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3" r:id="rId2"/>
  </p:sldMasterIdLst>
  <p:notesMasterIdLst>
    <p:notesMasterId r:id="rId37"/>
  </p:notesMasterIdLst>
  <p:sldIdLst>
    <p:sldId id="256" r:id="rId3"/>
    <p:sldId id="307" r:id="rId4"/>
    <p:sldId id="308" r:id="rId5"/>
    <p:sldId id="310" r:id="rId6"/>
    <p:sldId id="309" r:id="rId7"/>
    <p:sldId id="323" r:id="rId8"/>
    <p:sldId id="257" r:id="rId9"/>
    <p:sldId id="260" r:id="rId10"/>
    <p:sldId id="312" r:id="rId11"/>
    <p:sldId id="313" r:id="rId12"/>
    <p:sldId id="314" r:id="rId13"/>
    <p:sldId id="322" r:id="rId14"/>
    <p:sldId id="316" r:id="rId15"/>
    <p:sldId id="317" r:id="rId16"/>
    <p:sldId id="318" r:id="rId17"/>
    <p:sldId id="320" r:id="rId18"/>
    <p:sldId id="321" r:id="rId19"/>
    <p:sldId id="324" r:id="rId20"/>
    <p:sldId id="325" r:id="rId21"/>
    <p:sldId id="326" r:id="rId22"/>
    <p:sldId id="327" r:id="rId23"/>
    <p:sldId id="329" r:id="rId24"/>
    <p:sldId id="330" r:id="rId25"/>
    <p:sldId id="335" r:id="rId26"/>
    <p:sldId id="337" r:id="rId27"/>
    <p:sldId id="338" r:id="rId28"/>
    <p:sldId id="339" r:id="rId29"/>
    <p:sldId id="340" r:id="rId30"/>
    <p:sldId id="341" r:id="rId31"/>
    <p:sldId id="342" r:id="rId32"/>
    <p:sldId id="343" r:id="rId33"/>
    <p:sldId id="334" r:id="rId34"/>
    <p:sldId id="344" r:id="rId35"/>
    <p:sldId id="346" r:id="rId36"/>
  </p:sldIdLst>
  <p:sldSz cx="9144000" cy="5143500" type="screen16x9"/>
  <p:notesSz cx="6858000" cy="9144000"/>
  <p:embeddedFontLst>
    <p:embeddedFont>
      <p:font typeface="Vibur" charset="0"/>
      <p:regular r:id="rId38"/>
    </p:embeddedFont>
    <p:embeddedFont>
      <p:font typeface="Montserrat" charset="-93"/>
      <p:regular r:id="rId39"/>
      <p:bold r:id="rId40"/>
      <p:italic r:id="rId41"/>
      <p:boldItalic r:id="rId42"/>
    </p:embeddedFont>
    <p:embeddedFont>
      <p:font typeface="Lato" charset="0"/>
      <p:regular r:id="rId43"/>
      <p:bold r:id="rId44"/>
      <p:italic r:id="rId45"/>
      <p:boldItalic r:id="rId46"/>
    </p:embeddedFont>
    <p:embeddedFont>
      <p:font typeface="Just Another Hand" charset="0"/>
      <p:regular r:id="rId47"/>
    </p:embeddedFont>
    <p:embeddedFont>
      <p:font typeface="Open Sans"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0000"/>
    <a:srgbClr val="000000"/>
    <a:srgbClr val="F49D6C"/>
    <a:srgbClr val="80E0A5"/>
    <a:srgbClr val="7DD3DF"/>
    <a:srgbClr val="F6AB82"/>
    <a:srgbClr val="BAE18F"/>
    <a:srgbClr val="93C2FB"/>
    <a:srgbClr val="FFFF7D"/>
    <a:srgbClr val="FFF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3465571-32B9-4763-9C1A-39117279F95B}">
  <a:tblStyle styleId="{83465571-32B9-4763-9C1A-39117279F95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4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14.fntdata"/><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6F5A3-B8D3-47D9-967A-852E96E9C428}" type="doc">
      <dgm:prSet loTypeId="urn:microsoft.com/office/officeart/2005/8/layout/list1" loCatId="list" qsTypeId="urn:microsoft.com/office/officeart/2005/8/quickstyle/simple2" qsCatId="simple" csTypeId="urn:microsoft.com/office/officeart/2005/8/colors/accent0_2" csCatId="mainScheme" phldr="1"/>
      <dgm:spPr/>
      <dgm:t>
        <a:bodyPr/>
        <a:lstStyle/>
        <a:p>
          <a:endParaRPr lang="vi-VN"/>
        </a:p>
      </dgm:t>
    </dgm:pt>
    <dgm:pt modelId="{DA4FDA3C-7427-4E97-9B32-802FEDCB835D}">
      <dgm:prSet phldrT="[Text]"/>
      <dgm:spPr/>
      <dgm:t>
        <a:bodyPr/>
        <a:lstStyle/>
        <a:p>
          <a:r>
            <a:rPr lang="vi-VN" b="1" dirty="0" smtClean="0">
              <a:solidFill>
                <a:schemeClr val="accent3">
                  <a:lumMod val="10000"/>
                </a:schemeClr>
              </a:solidFill>
            </a:rPr>
            <a:t>I. Tìm hiểu chung</a:t>
          </a:r>
          <a:endParaRPr lang="vi-VN" b="1" dirty="0">
            <a:solidFill>
              <a:schemeClr val="accent3">
                <a:lumMod val="10000"/>
              </a:schemeClr>
            </a:solidFill>
          </a:endParaRPr>
        </a:p>
      </dgm:t>
    </dgm:pt>
    <dgm:pt modelId="{FC9E5A7B-2776-4BFE-BD66-2DEFB2F8EF6C}" type="parTrans" cxnId="{C83A0D20-D316-44AE-A278-FC7895C67210}">
      <dgm:prSet/>
      <dgm:spPr/>
      <dgm:t>
        <a:bodyPr/>
        <a:lstStyle/>
        <a:p>
          <a:endParaRPr lang="vi-VN">
            <a:solidFill>
              <a:schemeClr val="accent3">
                <a:lumMod val="10000"/>
              </a:schemeClr>
            </a:solidFill>
          </a:endParaRPr>
        </a:p>
      </dgm:t>
    </dgm:pt>
    <dgm:pt modelId="{DB04DEE6-B90A-44EE-8789-9D62F9C2AB9F}" type="sibTrans" cxnId="{C83A0D20-D316-44AE-A278-FC7895C67210}">
      <dgm:prSet/>
      <dgm:spPr/>
      <dgm:t>
        <a:bodyPr/>
        <a:lstStyle/>
        <a:p>
          <a:endParaRPr lang="vi-VN">
            <a:solidFill>
              <a:schemeClr val="accent3">
                <a:lumMod val="10000"/>
              </a:schemeClr>
            </a:solidFill>
          </a:endParaRPr>
        </a:p>
      </dgm:t>
    </dgm:pt>
    <dgm:pt modelId="{02DDA1C3-D663-4F31-9D38-962678DCD830}">
      <dgm:prSet phldrT="[Text]"/>
      <dgm:spPr/>
      <dgm:t>
        <a:bodyPr/>
        <a:lstStyle/>
        <a:p>
          <a:r>
            <a:rPr lang="vi-VN" b="1" dirty="0" smtClean="0">
              <a:solidFill>
                <a:schemeClr val="accent3">
                  <a:lumMod val="10000"/>
                </a:schemeClr>
              </a:solidFill>
            </a:rPr>
            <a:t>II. Tìm hiểu chi tiết</a:t>
          </a:r>
          <a:endParaRPr lang="vi-VN" b="1" dirty="0">
            <a:solidFill>
              <a:schemeClr val="accent3">
                <a:lumMod val="10000"/>
              </a:schemeClr>
            </a:solidFill>
          </a:endParaRPr>
        </a:p>
      </dgm:t>
    </dgm:pt>
    <dgm:pt modelId="{CA318DEB-F7EA-404D-988E-274146132DFA}" type="parTrans" cxnId="{CEF97A1D-5BCD-46ED-8E75-02057D246B6E}">
      <dgm:prSet/>
      <dgm:spPr/>
      <dgm:t>
        <a:bodyPr/>
        <a:lstStyle/>
        <a:p>
          <a:endParaRPr lang="vi-VN">
            <a:solidFill>
              <a:schemeClr val="accent3">
                <a:lumMod val="10000"/>
              </a:schemeClr>
            </a:solidFill>
          </a:endParaRPr>
        </a:p>
      </dgm:t>
    </dgm:pt>
    <dgm:pt modelId="{180C0E8E-8765-4B38-91A5-3E30A08B4D9D}" type="sibTrans" cxnId="{CEF97A1D-5BCD-46ED-8E75-02057D246B6E}">
      <dgm:prSet/>
      <dgm:spPr/>
      <dgm:t>
        <a:bodyPr/>
        <a:lstStyle/>
        <a:p>
          <a:endParaRPr lang="vi-VN">
            <a:solidFill>
              <a:schemeClr val="accent3">
                <a:lumMod val="10000"/>
              </a:schemeClr>
            </a:solidFill>
          </a:endParaRPr>
        </a:p>
      </dgm:t>
    </dgm:pt>
    <dgm:pt modelId="{9247D9C1-F059-43F0-AB92-CAC565683C21}">
      <dgm:prSet phldrT="[Text]"/>
      <dgm:spPr/>
      <dgm:t>
        <a:bodyPr/>
        <a:lstStyle/>
        <a:p>
          <a:r>
            <a:rPr lang="vi-VN" b="1" dirty="0" smtClean="0">
              <a:solidFill>
                <a:schemeClr val="accent3">
                  <a:lumMod val="10000"/>
                </a:schemeClr>
              </a:solidFill>
            </a:rPr>
            <a:t>III. Tổng kết</a:t>
          </a:r>
          <a:endParaRPr lang="vi-VN" b="1" dirty="0">
            <a:solidFill>
              <a:schemeClr val="accent3">
                <a:lumMod val="10000"/>
              </a:schemeClr>
            </a:solidFill>
          </a:endParaRPr>
        </a:p>
      </dgm:t>
    </dgm:pt>
    <dgm:pt modelId="{6D4B6415-1EBB-4E3C-B628-614D689373B8}" type="parTrans" cxnId="{7AAC598C-DFC7-4182-A7C1-174D4EC45A8C}">
      <dgm:prSet/>
      <dgm:spPr/>
      <dgm:t>
        <a:bodyPr/>
        <a:lstStyle/>
        <a:p>
          <a:endParaRPr lang="vi-VN">
            <a:solidFill>
              <a:schemeClr val="accent3">
                <a:lumMod val="10000"/>
              </a:schemeClr>
            </a:solidFill>
          </a:endParaRPr>
        </a:p>
      </dgm:t>
    </dgm:pt>
    <dgm:pt modelId="{2EDB5AAB-0E23-4F16-9717-C67D8A341546}" type="sibTrans" cxnId="{7AAC598C-DFC7-4182-A7C1-174D4EC45A8C}">
      <dgm:prSet/>
      <dgm:spPr/>
      <dgm:t>
        <a:bodyPr/>
        <a:lstStyle/>
        <a:p>
          <a:endParaRPr lang="vi-VN">
            <a:solidFill>
              <a:schemeClr val="accent3">
                <a:lumMod val="10000"/>
              </a:schemeClr>
            </a:solidFill>
          </a:endParaRPr>
        </a:p>
      </dgm:t>
    </dgm:pt>
    <dgm:pt modelId="{5137B602-CB2E-4B16-8544-09631263421E}">
      <dgm:prSet/>
      <dgm:spPr/>
      <dgm:t>
        <a:bodyPr/>
        <a:lstStyle/>
        <a:p>
          <a:r>
            <a:rPr lang="nl-NL" b="0" dirty="0" smtClean="0">
              <a:solidFill>
                <a:schemeClr val="accent3">
                  <a:lumMod val="10000"/>
                </a:schemeClr>
              </a:solidFill>
            </a:rPr>
            <a:t>1. Thông tin về văn bản</a:t>
          </a:r>
          <a:endParaRPr lang="vi-VN" b="0" dirty="0">
            <a:solidFill>
              <a:schemeClr val="accent3">
                <a:lumMod val="10000"/>
              </a:schemeClr>
            </a:solidFill>
          </a:endParaRPr>
        </a:p>
      </dgm:t>
    </dgm:pt>
    <dgm:pt modelId="{E9A55151-222A-4BE4-A45C-56EF87362E09}" type="parTrans" cxnId="{F6CD86B4-26D6-4FEE-9E20-2DDBED0B248E}">
      <dgm:prSet/>
      <dgm:spPr/>
      <dgm:t>
        <a:bodyPr/>
        <a:lstStyle/>
        <a:p>
          <a:endParaRPr lang="vi-VN">
            <a:solidFill>
              <a:schemeClr val="accent3">
                <a:lumMod val="10000"/>
              </a:schemeClr>
            </a:solidFill>
          </a:endParaRPr>
        </a:p>
      </dgm:t>
    </dgm:pt>
    <dgm:pt modelId="{E0058B47-D12A-4F16-A4C1-4286527DCB7F}" type="sibTrans" cxnId="{F6CD86B4-26D6-4FEE-9E20-2DDBED0B248E}">
      <dgm:prSet/>
      <dgm:spPr/>
      <dgm:t>
        <a:bodyPr/>
        <a:lstStyle/>
        <a:p>
          <a:endParaRPr lang="vi-VN">
            <a:solidFill>
              <a:schemeClr val="accent3">
                <a:lumMod val="10000"/>
              </a:schemeClr>
            </a:solidFill>
          </a:endParaRPr>
        </a:p>
      </dgm:t>
    </dgm:pt>
    <dgm:pt modelId="{818BBFB1-1296-4496-ABDE-B750EC6265B5}">
      <dgm:prSet/>
      <dgm:spPr/>
      <dgm:t>
        <a:bodyPr/>
        <a:lstStyle/>
        <a:p>
          <a:r>
            <a:rPr lang="nl-NL" b="0" dirty="0" smtClean="0">
              <a:solidFill>
                <a:schemeClr val="accent3">
                  <a:lumMod val="10000"/>
                </a:schemeClr>
              </a:solidFill>
            </a:rPr>
            <a:t>2. Đọc, kể tóm tắt</a:t>
          </a:r>
          <a:endParaRPr lang="vi-VN" b="0" dirty="0">
            <a:solidFill>
              <a:schemeClr val="accent3">
                <a:lumMod val="10000"/>
              </a:schemeClr>
            </a:solidFill>
          </a:endParaRPr>
        </a:p>
      </dgm:t>
    </dgm:pt>
    <dgm:pt modelId="{7670FA2F-AF4A-4B30-A338-CF7423F0FD98}" type="parTrans" cxnId="{7D489C83-D0C0-4AB5-A1C6-69C2B1288191}">
      <dgm:prSet/>
      <dgm:spPr/>
      <dgm:t>
        <a:bodyPr/>
        <a:lstStyle/>
        <a:p>
          <a:endParaRPr lang="vi-VN">
            <a:solidFill>
              <a:schemeClr val="accent3">
                <a:lumMod val="10000"/>
              </a:schemeClr>
            </a:solidFill>
          </a:endParaRPr>
        </a:p>
      </dgm:t>
    </dgm:pt>
    <dgm:pt modelId="{EB4C848F-011B-487C-88AF-6C1A075EBAFF}" type="sibTrans" cxnId="{7D489C83-D0C0-4AB5-A1C6-69C2B1288191}">
      <dgm:prSet/>
      <dgm:spPr/>
      <dgm:t>
        <a:bodyPr/>
        <a:lstStyle/>
        <a:p>
          <a:endParaRPr lang="vi-VN">
            <a:solidFill>
              <a:schemeClr val="accent3">
                <a:lumMod val="10000"/>
              </a:schemeClr>
            </a:solidFill>
          </a:endParaRPr>
        </a:p>
      </dgm:t>
    </dgm:pt>
    <dgm:pt modelId="{B3F2E6FB-665E-4EF1-B240-DC4B711E7BA5}">
      <dgm:prSet/>
      <dgm:spPr/>
      <dgm:t>
        <a:bodyPr/>
        <a:lstStyle/>
        <a:p>
          <a:r>
            <a:rPr lang="nl-NL" b="0" smtClean="0">
              <a:solidFill>
                <a:schemeClr val="accent3">
                  <a:lumMod val="10000"/>
                </a:schemeClr>
              </a:solidFill>
            </a:rPr>
            <a:t>1. Hành trình đến hang Én</a:t>
          </a:r>
          <a:endParaRPr lang="vi-VN" b="0">
            <a:solidFill>
              <a:schemeClr val="accent3">
                <a:lumMod val="10000"/>
              </a:schemeClr>
            </a:solidFill>
          </a:endParaRPr>
        </a:p>
      </dgm:t>
    </dgm:pt>
    <dgm:pt modelId="{494A3C24-A1C9-4239-986F-ED72355429A8}" type="parTrans" cxnId="{0A1F843E-8496-4D25-B524-9D63E304C7DC}">
      <dgm:prSet/>
      <dgm:spPr/>
      <dgm:t>
        <a:bodyPr/>
        <a:lstStyle/>
        <a:p>
          <a:endParaRPr lang="vi-VN">
            <a:solidFill>
              <a:schemeClr val="accent3">
                <a:lumMod val="10000"/>
              </a:schemeClr>
            </a:solidFill>
          </a:endParaRPr>
        </a:p>
      </dgm:t>
    </dgm:pt>
    <dgm:pt modelId="{0E426867-95E1-47DA-AD66-A6292F3D3F8A}" type="sibTrans" cxnId="{0A1F843E-8496-4D25-B524-9D63E304C7DC}">
      <dgm:prSet/>
      <dgm:spPr/>
      <dgm:t>
        <a:bodyPr/>
        <a:lstStyle/>
        <a:p>
          <a:endParaRPr lang="vi-VN">
            <a:solidFill>
              <a:schemeClr val="accent3">
                <a:lumMod val="10000"/>
              </a:schemeClr>
            </a:solidFill>
          </a:endParaRPr>
        </a:p>
      </dgm:t>
    </dgm:pt>
    <dgm:pt modelId="{1B617C06-15A5-4CCE-A7D5-2E567A012DFD}">
      <dgm:prSet/>
      <dgm:spPr/>
      <dgm:t>
        <a:bodyPr/>
        <a:lstStyle/>
        <a:p>
          <a:r>
            <a:rPr lang="nl-NL" b="0" dirty="0" smtClean="0">
              <a:solidFill>
                <a:schemeClr val="accent3">
                  <a:lumMod val="10000"/>
                </a:schemeClr>
              </a:solidFill>
            </a:rPr>
            <a:t>2. Vẻ đẹp bên trong hang Én</a:t>
          </a:r>
          <a:endParaRPr lang="vi-VN" b="0" dirty="0">
            <a:solidFill>
              <a:schemeClr val="accent3">
                <a:lumMod val="10000"/>
              </a:schemeClr>
            </a:solidFill>
          </a:endParaRPr>
        </a:p>
      </dgm:t>
    </dgm:pt>
    <dgm:pt modelId="{FAA461C3-8D44-44FF-BBD6-CA1BBC6238A1}" type="parTrans" cxnId="{73DA9F78-2A21-4400-991E-6843E72B0833}">
      <dgm:prSet/>
      <dgm:spPr/>
      <dgm:t>
        <a:bodyPr/>
        <a:lstStyle/>
        <a:p>
          <a:endParaRPr lang="vi-VN">
            <a:solidFill>
              <a:schemeClr val="accent3">
                <a:lumMod val="10000"/>
              </a:schemeClr>
            </a:solidFill>
          </a:endParaRPr>
        </a:p>
      </dgm:t>
    </dgm:pt>
    <dgm:pt modelId="{3CB3037F-8639-4742-9E48-83C6904A24DB}" type="sibTrans" cxnId="{73DA9F78-2A21-4400-991E-6843E72B0833}">
      <dgm:prSet/>
      <dgm:spPr/>
      <dgm:t>
        <a:bodyPr/>
        <a:lstStyle/>
        <a:p>
          <a:endParaRPr lang="vi-VN">
            <a:solidFill>
              <a:schemeClr val="accent3">
                <a:lumMod val="10000"/>
              </a:schemeClr>
            </a:solidFill>
          </a:endParaRPr>
        </a:p>
      </dgm:t>
    </dgm:pt>
    <dgm:pt modelId="{575B5219-E1B9-48AD-845A-5E1884DF63C4}">
      <dgm:prSet/>
      <dgm:spPr/>
      <dgm:t>
        <a:bodyPr/>
        <a:lstStyle/>
        <a:p>
          <a:r>
            <a:rPr lang="nl-NL" b="0" dirty="0" smtClean="0">
              <a:solidFill>
                <a:schemeClr val="accent3">
                  <a:lumMod val="10000"/>
                </a:schemeClr>
              </a:solidFill>
            </a:rPr>
            <a:t>1. Nghệ thuật</a:t>
          </a:r>
          <a:endParaRPr lang="vi-VN" b="0" dirty="0">
            <a:solidFill>
              <a:schemeClr val="accent3">
                <a:lumMod val="10000"/>
              </a:schemeClr>
            </a:solidFill>
          </a:endParaRPr>
        </a:p>
      </dgm:t>
    </dgm:pt>
    <dgm:pt modelId="{DCBC8EC8-1AFE-4BC2-8DB9-4F6E5BCC3B2F}" type="parTrans" cxnId="{55446B23-2089-4012-91D1-EC905DC61EC6}">
      <dgm:prSet/>
      <dgm:spPr/>
      <dgm:t>
        <a:bodyPr/>
        <a:lstStyle/>
        <a:p>
          <a:endParaRPr lang="vi-VN">
            <a:solidFill>
              <a:schemeClr val="accent3">
                <a:lumMod val="10000"/>
              </a:schemeClr>
            </a:solidFill>
          </a:endParaRPr>
        </a:p>
      </dgm:t>
    </dgm:pt>
    <dgm:pt modelId="{2E1F05CE-F9DF-46DB-9597-23456F3AA35C}" type="sibTrans" cxnId="{55446B23-2089-4012-91D1-EC905DC61EC6}">
      <dgm:prSet/>
      <dgm:spPr/>
      <dgm:t>
        <a:bodyPr/>
        <a:lstStyle/>
        <a:p>
          <a:endParaRPr lang="vi-VN">
            <a:solidFill>
              <a:schemeClr val="accent3">
                <a:lumMod val="10000"/>
              </a:schemeClr>
            </a:solidFill>
          </a:endParaRPr>
        </a:p>
      </dgm:t>
    </dgm:pt>
    <dgm:pt modelId="{61C8380E-5EAA-49FF-89F4-C8EA7404FCF5}">
      <dgm:prSet/>
      <dgm:spPr/>
      <dgm:t>
        <a:bodyPr/>
        <a:lstStyle/>
        <a:p>
          <a:r>
            <a:rPr lang="nl-NL" b="0" dirty="0" smtClean="0">
              <a:solidFill>
                <a:schemeClr val="accent3">
                  <a:lumMod val="10000"/>
                </a:schemeClr>
              </a:solidFill>
            </a:rPr>
            <a:t>2. Nội dung</a:t>
          </a:r>
          <a:endParaRPr lang="vi-VN" b="0" dirty="0">
            <a:solidFill>
              <a:schemeClr val="accent3">
                <a:lumMod val="10000"/>
              </a:schemeClr>
            </a:solidFill>
          </a:endParaRPr>
        </a:p>
      </dgm:t>
    </dgm:pt>
    <dgm:pt modelId="{A8DA1144-74C8-45BB-9E26-AC8C463FA7CC}" type="parTrans" cxnId="{76117F9B-5216-43BC-94C1-AB46BACE7539}">
      <dgm:prSet/>
      <dgm:spPr/>
      <dgm:t>
        <a:bodyPr/>
        <a:lstStyle/>
        <a:p>
          <a:endParaRPr lang="vi-VN">
            <a:solidFill>
              <a:schemeClr val="accent3">
                <a:lumMod val="10000"/>
              </a:schemeClr>
            </a:solidFill>
          </a:endParaRPr>
        </a:p>
      </dgm:t>
    </dgm:pt>
    <dgm:pt modelId="{AF9890C8-E28D-4BA0-8F02-7FBFF4F01C37}" type="sibTrans" cxnId="{76117F9B-5216-43BC-94C1-AB46BACE7539}">
      <dgm:prSet/>
      <dgm:spPr/>
      <dgm:t>
        <a:bodyPr/>
        <a:lstStyle/>
        <a:p>
          <a:endParaRPr lang="vi-VN">
            <a:solidFill>
              <a:schemeClr val="accent3">
                <a:lumMod val="10000"/>
              </a:schemeClr>
            </a:solidFill>
          </a:endParaRPr>
        </a:p>
      </dgm:t>
    </dgm:pt>
    <dgm:pt modelId="{5F2A3D34-A280-45F7-8C9D-E131B3E09F64}" type="pres">
      <dgm:prSet presAssocID="{C1F6F5A3-B8D3-47D9-967A-852E96E9C428}" presName="linear" presStyleCnt="0">
        <dgm:presLayoutVars>
          <dgm:dir/>
          <dgm:animLvl val="lvl"/>
          <dgm:resizeHandles val="exact"/>
        </dgm:presLayoutVars>
      </dgm:prSet>
      <dgm:spPr/>
      <dgm:t>
        <a:bodyPr/>
        <a:lstStyle/>
        <a:p>
          <a:endParaRPr lang="vi-VN"/>
        </a:p>
      </dgm:t>
    </dgm:pt>
    <dgm:pt modelId="{1BAA01A4-194D-4ADA-B4F8-4A5659A4255F}" type="pres">
      <dgm:prSet presAssocID="{DA4FDA3C-7427-4E97-9B32-802FEDCB835D}" presName="parentLin" presStyleCnt="0"/>
      <dgm:spPr/>
    </dgm:pt>
    <dgm:pt modelId="{C3453E98-9EB5-489B-8D61-E5219B9D83D1}" type="pres">
      <dgm:prSet presAssocID="{DA4FDA3C-7427-4E97-9B32-802FEDCB835D}" presName="parentLeftMargin" presStyleLbl="node1" presStyleIdx="0" presStyleCnt="3"/>
      <dgm:spPr/>
      <dgm:t>
        <a:bodyPr/>
        <a:lstStyle/>
        <a:p>
          <a:endParaRPr lang="vi-VN"/>
        </a:p>
      </dgm:t>
    </dgm:pt>
    <dgm:pt modelId="{A7F3898E-7145-4BFC-9D44-D67CB282D5D5}" type="pres">
      <dgm:prSet presAssocID="{DA4FDA3C-7427-4E97-9B32-802FEDCB835D}" presName="parentText" presStyleLbl="node1" presStyleIdx="0" presStyleCnt="3">
        <dgm:presLayoutVars>
          <dgm:chMax val="0"/>
          <dgm:bulletEnabled val="1"/>
        </dgm:presLayoutVars>
      </dgm:prSet>
      <dgm:spPr/>
      <dgm:t>
        <a:bodyPr/>
        <a:lstStyle/>
        <a:p>
          <a:endParaRPr lang="vi-VN"/>
        </a:p>
      </dgm:t>
    </dgm:pt>
    <dgm:pt modelId="{E3DC7F8B-1D4B-42AF-B587-71BFCDD9BF63}" type="pres">
      <dgm:prSet presAssocID="{DA4FDA3C-7427-4E97-9B32-802FEDCB835D}" presName="negativeSpace" presStyleCnt="0"/>
      <dgm:spPr/>
    </dgm:pt>
    <dgm:pt modelId="{D92C6B50-2852-4A25-A939-5B4255F846AB}" type="pres">
      <dgm:prSet presAssocID="{DA4FDA3C-7427-4E97-9B32-802FEDCB835D}" presName="childText" presStyleLbl="conFgAcc1" presStyleIdx="0" presStyleCnt="3">
        <dgm:presLayoutVars>
          <dgm:bulletEnabled val="1"/>
        </dgm:presLayoutVars>
      </dgm:prSet>
      <dgm:spPr/>
      <dgm:t>
        <a:bodyPr/>
        <a:lstStyle/>
        <a:p>
          <a:endParaRPr lang="vi-VN"/>
        </a:p>
      </dgm:t>
    </dgm:pt>
    <dgm:pt modelId="{6FC4476D-8AA4-4224-8C03-0CA8CAFC5734}" type="pres">
      <dgm:prSet presAssocID="{DB04DEE6-B90A-44EE-8789-9D62F9C2AB9F}" presName="spaceBetweenRectangles" presStyleCnt="0"/>
      <dgm:spPr/>
    </dgm:pt>
    <dgm:pt modelId="{B147624B-B3BF-46E5-A88C-F344FC913163}" type="pres">
      <dgm:prSet presAssocID="{02DDA1C3-D663-4F31-9D38-962678DCD830}" presName="parentLin" presStyleCnt="0"/>
      <dgm:spPr/>
    </dgm:pt>
    <dgm:pt modelId="{9C5A9EC7-F801-4721-85B2-EDAE4BABA2BE}" type="pres">
      <dgm:prSet presAssocID="{02DDA1C3-D663-4F31-9D38-962678DCD830}" presName="parentLeftMargin" presStyleLbl="node1" presStyleIdx="0" presStyleCnt="3"/>
      <dgm:spPr/>
      <dgm:t>
        <a:bodyPr/>
        <a:lstStyle/>
        <a:p>
          <a:endParaRPr lang="vi-VN"/>
        </a:p>
      </dgm:t>
    </dgm:pt>
    <dgm:pt modelId="{60F2A61E-C49B-44A7-90CE-E515003703C0}" type="pres">
      <dgm:prSet presAssocID="{02DDA1C3-D663-4F31-9D38-962678DCD830}" presName="parentText" presStyleLbl="node1" presStyleIdx="1" presStyleCnt="3">
        <dgm:presLayoutVars>
          <dgm:chMax val="0"/>
          <dgm:bulletEnabled val="1"/>
        </dgm:presLayoutVars>
      </dgm:prSet>
      <dgm:spPr/>
      <dgm:t>
        <a:bodyPr/>
        <a:lstStyle/>
        <a:p>
          <a:endParaRPr lang="vi-VN"/>
        </a:p>
      </dgm:t>
    </dgm:pt>
    <dgm:pt modelId="{4D07D794-3E57-4A66-AEF5-881F2F389B3E}" type="pres">
      <dgm:prSet presAssocID="{02DDA1C3-D663-4F31-9D38-962678DCD830}" presName="negativeSpace" presStyleCnt="0"/>
      <dgm:spPr/>
    </dgm:pt>
    <dgm:pt modelId="{04DCF997-1CD7-46E0-B594-C1F858D21341}" type="pres">
      <dgm:prSet presAssocID="{02DDA1C3-D663-4F31-9D38-962678DCD830}" presName="childText" presStyleLbl="conFgAcc1" presStyleIdx="1" presStyleCnt="3">
        <dgm:presLayoutVars>
          <dgm:bulletEnabled val="1"/>
        </dgm:presLayoutVars>
      </dgm:prSet>
      <dgm:spPr/>
      <dgm:t>
        <a:bodyPr/>
        <a:lstStyle/>
        <a:p>
          <a:endParaRPr lang="vi-VN"/>
        </a:p>
      </dgm:t>
    </dgm:pt>
    <dgm:pt modelId="{99261ADD-B7C1-465E-B6E7-B5283CEA5CF6}" type="pres">
      <dgm:prSet presAssocID="{180C0E8E-8765-4B38-91A5-3E30A08B4D9D}" presName="spaceBetweenRectangles" presStyleCnt="0"/>
      <dgm:spPr/>
    </dgm:pt>
    <dgm:pt modelId="{340E9027-0E0C-4A0B-955B-0E2250BDD390}" type="pres">
      <dgm:prSet presAssocID="{9247D9C1-F059-43F0-AB92-CAC565683C21}" presName="parentLin" presStyleCnt="0"/>
      <dgm:spPr/>
    </dgm:pt>
    <dgm:pt modelId="{39258D14-A99A-4049-A380-551CDD99B107}" type="pres">
      <dgm:prSet presAssocID="{9247D9C1-F059-43F0-AB92-CAC565683C21}" presName="parentLeftMargin" presStyleLbl="node1" presStyleIdx="1" presStyleCnt="3"/>
      <dgm:spPr/>
      <dgm:t>
        <a:bodyPr/>
        <a:lstStyle/>
        <a:p>
          <a:endParaRPr lang="vi-VN"/>
        </a:p>
      </dgm:t>
    </dgm:pt>
    <dgm:pt modelId="{57CF9F5D-BD4B-4161-83EA-DC51DFB18AD7}" type="pres">
      <dgm:prSet presAssocID="{9247D9C1-F059-43F0-AB92-CAC565683C21}" presName="parentText" presStyleLbl="node1" presStyleIdx="2" presStyleCnt="3">
        <dgm:presLayoutVars>
          <dgm:chMax val="0"/>
          <dgm:bulletEnabled val="1"/>
        </dgm:presLayoutVars>
      </dgm:prSet>
      <dgm:spPr/>
      <dgm:t>
        <a:bodyPr/>
        <a:lstStyle/>
        <a:p>
          <a:endParaRPr lang="vi-VN"/>
        </a:p>
      </dgm:t>
    </dgm:pt>
    <dgm:pt modelId="{D37D6A5B-0D45-45D2-B232-660B261E5967}" type="pres">
      <dgm:prSet presAssocID="{9247D9C1-F059-43F0-AB92-CAC565683C21}" presName="negativeSpace" presStyleCnt="0"/>
      <dgm:spPr/>
    </dgm:pt>
    <dgm:pt modelId="{446897CF-76D8-439F-951C-A892981BF83D}" type="pres">
      <dgm:prSet presAssocID="{9247D9C1-F059-43F0-AB92-CAC565683C21}" presName="childText" presStyleLbl="conFgAcc1" presStyleIdx="2" presStyleCnt="3">
        <dgm:presLayoutVars>
          <dgm:bulletEnabled val="1"/>
        </dgm:presLayoutVars>
      </dgm:prSet>
      <dgm:spPr/>
      <dgm:t>
        <a:bodyPr/>
        <a:lstStyle/>
        <a:p>
          <a:endParaRPr lang="vi-VN"/>
        </a:p>
      </dgm:t>
    </dgm:pt>
  </dgm:ptLst>
  <dgm:cxnLst>
    <dgm:cxn modelId="{B6083B7A-5943-4070-AB88-6CC0B1CFCCBC}" type="presOf" srcId="{5137B602-CB2E-4B16-8544-09631263421E}" destId="{D92C6B50-2852-4A25-A939-5B4255F846AB}" srcOrd="0" destOrd="0" presId="urn:microsoft.com/office/officeart/2005/8/layout/list1"/>
    <dgm:cxn modelId="{CEF97A1D-5BCD-46ED-8E75-02057D246B6E}" srcId="{C1F6F5A3-B8D3-47D9-967A-852E96E9C428}" destId="{02DDA1C3-D663-4F31-9D38-962678DCD830}" srcOrd="1" destOrd="0" parTransId="{CA318DEB-F7EA-404D-988E-274146132DFA}" sibTransId="{180C0E8E-8765-4B38-91A5-3E30A08B4D9D}"/>
    <dgm:cxn modelId="{7D489C83-D0C0-4AB5-A1C6-69C2B1288191}" srcId="{DA4FDA3C-7427-4E97-9B32-802FEDCB835D}" destId="{818BBFB1-1296-4496-ABDE-B750EC6265B5}" srcOrd="1" destOrd="0" parTransId="{7670FA2F-AF4A-4B30-A338-CF7423F0FD98}" sibTransId="{EB4C848F-011B-487C-88AF-6C1A075EBAFF}"/>
    <dgm:cxn modelId="{C65B69F6-5069-411A-91C8-2370BF7DF8ED}" type="presOf" srcId="{02DDA1C3-D663-4F31-9D38-962678DCD830}" destId="{60F2A61E-C49B-44A7-90CE-E515003703C0}" srcOrd="1" destOrd="0" presId="urn:microsoft.com/office/officeart/2005/8/layout/list1"/>
    <dgm:cxn modelId="{D2BCD3C5-4F29-4431-9568-F9BA040E31DF}" type="presOf" srcId="{61C8380E-5EAA-49FF-89F4-C8EA7404FCF5}" destId="{446897CF-76D8-439F-951C-A892981BF83D}" srcOrd="0" destOrd="1" presId="urn:microsoft.com/office/officeart/2005/8/layout/list1"/>
    <dgm:cxn modelId="{C83A0D20-D316-44AE-A278-FC7895C67210}" srcId="{C1F6F5A3-B8D3-47D9-967A-852E96E9C428}" destId="{DA4FDA3C-7427-4E97-9B32-802FEDCB835D}" srcOrd="0" destOrd="0" parTransId="{FC9E5A7B-2776-4BFE-BD66-2DEFB2F8EF6C}" sibTransId="{DB04DEE6-B90A-44EE-8789-9D62F9C2AB9F}"/>
    <dgm:cxn modelId="{BD70ECF5-B658-4293-BD5A-E9C28610D5C1}" type="presOf" srcId="{1B617C06-15A5-4CCE-A7D5-2E567A012DFD}" destId="{04DCF997-1CD7-46E0-B594-C1F858D21341}" srcOrd="0" destOrd="1" presId="urn:microsoft.com/office/officeart/2005/8/layout/list1"/>
    <dgm:cxn modelId="{76117F9B-5216-43BC-94C1-AB46BACE7539}" srcId="{9247D9C1-F059-43F0-AB92-CAC565683C21}" destId="{61C8380E-5EAA-49FF-89F4-C8EA7404FCF5}" srcOrd="1" destOrd="0" parTransId="{A8DA1144-74C8-45BB-9E26-AC8C463FA7CC}" sibTransId="{AF9890C8-E28D-4BA0-8F02-7FBFF4F01C37}"/>
    <dgm:cxn modelId="{8DB9B611-59DC-4574-B917-A791AC06E8E2}" type="presOf" srcId="{C1F6F5A3-B8D3-47D9-967A-852E96E9C428}" destId="{5F2A3D34-A280-45F7-8C9D-E131B3E09F64}" srcOrd="0" destOrd="0" presId="urn:microsoft.com/office/officeart/2005/8/layout/list1"/>
    <dgm:cxn modelId="{0A1F843E-8496-4D25-B524-9D63E304C7DC}" srcId="{02DDA1C3-D663-4F31-9D38-962678DCD830}" destId="{B3F2E6FB-665E-4EF1-B240-DC4B711E7BA5}" srcOrd="0" destOrd="0" parTransId="{494A3C24-A1C9-4239-986F-ED72355429A8}" sibTransId="{0E426867-95E1-47DA-AD66-A6292F3D3F8A}"/>
    <dgm:cxn modelId="{90B08589-1B33-494D-B513-651763B36F46}" type="presOf" srcId="{9247D9C1-F059-43F0-AB92-CAC565683C21}" destId="{39258D14-A99A-4049-A380-551CDD99B107}" srcOrd="0" destOrd="0" presId="urn:microsoft.com/office/officeart/2005/8/layout/list1"/>
    <dgm:cxn modelId="{6C885D8C-9BFE-49F3-9F1C-8AEF70131C20}" type="presOf" srcId="{818BBFB1-1296-4496-ABDE-B750EC6265B5}" destId="{D92C6B50-2852-4A25-A939-5B4255F846AB}" srcOrd="0" destOrd="1" presId="urn:microsoft.com/office/officeart/2005/8/layout/list1"/>
    <dgm:cxn modelId="{A24E98B1-CEA6-4E9C-98A0-38B6C6FD424F}" type="presOf" srcId="{575B5219-E1B9-48AD-845A-5E1884DF63C4}" destId="{446897CF-76D8-439F-951C-A892981BF83D}" srcOrd="0" destOrd="0" presId="urn:microsoft.com/office/officeart/2005/8/layout/list1"/>
    <dgm:cxn modelId="{7AAC598C-DFC7-4182-A7C1-174D4EC45A8C}" srcId="{C1F6F5A3-B8D3-47D9-967A-852E96E9C428}" destId="{9247D9C1-F059-43F0-AB92-CAC565683C21}" srcOrd="2" destOrd="0" parTransId="{6D4B6415-1EBB-4E3C-B628-614D689373B8}" sibTransId="{2EDB5AAB-0E23-4F16-9717-C67D8A341546}"/>
    <dgm:cxn modelId="{73DA9F78-2A21-4400-991E-6843E72B0833}" srcId="{02DDA1C3-D663-4F31-9D38-962678DCD830}" destId="{1B617C06-15A5-4CCE-A7D5-2E567A012DFD}" srcOrd="1" destOrd="0" parTransId="{FAA461C3-8D44-44FF-BBD6-CA1BBC6238A1}" sibTransId="{3CB3037F-8639-4742-9E48-83C6904A24DB}"/>
    <dgm:cxn modelId="{C6D37080-EFFB-4EA6-81A0-0E4563C7DB78}" type="presOf" srcId="{DA4FDA3C-7427-4E97-9B32-802FEDCB835D}" destId="{A7F3898E-7145-4BFC-9D44-D67CB282D5D5}" srcOrd="1" destOrd="0" presId="urn:microsoft.com/office/officeart/2005/8/layout/list1"/>
    <dgm:cxn modelId="{F6CD86B4-26D6-4FEE-9E20-2DDBED0B248E}" srcId="{DA4FDA3C-7427-4E97-9B32-802FEDCB835D}" destId="{5137B602-CB2E-4B16-8544-09631263421E}" srcOrd="0" destOrd="0" parTransId="{E9A55151-222A-4BE4-A45C-56EF87362E09}" sibTransId="{E0058B47-D12A-4F16-A4C1-4286527DCB7F}"/>
    <dgm:cxn modelId="{98B6B751-F5A3-4465-8941-642585908EE0}" type="presOf" srcId="{02DDA1C3-D663-4F31-9D38-962678DCD830}" destId="{9C5A9EC7-F801-4721-85B2-EDAE4BABA2BE}" srcOrd="0" destOrd="0" presId="urn:microsoft.com/office/officeart/2005/8/layout/list1"/>
    <dgm:cxn modelId="{82C26DAB-20C5-4617-A3A0-DBFC529AA229}" type="presOf" srcId="{DA4FDA3C-7427-4E97-9B32-802FEDCB835D}" destId="{C3453E98-9EB5-489B-8D61-E5219B9D83D1}" srcOrd="0" destOrd="0" presId="urn:microsoft.com/office/officeart/2005/8/layout/list1"/>
    <dgm:cxn modelId="{55446B23-2089-4012-91D1-EC905DC61EC6}" srcId="{9247D9C1-F059-43F0-AB92-CAC565683C21}" destId="{575B5219-E1B9-48AD-845A-5E1884DF63C4}" srcOrd="0" destOrd="0" parTransId="{DCBC8EC8-1AFE-4BC2-8DB9-4F6E5BCC3B2F}" sibTransId="{2E1F05CE-F9DF-46DB-9597-23456F3AA35C}"/>
    <dgm:cxn modelId="{0FD6C1AD-5A2C-4B1A-956C-FEACE7E67395}" type="presOf" srcId="{9247D9C1-F059-43F0-AB92-CAC565683C21}" destId="{57CF9F5D-BD4B-4161-83EA-DC51DFB18AD7}" srcOrd="1" destOrd="0" presId="urn:microsoft.com/office/officeart/2005/8/layout/list1"/>
    <dgm:cxn modelId="{8091ECB0-A080-462A-ADFB-1617FAAB2C45}" type="presOf" srcId="{B3F2E6FB-665E-4EF1-B240-DC4B711E7BA5}" destId="{04DCF997-1CD7-46E0-B594-C1F858D21341}" srcOrd="0" destOrd="0" presId="urn:microsoft.com/office/officeart/2005/8/layout/list1"/>
    <dgm:cxn modelId="{EC119846-0822-4117-A529-47C0DA8BD015}" type="presParOf" srcId="{5F2A3D34-A280-45F7-8C9D-E131B3E09F64}" destId="{1BAA01A4-194D-4ADA-B4F8-4A5659A4255F}" srcOrd="0" destOrd="0" presId="urn:microsoft.com/office/officeart/2005/8/layout/list1"/>
    <dgm:cxn modelId="{8AD3EAA2-AE01-419C-9507-D64FDF65EF2B}" type="presParOf" srcId="{1BAA01A4-194D-4ADA-B4F8-4A5659A4255F}" destId="{C3453E98-9EB5-489B-8D61-E5219B9D83D1}" srcOrd="0" destOrd="0" presId="urn:microsoft.com/office/officeart/2005/8/layout/list1"/>
    <dgm:cxn modelId="{C27B0AC0-8AF4-4984-910F-3F9E1FD826B9}" type="presParOf" srcId="{1BAA01A4-194D-4ADA-B4F8-4A5659A4255F}" destId="{A7F3898E-7145-4BFC-9D44-D67CB282D5D5}" srcOrd="1" destOrd="0" presId="urn:microsoft.com/office/officeart/2005/8/layout/list1"/>
    <dgm:cxn modelId="{0F8D4E1C-2B53-4E37-8C0E-15421A19BC02}" type="presParOf" srcId="{5F2A3D34-A280-45F7-8C9D-E131B3E09F64}" destId="{E3DC7F8B-1D4B-42AF-B587-71BFCDD9BF63}" srcOrd="1" destOrd="0" presId="urn:microsoft.com/office/officeart/2005/8/layout/list1"/>
    <dgm:cxn modelId="{69E5125E-419B-41B6-8972-23BCCC5F7006}" type="presParOf" srcId="{5F2A3D34-A280-45F7-8C9D-E131B3E09F64}" destId="{D92C6B50-2852-4A25-A939-5B4255F846AB}" srcOrd="2" destOrd="0" presId="urn:microsoft.com/office/officeart/2005/8/layout/list1"/>
    <dgm:cxn modelId="{F9A216BB-6A0B-41FB-B3E9-C56A4A382C34}" type="presParOf" srcId="{5F2A3D34-A280-45F7-8C9D-E131B3E09F64}" destId="{6FC4476D-8AA4-4224-8C03-0CA8CAFC5734}" srcOrd="3" destOrd="0" presId="urn:microsoft.com/office/officeart/2005/8/layout/list1"/>
    <dgm:cxn modelId="{8123CF57-9400-49C7-8A55-8793508DCA6F}" type="presParOf" srcId="{5F2A3D34-A280-45F7-8C9D-E131B3E09F64}" destId="{B147624B-B3BF-46E5-A88C-F344FC913163}" srcOrd="4" destOrd="0" presId="urn:microsoft.com/office/officeart/2005/8/layout/list1"/>
    <dgm:cxn modelId="{D392EFF0-AD9E-49CF-9055-E576B7955AE3}" type="presParOf" srcId="{B147624B-B3BF-46E5-A88C-F344FC913163}" destId="{9C5A9EC7-F801-4721-85B2-EDAE4BABA2BE}" srcOrd="0" destOrd="0" presId="urn:microsoft.com/office/officeart/2005/8/layout/list1"/>
    <dgm:cxn modelId="{9B7FD9B2-BF20-45A2-A7CD-4CE127199B60}" type="presParOf" srcId="{B147624B-B3BF-46E5-A88C-F344FC913163}" destId="{60F2A61E-C49B-44A7-90CE-E515003703C0}" srcOrd="1" destOrd="0" presId="urn:microsoft.com/office/officeart/2005/8/layout/list1"/>
    <dgm:cxn modelId="{8F92F172-56F3-4DB2-91BF-39585AD2ED22}" type="presParOf" srcId="{5F2A3D34-A280-45F7-8C9D-E131B3E09F64}" destId="{4D07D794-3E57-4A66-AEF5-881F2F389B3E}" srcOrd="5" destOrd="0" presId="urn:microsoft.com/office/officeart/2005/8/layout/list1"/>
    <dgm:cxn modelId="{57707300-3D3A-4D16-A2CA-F15E92FCF4EA}" type="presParOf" srcId="{5F2A3D34-A280-45F7-8C9D-E131B3E09F64}" destId="{04DCF997-1CD7-46E0-B594-C1F858D21341}" srcOrd="6" destOrd="0" presId="urn:microsoft.com/office/officeart/2005/8/layout/list1"/>
    <dgm:cxn modelId="{6E350612-5C4B-4EDF-BBF3-B2996BD94D27}" type="presParOf" srcId="{5F2A3D34-A280-45F7-8C9D-E131B3E09F64}" destId="{99261ADD-B7C1-465E-B6E7-B5283CEA5CF6}" srcOrd="7" destOrd="0" presId="urn:microsoft.com/office/officeart/2005/8/layout/list1"/>
    <dgm:cxn modelId="{0465732F-73CC-4FD1-B972-A455EDEBAD24}" type="presParOf" srcId="{5F2A3D34-A280-45F7-8C9D-E131B3E09F64}" destId="{340E9027-0E0C-4A0B-955B-0E2250BDD390}" srcOrd="8" destOrd="0" presId="urn:microsoft.com/office/officeart/2005/8/layout/list1"/>
    <dgm:cxn modelId="{A2A16093-BE58-4BE0-8BF5-55648DE09949}" type="presParOf" srcId="{340E9027-0E0C-4A0B-955B-0E2250BDD390}" destId="{39258D14-A99A-4049-A380-551CDD99B107}" srcOrd="0" destOrd="0" presId="urn:microsoft.com/office/officeart/2005/8/layout/list1"/>
    <dgm:cxn modelId="{8BF6BE28-54CA-4642-8B8E-2B4D69F0B98D}" type="presParOf" srcId="{340E9027-0E0C-4A0B-955B-0E2250BDD390}" destId="{57CF9F5D-BD4B-4161-83EA-DC51DFB18AD7}" srcOrd="1" destOrd="0" presId="urn:microsoft.com/office/officeart/2005/8/layout/list1"/>
    <dgm:cxn modelId="{405EFAAE-7182-4FE6-B52D-F796E5DBA14C}" type="presParOf" srcId="{5F2A3D34-A280-45F7-8C9D-E131B3E09F64}" destId="{D37D6A5B-0D45-45D2-B232-660B261E5967}" srcOrd="9" destOrd="0" presId="urn:microsoft.com/office/officeart/2005/8/layout/list1"/>
    <dgm:cxn modelId="{49C2D0C7-5AE2-4031-AFAF-D39B59F5DA57}" type="presParOf" srcId="{5F2A3D34-A280-45F7-8C9D-E131B3E09F64}" destId="{446897CF-76D8-439F-951C-A892981BF83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E0707A-997D-410E-A853-691EBC45AEC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vi-VN"/>
        </a:p>
      </dgm:t>
    </dgm:pt>
    <dgm:pt modelId="{C76E684C-5908-4720-ABEF-0D8FEF5910C8}">
      <dgm:prSet phldrT="[Text]"/>
      <dgm:spPr>
        <a:solidFill>
          <a:srgbClr val="FBCD89"/>
        </a:solidFill>
      </dgm:spPr>
      <dgm:t>
        <a:bodyPr/>
        <a:lstStyle/>
        <a:p>
          <a:pPr algn="just"/>
          <a:r>
            <a:rPr lang="nl-NL" dirty="0" smtClean="0">
              <a:solidFill>
                <a:schemeClr val="accent3">
                  <a:lumMod val="10000"/>
                </a:schemeClr>
              </a:solidFill>
            </a:rPr>
            <a:t>Tiếp... </a:t>
          </a:r>
          <a:r>
            <a:rPr lang="nl-NL" i="1" dirty="0" smtClean="0">
              <a:solidFill>
                <a:schemeClr val="accent3">
                  <a:lumMod val="10000"/>
                </a:schemeClr>
              </a:solidFill>
            </a:rPr>
            <a:t>trần hang cao vài trăm mét</a:t>
          </a:r>
          <a:r>
            <a:rPr lang="nl-NL" dirty="0" smtClean="0">
              <a:solidFill>
                <a:schemeClr val="accent3">
                  <a:lumMod val="10000"/>
                </a:schemeClr>
              </a:solidFill>
            </a:rPr>
            <a:t>: Kích thước của hang Én</a:t>
          </a:r>
          <a:endParaRPr lang="vi-VN" dirty="0">
            <a:solidFill>
              <a:schemeClr val="accent3">
                <a:lumMod val="10000"/>
              </a:schemeClr>
            </a:solidFill>
          </a:endParaRPr>
        </a:p>
      </dgm:t>
    </dgm:pt>
    <dgm:pt modelId="{B0B2E754-30F3-49AA-AC52-5013F4252ADF}">
      <dgm:prSet phldrT="[Text]"/>
      <dgm:spPr>
        <a:solidFill>
          <a:srgbClr val="BAE18F"/>
        </a:solidFill>
      </dgm:spPr>
      <dgm:t>
        <a:bodyPr/>
        <a:lstStyle/>
        <a:p>
          <a:pPr algn="just"/>
          <a:r>
            <a:rPr lang="nl-NL" dirty="0" smtClean="0">
              <a:solidFill>
                <a:schemeClr val="accent3">
                  <a:lumMod val="10000"/>
                </a:schemeClr>
              </a:solidFill>
            </a:rPr>
            <a:t>P2: Còn lại: Khám phá vẻ đẹp bên trong hang Én</a:t>
          </a:r>
          <a:endParaRPr lang="vi-VN" dirty="0">
            <a:solidFill>
              <a:schemeClr val="accent3">
                <a:lumMod val="10000"/>
              </a:schemeClr>
            </a:solidFill>
          </a:endParaRPr>
        </a:p>
      </dgm:t>
    </dgm:pt>
    <dgm:pt modelId="{1C17C884-1695-402E-BC68-5748580F639B}" type="sibTrans" cxnId="{1976AAA8-DD13-48DD-BC8C-75F9B44DD3D0}">
      <dgm:prSet/>
      <dgm:spPr/>
      <dgm:t>
        <a:bodyPr/>
        <a:lstStyle/>
        <a:p>
          <a:endParaRPr lang="vi-VN"/>
        </a:p>
      </dgm:t>
    </dgm:pt>
    <dgm:pt modelId="{2850B52F-713E-479E-8A8F-E16AF44E5565}" type="parTrans" cxnId="{1976AAA8-DD13-48DD-BC8C-75F9B44DD3D0}">
      <dgm:prSet/>
      <dgm:spPr>
        <a:ln>
          <a:solidFill>
            <a:schemeClr val="tx2"/>
          </a:solidFill>
        </a:ln>
      </dgm:spPr>
      <dgm:t>
        <a:bodyPr/>
        <a:lstStyle/>
        <a:p>
          <a:pPr algn="just"/>
          <a:endParaRPr lang="vi-VN"/>
        </a:p>
      </dgm:t>
    </dgm:pt>
    <dgm:pt modelId="{E7D08183-A779-42F8-AB04-D06AE2BD565D}">
      <dgm:prSet phldrT="[Text]"/>
      <dgm:spPr>
        <a:solidFill>
          <a:srgbClr val="BAE18F"/>
        </a:solidFill>
      </dgm:spPr>
      <dgm:t>
        <a:bodyPr/>
        <a:lstStyle/>
        <a:p>
          <a:pPr algn="just"/>
          <a:r>
            <a:rPr lang="nl-NL" dirty="0" smtClean="0">
              <a:solidFill>
                <a:schemeClr val="accent3">
                  <a:lumMod val="10000"/>
                </a:schemeClr>
              </a:solidFill>
            </a:rPr>
            <a:t>P1: Từ đầu... </a:t>
          </a:r>
          <a:r>
            <a:rPr lang="nl-NL" i="1" dirty="0" smtClean="0">
              <a:solidFill>
                <a:schemeClr val="accent3">
                  <a:lumMod val="10000"/>
                </a:schemeClr>
              </a:solidFill>
            </a:rPr>
            <a:t>lòng hang chính</a:t>
          </a:r>
          <a:r>
            <a:rPr lang="nl-NL" dirty="0" smtClean="0">
              <a:solidFill>
                <a:schemeClr val="accent3">
                  <a:lumMod val="10000"/>
                </a:schemeClr>
              </a:solidFill>
            </a:rPr>
            <a:t>: Hành trình đi đến hang Én</a:t>
          </a:r>
          <a:endParaRPr lang="vi-VN" dirty="0">
            <a:solidFill>
              <a:schemeClr val="accent3">
                <a:lumMod val="10000"/>
              </a:schemeClr>
            </a:solidFill>
          </a:endParaRPr>
        </a:p>
      </dgm:t>
    </dgm:pt>
    <dgm:pt modelId="{8529A49A-2919-417C-8F56-85982B7F2E55}">
      <dgm:prSet phldrT="[Text]" custT="1"/>
      <dgm:spPr>
        <a:solidFill>
          <a:srgbClr val="93C2FB"/>
        </a:solidFill>
      </dgm:spPr>
      <dgm:t>
        <a:bodyPr/>
        <a:lstStyle/>
        <a:p>
          <a:pPr algn="ctr"/>
          <a:r>
            <a:rPr lang="vi-VN" sz="2400" dirty="0" smtClean="0">
              <a:solidFill>
                <a:schemeClr val="accent3">
                  <a:lumMod val="10000"/>
                </a:schemeClr>
              </a:solidFill>
            </a:rPr>
            <a:t>Bố cục</a:t>
          </a:r>
          <a:endParaRPr lang="vi-VN" sz="2400" dirty="0">
            <a:solidFill>
              <a:schemeClr val="accent3">
                <a:lumMod val="10000"/>
              </a:schemeClr>
            </a:solidFill>
          </a:endParaRPr>
        </a:p>
      </dgm:t>
    </dgm:pt>
    <dgm:pt modelId="{C8B61731-0A96-46CB-999A-974023215895}" type="sibTrans" cxnId="{54D7141F-DB6F-4F4A-A1FE-4A16CCDCBA64}">
      <dgm:prSet/>
      <dgm:spPr/>
      <dgm:t>
        <a:bodyPr/>
        <a:lstStyle/>
        <a:p>
          <a:endParaRPr lang="vi-VN"/>
        </a:p>
      </dgm:t>
    </dgm:pt>
    <dgm:pt modelId="{A06D69D9-0D8F-46DB-901F-D8424F496B71}" type="parTrans" cxnId="{54D7141F-DB6F-4F4A-A1FE-4A16CCDCBA64}">
      <dgm:prSet/>
      <dgm:spPr/>
      <dgm:t>
        <a:bodyPr/>
        <a:lstStyle/>
        <a:p>
          <a:endParaRPr lang="vi-VN"/>
        </a:p>
      </dgm:t>
    </dgm:pt>
    <dgm:pt modelId="{0E7E93CC-A09B-4298-BB1D-2B2DD4D37BC4}" type="sibTrans" cxnId="{CE10E50C-2455-4232-ABF0-508FA93DDA3F}">
      <dgm:prSet/>
      <dgm:spPr/>
      <dgm:t>
        <a:bodyPr/>
        <a:lstStyle/>
        <a:p>
          <a:endParaRPr lang="vi-VN"/>
        </a:p>
      </dgm:t>
    </dgm:pt>
    <dgm:pt modelId="{21AB886B-FB6B-4FB0-8183-8B1B7E982E6B}" type="parTrans" cxnId="{CE10E50C-2455-4232-ABF0-508FA93DDA3F}">
      <dgm:prSet/>
      <dgm:spPr>
        <a:ln>
          <a:solidFill>
            <a:schemeClr val="tx2"/>
          </a:solidFill>
        </a:ln>
      </dgm:spPr>
      <dgm:t>
        <a:bodyPr/>
        <a:lstStyle/>
        <a:p>
          <a:pPr algn="just"/>
          <a:endParaRPr lang="vi-VN"/>
        </a:p>
      </dgm:t>
    </dgm:pt>
    <dgm:pt modelId="{FE978BC3-F15C-41FA-B5F8-2CAC4838781B}" type="sibTrans" cxnId="{3C6E6837-01E1-49C5-8AA5-51F680249985}">
      <dgm:prSet/>
      <dgm:spPr/>
      <dgm:t>
        <a:bodyPr/>
        <a:lstStyle/>
        <a:p>
          <a:endParaRPr lang="vi-VN"/>
        </a:p>
      </dgm:t>
    </dgm:pt>
    <dgm:pt modelId="{4F321E18-00AE-4B4F-806C-306E85B1D336}" type="parTrans" cxnId="{3C6E6837-01E1-49C5-8AA5-51F680249985}">
      <dgm:prSet/>
      <dgm:spPr>
        <a:ln>
          <a:solidFill>
            <a:schemeClr val="tx2"/>
          </a:solidFill>
        </a:ln>
      </dgm:spPr>
      <dgm:t>
        <a:bodyPr/>
        <a:lstStyle/>
        <a:p>
          <a:pPr algn="just"/>
          <a:endParaRPr lang="vi-VN"/>
        </a:p>
      </dgm:t>
    </dgm:pt>
    <dgm:pt modelId="{F0E14CB5-8D82-46B6-ACAD-9891EA05D135}">
      <dgm:prSet phldrT="[Text]"/>
      <dgm:spPr>
        <a:solidFill>
          <a:srgbClr val="FBCD89"/>
        </a:solidFill>
      </dgm:spPr>
      <dgm:t>
        <a:bodyPr/>
        <a:lstStyle/>
        <a:p>
          <a:pPr algn="just"/>
          <a:r>
            <a:rPr lang="nl-NL" dirty="0" smtClean="0">
              <a:solidFill>
                <a:schemeClr val="accent3">
                  <a:lumMod val="10000"/>
                </a:schemeClr>
              </a:solidFill>
            </a:rPr>
            <a:t>Tiếp... </a:t>
          </a:r>
          <a:r>
            <a:rPr lang="nl-NL" i="1" dirty="0" smtClean="0">
              <a:solidFill>
                <a:schemeClr val="accent3">
                  <a:lumMod val="10000"/>
                </a:schemeClr>
              </a:solidFill>
            </a:rPr>
            <a:t>đôi cánh ấy sẽ lành hẳn</a:t>
          </a:r>
          <a:r>
            <a:rPr lang="nl-NL" dirty="0" smtClean="0">
              <a:solidFill>
                <a:schemeClr val="accent3">
                  <a:lumMod val="10000"/>
                </a:schemeClr>
              </a:solidFill>
            </a:rPr>
            <a:t>: Những con chim én trong hang Én</a:t>
          </a:r>
          <a:endParaRPr lang="vi-VN" dirty="0">
            <a:solidFill>
              <a:schemeClr val="accent3">
                <a:lumMod val="10000"/>
              </a:schemeClr>
            </a:solidFill>
          </a:endParaRPr>
        </a:p>
      </dgm:t>
    </dgm:pt>
    <dgm:pt modelId="{D83394BE-2742-4A58-B8B0-86E7541FD855}" type="parTrans" cxnId="{EFE39483-2A1D-441E-BF1D-0FE34C6F7DF2}">
      <dgm:prSet/>
      <dgm:spPr>
        <a:ln>
          <a:solidFill>
            <a:schemeClr val="tx2"/>
          </a:solidFill>
        </a:ln>
      </dgm:spPr>
      <dgm:t>
        <a:bodyPr/>
        <a:lstStyle/>
        <a:p>
          <a:pPr algn="just"/>
          <a:endParaRPr lang="vi-VN"/>
        </a:p>
      </dgm:t>
    </dgm:pt>
    <dgm:pt modelId="{ECAC20A8-F475-4B50-B14D-B331F7B31554}" type="sibTrans" cxnId="{EFE39483-2A1D-441E-BF1D-0FE34C6F7DF2}">
      <dgm:prSet/>
      <dgm:spPr/>
      <dgm:t>
        <a:bodyPr/>
        <a:lstStyle/>
        <a:p>
          <a:endParaRPr lang="vi-VN"/>
        </a:p>
      </dgm:t>
    </dgm:pt>
    <dgm:pt modelId="{F3B183AE-BF8B-4E9B-97B7-6A3234798E72}">
      <dgm:prSet phldrT="[Text]"/>
      <dgm:spPr>
        <a:solidFill>
          <a:srgbClr val="FBCD89"/>
        </a:solidFill>
      </dgm:spPr>
      <dgm:t>
        <a:bodyPr/>
        <a:lstStyle/>
        <a:p>
          <a:pPr algn="just"/>
          <a:r>
            <a:rPr lang="nl-NL" dirty="0" smtClean="0">
              <a:solidFill>
                <a:schemeClr val="accent3">
                  <a:lumMod val="10000"/>
                </a:schemeClr>
              </a:solidFill>
            </a:rPr>
            <a:t>Tiếp... </a:t>
          </a:r>
          <a:r>
            <a:rPr lang="nl-NL" i="1" dirty="0" smtClean="0">
              <a:solidFill>
                <a:schemeClr val="accent3">
                  <a:lumMod val="10000"/>
                </a:schemeClr>
              </a:solidFill>
            </a:rPr>
            <a:t>tạo tác của tự nhiên</a:t>
          </a:r>
          <a:r>
            <a:rPr lang="nl-NL" dirty="0" smtClean="0">
              <a:solidFill>
                <a:schemeClr val="accent3">
                  <a:lumMod val="10000"/>
                </a:schemeClr>
              </a:solidFill>
            </a:rPr>
            <a:t>: vẻ đẹp thiên nhiên ở sau hang Én</a:t>
          </a:r>
          <a:endParaRPr lang="vi-VN" dirty="0">
            <a:solidFill>
              <a:schemeClr val="accent3">
                <a:lumMod val="10000"/>
              </a:schemeClr>
            </a:solidFill>
          </a:endParaRPr>
        </a:p>
      </dgm:t>
    </dgm:pt>
    <dgm:pt modelId="{5EEA3994-3151-4CDF-BD80-95B5099C7039}" type="parTrans" cxnId="{2B404068-B0CA-4205-BEBC-A95B1CDEADF2}">
      <dgm:prSet/>
      <dgm:spPr>
        <a:ln>
          <a:solidFill>
            <a:schemeClr val="tx2"/>
          </a:solidFill>
        </a:ln>
      </dgm:spPr>
      <dgm:t>
        <a:bodyPr/>
        <a:lstStyle/>
        <a:p>
          <a:pPr algn="just"/>
          <a:endParaRPr lang="vi-VN"/>
        </a:p>
      </dgm:t>
    </dgm:pt>
    <dgm:pt modelId="{0C0DCB99-7E59-4594-81F0-8712429D04B3}" type="sibTrans" cxnId="{2B404068-B0CA-4205-BEBC-A95B1CDEADF2}">
      <dgm:prSet/>
      <dgm:spPr/>
      <dgm:t>
        <a:bodyPr/>
        <a:lstStyle/>
        <a:p>
          <a:endParaRPr lang="vi-VN"/>
        </a:p>
      </dgm:t>
    </dgm:pt>
    <dgm:pt modelId="{5855D270-328C-43A8-891F-0DEB07A90046}">
      <dgm:prSet phldrT="[Text]"/>
      <dgm:spPr>
        <a:solidFill>
          <a:srgbClr val="FBCD89"/>
        </a:solidFill>
      </dgm:spPr>
      <dgm:t>
        <a:bodyPr/>
        <a:lstStyle/>
        <a:p>
          <a:pPr algn="just"/>
          <a:r>
            <a:rPr lang="nl-NL" dirty="0" smtClean="0">
              <a:solidFill>
                <a:schemeClr val="accent3">
                  <a:lumMod val="10000"/>
                </a:schemeClr>
              </a:solidFill>
            </a:rPr>
            <a:t>Tiếp... tiếng phân chim rơi lộp độp trên mái lều: Hang Én khi trời tối</a:t>
          </a:r>
          <a:endParaRPr lang="vi-VN" dirty="0">
            <a:solidFill>
              <a:schemeClr val="accent3">
                <a:lumMod val="10000"/>
              </a:schemeClr>
            </a:solidFill>
          </a:endParaRPr>
        </a:p>
      </dgm:t>
    </dgm:pt>
    <dgm:pt modelId="{393B52F9-AB1F-4802-8507-E05DBED8B4A6}" type="parTrans" cxnId="{B90D1EA6-00A0-494F-B49A-46165A0032BA}">
      <dgm:prSet/>
      <dgm:spPr>
        <a:ln>
          <a:solidFill>
            <a:schemeClr val="tx2"/>
          </a:solidFill>
        </a:ln>
      </dgm:spPr>
      <dgm:t>
        <a:bodyPr/>
        <a:lstStyle/>
        <a:p>
          <a:pPr algn="just"/>
          <a:endParaRPr lang="vi-VN"/>
        </a:p>
      </dgm:t>
    </dgm:pt>
    <dgm:pt modelId="{E2D35B6F-8EDA-47E6-8B1F-13455503CEFC}" type="sibTrans" cxnId="{B90D1EA6-00A0-494F-B49A-46165A0032BA}">
      <dgm:prSet/>
      <dgm:spPr/>
      <dgm:t>
        <a:bodyPr/>
        <a:lstStyle/>
        <a:p>
          <a:endParaRPr lang="vi-VN"/>
        </a:p>
      </dgm:t>
    </dgm:pt>
    <dgm:pt modelId="{59A24A03-2AD4-4D62-9E73-4CF2C013C889}">
      <dgm:prSet phldrT="[Text]"/>
      <dgm:spPr>
        <a:solidFill>
          <a:srgbClr val="FBCD89"/>
        </a:solidFill>
      </dgm:spPr>
      <dgm:t>
        <a:bodyPr/>
        <a:lstStyle/>
        <a:p>
          <a:pPr algn="just"/>
          <a:r>
            <a:rPr lang="nl-NL" dirty="0" smtClean="0">
              <a:solidFill>
                <a:schemeClr val="accent3">
                  <a:lumMod val="10000"/>
                </a:schemeClr>
              </a:solidFill>
            </a:rPr>
            <a:t>Tiếp... hết: Hang Én vào sáng hôm sau.</a:t>
          </a:r>
          <a:endParaRPr lang="vi-VN" dirty="0">
            <a:solidFill>
              <a:schemeClr val="accent3">
                <a:lumMod val="10000"/>
              </a:schemeClr>
            </a:solidFill>
          </a:endParaRPr>
        </a:p>
      </dgm:t>
    </dgm:pt>
    <dgm:pt modelId="{3951A7B9-1C1B-4177-8C0C-95E423C07464}" type="parTrans" cxnId="{1619A083-9797-4B88-A03D-FEBC4CDC0885}">
      <dgm:prSet/>
      <dgm:spPr>
        <a:ln>
          <a:solidFill>
            <a:schemeClr val="tx2"/>
          </a:solidFill>
        </a:ln>
      </dgm:spPr>
      <dgm:t>
        <a:bodyPr/>
        <a:lstStyle/>
        <a:p>
          <a:pPr algn="just"/>
          <a:endParaRPr lang="vi-VN"/>
        </a:p>
      </dgm:t>
    </dgm:pt>
    <dgm:pt modelId="{3B592354-5173-49AD-9C0D-3D4EF305EE4C}" type="sibTrans" cxnId="{1619A083-9797-4B88-A03D-FEBC4CDC0885}">
      <dgm:prSet/>
      <dgm:spPr/>
      <dgm:t>
        <a:bodyPr/>
        <a:lstStyle/>
        <a:p>
          <a:endParaRPr lang="vi-VN"/>
        </a:p>
      </dgm:t>
    </dgm:pt>
    <dgm:pt modelId="{2EDA9B80-66AE-41B1-9151-46793D8B5DD4}" type="pres">
      <dgm:prSet presAssocID="{B4E0707A-997D-410E-A853-691EBC45AEC2}" presName="diagram" presStyleCnt="0">
        <dgm:presLayoutVars>
          <dgm:chPref val="1"/>
          <dgm:dir/>
          <dgm:animOne val="branch"/>
          <dgm:animLvl val="lvl"/>
          <dgm:resizeHandles val="exact"/>
        </dgm:presLayoutVars>
      </dgm:prSet>
      <dgm:spPr/>
      <dgm:t>
        <a:bodyPr/>
        <a:lstStyle/>
        <a:p>
          <a:endParaRPr lang="vi-VN"/>
        </a:p>
      </dgm:t>
    </dgm:pt>
    <dgm:pt modelId="{7DA62A0E-C35C-443D-9316-7843287F370A}" type="pres">
      <dgm:prSet presAssocID="{8529A49A-2919-417C-8F56-85982B7F2E55}" presName="root1" presStyleCnt="0"/>
      <dgm:spPr/>
    </dgm:pt>
    <dgm:pt modelId="{B710CE02-2178-4F28-A48B-C8F08F394800}" type="pres">
      <dgm:prSet presAssocID="{8529A49A-2919-417C-8F56-85982B7F2E55}" presName="LevelOneTextNode" presStyleLbl="node0" presStyleIdx="0" presStyleCnt="1">
        <dgm:presLayoutVars>
          <dgm:chPref val="3"/>
        </dgm:presLayoutVars>
      </dgm:prSet>
      <dgm:spPr/>
      <dgm:t>
        <a:bodyPr/>
        <a:lstStyle/>
        <a:p>
          <a:endParaRPr lang="vi-VN"/>
        </a:p>
      </dgm:t>
    </dgm:pt>
    <dgm:pt modelId="{1FF77C2A-EF26-4791-BCB1-0256D171B912}" type="pres">
      <dgm:prSet presAssocID="{8529A49A-2919-417C-8F56-85982B7F2E55}" presName="level2hierChild" presStyleCnt="0"/>
      <dgm:spPr/>
    </dgm:pt>
    <dgm:pt modelId="{5ECD7A7C-E0D9-452B-BEA8-7305C4C668C2}" type="pres">
      <dgm:prSet presAssocID="{4F321E18-00AE-4B4F-806C-306E85B1D336}" presName="conn2-1" presStyleLbl="parChTrans1D2" presStyleIdx="0" presStyleCnt="2"/>
      <dgm:spPr/>
      <dgm:t>
        <a:bodyPr/>
        <a:lstStyle/>
        <a:p>
          <a:endParaRPr lang="vi-VN"/>
        </a:p>
      </dgm:t>
    </dgm:pt>
    <dgm:pt modelId="{0FC5992A-8F42-4D69-8F2A-E5E18AAC20E0}" type="pres">
      <dgm:prSet presAssocID="{4F321E18-00AE-4B4F-806C-306E85B1D336}" presName="connTx" presStyleLbl="parChTrans1D2" presStyleIdx="0" presStyleCnt="2"/>
      <dgm:spPr/>
      <dgm:t>
        <a:bodyPr/>
        <a:lstStyle/>
        <a:p>
          <a:endParaRPr lang="vi-VN"/>
        </a:p>
      </dgm:t>
    </dgm:pt>
    <dgm:pt modelId="{57218278-E127-41EB-8DE8-00A85B0EDF4F}" type="pres">
      <dgm:prSet presAssocID="{E7D08183-A779-42F8-AB04-D06AE2BD565D}" presName="root2" presStyleCnt="0"/>
      <dgm:spPr/>
    </dgm:pt>
    <dgm:pt modelId="{2962B9FB-07F5-4856-BD6E-AA646B24A214}" type="pres">
      <dgm:prSet presAssocID="{E7D08183-A779-42F8-AB04-D06AE2BD565D}" presName="LevelTwoTextNode" presStyleLbl="node2" presStyleIdx="0" presStyleCnt="2" custScaleX="139046">
        <dgm:presLayoutVars>
          <dgm:chPref val="3"/>
        </dgm:presLayoutVars>
      </dgm:prSet>
      <dgm:spPr/>
      <dgm:t>
        <a:bodyPr/>
        <a:lstStyle/>
        <a:p>
          <a:endParaRPr lang="vi-VN"/>
        </a:p>
      </dgm:t>
    </dgm:pt>
    <dgm:pt modelId="{79865D92-6881-4BD1-AE26-CD5C3E683441}" type="pres">
      <dgm:prSet presAssocID="{E7D08183-A779-42F8-AB04-D06AE2BD565D}" presName="level3hierChild" presStyleCnt="0"/>
      <dgm:spPr/>
    </dgm:pt>
    <dgm:pt modelId="{BB624FA0-353D-470E-96CF-246CC0D8F174}" type="pres">
      <dgm:prSet presAssocID="{21AB886B-FB6B-4FB0-8183-8B1B7E982E6B}" presName="conn2-1" presStyleLbl="parChTrans1D2" presStyleIdx="1" presStyleCnt="2"/>
      <dgm:spPr/>
      <dgm:t>
        <a:bodyPr/>
        <a:lstStyle/>
        <a:p>
          <a:endParaRPr lang="vi-VN"/>
        </a:p>
      </dgm:t>
    </dgm:pt>
    <dgm:pt modelId="{4F69450C-2EAC-40E9-AB6C-C6A21A2B9E15}" type="pres">
      <dgm:prSet presAssocID="{21AB886B-FB6B-4FB0-8183-8B1B7E982E6B}" presName="connTx" presStyleLbl="parChTrans1D2" presStyleIdx="1" presStyleCnt="2"/>
      <dgm:spPr/>
      <dgm:t>
        <a:bodyPr/>
        <a:lstStyle/>
        <a:p>
          <a:endParaRPr lang="vi-VN"/>
        </a:p>
      </dgm:t>
    </dgm:pt>
    <dgm:pt modelId="{FEA50902-9309-4F81-A5EB-7760A31D2ABA}" type="pres">
      <dgm:prSet presAssocID="{B0B2E754-30F3-49AA-AC52-5013F4252ADF}" presName="root2" presStyleCnt="0"/>
      <dgm:spPr/>
    </dgm:pt>
    <dgm:pt modelId="{0DCD7FEF-E2D2-4C8D-AD8C-B7472D55889B}" type="pres">
      <dgm:prSet presAssocID="{B0B2E754-30F3-49AA-AC52-5013F4252ADF}" presName="LevelTwoTextNode" presStyleLbl="node2" presStyleIdx="1" presStyleCnt="2" custScaleX="142014">
        <dgm:presLayoutVars>
          <dgm:chPref val="3"/>
        </dgm:presLayoutVars>
      </dgm:prSet>
      <dgm:spPr/>
      <dgm:t>
        <a:bodyPr/>
        <a:lstStyle/>
        <a:p>
          <a:endParaRPr lang="vi-VN"/>
        </a:p>
      </dgm:t>
    </dgm:pt>
    <dgm:pt modelId="{B51B4308-AABD-40C0-94EA-969214091F7C}" type="pres">
      <dgm:prSet presAssocID="{B0B2E754-30F3-49AA-AC52-5013F4252ADF}" presName="level3hierChild" presStyleCnt="0"/>
      <dgm:spPr/>
    </dgm:pt>
    <dgm:pt modelId="{A1A18271-C4B7-4C3C-B529-DA48BBF8F28F}" type="pres">
      <dgm:prSet presAssocID="{2850B52F-713E-479E-8A8F-E16AF44E5565}" presName="conn2-1" presStyleLbl="parChTrans1D3" presStyleIdx="0" presStyleCnt="5"/>
      <dgm:spPr/>
      <dgm:t>
        <a:bodyPr/>
        <a:lstStyle/>
        <a:p>
          <a:endParaRPr lang="vi-VN"/>
        </a:p>
      </dgm:t>
    </dgm:pt>
    <dgm:pt modelId="{34A867C6-37C4-4297-8C3A-A3AA6F7DF52E}" type="pres">
      <dgm:prSet presAssocID="{2850B52F-713E-479E-8A8F-E16AF44E5565}" presName="connTx" presStyleLbl="parChTrans1D3" presStyleIdx="0" presStyleCnt="5"/>
      <dgm:spPr/>
      <dgm:t>
        <a:bodyPr/>
        <a:lstStyle/>
        <a:p>
          <a:endParaRPr lang="vi-VN"/>
        </a:p>
      </dgm:t>
    </dgm:pt>
    <dgm:pt modelId="{F4B8C9BA-D7A2-4D79-9531-286C4E349F1E}" type="pres">
      <dgm:prSet presAssocID="{C76E684C-5908-4720-ABEF-0D8FEF5910C8}" presName="root2" presStyleCnt="0"/>
      <dgm:spPr/>
    </dgm:pt>
    <dgm:pt modelId="{FF13B45E-1360-4F66-803B-307DBD0BFE7C}" type="pres">
      <dgm:prSet presAssocID="{C76E684C-5908-4720-ABEF-0D8FEF5910C8}" presName="LevelTwoTextNode" presStyleLbl="node3" presStyleIdx="0" presStyleCnt="5" custScaleX="232977">
        <dgm:presLayoutVars>
          <dgm:chPref val="3"/>
        </dgm:presLayoutVars>
      </dgm:prSet>
      <dgm:spPr/>
      <dgm:t>
        <a:bodyPr/>
        <a:lstStyle/>
        <a:p>
          <a:endParaRPr lang="vi-VN"/>
        </a:p>
      </dgm:t>
    </dgm:pt>
    <dgm:pt modelId="{1A57D603-8529-464F-916C-34EEBFCF57C8}" type="pres">
      <dgm:prSet presAssocID="{C76E684C-5908-4720-ABEF-0D8FEF5910C8}" presName="level3hierChild" presStyleCnt="0"/>
      <dgm:spPr/>
    </dgm:pt>
    <dgm:pt modelId="{F3D272F5-C7B6-4B55-96D9-0837F4B0DCC9}" type="pres">
      <dgm:prSet presAssocID="{D83394BE-2742-4A58-B8B0-86E7541FD855}" presName="conn2-1" presStyleLbl="parChTrans1D3" presStyleIdx="1" presStyleCnt="5"/>
      <dgm:spPr/>
      <dgm:t>
        <a:bodyPr/>
        <a:lstStyle/>
        <a:p>
          <a:endParaRPr lang="vi-VN"/>
        </a:p>
      </dgm:t>
    </dgm:pt>
    <dgm:pt modelId="{F240D9C1-3634-420B-93DA-259A4E2B27C4}" type="pres">
      <dgm:prSet presAssocID="{D83394BE-2742-4A58-B8B0-86E7541FD855}" presName="connTx" presStyleLbl="parChTrans1D3" presStyleIdx="1" presStyleCnt="5"/>
      <dgm:spPr/>
      <dgm:t>
        <a:bodyPr/>
        <a:lstStyle/>
        <a:p>
          <a:endParaRPr lang="vi-VN"/>
        </a:p>
      </dgm:t>
    </dgm:pt>
    <dgm:pt modelId="{5B7C1D3F-6A44-4AB8-8BDE-14CB37D6C153}" type="pres">
      <dgm:prSet presAssocID="{F0E14CB5-8D82-46B6-ACAD-9891EA05D135}" presName="root2" presStyleCnt="0"/>
      <dgm:spPr/>
    </dgm:pt>
    <dgm:pt modelId="{BD9E295F-FD61-4E2E-9263-2EC18371F364}" type="pres">
      <dgm:prSet presAssocID="{F0E14CB5-8D82-46B6-ACAD-9891EA05D135}" presName="LevelTwoTextNode" presStyleLbl="node3" presStyleIdx="1" presStyleCnt="5" custScaleX="235865">
        <dgm:presLayoutVars>
          <dgm:chPref val="3"/>
        </dgm:presLayoutVars>
      </dgm:prSet>
      <dgm:spPr/>
      <dgm:t>
        <a:bodyPr/>
        <a:lstStyle/>
        <a:p>
          <a:endParaRPr lang="vi-VN"/>
        </a:p>
      </dgm:t>
    </dgm:pt>
    <dgm:pt modelId="{4E1C7A06-3966-4E8C-91E1-2058D1DE5556}" type="pres">
      <dgm:prSet presAssocID="{F0E14CB5-8D82-46B6-ACAD-9891EA05D135}" presName="level3hierChild" presStyleCnt="0"/>
      <dgm:spPr/>
    </dgm:pt>
    <dgm:pt modelId="{1D29619A-63C6-4503-8EFA-E1F651643D31}" type="pres">
      <dgm:prSet presAssocID="{5EEA3994-3151-4CDF-BD80-95B5099C7039}" presName="conn2-1" presStyleLbl="parChTrans1D3" presStyleIdx="2" presStyleCnt="5"/>
      <dgm:spPr/>
      <dgm:t>
        <a:bodyPr/>
        <a:lstStyle/>
        <a:p>
          <a:endParaRPr lang="vi-VN"/>
        </a:p>
      </dgm:t>
    </dgm:pt>
    <dgm:pt modelId="{CA741DF0-EA83-48C0-BEBE-F2C8BD4BEB99}" type="pres">
      <dgm:prSet presAssocID="{5EEA3994-3151-4CDF-BD80-95B5099C7039}" presName="connTx" presStyleLbl="parChTrans1D3" presStyleIdx="2" presStyleCnt="5"/>
      <dgm:spPr/>
      <dgm:t>
        <a:bodyPr/>
        <a:lstStyle/>
        <a:p>
          <a:endParaRPr lang="vi-VN"/>
        </a:p>
      </dgm:t>
    </dgm:pt>
    <dgm:pt modelId="{404B2E4A-242E-44B0-9E6C-96106753733F}" type="pres">
      <dgm:prSet presAssocID="{F3B183AE-BF8B-4E9B-97B7-6A3234798E72}" presName="root2" presStyleCnt="0"/>
      <dgm:spPr/>
    </dgm:pt>
    <dgm:pt modelId="{846A860A-60F6-4050-A2C0-6EFBFAD13C4E}" type="pres">
      <dgm:prSet presAssocID="{F3B183AE-BF8B-4E9B-97B7-6A3234798E72}" presName="LevelTwoTextNode" presStyleLbl="node3" presStyleIdx="2" presStyleCnt="5" custScaleX="236999">
        <dgm:presLayoutVars>
          <dgm:chPref val="3"/>
        </dgm:presLayoutVars>
      </dgm:prSet>
      <dgm:spPr/>
      <dgm:t>
        <a:bodyPr/>
        <a:lstStyle/>
        <a:p>
          <a:endParaRPr lang="vi-VN"/>
        </a:p>
      </dgm:t>
    </dgm:pt>
    <dgm:pt modelId="{28AEA174-75FD-4E5B-90BB-DB06CA27F3D3}" type="pres">
      <dgm:prSet presAssocID="{F3B183AE-BF8B-4E9B-97B7-6A3234798E72}" presName="level3hierChild" presStyleCnt="0"/>
      <dgm:spPr/>
    </dgm:pt>
    <dgm:pt modelId="{5822D1C1-0148-4C0E-B06B-6A17D097E27A}" type="pres">
      <dgm:prSet presAssocID="{393B52F9-AB1F-4802-8507-E05DBED8B4A6}" presName="conn2-1" presStyleLbl="parChTrans1D3" presStyleIdx="3" presStyleCnt="5"/>
      <dgm:spPr/>
      <dgm:t>
        <a:bodyPr/>
        <a:lstStyle/>
        <a:p>
          <a:endParaRPr lang="vi-VN"/>
        </a:p>
      </dgm:t>
    </dgm:pt>
    <dgm:pt modelId="{8141FD6D-E72C-47E5-A874-F9FFC81D0833}" type="pres">
      <dgm:prSet presAssocID="{393B52F9-AB1F-4802-8507-E05DBED8B4A6}" presName="connTx" presStyleLbl="parChTrans1D3" presStyleIdx="3" presStyleCnt="5"/>
      <dgm:spPr/>
      <dgm:t>
        <a:bodyPr/>
        <a:lstStyle/>
        <a:p>
          <a:endParaRPr lang="vi-VN"/>
        </a:p>
      </dgm:t>
    </dgm:pt>
    <dgm:pt modelId="{0D5A2B8F-40D6-4356-A544-3C853A12DD70}" type="pres">
      <dgm:prSet presAssocID="{5855D270-328C-43A8-891F-0DEB07A90046}" presName="root2" presStyleCnt="0"/>
      <dgm:spPr/>
    </dgm:pt>
    <dgm:pt modelId="{E916CF0F-1C13-4A9E-B48A-D691124B5660}" type="pres">
      <dgm:prSet presAssocID="{5855D270-328C-43A8-891F-0DEB07A90046}" presName="LevelTwoTextNode" presStyleLbl="node3" presStyleIdx="3" presStyleCnt="5" custScaleX="239115">
        <dgm:presLayoutVars>
          <dgm:chPref val="3"/>
        </dgm:presLayoutVars>
      </dgm:prSet>
      <dgm:spPr/>
      <dgm:t>
        <a:bodyPr/>
        <a:lstStyle/>
        <a:p>
          <a:endParaRPr lang="vi-VN"/>
        </a:p>
      </dgm:t>
    </dgm:pt>
    <dgm:pt modelId="{FE3F27E6-3423-4F03-A150-A00C3F33AB59}" type="pres">
      <dgm:prSet presAssocID="{5855D270-328C-43A8-891F-0DEB07A90046}" presName="level3hierChild" presStyleCnt="0"/>
      <dgm:spPr/>
    </dgm:pt>
    <dgm:pt modelId="{3E7AD53B-7DF4-4940-B8C2-D5DB2EB4AAC2}" type="pres">
      <dgm:prSet presAssocID="{3951A7B9-1C1B-4177-8C0C-95E423C07464}" presName="conn2-1" presStyleLbl="parChTrans1D3" presStyleIdx="4" presStyleCnt="5"/>
      <dgm:spPr/>
      <dgm:t>
        <a:bodyPr/>
        <a:lstStyle/>
        <a:p>
          <a:endParaRPr lang="vi-VN"/>
        </a:p>
      </dgm:t>
    </dgm:pt>
    <dgm:pt modelId="{3F2CAF7C-A4FF-47DC-A0B2-E5605241748C}" type="pres">
      <dgm:prSet presAssocID="{3951A7B9-1C1B-4177-8C0C-95E423C07464}" presName="connTx" presStyleLbl="parChTrans1D3" presStyleIdx="4" presStyleCnt="5"/>
      <dgm:spPr/>
      <dgm:t>
        <a:bodyPr/>
        <a:lstStyle/>
        <a:p>
          <a:endParaRPr lang="vi-VN"/>
        </a:p>
      </dgm:t>
    </dgm:pt>
    <dgm:pt modelId="{B809F6B6-389D-4F9F-9618-C22526C304BD}" type="pres">
      <dgm:prSet presAssocID="{59A24A03-2AD4-4D62-9E73-4CF2C013C889}" presName="root2" presStyleCnt="0"/>
      <dgm:spPr/>
    </dgm:pt>
    <dgm:pt modelId="{E79850A0-7000-4074-9E70-A66922347A01}" type="pres">
      <dgm:prSet presAssocID="{59A24A03-2AD4-4D62-9E73-4CF2C013C889}" presName="LevelTwoTextNode" presStyleLbl="node3" presStyleIdx="4" presStyleCnt="5" custScaleX="236629">
        <dgm:presLayoutVars>
          <dgm:chPref val="3"/>
        </dgm:presLayoutVars>
      </dgm:prSet>
      <dgm:spPr/>
      <dgm:t>
        <a:bodyPr/>
        <a:lstStyle/>
        <a:p>
          <a:endParaRPr lang="vi-VN"/>
        </a:p>
      </dgm:t>
    </dgm:pt>
    <dgm:pt modelId="{E0DCBE1B-C8E5-411D-8196-F96A6692C473}" type="pres">
      <dgm:prSet presAssocID="{59A24A03-2AD4-4D62-9E73-4CF2C013C889}" presName="level3hierChild" presStyleCnt="0"/>
      <dgm:spPr/>
    </dgm:pt>
  </dgm:ptLst>
  <dgm:cxnLst>
    <dgm:cxn modelId="{A6F5D9A2-769F-44AA-86FA-A6AA65B157CC}" type="presOf" srcId="{D83394BE-2742-4A58-B8B0-86E7541FD855}" destId="{F3D272F5-C7B6-4B55-96D9-0837F4B0DCC9}" srcOrd="0" destOrd="0" presId="urn:microsoft.com/office/officeart/2005/8/layout/hierarchy2"/>
    <dgm:cxn modelId="{28EDFC9F-74FA-4FC4-954B-4A81EACD8564}" type="presOf" srcId="{5EEA3994-3151-4CDF-BD80-95B5099C7039}" destId="{1D29619A-63C6-4503-8EFA-E1F651643D31}" srcOrd="0" destOrd="0" presId="urn:microsoft.com/office/officeart/2005/8/layout/hierarchy2"/>
    <dgm:cxn modelId="{B498C4F5-8BC3-4EF5-8436-9B95824F898C}" type="presOf" srcId="{3951A7B9-1C1B-4177-8C0C-95E423C07464}" destId="{3E7AD53B-7DF4-4940-B8C2-D5DB2EB4AAC2}" srcOrd="0" destOrd="0" presId="urn:microsoft.com/office/officeart/2005/8/layout/hierarchy2"/>
    <dgm:cxn modelId="{1CE51DD1-8045-4566-8A8E-EAF2831955E8}" type="presOf" srcId="{8529A49A-2919-417C-8F56-85982B7F2E55}" destId="{B710CE02-2178-4F28-A48B-C8F08F394800}" srcOrd="0" destOrd="0" presId="urn:microsoft.com/office/officeart/2005/8/layout/hierarchy2"/>
    <dgm:cxn modelId="{54D7141F-DB6F-4F4A-A1FE-4A16CCDCBA64}" srcId="{B4E0707A-997D-410E-A853-691EBC45AEC2}" destId="{8529A49A-2919-417C-8F56-85982B7F2E55}" srcOrd="0" destOrd="0" parTransId="{A06D69D9-0D8F-46DB-901F-D8424F496B71}" sibTransId="{C8B61731-0A96-46CB-999A-974023215895}"/>
    <dgm:cxn modelId="{1619A083-9797-4B88-A03D-FEBC4CDC0885}" srcId="{B0B2E754-30F3-49AA-AC52-5013F4252ADF}" destId="{59A24A03-2AD4-4D62-9E73-4CF2C013C889}" srcOrd="4" destOrd="0" parTransId="{3951A7B9-1C1B-4177-8C0C-95E423C07464}" sibTransId="{3B592354-5173-49AD-9C0D-3D4EF305EE4C}"/>
    <dgm:cxn modelId="{E5AD7C30-9B0F-47BF-B06A-ABB8F32AF66E}" type="presOf" srcId="{C76E684C-5908-4720-ABEF-0D8FEF5910C8}" destId="{FF13B45E-1360-4F66-803B-307DBD0BFE7C}" srcOrd="0" destOrd="0" presId="urn:microsoft.com/office/officeart/2005/8/layout/hierarchy2"/>
    <dgm:cxn modelId="{4B5B7A97-38DF-452F-82FF-66F5428FB502}" type="presOf" srcId="{F0E14CB5-8D82-46B6-ACAD-9891EA05D135}" destId="{BD9E295F-FD61-4E2E-9263-2EC18371F364}" srcOrd="0" destOrd="0" presId="urn:microsoft.com/office/officeart/2005/8/layout/hierarchy2"/>
    <dgm:cxn modelId="{C3B17EBC-A7D6-4229-8A58-2EDD19DD1269}" type="presOf" srcId="{5EEA3994-3151-4CDF-BD80-95B5099C7039}" destId="{CA741DF0-EA83-48C0-BEBE-F2C8BD4BEB99}" srcOrd="1" destOrd="0" presId="urn:microsoft.com/office/officeart/2005/8/layout/hierarchy2"/>
    <dgm:cxn modelId="{CA6074EB-06E5-444B-A790-C96F8A34170E}" type="presOf" srcId="{4F321E18-00AE-4B4F-806C-306E85B1D336}" destId="{0FC5992A-8F42-4D69-8F2A-E5E18AAC20E0}" srcOrd="1" destOrd="0" presId="urn:microsoft.com/office/officeart/2005/8/layout/hierarchy2"/>
    <dgm:cxn modelId="{3C6E6837-01E1-49C5-8AA5-51F680249985}" srcId="{8529A49A-2919-417C-8F56-85982B7F2E55}" destId="{E7D08183-A779-42F8-AB04-D06AE2BD565D}" srcOrd="0" destOrd="0" parTransId="{4F321E18-00AE-4B4F-806C-306E85B1D336}" sibTransId="{FE978BC3-F15C-41FA-B5F8-2CAC4838781B}"/>
    <dgm:cxn modelId="{CE10E50C-2455-4232-ABF0-508FA93DDA3F}" srcId="{8529A49A-2919-417C-8F56-85982B7F2E55}" destId="{B0B2E754-30F3-49AA-AC52-5013F4252ADF}" srcOrd="1" destOrd="0" parTransId="{21AB886B-FB6B-4FB0-8183-8B1B7E982E6B}" sibTransId="{0E7E93CC-A09B-4298-BB1D-2B2DD4D37BC4}"/>
    <dgm:cxn modelId="{38AA0F67-46AA-44D1-A686-DFF009835D78}" type="presOf" srcId="{D83394BE-2742-4A58-B8B0-86E7541FD855}" destId="{F240D9C1-3634-420B-93DA-259A4E2B27C4}" srcOrd="1" destOrd="0" presId="urn:microsoft.com/office/officeart/2005/8/layout/hierarchy2"/>
    <dgm:cxn modelId="{96097E02-C6DD-4940-9BDF-6FD4E5193E6F}" type="presOf" srcId="{3951A7B9-1C1B-4177-8C0C-95E423C07464}" destId="{3F2CAF7C-A4FF-47DC-A0B2-E5605241748C}" srcOrd="1" destOrd="0" presId="urn:microsoft.com/office/officeart/2005/8/layout/hierarchy2"/>
    <dgm:cxn modelId="{536AB9F6-576C-44D4-80EB-E356AD24F2BD}" type="presOf" srcId="{4F321E18-00AE-4B4F-806C-306E85B1D336}" destId="{5ECD7A7C-E0D9-452B-BEA8-7305C4C668C2}" srcOrd="0" destOrd="0" presId="urn:microsoft.com/office/officeart/2005/8/layout/hierarchy2"/>
    <dgm:cxn modelId="{1899269B-98FB-4774-940B-D2B9A7E5F7B6}" type="presOf" srcId="{2850B52F-713E-479E-8A8F-E16AF44E5565}" destId="{A1A18271-C4B7-4C3C-B529-DA48BBF8F28F}" srcOrd="0" destOrd="0" presId="urn:microsoft.com/office/officeart/2005/8/layout/hierarchy2"/>
    <dgm:cxn modelId="{637C8A35-37CB-47E1-851E-3F1F64000BF0}" type="presOf" srcId="{21AB886B-FB6B-4FB0-8183-8B1B7E982E6B}" destId="{4F69450C-2EAC-40E9-AB6C-C6A21A2B9E15}" srcOrd="1" destOrd="0" presId="urn:microsoft.com/office/officeart/2005/8/layout/hierarchy2"/>
    <dgm:cxn modelId="{B90D1EA6-00A0-494F-B49A-46165A0032BA}" srcId="{B0B2E754-30F3-49AA-AC52-5013F4252ADF}" destId="{5855D270-328C-43A8-891F-0DEB07A90046}" srcOrd="3" destOrd="0" parTransId="{393B52F9-AB1F-4802-8507-E05DBED8B4A6}" sibTransId="{E2D35B6F-8EDA-47E6-8B1F-13455503CEFC}"/>
    <dgm:cxn modelId="{1D8681DA-9EC6-43F1-8496-1414D7B7E8F5}" type="presOf" srcId="{393B52F9-AB1F-4802-8507-E05DBED8B4A6}" destId="{5822D1C1-0148-4C0E-B06B-6A17D097E27A}" srcOrd="0" destOrd="0" presId="urn:microsoft.com/office/officeart/2005/8/layout/hierarchy2"/>
    <dgm:cxn modelId="{9941F002-BB66-4AD6-A341-2B0748ED2273}" type="presOf" srcId="{21AB886B-FB6B-4FB0-8183-8B1B7E982E6B}" destId="{BB624FA0-353D-470E-96CF-246CC0D8F174}" srcOrd="0" destOrd="0" presId="urn:microsoft.com/office/officeart/2005/8/layout/hierarchy2"/>
    <dgm:cxn modelId="{FF08D957-2C58-48B8-A69E-0F69CCB98729}" type="presOf" srcId="{B0B2E754-30F3-49AA-AC52-5013F4252ADF}" destId="{0DCD7FEF-E2D2-4C8D-AD8C-B7472D55889B}" srcOrd="0" destOrd="0" presId="urn:microsoft.com/office/officeart/2005/8/layout/hierarchy2"/>
    <dgm:cxn modelId="{7AA2041D-1D08-4DAC-B957-3BFB6389914F}" type="presOf" srcId="{B4E0707A-997D-410E-A853-691EBC45AEC2}" destId="{2EDA9B80-66AE-41B1-9151-46793D8B5DD4}" srcOrd="0" destOrd="0" presId="urn:microsoft.com/office/officeart/2005/8/layout/hierarchy2"/>
    <dgm:cxn modelId="{1AEEC572-F44E-425F-8A98-49D622289232}" type="presOf" srcId="{F3B183AE-BF8B-4E9B-97B7-6A3234798E72}" destId="{846A860A-60F6-4050-A2C0-6EFBFAD13C4E}" srcOrd="0" destOrd="0" presId="urn:microsoft.com/office/officeart/2005/8/layout/hierarchy2"/>
    <dgm:cxn modelId="{302D772F-981A-48CC-B552-331064B25149}" type="presOf" srcId="{59A24A03-2AD4-4D62-9E73-4CF2C013C889}" destId="{E79850A0-7000-4074-9E70-A66922347A01}" srcOrd="0" destOrd="0" presId="urn:microsoft.com/office/officeart/2005/8/layout/hierarchy2"/>
    <dgm:cxn modelId="{6403B07A-49A2-4EE6-BE93-C4354BA693C4}" type="presOf" srcId="{5855D270-328C-43A8-891F-0DEB07A90046}" destId="{E916CF0F-1C13-4A9E-B48A-D691124B5660}" srcOrd="0" destOrd="0" presId="urn:microsoft.com/office/officeart/2005/8/layout/hierarchy2"/>
    <dgm:cxn modelId="{C49F27B2-EC3B-4E06-9198-EB318896E2E4}" type="presOf" srcId="{393B52F9-AB1F-4802-8507-E05DBED8B4A6}" destId="{8141FD6D-E72C-47E5-A874-F9FFC81D0833}" srcOrd="1" destOrd="0" presId="urn:microsoft.com/office/officeart/2005/8/layout/hierarchy2"/>
    <dgm:cxn modelId="{2B404068-B0CA-4205-BEBC-A95B1CDEADF2}" srcId="{B0B2E754-30F3-49AA-AC52-5013F4252ADF}" destId="{F3B183AE-BF8B-4E9B-97B7-6A3234798E72}" srcOrd="2" destOrd="0" parTransId="{5EEA3994-3151-4CDF-BD80-95B5099C7039}" sibTransId="{0C0DCB99-7E59-4594-81F0-8712429D04B3}"/>
    <dgm:cxn modelId="{EFE39483-2A1D-441E-BF1D-0FE34C6F7DF2}" srcId="{B0B2E754-30F3-49AA-AC52-5013F4252ADF}" destId="{F0E14CB5-8D82-46B6-ACAD-9891EA05D135}" srcOrd="1" destOrd="0" parTransId="{D83394BE-2742-4A58-B8B0-86E7541FD855}" sibTransId="{ECAC20A8-F475-4B50-B14D-B331F7B31554}"/>
    <dgm:cxn modelId="{27E906F5-8AF6-4117-A5D1-153CB25330DE}" type="presOf" srcId="{E7D08183-A779-42F8-AB04-D06AE2BD565D}" destId="{2962B9FB-07F5-4856-BD6E-AA646B24A214}" srcOrd="0" destOrd="0" presId="urn:microsoft.com/office/officeart/2005/8/layout/hierarchy2"/>
    <dgm:cxn modelId="{B60F1E01-776F-46FB-921A-A85FD804FB12}" type="presOf" srcId="{2850B52F-713E-479E-8A8F-E16AF44E5565}" destId="{34A867C6-37C4-4297-8C3A-A3AA6F7DF52E}" srcOrd="1" destOrd="0" presId="urn:microsoft.com/office/officeart/2005/8/layout/hierarchy2"/>
    <dgm:cxn modelId="{1976AAA8-DD13-48DD-BC8C-75F9B44DD3D0}" srcId="{B0B2E754-30F3-49AA-AC52-5013F4252ADF}" destId="{C76E684C-5908-4720-ABEF-0D8FEF5910C8}" srcOrd="0" destOrd="0" parTransId="{2850B52F-713E-479E-8A8F-E16AF44E5565}" sibTransId="{1C17C884-1695-402E-BC68-5748580F639B}"/>
    <dgm:cxn modelId="{EA018A9F-A55B-4C2B-8865-092B2F4FED42}" type="presParOf" srcId="{2EDA9B80-66AE-41B1-9151-46793D8B5DD4}" destId="{7DA62A0E-C35C-443D-9316-7843287F370A}" srcOrd="0" destOrd="0" presId="urn:microsoft.com/office/officeart/2005/8/layout/hierarchy2"/>
    <dgm:cxn modelId="{1CE24083-225F-4D5C-89DA-B5B8AA8C76AA}" type="presParOf" srcId="{7DA62A0E-C35C-443D-9316-7843287F370A}" destId="{B710CE02-2178-4F28-A48B-C8F08F394800}" srcOrd="0" destOrd="0" presId="urn:microsoft.com/office/officeart/2005/8/layout/hierarchy2"/>
    <dgm:cxn modelId="{612FA1F8-014B-47CB-ADD2-8DF374CD20D3}" type="presParOf" srcId="{7DA62A0E-C35C-443D-9316-7843287F370A}" destId="{1FF77C2A-EF26-4791-BCB1-0256D171B912}" srcOrd="1" destOrd="0" presId="urn:microsoft.com/office/officeart/2005/8/layout/hierarchy2"/>
    <dgm:cxn modelId="{10CE1672-3D20-4561-A13C-A6C65140BEE1}" type="presParOf" srcId="{1FF77C2A-EF26-4791-BCB1-0256D171B912}" destId="{5ECD7A7C-E0D9-452B-BEA8-7305C4C668C2}" srcOrd="0" destOrd="0" presId="urn:microsoft.com/office/officeart/2005/8/layout/hierarchy2"/>
    <dgm:cxn modelId="{9B9B0B1C-F852-42B3-8777-2FDCB3629B67}" type="presParOf" srcId="{5ECD7A7C-E0D9-452B-BEA8-7305C4C668C2}" destId="{0FC5992A-8F42-4D69-8F2A-E5E18AAC20E0}" srcOrd="0" destOrd="0" presId="urn:microsoft.com/office/officeart/2005/8/layout/hierarchy2"/>
    <dgm:cxn modelId="{2FC22F6F-FAAE-47D8-9C37-DDE65616C194}" type="presParOf" srcId="{1FF77C2A-EF26-4791-BCB1-0256D171B912}" destId="{57218278-E127-41EB-8DE8-00A85B0EDF4F}" srcOrd="1" destOrd="0" presId="urn:microsoft.com/office/officeart/2005/8/layout/hierarchy2"/>
    <dgm:cxn modelId="{D385445C-96E7-423C-ABBA-515673306C47}" type="presParOf" srcId="{57218278-E127-41EB-8DE8-00A85B0EDF4F}" destId="{2962B9FB-07F5-4856-BD6E-AA646B24A214}" srcOrd="0" destOrd="0" presId="urn:microsoft.com/office/officeart/2005/8/layout/hierarchy2"/>
    <dgm:cxn modelId="{A4F1C8F9-8BC0-4AA2-AD0E-DBE8C1CE1EC3}" type="presParOf" srcId="{57218278-E127-41EB-8DE8-00A85B0EDF4F}" destId="{79865D92-6881-4BD1-AE26-CD5C3E683441}" srcOrd="1" destOrd="0" presId="urn:microsoft.com/office/officeart/2005/8/layout/hierarchy2"/>
    <dgm:cxn modelId="{B263F0B0-CEA0-4EE7-8836-D51122C632C8}" type="presParOf" srcId="{1FF77C2A-EF26-4791-BCB1-0256D171B912}" destId="{BB624FA0-353D-470E-96CF-246CC0D8F174}" srcOrd="2" destOrd="0" presId="urn:microsoft.com/office/officeart/2005/8/layout/hierarchy2"/>
    <dgm:cxn modelId="{1A886D80-531C-445B-9A57-B556B5DBEE12}" type="presParOf" srcId="{BB624FA0-353D-470E-96CF-246CC0D8F174}" destId="{4F69450C-2EAC-40E9-AB6C-C6A21A2B9E15}" srcOrd="0" destOrd="0" presId="urn:microsoft.com/office/officeart/2005/8/layout/hierarchy2"/>
    <dgm:cxn modelId="{DC4FF082-00FC-478A-B3C8-CC79168CF897}" type="presParOf" srcId="{1FF77C2A-EF26-4791-BCB1-0256D171B912}" destId="{FEA50902-9309-4F81-A5EB-7760A31D2ABA}" srcOrd="3" destOrd="0" presId="urn:microsoft.com/office/officeart/2005/8/layout/hierarchy2"/>
    <dgm:cxn modelId="{E876C2A3-F27E-473D-86EA-AFC683263DEA}" type="presParOf" srcId="{FEA50902-9309-4F81-A5EB-7760A31D2ABA}" destId="{0DCD7FEF-E2D2-4C8D-AD8C-B7472D55889B}" srcOrd="0" destOrd="0" presId="urn:microsoft.com/office/officeart/2005/8/layout/hierarchy2"/>
    <dgm:cxn modelId="{E6C2071C-E823-4AB0-9601-A75607B4663B}" type="presParOf" srcId="{FEA50902-9309-4F81-A5EB-7760A31D2ABA}" destId="{B51B4308-AABD-40C0-94EA-969214091F7C}" srcOrd="1" destOrd="0" presId="urn:microsoft.com/office/officeart/2005/8/layout/hierarchy2"/>
    <dgm:cxn modelId="{3C750358-AC59-4245-8131-B4E86C80EED2}" type="presParOf" srcId="{B51B4308-AABD-40C0-94EA-969214091F7C}" destId="{A1A18271-C4B7-4C3C-B529-DA48BBF8F28F}" srcOrd="0" destOrd="0" presId="urn:microsoft.com/office/officeart/2005/8/layout/hierarchy2"/>
    <dgm:cxn modelId="{0DCE952F-7FE5-4185-AAF1-D45F11DA9FFE}" type="presParOf" srcId="{A1A18271-C4B7-4C3C-B529-DA48BBF8F28F}" destId="{34A867C6-37C4-4297-8C3A-A3AA6F7DF52E}" srcOrd="0" destOrd="0" presId="urn:microsoft.com/office/officeart/2005/8/layout/hierarchy2"/>
    <dgm:cxn modelId="{7D9892BB-AC1D-44B9-98A9-410EC653CCD9}" type="presParOf" srcId="{B51B4308-AABD-40C0-94EA-969214091F7C}" destId="{F4B8C9BA-D7A2-4D79-9531-286C4E349F1E}" srcOrd="1" destOrd="0" presId="urn:microsoft.com/office/officeart/2005/8/layout/hierarchy2"/>
    <dgm:cxn modelId="{D8BAA9F1-0948-44CD-93FD-58DBF444FB5E}" type="presParOf" srcId="{F4B8C9BA-D7A2-4D79-9531-286C4E349F1E}" destId="{FF13B45E-1360-4F66-803B-307DBD0BFE7C}" srcOrd="0" destOrd="0" presId="urn:microsoft.com/office/officeart/2005/8/layout/hierarchy2"/>
    <dgm:cxn modelId="{6AACEDB5-2013-4779-BD51-89244C4739BF}" type="presParOf" srcId="{F4B8C9BA-D7A2-4D79-9531-286C4E349F1E}" destId="{1A57D603-8529-464F-916C-34EEBFCF57C8}" srcOrd="1" destOrd="0" presId="urn:microsoft.com/office/officeart/2005/8/layout/hierarchy2"/>
    <dgm:cxn modelId="{6C553A6A-8767-461F-967D-8563F8AAE147}" type="presParOf" srcId="{B51B4308-AABD-40C0-94EA-969214091F7C}" destId="{F3D272F5-C7B6-4B55-96D9-0837F4B0DCC9}" srcOrd="2" destOrd="0" presId="urn:microsoft.com/office/officeart/2005/8/layout/hierarchy2"/>
    <dgm:cxn modelId="{8995B0F4-1184-4396-B44F-2FEFBFBC0B46}" type="presParOf" srcId="{F3D272F5-C7B6-4B55-96D9-0837F4B0DCC9}" destId="{F240D9C1-3634-420B-93DA-259A4E2B27C4}" srcOrd="0" destOrd="0" presId="urn:microsoft.com/office/officeart/2005/8/layout/hierarchy2"/>
    <dgm:cxn modelId="{1AD5A437-8620-4CC6-9643-3305A254E8E4}" type="presParOf" srcId="{B51B4308-AABD-40C0-94EA-969214091F7C}" destId="{5B7C1D3F-6A44-4AB8-8BDE-14CB37D6C153}" srcOrd="3" destOrd="0" presId="urn:microsoft.com/office/officeart/2005/8/layout/hierarchy2"/>
    <dgm:cxn modelId="{98E2477F-A993-483B-8F6B-E4998F521AEB}" type="presParOf" srcId="{5B7C1D3F-6A44-4AB8-8BDE-14CB37D6C153}" destId="{BD9E295F-FD61-4E2E-9263-2EC18371F364}" srcOrd="0" destOrd="0" presId="urn:microsoft.com/office/officeart/2005/8/layout/hierarchy2"/>
    <dgm:cxn modelId="{2CDF5520-169B-4ABE-84D4-972D3CB82C79}" type="presParOf" srcId="{5B7C1D3F-6A44-4AB8-8BDE-14CB37D6C153}" destId="{4E1C7A06-3966-4E8C-91E1-2058D1DE5556}" srcOrd="1" destOrd="0" presId="urn:microsoft.com/office/officeart/2005/8/layout/hierarchy2"/>
    <dgm:cxn modelId="{5336F065-147D-46F5-A733-D4E63E45685F}" type="presParOf" srcId="{B51B4308-AABD-40C0-94EA-969214091F7C}" destId="{1D29619A-63C6-4503-8EFA-E1F651643D31}" srcOrd="4" destOrd="0" presId="urn:microsoft.com/office/officeart/2005/8/layout/hierarchy2"/>
    <dgm:cxn modelId="{45BD604E-402C-48D8-B148-8754D6CE722F}" type="presParOf" srcId="{1D29619A-63C6-4503-8EFA-E1F651643D31}" destId="{CA741DF0-EA83-48C0-BEBE-F2C8BD4BEB99}" srcOrd="0" destOrd="0" presId="urn:microsoft.com/office/officeart/2005/8/layout/hierarchy2"/>
    <dgm:cxn modelId="{92AC1709-F89F-434E-BC32-182B9A4A4AB9}" type="presParOf" srcId="{B51B4308-AABD-40C0-94EA-969214091F7C}" destId="{404B2E4A-242E-44B0-9E6C-96106753733F}" srcOrd="5" destOrd="0" presId="urn:microsoft.com/office/officeart/2005/8/layout/hierarchy2"/>
    <dgm:cxn modelId="{246C3710-7F37-4B84-9120-A301AED57BEA}" type="presParOf" srcId="{404B2E4A-242E-44B0-9E6C-96106753733F}" destId="{846A860A-60F6-4050-A2C0-6EFBFAD13C4E}" srcOrd="0" destOrd="0" presId="urn:microsoft.com/office/officeart/2005/8/layout/hierarchy2"/>
    <dgm:cxn modelId="{421F6CAD-A72E-4D79-8417-89A6ADF18BBE}" type="presParOf" srcId="{404B2E4A-242E-44B0-9E6C-96106753733F}" destId="{28AEA174-75FD-4E5B-90BB-DB06CA27F3D3}" srcOrd="1" destOrd="0" presId="urn:microsoft.com/office/officeart/2005/8/layout/hierarchy2"/>
    <dgm:cxn modelId="{BEF15020-F9B9-4319-85C7-C866C9792DF1}" type="presParOf" srcId="{B51B4308-AABD-40C0-94EA-969214091F7C}" destId="{5822D1C1-0148-4C0E-B06B-6A17D097E27A}" srcOrd="6" destOrd="0" presId="urn:microsoft.com/office/officeart/2005/8/layout/hierarchy2"/>
    <dgm:cxn modelId="{C348F4CE-574E-4445-AF79-C9E6E3C3F005}" type="presParOf" srcId="{5822D1C1-0148-4C0E-B06B-6A17D097E27A}" destId="{8141FD6D-E72C-47E5-A874-F9FFC81D0833}" srcOrd="0" destOrd="0" presId="urn:microsoft.com/office/officeart/2005/8/layout/hierarchy2"/>
    <dgm:cxn modelId="{6AF64F5E-45AA-49B3-B5D1-D5427B57630B}" type="presParOf" srcId="{B51B4308-AABD-40C0-94EA-969214091F7C}" destId="{0D5A2B8F-40D6-4356-A544-3C853A12DD70}" srcOrd="7" destOrd="0" presId="urn:microsoft.com/office/officeart/2005/8/layout/hierarchy2"/>
    <dgm:cxn modelId="{60068A2D-7C98-430C-9D60-9FF8F6AB95E4}" type="presParOf" srcId="{0D5A2B8F-40D6-4356-A544-3C853A12DD70}" destId="{E916CF0F-1C13-4A9E-B48A-D691124B5660}" srcOrd="0" destOrd="0" presId="urn:microsoft.com/office/officeart/2005/8/layout/hierarchy2"/>
    <dgm:cxn modelId="{6C374F43-6EAF-40CB-9BBC-0449F5BC3494}" type="presParOf" srcId="{0D5A2B8F-40D6-4356-A544-3C853A12DD70}" destId="{FE3F27E6-3423-4F03-A150-A00C3F33AB59}" srcOrd="1" destOrd="0" presId="urn:microsoft.com/office/officeart/2005/8/layout/hierarchy2"/>
    <dgm:cxn modelId="{94748B6C-2556-4713-B2BA-5519078D1C88}" type="presParOf" srcId="{B51B4308-AABD-40C0-94EA-969214091F7C}" destId="{3E7AD53B-7DF4-4940-B8C2-D5DB2EB4AAC2}" srcOrd="8" destOrd="0" presId="urn:microsoft.com/office/officeart/2005/8/layout/hierarchy2"/>
    <dgm:cxn modelId="{A079145E-0597-4B79-B593-D89A73CF3994}" type="presParOf" srcId="{3E7AD53B-7DF4-4940-B8C2-D5DB2EB4AAC2}" destId="{3F2CAF7C-A4FF-47DC-A0B2-E5605241748C}" srcOrd="0" destOrd="0" presId="urn:microsoft.com/office/officeart/2005/8/layout/hierarchy2"/>
    <dgm:cxn modelId="{CAB53671-AA4A-4A72-A572-0AE715C88760}" type="presParOf" srcId="{B51B4308-AABD-40C0-94EA-969214091F7C}" destId="{B809F6B6-389D-4F9F-9618-C22526C304BD}" srcOrd="9" destOrd="0" presId="urn:microsoft.com/office/officeart/2005/8/layout/hierarchy2"/>
    <dgm:cxn modelId="{F8161355-AAAC-429F-B222-BFA5B90939BF}" type="presParOf" srcId="{B809F6B6-389D-4F9F-9618-C22526C304BD}" destId="{E79850A0-7000-4074-9E70-A66922347A01}" srcOrd="0" destOrd="0" presId="urn:microsoft.com/office/officeart/2005/8/layout/hierarchy2"/>
    <dgm:cxn modelId="{41557518-52E5-41F3-9B1F-8E8D69EA0028}" type="presParOf" srcId="{B809F6B6-389D-4F9F-9618-C22526C304BD}" destId="{E0DCBE1B-C8E5-411D-8196-F96A6692C47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B73BE2-6F57-4F05-AD9B-12964B6E0D7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vi-VN"/>
        </a:p>
      </dgm:t>
    </dgm:pt>
    <dgm:pt modelId="{4AA489D4-1B37-4072-8B7C-5D440762C242}">
      <dgm:prSet phldrT="[Text]" custT="1"/>
      <dgm:spPr>
        <a:solidFill>
          <a:srgbClr val="FFFF7D"/>
        </a:solidFill>
      </dgm:spPr>
      <dgm:t>
        <a:bodyPr/>
        <a:lstStyle/>
        <a:p>
          <a:pPr>
            <a:lnSpc>
              <a:spcPct val="150000"/>
            </a:lnSpc>
          </a:pPr>
          <a:r>
            <a:rPr lang="vi-VN" sz="2000" b="1" dirty="0" smtClean="0">
              <a:solidFill>
                <a:srgbClr val="000000"/>
              </a:solidFill>
            </a:rPr>
            <a:t>Thảo luận nhóm</a:t>
          </a:r>
          <a:endParaRPr lang="vi-VN" sz="2000" b="1" dirty="0">
            <a:solidFill>
              <a:srgbClr val="000000"/>
            </a:solidFill>
          </a:endParaRPr>
        </a:p>
      </dgm:t>
    </dgm:pt>
    <dgm:pt modelId="{A4167E24-4824-49C1-8801-C1E4E9C05D4D}" type="parTrans" cxnId="{FF24AAA9-C2AD-49D4-9688-17F9F13A4AB1}">
      <dgm:prSet/>
      <dgm:spPr/>
      <dgm:t>
        <a:bodyPr/>
        <a:lstStyle/>
        <a:p>
          <a:endParaRPr lang="vi-VN"/>
        </a:p>
      </dgm:t>
    </dgm:pt>
    <dgm:pt modelId="{42E159DC-B6FF-4637-86B2-3FC85B4D4832}" type="sibTrans" cxnId="{FF24AAA9-C2AD-49D4-9688-17F9F13A4AB1}">
      <dgm:prSet/>
      <dgm:spPr/>
      <dgm:t>
        <a:bodyPr/>
        <a:lstStyle/>
        <a:p>
          <a:endParaRPr lang="vi-VN"/>
        </a:p>
      </dgm:t>
    </dgm:pt>
    <dgm:pt modelId="{09443809-5695-4994-B2C9-3069BA93DD7D}">
      <dgm:prSet phldrT="[Text]"/>
      <dgm:spPr>
        <a:solidFill>
          <a:srgbClr val="93C2FB"/>
        </a:solidFill>
      </dgm:spPr>
      <dgm:t>
        <a:bodyPr/>
        <a:lstStyle/>
        <a:p>
          <a:r>
            <a:rPr lang="vi-VN" b="1" dirty="0" smtClean="0">
              <a:solidFill>
                <a:srgbClr val="000000"/>
              </a:solidFill>
            </a:rPr>
            <a:t>Nhóm 1: </a:t>
          </a:r>
          <a:r>
            <a:rPr lang="vi-VN" dirty="0" smtClean="0">
              <a:solidFill>
                <a:srgbClr val="000000"/>
              </a:solidFill>
            </a:rPr>
            <a:t>Phân tích cách con người gọi hang Én.</a:t>
          </a:r>
          <a:endParaRPr lang="vi-VN" dirty="0">
            <a:solidFill>
              <a:srgbClr val="000000"/>
            </a:solidFill>
          </a:endParaRPr>
        </a:p>
      </dgm:t>
    </dgm:pt>
    <dgm:pt modelId="{2117314C-6826-40A9-81BF-ECE73103E78C}" type="parTrans" cxnId="{FAE9FD63-FB1C-4201-85E8-C3F23FE6F444}">
      <dgm:prSet/>
      <dgm:spPr>
        <a:ln>
          <a:solidFill>
            <a:schemeClr val="bg1"/>
          </a:solidFill>
        </a:ln>
      </dgm:spPr>
      <dgm:t>
        <a:bodyPr/>
        <a:lstStyle/>
        <a:p>
          <a:endParaRPr lang="vi-VN"/>
        </a:p>
      </dgm:t>
    </dgm:pt>
    <dgm:pt modelId="{D63A00B7-D8FC-4541-BC97-964ABB8992B2}" type="sibTrans" cxnId="{FAE9FD63-FB1C-4201-85E8-C3F23FE6F444}">
      <dgm:prSet/>
      <dgm:spPr/>
      <dgm:t>
        <a:bodyPr/>
        <a:lstStyle/>
        <a:p>
          <a:endParaRPr lang="vi-VN"/>
        </a:p>
      </dgm:t>
    </dgm:pt>
    <dgm:pt modelId="{45F481E4-A0E2-4404-8EE5-821E6EE153B8}">
      <dgm:prSet phldrT="[Text]"/>
      <dgm:spPr>
        <a:solidFill>
          <a:srgbClr val="F6AB82"/>
        </a:solidFill>
      </dgm:spPr>
      <dgm:t>
        <a:bodyPr/>
        <a:lstStyle/>
        <a:p>
          <a:r>
            <a:rPr lang="vi-VN" b="1" dirty="0" smtClean="0">
              <a:solidFill>
                <a:srgbClr val="000000"/>
              </a:solidFill>
            </a:rPr>
            <a:t>Nhóm 2:</a:t>
          </a:r>
          <a:r>
            <a:rPr lang="vi-VN" dirty="0" smtClean="0">
              <a:solidFill>
                <a:srgbClr val="000000"/>
              </a:solidFill>
            </a:rPr>
            <a:t> Tìm và phân tích cách con người cư xử với đàn bướm, cư xử với chim én.</a:t>
          </a:r>
          <a:endParaRPr lang="vi-VN" dirty="0">
            <a:solidFill>
              <a:srgbClr val="000000"/>
            </a:solidFill>
          </a:endParaRPr>
        </a:p>
      </dgm:t>
    </dgm:pt>
    <dgm:pt modelId="{5EB090BB-FE67-44A8-86A2-80EADA62D275}" type="parTrans" cxnId="{5B7D1F14-0B1B-4E73-9074-FC411618DDBF}">
      <dgm:prSet/>
      <dgm:spPr>
        <a:ln>
          <a:solidFill>
            <a:schemeClr val="bg1"/>
          </a:solidFill>
        </a:ln>
      </dgm:spPr>
      <dgm:t>
        <a:bodyPr/>
        <a:lstStyle/>
        <a:p>
          <a:endParaRPr lang="vi-VN"/>
        </a:p>
      </dgm:t>
    </dgm:pt>
    <dgm:pt modelId="{91F54249-3353-45F8-8AF5-8A55045D130E}" type="sibTrans" cxnId="{5B7D1F14-0B1B-4E73-9074-FC411618DDBF}">
      <dgm:prSet/>
      <dgm:spPr/>
      <dgm:t>
        <a:bodyPr/>
        <a:lstStyle/>
        <a:p>
          <a:endParaRPr lang="vi-VN"/>
        </a:p>
      </dgm:t>
    </dgm:pt>
    <dgm:pt modelId="{7CBB4E6C-529A-4D30-A634-C034798E9C4C}">
      <dgm:prSet phldrT="[Text]"/>
      <dgm:spPr>
        <a:solidFill>
          <a:srgbClr val="BAE18F"/>
        </a:solidFill>
      </dgm:spPr>
      <dgm:t>
        <a:bodyPr/>
        <a:lstStyle/>
        <a:p>
          <a:r>
            <a:rPr lang="vi-VN" b="1" dirty="0" smtClean="0">
              <a:solidFill>
                <a:srgbClr val="000000"/>
              </a:solidFill>
            </a:rPr>
            <a:t>Nhóm 3:</a:t>
          </a:r>
          <a:r>
            <a:rPr lang="vi-VN" dirty="0" smtClean="0">
              <a:solidFill>
                <a:srgbClr val="000000"/>
              </a:solidFill>
            </a:rPr>
            <a:t> Tìm và phân tích cách cư xử với thiên nhiên của tộc người A-rem.</a:t>
          </a:r>
          <a:endParaRPr lang="vi-VN" dirty="0">
            <a:solidFill>
              <a:srgbClr val="000000"/>
            </a:solidFill>
          </a:endParaRPr>
        </a:p>
      </dgm:t>
    </dgm:pt>
    <dgm:pt modelId="{7EF33993-BF4A-489F-94F9-118E1A1EC80F}" type="parTrans" cxnId="{232B5737-649A-4B50-AF00-DA81A366DAFF}">
      <dgm:prSet/>
      <dgm:spPr>
        <a:ln>
          <a:solidFill>
            <a:schemeClr val="bg1"/>
          </a:solidFill>
        </a:ln>
      </dgm:spPr>
      <dgm:t>
        <a:bodyPr/>
        <a:lstStyle/>
        <a:p>
          <a:endParaRPr lang="vi-VN"/>
        </a:p>
      </dgm:t>
    </dgm:pt>
    <dgm:pt modelId="{8943C92B-70F5-4FD4-8FEC-75BD9560B76E}" type="sibTrans" cxnId="{232B5737-649A-4B50-AF00-DA81A366DAFF}">
      <dgm:prSet/>
      <dgm:spPr/>
      <dgm:t>
        <a:bodyPr/>
        <a:lstStyle/>
        <a:p>
          <a:endParaRPr lang="vi-VN"/>
        </a:p>
      </dgm:t>
    </dgm:pt>
    <dgm:pt modelId="{289AE7A2-614F-4EB4-88C2-E637217E3D8D}">
      <dgm:prSet phldrT="[Text]"/>
      <dgm:spPr>
        <a:solidFill>
          <a:srgbClr val="80E0A5"/>
        </a:solidFill>
      </dgm:spPr>
      <dgm:t>
        <a:bodyPr/>
        <a:lstStyle/>
        <a:p>
          <a:r>
            <a:rPr lang="vi-VN" b="1" dirty="0" smtClean="0">
              <a:solidFill>
                <a:srgbClr val="000000"/>
              </a:solidFill>
            </a:rPr>
            <a:t>Nhóm 4: </a:t>
          </a:r>
          <a:r>
            <a:rPr lang="vi-VN" dirty="0" smtClean="0">
              <a:solidFill>
                <a:srgbClr val="000000"/>
              </a:solidFill>
            </a:rPr>
            <a:t>Tìm và phân tích cách những du khách cư xử với thiên nhiên khi ở trong hang.</a:t>
          </a:r>
          <a:endParaRPr lang="vi-VN" dirty="0">
            <a:solidFill>
              <a:srgbClr val="000000"/>
            </a:solidFill>
          </a:endParaRPr>
        </a:p>
      </dgm:t>
    </dgm:pt>
    <dgm:pt modelId="{A2FADD37-5936-4D85-B19F-A46A2DD0D126}" type="parTrans" cxnId="{D116190A-C2A2-40CA-AED3-325317317C52}">
      <dgm:prSet/>
      <dgm:spPr>
        <a:ln>
          <a:solidFill>
            <a:schemeClr val="bg1"/>
          </a:solidFill>
        </a:ln>
      </dgm:spPr>
      <dgm:t>
        <a:bodyPr/>
        <a:lstStyle/>
        <a:p>
          <a:endParaRPr lang="vi-VN"/>
        </a:p>
      </dgm:t>
    </dgm:pt>
    <dgm:pt modelId="{A1EE9815-D5F1-478B-A399-797779FCCA46}" type="sibTrans" cxnId="{D116190A-C2A2-40CA-AED3-325317317C52}">
      <dgm:prSet/>
      <dgm:spPr/>
      <dgm:t>
        <a:bodyPr/>
        <a:lstStyle/>
        <a:p>
          <a:endParaRPr lang="vi-VN"/>
        </a:p>
      </dgm:t>
    </dgm:pt>
    <dgm:pt modelId="{ACBB8F13-DC54-487B-9C87-E8B99950311D}" type="pres">
      <dgm:prSet presAssocID="{0FB73BE2-6F57-4F05-AD9B-12964B6E0D7E}" presName="diagram" presStyleCnt="0">
        <dgm:presLayoutVars>
          <dgm:chPref val="1"/>
          <dgm:dir/>
          <dgm:animOne val="branch"/>
          <dgm:animLvl val="lvl"/>
          <dgm:resizeHandles val="exact"/>
        </dgm:presLayoutVars>
      </dgm:prSet>
      <dgm:spPr/>
    </dgm:pt>
    <dgm:pt modelId="{CC74C6C4-1B6A-4201-9E12-71B2D5AD014F}" type="pres">
      <dgm:prSet presAssocID="{4AA489D4-1B37-4072-8B7C-5D440762C242}" presName="root1" presStyleCnt="0"/>
      <dgm:spPr/>
    </dgm:pt>
    <dgm:pt modelId="{48A9A91C-E09D-4A5B-BF65-3490C25F4A8B}" type="pres">
      <dgm:prSet presAssocID="{4AA489D4-1B37-4072-8B7C-5D440762C242}" presName="LevelOneTextNode" presStyleLbl="node0" presStyleIdx="0" presStyleCnt="1" custScaleY="125126">
        <dgm:presLayoutVars>
          <dgm:chPref val="3"/>
        </dgm:presLayoutVars>
      </dgm:prSet>
      <dgm:spPr/>
      <dgm:t>
        <a:bodyPr/>
        <a:lstStyle/>
        <a:p>
          <a:endParaRPr lang="vi-VN"/>
        </a:p>
      </dgm:t>
    </dgm:pt>
    <dgm:pt modelId="{F45A9239-D0A2-45F8-83B6-A5614222C349}" type="pres">
      <dgm:prSet presAssocID="{4AA489D4-1B37-4072-8B7C-5D440762C242}" presName="level2hierChild" presStyleCnt="0"/>
      <dgm:spPr/>
    </dgm:pt>
    <dgm:pt modelId="{E58BDB64-E406-4957-AB0F-F3D9BF4D0C34}" type="pres">
      <dgm:prSet presAssocID="{2117314C-6826-40A9-81BF-ECE73103E78C}" presName="conn2-1" presStyleLbl="parChTrans1D2" presStyleIdx="0" presStyleCnt="4"/>
      <dgm:spPr/>
    </dgm:pt>
    <dgm:pt modelId="{86F5DEBB-0B60-4560-93CA-9BE81F83F6DE}" type="pres">
      <dgm:prSet presAssocID="{2117314C-6826-40A9-81BF-ECE73103E78C}" presName="connTx" presStyleLbl="parChTrans1D2" presStyleIdx="0" presStyleCnt="4"/>
      <dgm:spPr/>
    </dgm:pt>
    <dgm:pt modelId="{0CF617E9-E1C5-4C0B-B14A-649F6625A921}" type="pres">
      <dgm:prSet presAssocID="{09443809-5695-4994-B2C9-3069BA93DD7D}" presName="root2" presStyleCnt="0"/>
      <dgm:spPr/>
    </dgm:pt>
    <dgm:pt modelId="{DD737BBD-0575-4A83-A868-3409FDF8732F}" type="pres">
      <dgm:prSet presAssocID="{09443809-5695-4994-B2C9-3069BA93DD7D}" presName="LevelTwoTextNode" presStyleLbl="node2" presStyleIdx="0" presStyleCnt="4" custScaleX="400615">
        <dgm:presLayoutVars>
          <dgm:chPref val="3"/>
        </dgm:presLayoutVars>
      </dgm:prSet>
      <dgm:spPr/>
      <dgm:t>
        <a:bodyPr/>
        <a:lstStyle/>
        <a:p>
          <a:endParaRPr lang="vi-VN"/>
        </a:p>
      </dgm:t>
    </dgm:pt>
    <dgm:pt modelId="{5BD369FD-5C93-4D92-A4D6-922A064B3EA4}" type="pres">
      <dgm:prSet presAssocID="{09443809-5695-4994-B2C9-3069BA93DD7D}" presName="level3hierChild" presStyleCnt="0"/>
      <dgm:spPr/>
    </dgm:pt>
    <dgm:pt modelId="{8A0901D8-5EB2-4CD6-A6AA-B0CA895DEE6A}" type="pres">
      <dgm:prSet presAssocID="{5EB090BB-FE67-44A8-86A2-80EADA62D275}" presName="conn2-1" presStyleLbl="parChTrans1D2" presStyleIdx="1" presStyleCnt="4"/>
      <dgm:spPr/>
    </dgm:pt>
    <dgm:pt modelId="{57729B28-B4BA-4343-9FBA-BF5F34764532}" type="pres">
      <dgm:prSet presAssocID="{5EB090BB-FE67-44A8-86A2-80EADA62D275}" presName="connTx" presStyleLbl="parChTrans1D2" presStyleIdx="1" presStyleCnt="4"/>
      <dgm:spPr/>
    </dgm:pt>
    <dgm:pt modelId="{EB0A9AFB-A9B7-47BF-9BFD-C8EDCD987836}" type="pres">
      <dgm:prSet presAssocID="{45F481E4-A0E2-4404-8EE5-821E6EE153B8}" presName="root2" presStyleCnt="0"/>
      <dgm:spPr/>
    </dgm:pt>
    <dgm:pt modelId="{449597BF-EEDF-471D-B976-F4DECB6F397E}" type="pres">
      <dgm:prSet presAssocID="{45F481E4-A0E2-4404-8EE5-821E6EE153B8}" presName="LevelTwoTextNode" presStyleLbl="node2" presStyleIdx="1" presStyleCnt="4" custScaleX="404035">
        <dgm:presLayoutVars>
          <dgm:chPref val="3"/>
        </dgm:presLayoutVars>
      </dgm:prSet>
      <dgm:spPr/>
      <dgm:t>
        <a:bodyPr/>
        <a:lstStyle/>
        <a:p>
          <a:endParaRPr lang="vi-VN"/>
        </a:p>
      </dgm:t>
    </dgm:pt>
    <dgm:pt modelId="{11A839AC-D73B-4A7A-844D-032B7DA1D6E8}" type="pres">
      <dgm:prSet presAssocID="{45F481E4-A0E2-4404-8EE5-821E6EE153B8}" presName="level3hierChild" presStyleCnt="0"/>
      <dgm:spPr/>
    </dgm:pt>
    <dgm:pt modelId="{12995E83-BFE3-47F5-BE1E-54C98A2DD993}" type="pres">
      <dgm:prSet presAssocID="{7EF33993-BF4A-489F-94F9-118E1A1EC80F}" presName="conn2-1" presStyleLbl="parChTrans1D2" presStyleIdx="2" presStyleCnt="4"/>
      <dgm:spPr/>
    </dgm:pt>
    <dgm:pt modelId="{715212FF-1688-4C10-B060-E3548B059078}" type="pres">
      <dgm:prSet presAssocID="{7EF33993-BF4A-489F-94F9-118E1A1EC80F}" presName="connTx" presStyleLbl="parChTrans1D2" presStyleIdx="2" presStyleCnt="4"/>
      <dgm:spPr/>
    </dgm:pt>
    <dgm:pt modelId="{4B4A4435-E654-4AB1-BF85-4CDA92347E91}" type="pres">
      <dgm:prSet presAssocID="{7CBB4E6C-529A-4D30-A634-C034798E9C4C}" presName="root2" presStyleCnt="0"/>
      <dgm:spPr/>
    </dgm:pt>
    <dgm:pt modelId="{74BE566F-EAAE-4D4B-A2FE-88894F6C69EB}" type="pres">
      <dgm:prSet presAssocID="{7CBB4E6C-529A-4D30-A634-C034798E9C4C}" presName="LevelTwoTextNode" presStyleLbl="node2" presStyleIdx="2" presStyleCnt="4" custScaleX="403546">
        <dgm:presLayoutVars>
          <dgm:chPref val="3"/>
        </dgm:presLayoutVars>
      </dgm:prSet>
      <dgm:spPr/>
      <dgm:t>
        <a:bodyPr/>
        <a:lstStyle/>
        <a:p>
          <a:endParaRPr lang="vi-VN"/>
        </a:p>
      </dgm:t>
    </dgm:pt>
    <dgm:pt modelId="{ABCC36B9-072D-4365-A4BA-BD8EAD504F3B}" type="pres">
      <dgm:prSet presAssocID="{7CBB4E6C-529A-4D30-A634-C034798E9C4C}" presName="level3hierChild" presStyleCnt="0"/>
      <dgm:spPr/>
    </dgm:pt>
    <dgm:pt modelId="{38AAEA7E-6305-4A9F-84C6-F6608A7C7934}" type="pres">
      <dgm:prSet presAssocID="{A2FADD37-5936-4D85-B19F-A46A2DD0D126}" presName="conn2-1" presStyleLbl="parChTrans1D2" presStyleIdx="3" presStyleCnt="4"/>
      <dgm:spPr/>
    </dgm:pt>
    <dgm:pt modelId="{BC966207-6895-4D4E-9729-2EFB4B395369}" type="pres">
      <dgm:prSet presAssocID="{A2FADD37-5936-4D85-B19F-A46A2DD0D126}" presName="connTx" presStyleLbl="parChTrans1D2" presStyleIdx="3" presStyleCnt="4"/>
      <dgm:spPr/>
    </dgm:pt>
    <dgm:pt modelId="{64FE8DA7-8A35-4970-B83A-B13CA6E1869A}" type="pres">
      <dgm:prSet presAssocID="{289AE7A2-614F-4EB4-88C2-E637217E3D8D}" presName="root2" presStyleCnt="0"/>
      <dgm:spPr/>
    </dgm:pt>
    <dgm:pt modelId="{10843936-CC77-4FE9-BC41-F19DA4968E49}" type="pres">
      <dgm:prSet presAssocID="{289AE7A2-614F-4EB4-88C2-E637217E3D8D}" presName="LevelTwoTextNode" presStyleLbl="node2" presStyleIdx="3" presStyleCnt="4" custScaleX="404905">
        <dgm:presLayoutVars>
          <dgm:chPref val="3"/>
        </dgm:presLayoutVars>
      </dgm:prSet>
      <dgm:spPr/>
      <dgm:t>
        <a:bodyPr/>
        <a:lstStyle/>
        <a:p>
          <a:endParaRPr lang="vi-VN"/>
        </a:p>
      </dgm:t>
    </dgm:pt>
    <dgm:pt modelId="{63E06BA2-027F-4FA2-9B2B-46283AD6B0A2}" type="pres">
      <dgm:prSet presAssocID="{289AE7A2-614F-4EB4-88C2-E637217E3D8D}" presName="level3hierChild" presStyleCnt="0"/>
      <dgm:spPr/>
    </dgm:pt>
  </dgm:ptLst>
  <dgm:cxnLst>
    <dgm:cxn modelId="{62DF4CFA-1591-4B23-A57A-F8702550B383}" type="presOf" srcId="{09443809-5695-4994-B2C9-3069BA93DD7D}" destId="{DD737BBD-0575-4A83-A868-3409FDF8732F}" srcOrd="0" destOrd="0" presId="urn:microsoft.com/office/officeart/2005/8/layout/hierarchy2"/>
    <dgm:cxn modelId="{2C1CEB2C-E720-423E-80A2-F39F488DD823}" type="presOf" srcId="{4AA489D4-1B37-4072-8B7C-5D440762C242}" destId="{48A9A91C-E09D-4A5B-BF65-3490C25F4A8B}" srcOrd="0" destOrd="0" presId="urn:microsoft.com/office/officeart/2005/8/layout/hierarchy2"/>
    <dgm:cxn modelId="{9C189376-5AA3-426A-B85D-B5EA055274A3}" type="presOf" srcId="{45F481E4-A0E2-4404-8EE5-821E6EE153B8}" destId="{449597BF-EEDF-471D-B976-F4DECB6F397E}" srcOrd="0" destOrd="0" presId="urn:microsoft.com/office/officeart/2005/8/layout/hierarchy2"/>
    <dgm:cxn modelId="{FF24AAA9-C2AD-49D4-9688-17F9F13A4AB1}" srcId="{0FB73BE2-6F57-4F05-AD9B-12964B6E0D7E}" destId="{4AA489D4-1B37-4072-8B7C-5D440762C242}" srcOrd="0" destOrd="0" parTransId="{A4167E24-4824-49C1-8801-C1E4E9C05D4D}" sibTransId="{42E159DC-B6FF-4637-86B2-3FC85B4D4832}"/>
    <dgm:cxn modelId="{C8A60C26-74BB-4055-BA60-030F3FF4957F}" type="presOf" srcId="{A2FADD37-5936-4D85-B19F-A46A2DD0D126}" destId="{BC966207-6895-4D4E-9729-2EFB4B395369}" srcOrd="1" destOrd="0" presId="urn:microsoft.com/office/officeart/2005/8/layout/hierarchy2"/>
    <dgm:cxn modelId="{D7D556FF-D914-45AD-898F-E740CD05907F}" type="presOf" srcId="{5EB090BB-FE67-44A8-86A2-80EADA62D275}" destId="{57729B28-B4BA-4343-9FBA-BF5F34764532}" srcOrd="1" destOrd="0" presId="urn:microsoft.com/office/officeart/2005/8/layout/hierarchy2"/>
    <dgm:cxn modelId="{345351A3-3854-4680-B52C-1B0D74701BDE}" type="presOf" srcId="{2117314C-6826-40A9-81BF-ECE73103E78C}" destId="{E58BDB64-E406-4957-AB0F-F3D9BF4D0C34}" srcOrd="0" destOrd="0" presId="urn:microsoft.com/office/officeart/2005/8/layout/hierarchy2"/>
    <dgm:cxn modelId="{8958D779-DF56-419E-A761-E67CED419E48}" type="presOf" srcId="{7CBB4E6C-529A-4D30-A634-C034798E9C4C}" destId="{74BE566F-EAAE-4D4B-A2FE-88894F6C69EB}" srcOrd="0" destOrd="0" presId="urn:microsoft.com/office/officeart/2005/8/layout/hierarchy2"/>
    <dgm:cxn modelId="{EC84FACC-22C3-4707-8A40-9DEC8B3A5763}" type="presOf" srcId="{7EF33993-BF4A-489F-94F9-118E1A1EC80F}" destId="{715212FF-1688-4C10-B060-E3548B059078}" srcOrd="1" destOrd="0" presId="urn:microsoft.com/office/officeart/2005/8/layout/hierarchy2"/>
    <dgm:cxn modelId="{5B7D1F14-0B1B-4E73-9074-FC411618DDBF}" srcId="{4AA489D4-1B37-4072-8B7C-5D440762C242}" destId="{45F481E4-A0E2-4404-8EE5-821E6EE153B8}" srcOrd="1" destOrd="0" parTransId="{5EB090BB-FE67-44A8-86A2-80EADA62D275}" sibTransId="{91F54249-3353-45F8-8AF5-8A55045D130E}"/>
    <dgm:cxn modelId="{FAE9FD63-FB1C-4201-85E8-C3F23FE6F444}" srcId="{4AA489D4-1B37-4072-8B7C-5D440762C242}" destId="{09443809-5695-4994-B2C9-3069BA93DD7D}" srcOrd="0" destOrd="0" parTransId="{2117314C-6826-40A9-81BF-ECE73103E78C}" sibTransId="{D63A00B7-D8FC-4541-BC97-964ABB8992B2}"/>
    <dgm:cxn modelId="{4E59F9FE-98AB-4798-A21A-11B51AC1E511}" type="presOf" srcId="{2117314C-6826-40A9-81BF-ECE73103E78C}" destId="{86F5DEBB-0B60-4560-93CA-9BE81F83F6DE}" srcOrd="1" destOrd="0" presId="urn:microsoft.com/office/officeart/2005/8/layout/hierarchy2"/>
    <dgm:cxn modelId="{1BB3C0D2-FBB1-45ED-80C0-5730B62736E9}" type="presOf" srcId="{0FB73BE2-6F57-4F05-AD9B-12964B6E0D7E}" destId="{ACBB8F13-DC54-487B-9C87-E8B99950311D}" srcOrd="0" destOrd="0" presId="urn:microsoft.com/office/officeart/2005/8/layout/hierarchy2"/>
    <dgm:cxn modelId="{232B5737-649A-4B50-AF00-DA81A366DAFF}" srcId="{4AA489D4-1B37-4072-8B7C-5D440762C242}" destId="{7CBB4E6C-529A-4D30-A634-C034798E9C4C}" srcOrd="2" destOrd="0" parTransId="{7EF33993-BF4A-489F-94F9-118E1A1EC80F}" sibTransId="{8943C92B-70F5-4FD4-8FEC-75BD9560B76E}"/>
    <dgm:cxn modelId="{CB17D242-6D22-4539-BE7D-5A9CF062CCF4}" type="presOf" srcId="{A2FADD37-5936-4D85-B19F-A46A2DD0D126}" destId="{38AAEA7E-6305-4A9F-84C6-F6608A7C7934}" srcOrd="0" destOrd="0" presId="urn:microsoft.com/office/officeart/2005/8/layout/hierarchy2"/>
    <dgm:cxn modelId="{BD75776B-7C44-4084-9453-66C8F9158646}" type="presOf" srcId="{7EF33993-BF4A-489F-94F9-118E1A1EC80F}" destId="{12995E83-BFE3-47F5-BE1E-54C98A2DD993}" srcOrd="0" destOrd="0" presId="urn:microsoft.com/office/officeart/2005/8/layout/hierarchy2"/>
    <dgm:cxn modelId="{D116190A-C2A2-40CA-AED3-325317317C52}" srcId="{4AA489D4-1B37-4072-8B7C-5D440762C242}" destId="{289AE7A2-614F-4EB4-88C2-E637217E3D8D}" srcOrd="3" destOrd="0" parTransId="{A2FADD37-5936-4D85-B19F-A46A2DD0D126}" sibTransId="{A1EE9815-D5F1-478B-A399-797779FCCA46}"/>
    <dgm:cxn modelId="{7DFD69B5-D86E-42B8-AA9A-1AC4CCD8746B}" type="presOf" srcId="{289AE7A2-614F-4EB4-88C2-E637217E3D8D}" destId="{10843936-CC77-4FE9-BC41-F19DA4968E49}" srcOrd="0" destOrd="0" presId="urn:microsoft.com/office/officeart/2005/8/layout/hierarchy2"/>
    <dgm:cxn modelId="{6EFC9E7E-8011-4B35-87BC-5863D991446C}" type="presOf" srcId="{5EB090BB-FE67-44A8-86A2-80EADA62D275}" destId="{8A0901D8-5EB2-4CD6-A6AA-B0CA895DEE6A}" srcOrd="0" destOrd="0" presId="urn:microsoft.com/office/officeart/2005/8/layout/hierarchy2"/>
    <dgm:cxn modelId="{E85C7EE2-D566-4011-8D3D-EDAC93871948}" type="presParOf" srcId="{ACBB8F13-DC54-487B-9C87-E8B99950311D}" destId="{CC74C6C4-1B6A-4201-9E12-71B2D5AD014F}" srcOrd="0" destOrd="0" presId="urn:microsoft.com/office/officeart/2005/8/layout/hierarchy2"/>
    <dgm:cxn modelId="{71DC567C-B799-4643-B8FA-34541A87FDAC}" type="presParOf" srcId="{CC74C6C4-1B6A-4201-9E12-71B2D5AD014F}" destId="{48A9A91C-E09D-4A5B-BF65-3490C25F4A8B}" srcOrd="0" destOrd="0" presId="urn:microsoft.com/office/officeart/2005/8/layout/hierarchy2"/>
    <dgm:cxn modelId="{3E42B885-FAF4-416E-BA97-CC97011201CF}" type="presParOf" srcId="{CC74C6C4-1B6A-4201-9E12-71B2D5AD014F}" destId="{F45A9239-D0A2-45F8-83B6-A5614222C349}" srcOrd="1" destOrd="0" presId="urn:microsoft.com/office/officeart/2005/8/layout/hierarchy2"/>
    <dgm:cxn modelId="{7E4F3083-CE08-4935-8443-C399BF258A0C}" type="presParOf" srcId="{F45A9239-D0A2-45F8-83B6-A5614222C349}" destId="{E58BDB64-E406-4957-AB0F-F3D9BF4D0C34}" srcOrd="0" destOrd="0" presId="urn:microsoft.com/office/officeart/2005/8/layout/hierarchy2"/>
    <dgm:cxn modelId="{CDEE5645-DF5D-4D32-B79E-56CCBE249E85}" type="presParOf" srcId="{E58BDB64-E406-4957-AB0F-F3D9BF4D0C34}" destId="{86F5DEBB-0B60-4560-93CA-9BE81F83F6DE}" srcOrd="0" destOrd="0" presId="urn:microsoft.com/office/officeart/2005/8/layout/hierarchy2"/>
    <dgm:cxn modelId="{CEC95574-08E8-44EA-82ED-3D97A6262FF3}" type="presParOf" srcId="{F45A9239-D0A2-45F8-83B6-A5614222C349}" destId="{0CF617E9-E1C5-4C0B-B14A-649F6625A921}" srcOrd="1" destOrd="0" presId="urn:microsoft.com/office/officeart/2005/8/layout/hierarchy2"/>
    <dgm:cxn modelId="{8D3E13EF-A825-4572-9CD6-6B58196FF612}" type="presParOf" srcId="{0CF617E9-E1C5-4C0B-B14A-649F6625A921}" destId="{DD737BBD-0575-4A83-A868-3409FDF8732F}" srcOrd="0" destOrd="0" presId="urn:microsoft.com/office/officeart/2005/8/layout/hierarchy2"/>
    <dgm:cxn modelId="{6A0FC347-2369-4285-95C6-0215DF16738F}" type="presParOf" srcId="{0CF617E9-E1C5-4C0B-B14A-649F6625A921}" destId="{5BD369FD-5C93-4D92-A4D6-922A064B3EA4}" srcOrd="1" destOrd="0" presId="urn:microsoft.com/office/officeart/2005/8/layout/hierarchy2"/>
    <dgm:cxn modelId="{8E1E91E9-16AE-4AC2-BDFB-A2C12F580060}" type="presParOf" srcId="{F45A9239-D0A2-45F8-83B6-A5614222C349}" destId="{8A0901D8-5EB2-4CD6-A6AA-B0CA895DEE6A}" srcOrd="2" destOrd="0" presId="urn:microsoft.com/office/officeart/2005/8/layout/hierarchy2"/>
    <dgm:cxn modelId="{052F7875-E7C9-48ED-BFFB-86515BBDAE31}" type="presParOf" srcId="{8A0901D8-5EB2-4CD6-A6AA-B0CA895DEE6A}" destId="{57729B28-B4BA-4343-9FBA-BF5F34764532}" srcOrd="0" destOrd="0" presId="urn:microsoft.com/office/officeart/2005/8/layout/hierarchy2"/>
    <dgm:cxn modelId="{23B4F774-D5F7-4925-9540-4D4340EE2519}" type="presParOf" srcId="{F45A9239-D0A2-45F8-83B6-A5614222C349}" destId="{EB0A9AFB-A9B7-47BF-9BFD-C8EDCD987836}" srcOrd="3" destOrd="0" presId="urn:microsoft.com/office/officeart/2005/8/layout/hierarchy2"/>
    <dgm:cxn modelId="{420D50DB-5D81-4318-A660-3A82E643683B}" type="presParOf" srcId="{EB0A9AFB-A9B7-47BF-9BFD-C8EDCD987836}" destId="{449597BF-EEDF-471D-B976-F4DECB6F397E}" srcOrd="0" destOrd="0" presId="urn:microsoft.com/office/officeart/2005/8/layout/hierarchy2"/>
    <dgm:cxn modelId="{5B55AAB5-2B86-4717-AED7-1C04984F732D}" type="presParOf" srcId="{EB0A9AFB-A9B7-47BF-9BFD-C8EDCD987836}" destId="{11A839AC-D73B-4A7A-844D-032B7DA1D6E8}" srcOrd="1" destOrd="0" presId="urn:microsoft.com/office/officeart/2005/8/layout/hierarchy2"/>
    <dgm:cxn modelId="{3AD3BE1D-7357-4164-BF5B-60F8063C4098}" type="presParOf" srcId="{F45A9239-D0A2-45F8-83B6-A5614222C349}" destId="{12995E83-BFE3-47F5-BE1E-54C98A2DD993}" srcOrd="4" destOrd="0" presId="urn:microsoft.com/office/officeart/2005/8/layout/hierarchy2"/>
    <dgm:cxn modelId="{95874E4C-2C28-41BB-888D-3DA68BC3B679}" type="presParOf" srcId="{12995E83-BFE3-47F5-BE1E-54C98A2DD993}" destId="{715212FF-1688-4C10-B060-E3548B059078}" srcOrd="0" destOrd="0" presId="urn:microsoft.com/office/officeart/2005/8/layout/hierarchy2"/>
    <dgm:cxn modelId="{2E9DC7A8-13BD-4990-ACF9-5AC4C2F342F4}" type="presParOf" srcId="{F45A9239-D0A2-45F8-83B6-A5614222C349}" destId="{4B4A4435-E654-4AB1-BF85-4CDA92347E91}" srcOrd="5" destOrd="0" presId="urn:microsoft.com/office/officeart/2005/8/layout/hierarchy2"/>
    <dgm:cxn modelId="{EE7C9666-3ED1-4BD4-9EA1-6CC15424B366}" type="presParOf" srcId="{4B4A4435-E654-4AB1-BF85-4CDA92347E91}" destId="{74BE566F-EAAE-4D4B-A2FE-88894F6C69EB}" srcOrd="0" destOrd="0" presId="urn:microsoft.com/office/officeart/2005/8/layout/hierarchy2"/>
    <dgm:cxn modelId="{F34A950C-B1ED-4CCE-A3BF-F065063FC7A0}" type="presParOf" srcId="{4B4A4435-E654-4AB1-BF85-4CDA92347E91}" destId="{ABCC36B9-072D-4365-A4BA-BD8EAD504F3B}" srcOrd="1" destOrd="0" presId="urn:microsoft.com/office/officeart/2005/8/layout/hierarchy2"/>
    <dgm:cxn modelId="{C7CCE255-407C-4F76-8DEE-E90AD63E5A65}" type="presParOf" srcId="{F45A9239-D0A2-45F8-83B6-A5614222C349}" destId="{38AAEA7E-6305-4A9F-84C6-F6608A7C7934}" srcOrd="6" destOrd="0" presId="urn:microsoft.com/office/officeart/2005/8/layout/hierarchy2"/>
    <dgm:cxn modelId="{6EDA1F33-45FC-47A4-8291-000347AB3DFA}" type="presParOf" srcId="{38AAEA7E-6305-4A9F-84C6-F6608A7C7934}" destId="{BC966207-6895-4D4E-9729-2EFB4B395369}" srcOrd="0" destOrd="0" presId="urn:microsoft.com/office/officeart/2005/8/layout/hierarchy2"/>
    <dgm:cxn modelId="{70FEEF51-3C9C-47C1-BF44-8F1A0EFCFB55}" type="presParOf" srcId="{F45A9239-D0A2-45F8-83B6-A5614222C349}" destId="{64FE8DA7-8A35-4970-B83A-B13CA6E1869A}" srcOrd="7" destOrd="0" presId="urn:microsoft.com/office/officeart/2005/8/layout/hierarchy2"/>
    <dgm:cxn modelId="{7FB2E546-EF84-4443-A564-7874DA55F856}" type="presParOf" srcId="{64FE8DA7-8A35-4970-B83A-B13CA6E1869A}" destId="{10843936-CC77-4FE9-BC41-F19DA4968E49}" srcOrd="0" destOrd="0" presId="urn:microsoft.com/office/officeart/2005/8/layout/hierarchy2"/>
    <dgm:cxn modelId="{78F7DA32-425F-4C9C-B145-03CFE3352D1E}" type="presParOf" srcId="{64FE8DA7-8A35-4970-B83A-B13CA6E1869A}" destId="{63E06BA2-027F-4FA2-9B2B-46283AD6B0A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C6B50-2852-4A25-A939-5B4255F846AB}">
      <dsp:nvSpPr>
        <dsp:cNvPr id="0" name=""/>
        <dsp:cNvSpPr/>
      </dsp:nvSpPr>
      <dsp:spPr>
        <a:xfrm>
          <a:off x="0" y="268629"/>
          <a:ext cx="6936432" cy="8505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8344" tIns="312420" rIns="538344" bIns="106680" numCol="1" spcCol="1270" anchor="t" anchorCtr="0">
          <a:noAutofit/>
        </a:bodyPr>
        <a:lstStyle/>
        <a:p>
          <a:pPr marL="114300" lvl="1" indent="-114300" algn="l" defTabSz="666750">
            <a:lnSpc>
              <a:spcPct val="90000"/>
            </a:lnSpc>
            <a:spcBef>
              <a:spcPct val="0"/>
            </a:spcBef>
            <a:spcAft>
              <a:spcPct val="15000"/>
            </a:spcAft>
            <a:buChar char="••"/>
          </a:pPr>
          <a:r>
            <a:rPr lang="nl-NL" sz="1500" b="0" kern="1200" dirty="0" smtClean="0">
              <a:solidFill>
                <a:schemeClr val="accent3">
                  <a:lumMod val="10000"/>
                </a:schemeClr>
              </a:solidFill>
            </a:rPr>
            <a:t>1. Thông tin về văn bản</a:t>
          </a:r>
          <a:endParaRPr lang="vi-VN" sz="1500" b="0" kern="1200" dirty="0">
            <a:solidFill>
              <a:schemeClr val="accent3">
                <a:lumMod val="10000"/>
              </a:schemeClr>
            </a:solidFill>
          </a:endParaRPr>
        </a:p>
        <a:p>
          <a:pPr marL="114300" lvl="1" indent="-114300" algn="l" defTabSz="666750">
            <a:lnSpc>
              <a:spcPct val="90000"/>
            </a:lnSpc>
            <a:spcBef>
              <a:spcPct val="0"/>
            </a:spcBef>
            <a:spcAft>
              <a:spcPct val="15000"/>
            </a:spcAft>
            <a:buChar char="••"/>
          </a:pPr>
          <a:r>
            <a:rPr lang="nl-NL" sz="1500" b="0" kern="1200" dirty="0" smtClean="0">
              <a:solidFill>
                <a:schemeClr val="accent3">
                  <a:lumMod val="10000"/>
                </a:schemeClr>
              </a:solidFill>
            </a:rPr>
            <a:t>2. Đọc, kể tóm tắt</a:t>
          </a:r>
          <a:endParaRPr lang="vi-VN" sz="1500" b="0" kern="1200" dirty="0">
            <a:solidFill>
              <a:schemeClr val="accent3">
                <a:lumMod val="10000"/>
              </a:schemeClr>
            </a:solidFill>
          </a:endParaRPr>
        </a:p>
      </dsp:txBody>
      <dsp:txXfrm>
        <a:off x="0" y="268629"/>
        <a:ext cx="6936432" cy="850500"/>
      </dsp:txXfrm>
    </dsp:sp>
    <dsp:sp modelId="{A7F3898E-7145-4BFC-9D44-D67CB282D5D5}">
      <dsp:nvSpPr>
        <dsp:cNvPr id="0" name=""/>
        <dsp:cNvSpPr/>
      </dsp:nvSpPr>
      <dsp:spPr>
        <a:xfrm>
          <a:off x="346821" y="47229"/>
          <a:ext cx="4855502" cy="4428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3526" tIns="0" rIns="183526" bIns="0" numCol="1" spcCol="1270" anchor="ctr" anchorCtr="0">
          <a:noAutofit/>
        </a:bodyPr>
        <a:lstStyle/>
        <a:p>
          <a:pPr lvl="0" algn="l" defTabSz="666750">
            <a:lnSpc>
              <a:spcPct val="90000"/>
            </a:lnSpc>
            <a:spcBef>
              <a:spcPct val="0"/>
            </a:spcBef>
            <a:spcAft>
              <a:spcPct val="35000"/>
            </a:spcAft>
          </a:pPr>
          <a:r>
            <a:rPr lang="vi-VN" sz="1500" b="1" kern="1200" dirty="0" smtClean="0">
              <a:solidFill>
                <a:schemeClr val="accent3">
                  <a:lumMod val="10000"/>
                </a:schemeClr>
              </a:solidFill>
            </a:rPr>
            <a:t>I. Tìm hiểu chung</a:t>
          </a:r>
          <a:endParaRPr lang="vi-VN" sz="1500" b="1" kern="1200" dirty="0">
            <a:solidFill>
              <a:schemeClr val="accent3">
                <a:lumMod val="10000"/>
              </a:schemeClr>
            </a:solidFill>
          </a:endParaRPr>
        </a:p>
      </dsp:txBody>
      <dsp:txXfrm>
        <a:off x="368437" y="68845"/>
        <a:ext cx="4812270" cy="399568"/>
      </dsp:txXfrm>
    </dsp:sp>
    <dsp:sp modelId="{04DCF997-1CD7-46E0-B594-C1F858D21341}">
      <dsp:nvSpPr>
        <dsp:cNvPr id="0" name=""/>
        <dsp:cNvSpPr/>
      </dsp:nvSpPr>
      <dsp:spPr>
        <a:xfrm>
          <a:off x="0" y="1421529"/>
          <a:ext cx="6936432" cy="8505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8344" tIns="312420" rIns="538344" bIns="106680" numCol="1" spcCol="1270" anchor="t" anchorCtr="0">
          <a:noAutofit/>
        </a:bodyPr>
        <a:lstStyle/>
        <a:p>
          <a:pPr marL="114300" lvl="1" indent="-114300" algn="l" defTabSz="666750">
            <a:lnSpc>
              <a:spcPct val="90000"/>
            </a:lnSpc>
            <a:spcBef>
              <a:spcPct val="0"/>
            </a:spcBef>
            <a:spcAft>
              <a:spcPct val="15000"/>
            </a:spcAft>
            <a:buChar char="••"/>
          </a:pPr>
          <a:r>
            <a:rPr lang="nl-NL" sz="1500" b="0" kern="1200" smtClean="0">
              <a:solidFill>
                <a:schemeClr val="accent3">
                  <a:lumMod val="10000"/>
                </a:schemeClr>
              </a:solidFill>
            </a:rPr>
            <a:t>1. Hành trình đến hang Én</a:t>
          </a:r>
          <a:endParaRPr lang="vi-VN" sz="1500" b="0" kern="1200">
            <a:solidFill>
              <a:schemeClr val="accent3">
                <a:lumMod val="10000"/>
              </a:schemeClr>
            </a:solidFill>
          </a:endParaRPr>
        </a:p>
        <a:p>
          <a:pPr marL="114300" lvl="1" indent="-114300" algn="l" defTabSz="666750">
            <a:lnSpc>
              <a:spcPct val="90000"/>
            </a:lnSpc>
            <a:spcBef>
              <a:spcPct val="0"/>
            </a:spcBef>
            <a:spcAft>
              <a:spcPct val="15000"/>
            </a:spcAft>
            <a:buChar char="••"/>
          </a:pPr>
          <a:r>
            <a:rPr lang="nl-NL" sz="1500" b="0" kern="1200" dirty="0" smtClean="0">
              <a:solidFill>
                <a:schemeClr val="accent3">
                  <a:lumMod val="10000"/>
                </a:schemeClr>
              </a:solidFill>
            </a:rPr>
            <a:t>2. Vẻ đẹp bên trong hang Én</a:t>
          </a:r>
          <a:endParaRPr lang="vi-VN" sz="1500" b="0" kern="1200" dirty="0">
            <a:solidFill>
              <a:schemeClr val="accent3">
                <a:lumMod val="10000"/>
              </a:schemeClr>
            </a:solidFill>
          </a:endParaRPr>
        </a:p>
      </dsp:txBody>
      <dsp:txXfrm>
        <a:off x="0" y="1421529"/>
        <a:ext cx="6936432" cy="850500"/>
      </dsp:txXfrm>
    </dsp:sp>
    <dsp:sp modelId="{60F2A61E-C49B-44A7-90CE-E515003703C0}">
      <dsp:nvSpPr>
        <dsp:cNvPr id="0" name=""/>
        <dsp:cNvSpPr/>
      </dsp:nvSpPr>
      <dsp:spPr>
        <a:xfrm>
          <a:off x="346821" y="1200129"/>
          <a:ext cx="4855502" cy="4428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3526" tIns="0" rIns="183526" bIns="0" numCol="1" spcCol="1270" anchor="ctr" anchorCtr="0">
          <a:noAutofit/>
        </a:bodyPr>
        <a:lstStyle/>
        <a:p>
          <a:pPr lvl="0" algn="l" defTabSz="666750">
            <a:lnSpc>
              <a:spcPct val="90000"/>
            </a:lnSpc>
            <a:spcBef>
              <a:spcPct val="0"/>
            </a:spcBef>
            <a:spcAft>
              <a:spcPct val="35000"/>
            </a:spcAft>
          </a:pPr>
          <a:r>
            <a:rPr lang="vi-VN" sz="1500" b="1" kern="1200" dirty="0" smtClean="0">
              <a:solidFill>
                <a:schemeClr val="accent3">
                  <a:lumMod val="10000"/>
                </a:schemeClr>
              </a:solidFill>
            </a:rPr>
            <a:t>II. Tìm hiểu chi tiết</a:t>
          </a:r>
          <a:endParaRPr lang="vi-VN" sz="1500" b="1" kern="1200" dirty="0">
            <a:solidFill>
              <a:schemeClr val="accent3">
                <a:lumMod val="10000"/>
              </a:schemeClr>
            </a:solidFill>
          </a:endParaRPr>
        </a:p>
      </dsp:txBody>
      <dsp:txXfrm>
        <a:off x="368437" y="1221745"/>
        <a:ext cx="4812270" cy="399568"/>
      </dsp:txXfrm>
    </dsp:sp>
    <dsp:sp modelId="{446897CF-76D8-439F-951C-A892981BF83D}">
      <dsp:nvSpPr>
        <dsp:cNvPr id="0" name=""/>
        <dsp:cNvSpPr/>
      </dsp:nvSpPr>
      <dsp:spPr>
        <a:xfrm>
          <a:off x="0" y="2574429"/>
          <a:ext cx="6936432" cy="8505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8344" tIns="312420" rIns="538344" bIns="106680" numCol="1" spcCol="1270" anchor="t" anchorCtr="0">
          <a:noAutofit/>
        </a:bodyPr>
        <a:lstStyle/>
        <a:p>
          <a:pPr marL="114300" lvl="1" indent="-114300" algn="l" defTabSz="666750">
            <a:lnSpc>
              <a:spcPct val="90000"/>
            </a:lnSpc>
            <a:spcBef>
              <a:spcPct val="0"/>
            </a:spcBef>
            <a:spcAft>
              <a:spcPct val="15000"/>
            </a:spcAft>
            <a:buChar char="••"/>
          </a:pPr>
          <a:r>
            <a:rPr lang="nl-NL" sz="1500" b="0" kern="1200" dirty="0" smtClean="0">
              <a:solidFill>
                <a:schemeClr val="accent3">
                  <a:lumMod val="10000"/>
                </a:schemeClr>
              </a:solidFill>
            </a:rPr>
            <a:t>1. Nghệ thuật</a:t>
          </a:r>
          <a:endParaRPr lang="vi-VN" sz="1500" b="0" kern="1200" dirty="0">
            <a:solidFill>
              <a:schemeClr val="accent3">
                <a:lumMod val="10000"/>
              </a:schemeClr>
            </a:solidFill>
          </a:endParaRPr>
        </a:p>
        <a:p>
          <a:pPr marL="114300" lvl="1" indent="-114300" algn="l" defTabSz="666750">
            <a:lnSpc>
              <a:spcPct val="90000"/>
            </a:lnSpc>
            <a:spcBef>
              <a:spcPct val="0"/>
            </a:spcBef>
            <a:spcAft>
              <a:spcPct val="15000"/>
            </a:spcAft>
            <a:buChar char="••"/>
          </a:pPr>
          <a:r>
            <a:rPr lang="nl-NL" sz="1500" b="0" kern="1200" dirty="0" smtClean="0">
              <a:solidFill>
                <a:schemeClr val="accent3">
                  <a:lumMod val="10000"/>
                </a:schemeClr>
              </a:solidFill>
            </a:rPr>
            <a:t>2. Nội dung</a:t>
          </a:r>
          <a:endParaRPr lang="vi-VN" sz="1500" b="0" kern="1200" dirty="0">
            <a:solidFill>
              <a:schemeClr val="accent3">
                <a:lumMod val="10000"/>
              </a:schemeClr>
            </a:solidFill>
          </a:endParaRPr>
        </a:p>
      </dsp:txBody>
      <dsp:txXfrm>
        <a:off x="0" y="2574429"/>
        <a:ext cx="6936432" cy="850500"/>
      </dsp:txXfrm>
    </dsp:sp>
    <dsp:sp modelId="{57CF9F5D-BD4B-4161-83EA-DC51DFB18AD7}">
      <dsp:nvSpPr>
        <dsp:cNvPr id="0" name=""/>
        <dsp:cNvSpPr/>
      </dsp:nvSpPr>
      <dsp:spPr>
        <a:xfrm>
          <a:off x="346821" y="2353030"/>
          <a:ext cx="4855502" cy="442800"/>
        </a:xfrm>
        <a:prstGeom prst="roundRect">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3526" tIns="0" rIns="183526" bIns="0" numCol="1" spcCol="1270" anchor="ctr" anchorCtr="0">
          <a:noAutofit/>
        </a:bodyPr>
        <a:lstStyle/>
        <a:p>
          <a:pPr lvl="0" algn="l" defTabSz="666750">
            <a:lnSpc>
              <a:spcPct val="90000"/>
            </a:lnSpc>
            <a:spcBef>
              <a:spcPct val="0"/>
            </a:spcBef>
            <a:spcAft>
              <a:spcPct val="35000"/>
            </a:spcAft>
          </a:pPr>
          <a:r>
            <a:rPr lang="vi-VN" sz="1500" b="1" kern="1200" dirty="0" smtClean="0">
              <a:solidFill>
                <a:schemeClr val="accent3">
                  <a:lumMod val="10000"/>
                </a:schemeClr>
              </a:solidFill>
            </a:rPr>
            <a:t>III. Tổng kết</a:t>
          </a:r>
          <a:endParaRPr lang="vi-VN" sz="1500" b="1" kern="1200" dirty="0">
            <a:solidFill>
              <a:schemeClr val="accent3">
                <a:lumMod val="10000"/>
              </a:schemeClr>
            </a:solidFill>
          </a:endParaRPr>
        </a:p>
      </dsp:txBody>
      <dsp:txXfrm>
        <a:off x="368437" y="2374646"/>
        <a:ext cx="4812270"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0CE02-2178-4F28-A48B-C8F08F394800}">
      <dsp:nvSpPr>
        <dsp:cNvPr id="0" name=""/>
        <dsp:cNvSpPr/>
      </dsp:nvSpPr>
      <dsp:spPr>
        <a:xfrm>
          <a:off x="3770" y="1583397"/>
          <a:ext cx="1609069" cy="804534"/>
        </a:xfrm>
        <a:prstGeom prst="roundRect">
          <a:avLst>
            <a:gd name="adj" fmla="val 10000"/>
          </a:avLst>
        </a:prstGeom>
        <a:solidFill>
          <a:srgbClr val="93C2F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smtClean="0">
              <a:solidFill>
                <a:schemeClr val="accent3">
                  <a:lumMod val="10000"/>
                </a:schemeClr>
              </a:solidFill>
            </a:rPr>
            <a:t>Bố cục</a:t>
          </a:r>
          <a:endParaRPr lang="vi-VN" sz="2400" kern="1200" dirty="0">
            <a:solidFill>
              <a:schemeClr val="accent3">
                <a:lumMod val="10000"/>
              </a:schemeClr>
            </a:solidFill>
          </a:endParaRPr>
        </a:p>
      </dsp:txBody>
      <dsp:txXfrm>
        <a:off x="27334" y="1606961"/>
        <a:ext cx="1561941" cy="757406"/>
      </dsp:txXfrm>
    </dsp:sp>
    <dsp:sp modelId="{5ECD7A7C-E0D9-452B-BEA8-7305C4C668C2}">
      <dsp:nvSpPr>
        <dsp:cNvPr id="0" name=""/>
        <dsp:cNvSpPr/>
      </dsp:nvSpPr>
      <dsp:spPr>
        <a:xfrm rot="19457599">
          <a:off x="1538338" y="1739573"/>
          <a:ext cx="792630" cy="29575"/>
        </a:xfrm>
        <a:custGeom>
          <a:avLst/>
          <a:gdLst/>
          <a:ahLst/>
          <a:cxnLst/>
          <a:rect l="0" t="0" r="0" b="0"/>
          <a:pathLst>
            <a:path>
              <a:moveTo>
                <a:pt x="0" y="14787"/>
              </a:moveTo>
              <a:lnTo>
                <a:pt x="792630" y="14787"/>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vi-VN" sz="500" kern="1200"/>
        </a:p>
      </dsp:txBody>
      <dsp:txXfrm>
        <a:off x="1914838" y="1734545"/>
        <a:ext cx="39631" cy="39631"/>
      </dsp:txXfrm>
    </dsp:sp>
    <dsp:sp modelId="{2962B9FB-07F5-4856-BD6E-AA646B24A214}">
      <dsp:nvSpPr>
        <dsp:cNvPr id="0" name=""/>
        <dsp:cNvSpPr/>
      </dsp:nvSpPr>
      <dsp:spPr>
        <a:xfrm>
          <a:off x="2256467" y="1120789"/>
          <a:ext cx="2237346" cy="804534"/>
        </a:xfrm>
        <a:prstGeom prst="roundRect">
          <a:avLst>
            <a:gd name="adj" fmla="val 10000"/>
          </a:avLst>
        </a:prstGeom>
        <a:solidFill>
          <a:srgbClr val="BAE1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nl-NL" sz="1400" kern="1200" dirty="0" smtClean="0">
              <a:solidFill>
                <a:schemeClr val="accent3">
                  <a:lumMod val="10000"/>
                </a:schemeClr>
              </a:solidFill>
            </a:rPr>
            <a:t>P1: Từ đầu... </a:t>
          </a:r>
          <a:r>
            <a:rPr lang="nl-NL" sz="1400" i="1" kern="1200" dirty="0" smtClean="0">
              <a:solidFill>
                <a:schemeClr val="accent3">
                  <a:lumMod val="10000"/>
                </a:schemeClr>
              </a:solidFill>
            </a:rPr>
            <a:t>lòng hang chính</a:t>
          </a:r>
          <a:r>
            <a:rPr lang="nl-NL" sz="1400" kern="1200" dirty="0" smtClean="0">
              <a:solidFill>
                <a:schemeClr val="accent3">
                  <a:lumMod val="10000"/>
                </a:schemeClr>
              </a:solidFill>
            </a:rPr>
            <a:t>: Hành trình đi đến hang Én</a:t>
          </a:r>
          <a:endParaRPr lang="vi-VN" sz="1400" kern="1200" dirty="0">
            <a:solidFill>
              <a:schemeClr val="accent3">
                <a:lumMod val="10000"/>
              </a:schemeClr>
            </a:solidFill>
          </a:endParaRPr>
        </a:p>
      </dsp:txBody>
      <dsp:txXfrm>
        <a:off x="2280031" y="1144353"/>
        <a:ext cx="2190218" cy="757406"/>
      </dsp:txXfrm>
    </dsp:sp>
    <dsp:sp modelId="{BB624FA0-353D-470E-96CF-246CC0D8F174}">
      <dsp:nvSpPr>
        <dsp:cNvPr id="0" name=""/>
        <dsp:cNvSpPr/>
      </dsp:nvSpPr>
      <dsp:spPr>
        <a:xfrm rot="2142401">
          <a:off x="1538338" y="2202180"/>
          <a:ext cx="792630" cy="29575"/>
        </a:xfrm>
        <a:custGeom>
          <a:avLst/>
          <a:gdLst/>
          <a:ahLst/>
          <a:cxnLst/>
          <a:rect l="0" t="0" r="0" b="0"/>
          <a:pathLst>
            <a:path>
              <a:moveTo>
                <a:pt x="0" y="14787"/>
              </a:moveTo>
              <a:lnTo>
                <a:pt x="792630" y="14787"/>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vi-VN" sz="500" kern="1200"/>
        </a:p>
      </dsp:txBody>
      <dsp:txXfrm>
        <a:off x="1914838" y="2197152"/>
        <a:ext cx="39631" cy="39631"/>
      </dsp:txXfrm>
    </dsp:sp>
    <dsp:sp modelId="{0DCD7FEF-E2D2-4C8D-AD8C-B7472D55889B}">
      <dsp:nvSpPr>
        <dsp:cNvPr id="0" name=""/>
        <dsp:cNvSpPr/>
      </dsp:nvSpPr>
      <dsp:spPr>
        <a:xfrm>
          <a:off x="2256467" y="2046004"/>
          <a:ext cx="2285103" cy="804534"/>
        </a:xfrm>
        <a:prstGeom prst="roundRect">
          <a:avLst>
            <a:gd name="adj" fmla="val 10000"/>
          </a:avLst>
        </a:prstGeom>
        <a:solidFill>
          <a:srgbClr val="BAE1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nl-NL" sz="1400" kern="1200" dirty="0" smtClean="0">
              <a:solidFill>
                <a:schemeClr val="accent3">
                  <a:lumMod val="10000"/>
                </a:schemeClr>
              </a:solidFill>
            </a:rPr>
            <a:t>P2: Còn lại: Khám phá vẻ đẹp bên trong hang Én</a:t>
          </a:r>
          <a:endParaRPr lang="vi-VN" sz="1400" kern="1200" dirty="0">
            <a:solidFill>
              <a:schemeClr val="accent3">
                <a:lumMod val="10000"/>
              </a:schemeClr>
            </a:solidFill>
          </a:endParaRPr>
        </a:p>
      </dsp:txBody>
      <dsp:txXfrm>
        <a:off x="2280031" y="2069568"/>
        <a:ext cx="2237975" cy="757406"/>
      </dsp:txXfrm>
    </dsp:sp>
    <dsp:sp modelId="{A1A18271-C4B7-4C3C-B529-DA48BBF8F28F}">
      <dsp:nvSpPr>
        <dsp:cNvPr id="0" name=""/>
        <dsp:cNvSpPr/>
      </dsp:nvSpPr>
      <dsp:spPr>
        <a:xfrm rot="17350740">
          <a:off x="3883800" y="1508269"/>
          <a:ext cx="1959170" cy="29575"/>
        </a:xfrm>
        <a:custGeom>
          <a:avLst/>
          <a:gdLst/>
          <a:ahLst/>
          <a:cxnLst/>
          <a:rect l="0" t="0" r="0" b="0"/>
          <a:pathLst>
            <a:path>
              <a:moveTo>
                <a:pt x="0" y="14787"/>
              </a:moveTo>
              <a:lnTo>
                <a:pt x="1959170" y="14787"/>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311150">
            <a:lnSpc>
              <a:spcPct val="90000"/>
            </a:lnSpc>
            <a:spcBef>
              <a:spcPct val="0"/>
            </a:spcBef>
            <a:spcAft>
              <a:spcPct val="35000"/>
            </a:spcAft>
          </a:pPr>
          <a:endParaRPr lang="vi-VN" sz="700" kern="1200"/>
        </a:p>
      </dsp:txBody>
      <dsp:txXfrm>
        <a:off x="4814406" y="1474077"/>
        <a:ext cx="97958" cy="97958"/>
      </dsp:txXfrm>
    </dsp:sp>
    <dsp:sp modelId="{FF13B45E-1360-4F66-803B-307DBD0BFE7C}">
      <dsp:nvSpPr>
        <dsp:cNvPr id="0" name=""/>
        <dsp:cNvSpPr/>
      </dsp:nvSpPr>
      <dsp:spPr>
        <a:xfrm>
          <a:off x="5185199" y="195574"/>
          <a:ext cx="3748761" cy="804534"/>
        </a:xfrm>
        <a:prstGeom prst="roundRect">
          <a:avLst>
            <a:gd name="adj" fmla="val 10000"/>
          </a:avLst>
        </a:prstGeom>
        <a:solidFill>
          <a:srgbClr val="FBCD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nl-NL" sz="1400" kern="1200" dirty="0" smtClean="0">
              <a:solidFill>
                <a:schemeClr val="accent3">
                  <a:lumMod val="10000"/>
                </a:schemeClr>
              </a:solidFill>
            </a:rPr>
            <a:t>Tiếp... </a:t>
          </a:r>
          <a:r>
            <a:rPr lang="nl-NL" sz="1400" i="1" kern="1200" dirty="0" smtClean="0">
              <a:solidFill>
                <a:schemeClr val="accent3">
                  <a:lumMod val="10000"/>
                </a:schemeClr>
              </a:solidFill>
            </a:rPr>
            <a:t>trần hang cao vài trăm mét</a:t>
          </a:r>
          <a:r>
            <a:rPr lang="nl-NL" sz="1400" kern="1200" dirty="0" smtClean="0">
              <a:solidFill>
                <a:schemeClr val="accent3">
                  <a:lumMod val="10000"/>
                </a:schemeClr>
              </a:solidFill>
            </a:rPr>
            <a:t>: Kích thước của hang Én</a:t>
          </a:r>
          <a:endParaRPr lang="vi-VN" sz="1400" kern="1200" dirty="0">
            <a:solidFill>
              <a:schemeClr val="accent3">
                <a:lumMod val="10000"/>
              </a:schemeClr>
            </a:solidFill>
          </a:endParaRPr>
        </a:p>
      </dsp:txBody>
      <dsp:txXfrm>
        <a:off x="5208763" y="219138"/>
        <a:ext cx="3701633" cy="757406"/>
      </dsp:txXfrm>
    </dsp:sp>
    <dsp:sp modelId="{F3D272F5-C7B6-4B55-96D9-0837F4B0DCC9}">
      <dsp:nvSpPr>
        <dsp:cNvPr id="0" name=""/>
        <dsp:cNvSpPr/>
      </dsp:nvSpPr>
      <dsp:spPr>
        <a:xfrm rot="18289469">
          <a:off x="4299851" y="1970876"/>
          <a:ext cx="1127066" cy="29575"/>
        </a:xfrm>
        <a:custGeom>
          <a:avLst/>
          <a:gdLst/>
          <a:ahLst/>
          <a:cxnLst/>
          <a:rect l="0" t="0" r="0" b="0"/>
          <a:pathLst>
            <a:path>
              <a:moveTo>
                <a:pt x="0" y="14787"/>
              </a:moveTo>
              <a:lnTo>
                <a:pt x="1127066" y="14787"/>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vi-VN" sz="500" kern="1200"/>
        </a:p>
      </dsp:txBody>
      <dsp:txXfrm>
        <a:off x="4835208" y="1957487"/>
        <a:ext cx="56353" cy="56353"/>
      </dsp:txXfrm>
    </dsp:sp>
    <dsp:sp modelId="{BD9E295F-FD61-4E2E-9263-2EC18371F364}">
      <dsp:nvSpPr>
        <dsp:cNvPr id="0" name=""/>
        <dsp:cNvSpPr/>
      </dsp:nvSpPr>
      <dsp:spPr>
        <a:xfrm>
          <a:off x="5185199" y="1120789"/>
          <a:ext cx="3795231" cy="804534"/>
        </a:xfrm>
        <a:prstGeom prst="roundRect">
          <a:avLst>
            <a:gd name="adj" fmla="val 10000"/>
          </a:avLst>
        </a:prstGeom>
        <a:solidFill>
          <a:srgbClr val="FBCD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nl-NL" sz="1400" kern="1200" dirty="0" smtClean="0">
              <a:solidFill>
                <a:schemeClr val="accent3">
                  <a:lumMod val="10000"/>
                </a:schemeClr>
              </a:solidFill>
            </a:rPr>
            <a:t>Tiếp... </a:t>
          </a:r>
          <a:r>
            <a:rPr lang="nl-NL" sz="1400" i="1" kern="1200" dirty="0" smtClean="0">
              <a:solidFill>
                <a:schemeClr val="accent3">
                  <a:lumMod val="10000"/>
                </a:schemeClr>
              </a:solidFill>
            </a:rPr>
            <a:t>đôi cánh ấy sẽ lành hẳn</a:t>
          </a:r>
          <a:r>
            <a:rPr lang="nl-NL" sz="1400" kern="1200" dirty="0" smtClean="0">
              <a:solidFill>
                <a:schemeClr val="accent3">
                  <a:lumMod val="10000"/>
                </a:schemeClr>
              </a:solidFill>
            </a:rPr>
            <a:t>: Những con chim én trong hang Én</a:t>
          </a:r>
          <a:endParaRPr lang="vi-VN" sz="1400" kern="1200" dirty="0">
            <a:solidFill>
              <a:schemeClr val="accent3">
                <a:lumMod val="10000"/>
              </a:schemeClr>
            </a:solidFill>
          </a:endParaRPr>
        </a:p>
      </dsp:txBody>
      <dsp:txXfrm>
        <a:off x="5208763" y="1144353"/>
        <a:ext cx="3748103" cy="757406"/>
      </dsp:txXfrm>
    </dsp:sp>
    <dsp:sp modelId="{1D29619A-63C6-4503-8EFA-E1F651643D31}">
      <dsp:nvSpPr>
        <dsp:cNvPr id="0" name=""/>
        <dsp:cNvSpPr/>
      </dsp:nvSpPr>
      <dsp:spPr>
        <a:xfrm>
          <a:off x="4541571" y="2433484"/>
          <a:ext cx="643627" cy="29575"/>
        </a:xfrm>
        <a:custGeom>
          <a:avLst/>
          <a:gdLst/>
          <a:ahLst/>
          <a:cxnLst/>
          <a:rect l="0" t="0" r="0" b="0"/>
          <a:pathLst>
            <a:path>
              <a:moveTo>
                <a:pt x="0" y="14787"/>
              </a:moveTo>
              <a:lnTo>
                <a:pt x="643627" y="14787"/>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vi-VN" sz="500" kern="1200"/>
        </a:p>
      </dsp:txBody>
      <dsp:txXfrm>
        <a:off x="4847294" y="2432181"/>
        <a:ext cx="32181" cy="32181"/>
      </dsp:txXfrm>
    </dsp:sp>
    <dsp:sp modelId="{846A860A-60F6-4050-A2C0-6EFBFAD13C4E}">
      <dsp:nvSpPr>
        <dsp:cNvPr id="0" name=""/>
        <dsp:cNvSpPr/>
      </dsp:nvSpPr>
      <dsp:spPr>
        <a:xfrm>
          <a:off x="5185199" y="2046004"/>
          <a:ext cx="3813478" cy="804534"/>
        </a:xfrm>
        <a:prstGeom prst="roundRect">
          <a:avLst>
            <a:gd name="adj" fmla="val 10000"/>
          </a:avLst>
        </a:prstGeom>
        <a:solidFill>
          <a:srgbClr val="FBCD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nl-NL" sz="1400" kern="1200" dirty="0" smtClean="0">
              <a:solidFill>
                <a:schemeClr val="accent3">
                  <a:lumMod val="10000"/>
                </a:schemeClr>
              </a:solidFill>
            </a:rPr>
            <a:t>Tiếp... </a:t>
          </a:r>
          <a:r>
            <a:rPr lang="nl-NL" sz="1400" i="1" kern="1200" dirty="0" smtClean="0">
              <a:solidFill>
                <a:schemeClr val="accent3">
                  <a:lumMod val="10000"/>
                </a:schemeClr>
              </a:solidFill>
            </a:rPr>
            <a:t>tạo tác của tự nhiên</a:t>
          </a:r>
          <a:r>
            <a:rPr lang="nl-NL" sz="1400" kern="1200" dirty="0" smtClean="0">
              <a:solidFill>
                <a:schemeClr val="accent3">
                  <a:lumMod val="10000"/>
                </a:schemeClr>
              </a:solidFill>
            </a:rPr>
            <a:t>: vẻ đẹp thiên nhiên ở sau hang Én</a:t>
          </a:r>
          <a:endParaRPr lang="vi-VN" sz="1400" kern="1200" dirty="0">
            <a:solidFill>
              <a:schemeClr val="accent3">
                <a:lumMod val="10000"/>
              </a:schemeClr>
            </a:solidFill>
          </a:endParaRPr>
        </a:p>
      </dsp:txBody>
      <dsp:txXfrm>
        <a:off x="5208763" y="2069568"/>
        <a:ext cx="3766350" cy="757406"/>
      </dsp:txXfrm>
    </dsp:sp>
    <dsp:sp modelId="{5822D1C1-0148-4C0E-B06B-6A17D097E27A}">
      <dsp:nvSpPr>
        <dsp:cNvPr id="0" name=""/>
        <dsp:cNvSpPr/>
      </dsp:nvSpPr>
      <dsp:spPr>
        <a:xfrm rot="3310531">
          <a:off x="4299851" y="2896091"/>
          <a:ext cx="1127066" cy="29575"/>
        </a:xfrm>
        <a:custGeom>
          <a:avLst/>
          <a:gdLst/>
          <a:ahLst/>
          <a:cxnLst/>
          <a:rect l="0" t="0" r="0" b="0"/>
          <a:pathLst>
            <a:path>
              <a:moveTo>
                <a:pt x="0" y="14787"/>
              </a:moveTo>
              <a:lnTo>
                <a:pt x="1127066" y="14787"/>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222250">
            <a:lnSpc>
              <a:spcPct val="90000"/>
            </a:lnSpc>
            <a:spcBef>
              <a:spcPct val="0"/>
            </a:spcBef>
            <a:spcAft>
              <a:spcPct val="35000"/>
            </a:spcAft>
          </a:pPr>
          <a:endParaRPr lang="vi-VN" sz="500" kern="1200"/>
        </a:p>
      </dsp:txBody>
      <dsp:txXfrm>
        <a:off x="4835208" y="2882702"/>
        <a:ext cx="56353" cy="56353"/>
      </dsp:txXfrm>
    </dsp:sp>
    <dsp:sp modelId="{E916CF0F-1C13-4A9E-B48A-D691124B5660}">
      <dsp:nvSpPr>
        <dsp:cNvPr id="0" name=""/>
        <dsp:cNvSpPr/>
      </dsp:nvSpPr>
      <dsp:spPr>
        <a:xfrm>
          <a:off x="5185199" y="2971219"/>
          <a:ext cx="3847526" cy="804534"/>
        </a:xfrm>
        <a:prstGeom prst="roundRect">
          <a:avLst>
            <a:gd name="adj" fmla="val 10000"/>
          </a:avLst>
        </a:prstGeom>
        <a:solidFill>
          <a:srgbClr val="FBCD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nl-NL" sz="1400" kern="1200" dirty="0" smtClean="0">
              <a:solidFill>
                <a:schemeClr val="accent3">
                  <a:lumMod val="10000"/>
                </a:schemeClr>
              </a:solidFill>
            </a:rPr>
            <a:t>Tiếp... tiếng phân chim rơi lộp độp trên mái lều: Hang Én khi trời tối</a:t>
          </a:r>
          <a:endParaRPr lang="vi-VN" sz="1400" kern="1200" dirty="0">
            <a:solidFill>
              <a:schemeClr val="accent3">
                <a:lumMod val="10000"/>
              </a:schemeClr>
            </a:solidFill>
          </a:endParaRPr>
        </a:p>
      </dsp:txBody>
      <dsp:txXfrm>
        <a:off x="5208763" y="2994783"/>
        <a:ext cx="3800398" cy="757406"/>
      </dsp:txXfrm>
    </dsp:sp>
    <dsp:sp modelId="{3E7AD53B-7DF4-4940-B8C2-D5DB2EB4AAC2}">
      <dsp:nvSpPr>
        <dsp:cNvPr id="0" name=""/>
        <dsp:cNvSpPr/>
      </dsp:nvSpPr>
      <dsp:spPr>
        <a:xfrm rot="4249260">
          <a:off x="3883800" y="3358699"/>
          <a:ext cx="1959170" cy="29575"/>
        </a:xfrm>
        <a:custGeom>
          <a:avLst/>
          <a:gdLst/>
          <a:ahLst/>
          <a:cxnLst/>
          <a:rect l="0" t="0" r="0" b="0"/>
          <a:pathLst>
            <a:path>
              <a:moveTo>
                <a:pt x="0" y="14787"/>
              </a:moveTo>
              <a:lnTo>
                <a:pt x="1959170" y="14787"/>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just" defTabSz="311150">
            <a:lnSpc>
              <a:spcPct val="90000"/>
            </a:lnSpc>
            <a:spcBef>
              <a:spcPct val="0"/>
            </a:spcBef>
            <a:spcAft>
              <a:spcPct val="35000"/>
            </a:spcAft>
          </a:pPr>
          <a:endParaRPr lang="vi-VN" sz="700" kern="1200"/>
        </a:p>
      </dsp:txBody>
      <dsp:txXfrm>
        <a:off x="4814406" y="3324507"/>
        <a:ext cx="97958" cy="97958"/>
      </dsp:txXfrm>
    </dsp:sp>
    <dsp:sp modelId="{E79850A0-7000-4074-9E70-A66922347A01}">
      <dsp:nvSpPr>
        <dsp:cNvPr id="0" name=""/>
        <dsp:cNvSpPr/>
      </dsp:nvSpPr>
      <dsp:spPr>
        <a:xfrm>
          <a:off x="5185199" y="3896434"/>
          <a:ext cx="3807524" cy="804534"/>
        </a:xfrm>
        <a:prstGeom prst="roundRect">
          <a:avLst>
            <a:gd name="adj" fmla="val 10000"/>
          </a:avLst>
        </a:prstGeom>
        <a:solidFill>
          <a:srgbClr val="FBCD8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nl-NL" sz="1400" kern="1200" dirty="0" smtClean="0">
              <a:solidFill>
                <a:schemeClr val="accent3">
                  <a:lumMod val="10000"/>
                </a:schemeClr>
              </a:solidFill>
            </a:rPr>
            <a:t>Tiếp... hết: Hang Én vào sáng hôm sau.</a:t>
          </a:r>
          <a:endParaRPr lang="vi-VN" sz="1400" kern="1200" dirty="0">
            <a:solidFill>
              <a:schemeClr val="accent3">
                <a:lumMod val="10000"/>
              </a:schemeClr>
            </a:solidFill>
          </a:endParaRPr>
        </a:p>
      </dsp:txBody>
      <dsp:txXfrm>
        <a:off x="5208763" y="3919998"/>
        <a:ext cx="3760396" cy="757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9A91C-E09D-4A5B-BF65-3490C25F4A8B}">
      <dsp:nvSpPr>
        <dsp:cNvPr id="0" name=""/>
        <dsp:cNvSpPr/>
      </dsp:nvSpPr>
      <dsp:spPr>
        <a:xfrm>
          <a:off x="7010" y="1584177"/>
          <a:ext cx="1521469" cy="951877"/>
        </a:xfrm>
        <a:prstGeom prst="roundRect">
          <a:avLst>
            <a:gd name="adj" fmla="val 10000"/>
          </a:avLst>
        </a:prstGeom>
        <a:solidFill>
          <a:srgbClr val="FFFF7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50000"/>
            </a:lnSpc>
            <a:spcBef>
              <a:spcPct val="0"/>
            </a:spcBef>
            <a:spcAft>
              <a:spcPct val="35000"/>
            </a:spcAft>
          </a:pPr>
          <a:r>
            <a:rPr lang="vi-VN" sz="2000" b="1" kern="1200" dirty="0" smtClean="0">
              <a:solidFill>
                <a:srgbClr val="000000"/>
              </a:solidFill>
            </a:rPr>
            <a:t>Thảo luận nhóm</a:t>
          </a:r>
          <a:endParaRPr lang="vi-VN" sz="2000" b="1" kern="1200" dirty="0">
            <a:solidFill>
              <a:srgbClr val="000000"/>
            </a:solidFill>
          </a:endParaRPr>
        </a:p>
      </dsp:txBody>
      <dsp:txXfrm>
        <a:off x="34890" y="1612057"/>
        <a:ext cx="1465709" cy="896117"/>
      </dsp:txXfrm>
    </dsp:sp>
    <dsp:sp modelId="{E58BDB64-E406-4957-AB0F-F3D9BF4D0C34}">
      <dsp:nvSpPr>
        <dsp:cNvPr id="0" name=""/>
        <dsp:cNvSpPr/>
      </dsp:nvSpPr>
      <dsp:spPr>
        <a:xfrm rot="17692822">
          <a:off x="1109512" y="1387365"/>
          <a:ext cx="1446521" cy="33234"/>
        </a:xfrm>
        <a:custGeom>
          <a:avLst/>
          <a:gdLst/>
          <a:ahLst/>
          <a:cxnLst/>
          <a:rect l="0" t="0" r="0" b="0"/>
          <a:pathLst>
            <a:path>
              <a:moveTo>
                <a:pt x="0" y="16617"/>
              </a:moveTo>
              <a:lnTo>
                <a:pt x="1446521" y="16617"/>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p>
      </dsp:txBody>
      <dsp:txXfrm>
        <a:off x="1796610" y="1367819"/>
        <a:ext cx="72326" cy="72326"/>
      </dsp:txXfrm>
    </dsp:sp>
    <dsp:sp modelId="{DD737BBD-0575-4A83-A868-3409FDF8732F}">
      <dsp:nvSpPr>
        <dsp:cNvPr id="0" name=""/>
        <dsp:cNvSpPr/>
      </dsp:nvSpPr>
      <dsp:spPr>
        <a:xfrm>
          <a:off x="2137067" y="367481"/>
          <a:ext cx="6095235" cy="760734"/>
        </a:xfrm>
        <a:prstGeom prst="roundRect">
          <a:avLst>
            <a:gd name="adj" fmla="val 10000"/>
          </a:avLst>
        </a:prstGeom>
        <a:solidFill>
          <a:srgbClr val="93C2F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vi-VN" sz="1700" b="1" kern="1200" dirty="0" smtClean="0">
              <a:solidFill>
                <a:srgbClr val="000000"/>
              </a:solidFill>
            </a:rPr>
            <a:t>Nhóm 1: </a:t>
          </a:r>
          <a:r>
            <a:rPr lang="vi-VN" sz="1700" kern="1200" dirty="0" smtClean="0">
              <a:solidFill>
                <a:srgbClr val="000000"/>
              </a:solidFill>
            </a:rPr>
            <a:t>Phân tích cách con người gọi hang Én.</a:t>
          </a:r>
          <a:endParaRPr lang="vi-VN" sz="1700" kern="1200" dirty="0">
            <a:solidFill>
              <a:srgbClr val="000000"/>
            </a:solidFill>
          </a:endParaRPr>
        </a:p>
      </dsp:txBody>
      <dsp:txXfrm>
        <a:off x="2159348" y="389762"/>
        <a:ext cx="6050673" cy="716172"/>
      </dsp:txXfrm>
    </dsp:sp>
    <dsp:sp modelId="{8A0901D8-5EB2-4CD6-A6AA-B0CA895DEE6A}">
      <dsp:nvSpPr>
        <dsp:cNvPr id="0" name=""/>
        <dsp:cNvSpPr/>
      </dsp:nvSpPr>
      <dsp:spPr>
        <a:xfrm rot="19457599">
          <a:off x="1458034" y="1824787"/>
          <a:ext cx="749478" cy="33234"/>
        </a:xfrm>
        <a:custGeom>
          <a:avLst/>
          <a:gdLst/>
          <a:ahLst/>
          <a:cxnLst/>
          <a:rect l="0" t="0" r="0" b="0"/>
          <a:pathLst>
            <a:path>
              <a:moveTo>
                <a:pt x="0" y="16617"/>
              </a:moveTo>
              <a:lnTo>
                <a:pt x="749478" y="16617"/>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p>
      </dsp:txBody>
      <dsp:txXfrm>
        <a:off x="1814036" y="1822667"/>
        <a:ext cx="37473" cy="37473"/>
      </dsp:txXfrm>
    </dsp:sp>
    <dsp:sp modelId="{449597BF-EEDF-471D-B976-F4DECB6F397E}">
      <dsp:nvSpPr>
        <dsp:cNvPr id="0" name=""/>
        <dsp:cNvSpPr/>
      </dsp:nvSpPr>
      <dsp:spPr>
        <a:xfrm>
          <a:off x="2137067" y="1242326"/>
          <a:ext cx="6147269" cy="760734"/>
        </a:xfrm>
        <a:prstGeom prst="roundRect">
          <a:avLst>
            <a:gd name="adj" fmla="val 10000"/>
          </a:avLst>
        </a:prstGeom>
        <a:solidFill>
          <a:srgbClr val="F6AB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vi-VN" sz="1700" b="1" kern="1200" dirty="0" smtClean="0">
              <a:solidFill>
                <a:srgbClr val="000000"/>
              </a:solidFill>
            </a:rPr>
            <a:t>Nhóm 2:</a:t>
          </a:r>
          <a:r>
            <a:rPr lang="vi-VN" sz="1700" kern="1200" dirty="0" smtClean="0">
              <a:solidFill>
                <a:srgbClr val="000000"/>
              </a:solidFill>
            </a:rPr>
            <a:t> Tìm và phân tích cách con người cư xử với đàn bướm, cư xử với chim én.</a:t>
          </a:r>
          <a:endParaRPr lang="vi-VN" sz="1700" kern="1200" dirty="0">
            <a:solidFill>
              <a:srgbClr val="000000"/>
            </a:solidFill>
          </a:endParaRPr>
        </a:p>
      </dsp:txBody>
      <dsp:txXfrm>
        <a:off x="2159348" y="1264607"/>
        <a:ext cx="6102707" cy="716172"/>
      </dsp:txXfrm>
    </dsp:sp>
    <dsp:sp modelId="{12995E83-BFE3-47F5-BE1E-54C98A2DD993}">
      <dsp:nvSpPr>
        <dsp:cNvPr id="0" name=""/>
        <dsp:cNvSpPr/>
      </dsp:nvSpPr>
      <dsp:spPr>
        <a:xfrm rot="2142401">
          <a:off x="1458034" y="2262210"/>
          <a:ext cx="749478" cy="33234"/>
        </a:xfrm>
        <a:custGeom>
          <a:avLst/>
          <a:gdLst/>
          <a:ahLst/>
          <a:cxnLst/>
          <a:rect l="0" t="0" r="0" b="0"/>
          <a:pathLst>
            <a:path>
              <a:moveTo>
                <a:pt x="0" y="16617"/>
              </a:moveTo>
              <a:lnTo>
                <a:pt x="749478" y="16617"/>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p>
      </dsp:txBody>
      <dsp:txXfrm>
        <a:off x="1814036" y="2260090"/>
        <a:ext cx="37473" cy="37473"/>
      </dsp:txXfrm>
    </dsp:sp>
    <dsp:sp modelId="{74BE566F-EAAE-4D4B-A2FE-88894F6C69EB}">
      <dsp:nvSpPr>
        <dsp:cNvPr id="0" name=""/>
        <dsp:cNvSpPr/>
      </dsp:nvSpPr>
      <dsp:spPr>
        <a:xfrm>
          <a:off x="2137067" y="2117171"/>
          <a:ext cx="6139829" cy="760734"/>
        </a:xfrm>
        <a:prstGeom prst="roundRect">
          <a:avLst>
            <a:gd name="adj" fmla="val 10000"/>
          </a:avLst>
        </a:prstGeom>
        <a:solidFill>
          <a:srgbClr val="BAE1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vi-VN" sz="1700" b="1" kern="1200" dirty="0" smtClean="0">
              <a:solidFill>
                <a:srgbClr val="000000"/>
              </a:solidFill>
            </a:rPr>
            <a:t>Nhóm 3:</a:t>
          </a:r>
          <a:r>
            <a:rPr lang="vi-VN" sz="1700" kern="1200" dirty="0" smtClean="0">
              <a:solidFill>
                <a:srgbClr val="000000"/>
              </a:solidFill>
            </a:rPr>
            <a:t> Tìm và phân tích cách cư xử với thiên nhiên của tộc người A-rem.</a:t>
          </a:r>
          <a:endParaRPr lang="vi-VN" sz="1700" kern="1200" dirty="0">
            <a:solidFill>
              <a:srgbClr val="000000"/>
            </a:solidFill>
          </a:endParaRPr>
        </a:p>
      </dsp:txBody>
      <dsp:txXfrm>
        <a:off x="2159348" y="2139452"/>
        <a:ext cx="6095267" cy="716172"/>
      </dsp:txXfrm>
    </dsp:sp>
    <dsp:sp modelId="{38AAEA7E-6305-4A9F-84C6-F6608A7C7934}">
      <dsp:nvSpPr>
        <dsp:cNvPr id="0" name=""/>
        <dsp:cNvSpPr/>
      </dsp:nvSpPr>
      <dsp:spPr>
        <a:xfrm rot="3907178">
          <a:off x="1109512" y="2699632"/>
          <a:ext cx="1446521" cy="33234"/>
        </a:xfrm>
        <a:custGeom>
          <a:avLst/>
          <a:gdLst/>
          <a:ahLst/>
          <a:cxnLst/>
          <a:rect l="0" t="0" r="0" b="0"/>
          <a:pathLst>
            <a:path>
              <a:moveTo>
                <a:pt x="0" y="16617"/>
              </a:moveTo>
              <a:lnTo>
                <a:pt x="1446521" y="16617"/>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p>
      </dsp:txBody>
      <dsp:txXfrm>
        <a:off x="1796610" y="2680086"/>
        <a:ext cx="72326" cy="72326"/>
      </dsp:txXfrm>
    </dsp:sp>
    <dsp:sp modelId="{10843936-CC77-4FE9-BC41-F19DA4968E49}">
      <dsp:nvSpPr>
        <dsp:cNvPr id="0" name=""/>
        <dsp:cNvSpPr/>
      </dsp:nvSpPr>
      <dsp:spPr>
        <a:xfrm>
          <a:off x="2137067" y="2992016"/>
          <a:ext cx="6160506" cy="760734"/>
        </a:xfrm>
        <a:prstGeom prst="roundRect">
          <a:avLst>
            <a:gd name="adj" fmla="val 10000"/>
          </a:avLst>
        </a:prstGeom>
        <a:solidFill>
          <a:srgbClr val="80E0A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vi-VN" sz="1700" b="1" kern="1200" dirty="0" smtClean="0">
              <a:solidFill>
                <a:srgbClr val="000000"/>
              </a:solidFill>
            </a:rPr>
            <a:t>Nhóm 4: </a:t>
          </a:r>
          <a:r>
            <a:rPr lang="vi-VN" sz="1700" kern="1200" dirty="0" smtClean="0">
              <a:solidFill>
                <a:srgbClr val="000000"/>
              </a:solidFill>
            </a:rPr>
            <a:t>Tìm và phân tích cách những du khách cư xử với thiên nhiên khi ở trong hang.</a:t>
          </a:r>
          <a:endParaRPr lang="vi-VN" sz="1700" kern="1200" dirty="0">
            <a:solidFill>
              <a:srgbClr val="000000"/>
            </a:solidFill>
          </a:endParaRPr>
        </a:p>
      </dsp:txBody>
      <dsp:txXfrm>
        <a:off x="2159348" y="3014297"/>
        <a:ext cx="6115944" cy="7161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46324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0ff5ca009_7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0ff5ca009_7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0f1f795cd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70f1f795cd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0f1f795cd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70f1f795cd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0f1f795c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70f1f795c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0f1f795c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70f1f795c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70f1f795cd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70f1f795cd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70f1f795cd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70f1f795cd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0f1f795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0f1f795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0f1f795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0f1f795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0f1f795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0f1f795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0f1f795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0f1f795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70f1f795cd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70f1f795cd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0ff5ca009_7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0ff5ca009_7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70f1f795cd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70f1f795cd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534100" y="1835525"/>
            <a:ext cx="2075700" cy="1620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dk1"/>
              </a:buClr>
              <a:buSzPts val="5200"/>
              <a:buNone/>
              <a:defRPr sz="50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553189" y="4133847"/>
            <a:ext cx="2037600" cy="592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800"/>
              <a:buNone/>
              <a:defRPr>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1">
  <p:cSld name="CUSTOM_16">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583850" y="489050"/>
            <a:ext cx="796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235" name="Google Shape;235;p31"/>
          <p:cNvSpPr txBox="1">
            <a:spLocks noGrp="1"/>
          </p:cNvSpPr>
          <p:nvPr>
            <p:ph type="body" idx="1"/>
          </p:nvPr>
        </p:nvSpPr>
        <p:spPr>
          <a:xfrm>
            <a:off x="713225" y="1522525"/>
            <a:ext cx="4490700" cy="3065700"/>
          </a:xfrm>
          <a:prstGeom prst="rect">
            <a:avLst/>
          </a:prstGeom>
        </p:spPr>
        <p:txBody>
          <a:bodyPr spcFirstLastPara="1" wrap="square" lIns="91425" tIns="91425" rIns="91425" bIns="91425" anchor="t" anchorCtr="0">
            <a:noAutofit/>
          </a:bodyPr>
          <a:lstStyle>
            <a:lvl1pPr marL="457200" marR="50800" lvl="0" indent="-317500" rtl="0">
              <a:spcBef>
                <a:spcPts val="0"/>
              </a:spcBef>
              <a:spcAft>
                <a:spcPts val="0"/>
              </a:spcAft>
              <a:buClr>
                <a:schemeClr val="dk1"/>
              </a:buClr>
              <a:buSzPts val="1400"/>
              <a:buChar char="●"/>
              <a:defRPr sz="1200">
                <a:solidFill>
                  <a:srgbClr val="000000"/>
                </a:solidFill>
              </a:defRPr>
            </a:lvl1pPr>
            <a:lvl2pPr marL="914400" lvl="1" indent="-317500" rtl="0">
              <a:spcBef>
                <a:spcPts val="0"/>
              </a:spcBef>
              <a:spcAft>
                <a:spcPts val="0"/>
              </a:spcAft>
              <a:buClr>
                <a:schemeClr val="dk1"/>
              </a:buClr>
              <a:buSzPts val="1400"/>
              <a:buChar char="○"/>
              <a:defRPr>
                <a:solidFill>
                  <a:srgbClr val="000000"/>
                </a:solidFill>
              </a:defRPr>
            </a:lvl2pPr>
            <a:lvl3pPr marL="1371600" lvl="2" indent="-317500" rtl="0">
              <a:spcBef>
                <a:spcPts val="1600"/>
              </a:spcBef>
              <a:spcAft>
                <a:spcPts val="0"/>
              </a:spcAft>
              <a:buClr>
                <a:schemeClr val="dk1"/>
              </a:buClr>
              <a:buSzPts val="1400"/>
              <a:buChar char="■"/>
              <a:defRPr>
                <a:solidFill>
                  <a:srgbClr val="000000"/>
                </a:solidFill>
              </a:defRPr>
            </a:lvl3pPr>
            <a:lvl4pPr marL="1828800" lvl="3" indent="-317500" rtl="0">
              <a:spcBef>
                <a:spcPts val="1600"/>
              </a:spcBef>
              <a:spcAft>
                <a:spcPts val="0"/>
              </a:spcAft>
              <a:buClr>
                <a:schemeClr val="dk1"/>
              </a:buClr>
              <a:buSzPts val="1400"/>
              <a:buChar char="●"/>
              <a:defRPr>
                <a:solidFill>
                  <a:srgbClr val="000000"/>
                </a:solidFill>
              </a:defRPr>
            </a:lvl4pPr>
            <a:lvl5pPr marL="2286000" lvl="4" indent="-317500" rtl="0">
              <a:spcBef>
                <a:spcPts val="1600"/>
              </a:spcBef>
              <a:spcAft>
                <a:spcPts val="0"/>
              </a:spcAft>
              <a:buClr>
                <a:schemeClr val="dk1"/>
              </a:buClr>
              <a:buSzPts val="1400"/>
              <a:buChar char="○"/>
              <a:defRPr>
                <a:solidFill>
                  <a:srgbClr val="000000"/>
                </a:solidFill>
              </a:defRPr>
            </a:lvl5pPr>
            <a:lvl6pPr marL="2743200" lvl="5" indent="-317500" rtl="0">
              <a:spcBef>
                <a:spcPts val="1600"/>
              </a:spcBef>
              <a:spcAft>
                <a:spcPts val="0"/>
              </a:spcAft>
              <a:buClr>
                <a:schemeClr val="dk1"/>
              </a:buClr>
              <a:buSzPts val="1400"/>
              <a:buChar char="■"/>
              <a:defRPr>
                <a:solidFill>
                  <a:srgbClr val="000000"/>
                </a:solidFill>
              </a:defRPr>
            </a:lvl6pPr>
            <a:lvl7pPr marL="3200400" lvl="6" indent="-317500" rtl="0">
              <a:spcBef>
                <a:spcPts val="1600"/>
              </a:spcBef>
              <a:spcAft>
                <a:spcPts val="0"/>
              </a:spcAft>
              <a:buClr>
                <a:schemeClr val="dk1"/>
              </a:buClr>
              <a:buSzPts val="1400"/>
              <a:buChar char="●"/>
              <a:defRPr>
                <a:solidFill>
                  <a:srgbClr val="000000"/>
                </a:solidFill>
              </a:defRPr>
            </a:lvl7pPr>
            <a:lvl8pPr marL="3657600" lvl="7" indent="-317500" rtl="0">
              <a:spcBef>
                <a:spcPts val="1600"/>
              </a:spcBef>
              <a:spcAft>
                <a:spcPts val="0"/>
              </a:spcAft>
              <a:buClr>
                <a:schemeClr val="dk1"/>
              </a:buClr>
              <a:buSzPts val="1400"/>
              <a:buChar char="○"/>
              <a:defRPr>
                <a:solidFill>
                  <a:srgbClr val="000000"/>
                </a:solidFill>
              </a:defRPr>
            </a:lvl8pPr>
            <a:lvl9pPr marL="4114800" lvl="8" indent="-317500" rtl="0">
              <a:spcBef>
                <a:spcPts val="1600"/>
              </a:spcBef>
              <a:spcAft>
                <a:spcPts val="1600"/>
              </a:spcAft>
              <a:buClr>
                <a:schemeClr val="dk1"/>
              </a:buClr>
              <a:buSzPts val="1400"/>
              <a:buChar char="■"/>
              <a:defRPr>
                <a:solidFill>
                  <a:srgbClr val="000000"/>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7">
    <p:spTree>
      <p:nvGrpSpPr>
        <p:cNvPr id="1" name="Shape 23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534100" y="1835525"/>
            <a:ext cx="2075700" cy="16206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dk1"/>
              </a:buClr>
              <a:buSzPts val="5200"/>
              <a:buNone/>
              <a:defRPr sz="5000">
                <a:solidFill>
                  <a:schemeClr val="dk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553189" y="4133847"/>
            <a:ext cx="2037600" cy="592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800"/>
              <a:buNone/>
              <a:defRPr>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982992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11"/>
        <p:cNvGrpSpPr/>
        <p:nvPr/>
      </p:nvGrpSpPr>
      <p:grpSpPr>
        <a:xfrm>
          <a:off x="0" y="0"/>
          <a:ext cx="0" cy="0"/>
          <a:chOff x="0" y="0"/>
          <a:chExt cx="0" cy="0"/>
        </a:xfrm>
      </p:grpSpPr>
      <p:sp>
        <p:nvSpPr>
          <p:cNvPr id="12" name="Google Shape;12;p3"/>
          <p:cNvSpPr/>
          <p:nvPr/>
        </p:nvSpPr>
        <p:spPr>
          <a:xfrm>
            <a:off x="3123100" y="-384825"/>
            <a:ext cx="6275825" cy="3254500"/>
          </a:xfrm>
          <a:custGeom>
            <a:avLst/>
            <a:gdLst/>
            <a:ahLst/>
            <a:cxnLst/>
            <a:rect l="l" t="t" r="r" b="b"/>
            <a:pathLst>
              <a:path w="251033" h="130180" extrusionOk="0">
                <a:moveTo>
                  <a:pt x="0" y="0"/>
                </a:moveTo>
                <a:cubicBezTo>
                  <a:pt x="1428" y="5712"/>
                  <a:pt x="7983" y="8718"/>
                  <a:pt x="11249" y="13617"/>
                </a:cubicBezTo>
                <a:cubicBezTo>
                  <a:pt x="21651" y="29219"/>
                  <a:pt x="41301" y="38953"/>
                  <a:pt x="59798" y="42036"/>
                </a:cubicBezTo>
                <a:cubicBezTo>
                  <a:pt x="82012" y="45738"/>
                  <a:pt x="108552" y="32509"/>
                  <a:pt x="127293" y="44996"/>
                </a:cubicBezTo>
                <a:cubicBezTo>
                  <a:pt x="151529" y="61144"/>
                  <a:pt x="151361" y="100934"/>
                  <a:pt x="174657" y="118411"/>
                </a:cubicBezTo>
                <a:cubicBezTo>
                  <a:pt x="188992" y="129165"/>
                  <a:pt x="209674" y="132015"/>
                  <a:pt x="227350" y="129069"/>
                </a:cubicBezTo>
                <a:cubicBezTo>
                  <a:pt x="236145" y="127603"/>
                  <a:pt x="247046" y="124610"/>
                  <a:pt x="251033" y="116635"/>
                </a:cubicBezTo>
              </a:path>
            </a:pathLst>
          </a:custGeom>
          <a:noFill/>
          <a:ln w="38100" cap="flat" cmpd="sng">
            <a:solidFill>
              <a:schemeClr val="accent3"/>
            </a:solidFill>
            <a:prstDash val="dash"/>
            <a:round/>
            <a:headEnd type="none" w="med" len="med"/>
            <a:tailEnd type="none" w="med" len="med"/>
          </a:ln>
        </p:spPr>
      </p:sp>
      <p:sp>
        <p:nvSpPr>
          <p:cNvPr id="13" name="Google Shape;13;p3"/>
          <p:cNvSpPr/>
          <p:nvPr/>
        </p:nvSpPr>
        <p:spPr>
          <a:xfrm rot="393864">
            <a:off x="-376144" y="2494225"/>
            <a:ext cx="5292628" cy="3074809"/>
          </a:xfrm>
          <a:custGeom>
            <a:avLst/>
            <a:gdLst/>
            <a:ahLst/>
            <a:cxnLst/>
            <a:rect l="l" t="t" r="r" b="b"/>
            <a:pathLst>
              <a:path w="199523" h="122998" extrusionOk="0">
                <a:moveTo>
                  <a:pt x="0" y="0"/>
                </a:moveTo>
                <a:cubicBezTo>
                  <a:pt x="5699" y="14253"/>
                  <a:pt x="23641" y="20073"/>
                  <a:pt x="32563" y="32564"/>
                </a:cubicBezTo>
                <a:cubicBezTo>
                  <a:pt x="40249" y="43325"/>
                  <a:pt x="44291" y="59762"/>
                  <a:pt x="56837" y="63943"/>
                </a:cubicBezTo>
                <a:cubicBezTo>
                  <a:pt x="68686" y="67892"/>
                  <a:pt x="81709" y="68738"/>
                  <a:pt x="94137" y="67495"/>
                </a:cubicBezTo>
                <a:cubicBezTo>
                  <a:pt x="103367" y="66572"/>
                  <a:pt x="113910" y="62894"/>
                  <a:pt x="121964" y="67495"/>
                </a:cubicBezTo>
                <a:cubicBezTo>
                  <a:pt x="136606" y="75860"/>
                  <a:pt x="140854" y="95450"/>
                  <a:pt x="150974" y="108939"/>
                </a:cubicBezTo>
                <a:cubicBezTo>
                  <a:pt x="158695" y="119231"/>
                  <a:pt x="174224" y="122556"/>
                  <a:pt x="187090" y="122556"/>
                </a:cubicBezTo>
                <a:cubicBezTo>
                  <a:pt x="191239" y="122556"/>
                  <a:pt x="195812" y="123820"/>
                  <a:pt x="199523" y="121964"/>
                </a:cubicBezTo>
              </a:path>
            </a:pathLst>
          </a:custGeom>
          <a:noFill/>
          <a:ln w="38100" cap="flat" cmpd="sng">
            <a:solidFill>
              <a:schemeClr val="accent3"/>
            </a:solidFill>
            <a:prstDash val="dash"/>
            <a:round/>
            <a:headEnd type="none" w="med" len="med"/>
            <a:tailEnd type="none" w="med" len="med"/>
          </a:ln>
        </p:spPr>
      </p:sp>
      <p:sp>
        <p:nvSpPr>
          <p:cNvPr id="14" name="Google Shape;14;p3"/>
          <p:cNvSpPr/>
          <p:nvPr/>
        </p:nvSpPr>
        <p:spPr>
          <a:xfrm>
            <a:off x="-162825" y="1184125"/>
            <a:ext cx="8673650" cy="4247996"/>
          </a:xfrm>
          <a:custGeom>
            <a:avLst/>
            <a:gdLst/>
            <a:ahLst/>
            <a:cxnLst/>
            <a:rect l="l" t="t" r="r" b="b"/>
            <a:pathLst>
              <a:path w="346946" h="158967" extrusionOk="0">
                <a:moveTo>
                  <a:pt x="0" y="0"/>
                </a:moveTo>
                <a:cubicBezTo>
                  <a:pt x="14215" y="4059"/>
                  <a:pt x="31075" y="7804"/>
                  <a:pt x="39668" y="19834"/>
                </a:cubicBezTo>
                <a:cubicBezTo>
                  <a:pt x="45523" y="28031"/>
                  <a:pt x="51445" y="36282"/>
                  <a:pt x="55950" y="45292"/>
                </a:cubicBezTo>
                <a:cubicBezTo>
                  <a:pt x="59693" y="52777"/>
                  <a:pt x="63651" y="61829"/>
                  <a:pt x="71343" y="65126"/>
                </a:cubicBezTo>
                <a:cubicBezTo>
                  <a:pt x="85502" y="71194"/>
                  <a:pt x="103427" y="66377"/>
                  <a:pt x="116636" y="74303"/>
                </a:cubicBezTo>
                <a:cubicBezTo>
                  <a:pt x="123851" y="78632"/>
                  <a:pt x="127953" y="86840"/>
                  <a:pt x="132621" y="93841"/>
                </a:cubicBezTo>
                <a:cubicBezTo>
                  <a:pt x="139554" y="104240"/>
                  <a:pt x="153152" y="109845"/>
                  <a:pt x="165480" y="111899"/>
                </a:cubicBezTo>
                <a:cubicBezTo>
                  <a:pt x="191557" y="116243"/>
                  <a:pt x="219103" y="111144"/>
                  <a:pt x="244520" y="118412"/>
                </a:cubicBezTo>
                <a:cubicBezTo>
                  <a:pt x="264590" y="124151"/>
                  <a:pt x="284053" y="132452"/>
                  <a:pt x="302246" y="142686"/>
                </a:cubicBezTo>
                <a:cubicBezTo>
                  <a:pt x="316067" y="150460"/>
                  <a:pt x="331088" y="158967"/>
                  <a:pt x="346946" y="158967"/>
                </a:cubicBezTo>
              </a:path>
            </a:pathLst>
          </a:custGeom>
          <a:noFill/>
          <a:ln w="38100" cap="flat" cmpd="sng">
            <a:solidFill>
              <a:schemeClr val="accent3"/>
            </a:solidFill>
            <a:prstDash val="dash"/>
            <a:round/>
            <a:headEnd type="none" w="med" len="med"/>
            <a:tailEnd type="none" w="med" len="med"/>
          </a:ln>
        </p:spPr>
      </p:sp>
      <p:sp>
        <p:nvSpPr>
          <p:cNvPr id="15" name="Google Shape;15;p3"/>
          <p:cNvSpPr/>
          <p:nvPr/>
        </p:nvSpPr>
        <p:spPr>
          <a:xfrm rot="-302386">
            <a:off x="1776988" y="1000799"/>
            <a:ext cx="5645024" cy="3141747"/>
          </a:xfrm>
          <a:prstGeom prst="rect">
            <a:avLst/>
          </a:prstGeom>
          <a:solidFill>
            <a:schemeClr val="accent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16;p3"/>
          <p:cNvSpPr txBox="1">
            <a:spLocks noGrp="1"/>
          </p:cNvSpPr>
          <p:nvPr>
            <p:ph type="title"/>
          </p:nvPr>
        </p:nvSpPr>
        <p:spPr>
          <a:xfrm>
            <a:off x="2626375" y="2073300"/>
            <a:ext cx="3891300" cy="996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4200"/>
              <a:buNone/>
              <a:defRPr sz="5000">
                <a:solidFill>
                  <a:schemeClr val="dk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7" name="Google Shape;17;p3"/>
          <p:cNvSpPr txBox="1">
            <a:spLocks noGrp="1"/>
          </p:cNvSpPr>
          <p:nvPr>
            <p:ph type="subTitle" idx="1"/>
          </p:nvPr>
        </p:nvSpPr>
        <p:spPr>
          <a:xfrm>
            <a:off x="3431325" y="2963700"/>
            <a:ext cx="22812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 name="Google Shape;18;p3"/>
          <p:cNvSpPr/>
          <p:nvPr/>
        </p:nvSpPr>
        <p:spPr>
          <a:xfrm rot="864019">
            <a:off x="-613966" y="4194869"/>
            <a:ext cx="3537617" cy="1410727"/>
          </a:xfrm>
          <a:custGeom>
            <a:avLst/>
            <a:gdLst/>
            <a:ahLst/>
            <a:cxnLst/>
            <a:rect l="l" t="t" r="r" b="b"/>
            <a:pathLst>
              <a:path w="141502" h="56428" extrusionOk="0">
                <a:moveTo>
                  <a:pt x="0" y="3734"/>
                </a:moveTo>
                <a:cubicBezTo>
                  <a:pt x="8548" y="1292"/>
                  <a:pt x="19246" y="-2381"/>
                  <a:pt x="26643" y="2550"/>
                </a:cubicBezTo>
                <a:cubicBezTo>
                  <a:pt x="39189" y="10914"/>
                  <a:pt x="49273" y="23042"/>
                  <a:pt x="62759" y="29785"/>
                </a:cubicBezTo>
                <a:cubicBezTo>
                  <a:pt x="77789" y="37300"/>
                  <a:pt x="96448" y="30369"/>
                  <a:pt x="113083" y="32745"/>
                </a:cubicBezTo>
                <a:cubicBezTo>
                  <a:pt x="125290" y="34488"/>
                  <a:pt x="135991" y="45397"/>
                  <a:pt x="141502" y="56428"/>
                </a:cubicBezTo>
              </a:path>
            </a:pathLst>
          </a:custGeom>
          <a:noFill/>
          <a:ln w="38100" cap="flat" cmpd="sng">
            <a:solidFill>
              <a:schemeClr val="accent3"/>
            </a:solidFill>
            <a:prstDash val="dash"/>
            <a:round/>
            <a:headEnd type="none" w="med" len="med"/>
            <a:tailEnd type="none" w="med" len="med"/>
          </a:ln>
        </p:spPr>
      </p:sp>
      <p:sp>
        <p:nvSpPr>
          <p:cNvPr id="19" name="Google Shape;19;p3"/>
          <p:cNvSpPr/>
          <p:nvPr/>
        </p:nvSpPr>
        <p:spPr>
          <a:xfrm rot="-800652">
            <a:off x="5798997" y="-754769"/>
            <a:ext cx="3759571" cy="2764222"/>
          </a:xfrm>
          <a:custGeom>
            <a:avLst/>
            <a:gdLst/>
            <a:ahLst/>
            <a:cxnLst/>
            <a:rect l="l" t="t" r="r" b="b"/>
            <a:pathLst>
              <a:path w="150383" h="110569" extrusionOk="0">
                <a:moveTo>
                  <a:pt x="150383" y="108346"/>
                </a:moveTo>
                <a:cubicBezTo>
                  <a:pt x="143137" y="111969"/>
                  <a:pt x="134186" y="110152"/>
                  <a:pt x="126109" y="109530"/>
                </a:cubicBezTo>
                <a:cubicBezTo>
                  <a:pt x="109546" y="108254"/>
                  <a:pt x="92265" y="101149"/>
                  <a:pt x="80520" y="89401"/>
                </a:cubicBezTo>
                <a:cubicBezTo>
                  <a:pt x="67217" y="76094"/>
                  <a:pt x="70733" y="51198"/>
                  <a:pt x="57430" y="37891"/>
                </a:cubicBezTo>
                <a:cubicBezTo>
                  <a:pt x="41216" y="21671"/>
                  <a:pt x="10257" y="20513"/>
                  <a:pt x="0" y="0"/>
                </a:cubicBezTo>
              </a:path>
            </a:pathLst>
          </a:custGeom>
          <a:noFill/>
          <a:ln w="38100" cap="flat" cmpd="sng">
            <a:solidFill>
              <a:schemeClr val="accent3"/>
            </a:solidFill>
            <a:prstDash val="dash"/>
            <a:round/>
            <a:headEnd type="none" w="med" len="med"/>
            <a:tailEnd type="none" w="med" len="med"/>
          </a:ln>
        </p:spPr>
      </p:sp>
      <p:sp>
        <p:nvSpPr>
          <p:cNvPr id="20" name="Google Shape;20;p3"/>
          <p:cNvSpPr/>
          <p:nvPr/>
        </p:nvSpPr>
        <p:spPr>
          <a:xfrm>
            <a:off x="7012975" y="-384825"/>
            <a:ext cx="2545850" cy="1061525"/>
          </a:xfrm>
          <a:custGeom>
            <a:avLst/>
            <a:gdLst/>
            <a:ahLst/>
            <a:cxnLst/>
            <a:rect l="l" t="t" r="r" b="b"/>
            <a:pathLst>
              <a:path w="101834" h="42461" extrusionOk="0">
                <a:moveTo>
                  <a:pt x="0" y="0"/>
                </a:moveTo>
                <a:cubicBezTo>
                  <a:pt x="5313" y="10628"/>
                  <a:pt x="19566" y="13634"/>
                  <a:pt x="30195" y="18946"/>
                </a:cubicBezTo>
                <a:cubicBezTo>
                  <a:pt x="37196" y="22445"/>
                  <a:pt x="42890" y="28170"/>
                  <a:pt x="49732" y="31972"/>
                </a:cubicBezTo>
                <a:cubicBezTo>
                  <a:pt x="64961" y="40434"/>
                  <a:pt x="89504" y="48425"/>
                  <a:pt x="101834" y="36116"/>
                </a:cubicBezTo>
              </a:path>
            </a:pathLst>
          </a:custGeom>
          <a:noFill/>
          <a:ln w="38100" cap="flat" cmpd="sng">
            <a:solidFill>
              <a:schemeClr val="accent3"/>
            </a:solidFill>
            <a:prstDash val="dash"/>
            <a:round/>
            <a:headEnd type="none" w="med" len="med"/>
            <a:tailEnd type="none" w="med" len="med"/>
          </a:ln>
        </p:spPr>
      </p:sp>
    </p:spTree>
    <p:extLst>
      <p:ext uri="{BB962C8B-B14F-4D97-AF65-F5344CB8AC3E}">
        <p14:creationId xmlns:p14="http://schemas.microsoft.com/office/powerpoint/2010/main" val="1981889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p:nvPr/>
        </p:nvSpPr>
        <p:spPr>
          <a:xfrm rot="391151">
            <a:off x="5855051" y="-44364"/>
            <a:ext cx="3599018" cy="1290927"/>
          </a:xfrm>
          <a:custGeom>
            <a:avLst/>
            <a:gdLst/>
            <a:ahLst/>
            <a:cxnLst/>
            <a:rect l="l" t="t" r="r" b="b"/>
            <a:pathLst>
              <a:path w="135304" h="48532" extrusionOk="0">
                <a:moveTo>
                  <a:pt x="15360" y="0"/>
                </a:moveTo>
                <a:cubicBezTo>
                  <a:pt x="4729" y="3190"/>
                  <a:pt x="-5930" y="26512"/>
                  <a:pt x="4071" y="31327"/>
                </a:cubicBezTo>
                <a:cubicBezTo>
                  <a:pt x="15728" y="36940"/>
                  <a:pt x="30668" y="28358"/>
                  <a:pt x="41606" y="21449"/>
                </a:cubicBezTo>
                <a:cubicBezTo>
                  <a:pt x="46689" y="18238"/>
                  <a:pt x="53538" y="11904"/>
                  <a:pt x="58540" y="15240"/>
                </a:cubicBezTo>
                <a:cubicBezTo>
                  <a:pt x="67690" y="21342"/>
                  <a:pt x="42079" y="44536"/>
                  <a:pt x="52613" y="47696"/>
                </a:cubicBezTo>
                <a:cubicBezTo>
                  <a:pt x="64984" y="51408"/>
                  <a:pt x="78020" y="41201"/>
                  <a:pt x="89020" y="34431"/>
                </a:cubicBezTo>
                <a:cubicBezTo>
                  <a:pt x="96646" y="29738"/>
                  <a:pt x="105926" y="28517"/>
                  <a:pt x="114420" y="25682"/>
                </a:cubicBezTo>
                <a:cubicBezTo>
                  <a:pt x="119376" y="24028"/>
                  <a:pt x="124703" y="20363"/>
                  <a:pt x="129660" y="22014"/>
                </a:cubicBezTo>
                <a:cubicBezTo>
                  <a:pt x="132952" y="23111"/>
                  <a:pt x="132850" y="28308"/>
                  <a:pt x="135304" y="30762"/>
                </a:cubicBezTo>
              </a:path>
            </a:pathLst>
          </a:custGeom>
          <a:noFill/>
          <a:ln w="38100" cap="flat" cmpd="sng">
            <a:solidFill>
              <a:schemeClr val="accent4"/>
            </a:solidFill>
            <a:prstDash val="dash"/>
            <a:round/>
            <a:headEnd type="none" w="med" len="med"/>
            <a:tailEnd type="none" w="med" len="med"/>
          </a:ln>
        </p:spPr>
      </p:sp>
      <p:sp>
        <p:nvSpPr>
          <p:cNvPr id="23" name="Google Shape;23;p4"/>
          <p:cNvSpPr txBox="1">
            <a:spLocks noGrp="1"/>
          </p:cNvSpPr>
          <p:nvPr>
            <p:ph type="title"/>
          </p:nvPr>
        </p:nvSpPr>
        <p:spPr>
          <a:xfrm>
            <a:off x="583849" y="489050"/>
            <a:ext cx="7968600" cy="572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a:endParaRPr/>
          </a:p>
        </p:txBody>
      </p:sp>
      <p:sp>
        <p:nvSpPr>
          <p:cNvPr id="24" name="Google Shape;24;p4"/>
          <p:cNvSpPr txBox="1">
            <a:spLocks noGrp="1"/>
          </p:cNvSpPr>
          <p:nvPr>
            <p:ph type="body" idx="1"/>
          </p:nvPr>
        </p:nvSpPr>
        <p:spPr>
          <a:xfrm>
            <a:off x="614425" y="1446325"/>
            <a:ext cx="7919400" cy="28311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dk1"/>
              </a:buClr>
              <a:buSzPts val="1400"/>
              <a:buChar char="●"/>
              <a:defRPr sz="1050">
                <a:solidFill>
                  <a:srgbClr val="000000"/>
                </a:solidFill>
              </a:defRPr>
            </a:lvl1pPr>
            <a:lvl2pPr marL="914400" lvl="1" indent="-317500">
              <a:spcBef>
                <a:spcPts val="0"/>
              </a:spcBef>
              <a:spcAft>
                <a:spcPts val="0"/>
              </a:spcAft>
              <a:buClr>
                <a:srgbClr val="000000"/>
              </a:buClr>
              <a:buSzPts val="1400"/>
              <a:buChar char="○"/>
              <a:defRPr>
                <a:solidFill>
                  <a:srgbClr val="000000"/>
                </a:solidFill>
              </a:defRPr>
            </a:lvl2pPr>
            <a:lvl3pPr marL="1371600" lvl="2" indent="-317500">
              <a:spcBef>
                <a:spcPts val="1600"/>
              </a:spcBef>
              <a:spcAft>
                <a:spcPts val="0"/>
              </a:spcAft>
              <a:buClr>
                <a:srgbClr val="000000"/>
              </a:buClr>
              <a:buSzPts val="1400"/>
              <a:buChar char="■"/>
              <a:defRPr>
                <a:solidFill>
                  <a:srgbClr val="000000"/>
                </a:solidFill>
              </a:defRPr>
            </a:lvl3pPr>
            <a:lvl4pPr marL="1828800" lvl="3" indent="-317500">
              <a:spcBef>
                <a:spcPts val="1600"/>
              </a:spcBef>
              <a:spcAft>
                <a:spcPts val="0"/>
              </a:spcAft>
              <a:buClr>
                <a:srgbClr val="000000"/>
              </a:buClr>
              <a:buSzPts val="1400"/>
              <a:buChar char="●"/>
              <a:defRPr>
                <a:solidFill>
                  <a:srgbClr val="000000"/>
                </a:solidFill>
              </a:defRPr>
            </a:lvl4pPr>
            <a:lvl5pPr marL="2286000" lvl="4" indent="-317500">
              <a:spcBef>
                <a:spcPts val="1600"/>
              </a:spcBef>
              <a:spcAft>
                <a:spcPts val="0"/>
              </a:spcAft>
              <a:buClr>
                <a:srgbClr val="000000"/>
              </a:buClr>
              <a:buSzPts val="1400"/>
              <a:buChar char="○"/>
              <a:defRPr>
                <a:solidFill>
                  <a:srgbClr val="000000"/>
                </a:solidFill>
              </a:defRPr>
            </a:lvl5pPr>
            <a:lvl6pPr marL="2743200" lvl="5" indent="-317500">
              <a:spcBef>
                <a:spcPts val="1600"/>
              </a:spcBef>
              <a:spcAft>
                <a:spcPts val="0"/>
              </a:spcAft>
              <a:buClr>
                <a:srgbClr val="000000"/>
              </a:buClr>
              <a:buSzPts val="1400"/>
              <a:buChar char="■"/>
              <a:defRPr>
                <a:solidFill>
                  <a:srgbClr val="000000"/>
                </a:solidFill>
              </a:defRPr>
            </a:lvl6pPr>
            <a:lvl7pPr marL="3200400" lvl="6" indent="-317500">
              <a:spcBef>
                <a:spcPts val="1600"/>
              </a:spcBef>
              <a:spcAft>
                <a:spcPts val="0"/>
              </a:spcAft>
              <a:buClr>
                <a:srgbClr val="000000"/>
              </a:buClr>
              <a:buSzPts val="1400"/>
              <a:buChar char="●"/>
              <a:defRPr>
                <a:solidFill>
                  <a:srgbClr val="000000"/>
                </a:solidFill>
              </a:defRPr>
            </a:lvl7pPr>
            <a:lvl8pPr marL="3657600" lvl="7" indent="-317500">
              <a:spcBef>
                <a:spcPts val="1600"/>
              </a:spcBef>
              <a:spcAft>
                <a:spcPts val="0"/>
              </a:spcAft>
              <a:buClr>
                <a:srgbClr val="000000"/>
              </a:buClr>
              <a:buSzPts val="1400"/>
              <a:buChar char="○"/>
              <a:defRPr>
                <a:solidFill>
                  <a:srgbClr val="000000"/>
                </a:solidFill>
              </a:defRPr>
            </a:lvl8pPr>
            <a:lvl9pPr marL="4114800" lvl="8" indent="-317500">
              <a:spcBef>
                <a:spcPts val="1600"/>
              </a:spcBef>
              <a:spcAft>
                <a:spcPts val="1600"/>
              </a:spcAft>
              <a:buClr>
                <a:srgbClr val="000000"/>
              </a:buClr>
              <a:buSzPts val="1400"/>
              <a:buChar char="■"/>
              <a:defRPr>
                <a:solidFill>
                  <a:srgbClr val="000000"/>
                </a:solidFill>
              </a:defRPr>
            </a:lvl9pPr>
          </a:lstStyle>
          <a:p>
            <a:endParaRPr/>
          </a:p>
        </p:txBody>
      </p:sp>
    </p:spTree>
    <p:extLst>
      <p:ext uri="{BB962C8B-B14F-4D97-AF65-F5344CB8AC3E}">
        <p14:creationId xmlns:p14="http://schemas.microsoft.com/office/powerpoint/2010/main" val="2478245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609725" y="1938169"/>
            <a:ext cx="3780000" cy="2806800"/>
          </a:xfrm>
          <a:prstGeom prst="rect">
            <a:avLst/>
          </a:prstGeom>
        </p:spPr>
        <p:txBody>
          <a:bodyPr spcFirstLastPara="1" wrap="square" lIns="91425" tIns="91425" rIns="91425" bIns="91425" anchor="t" anchorCtr="0">
            <a:noAutofit/>
          </a:bodyPr>
          <a:lstStyle>
            <a:lvl1pPr marL="457200" marR="50800" lvl="0" indent="-311150" rtl="0">
              <a:lnSpc>
                <a:spcPct val="100000"/>
              </a:lnSpc>
              <a:spcBef>
                <a:spcPts val="0"/>
              </a:spcBef>
              <a:spcAft>
                <a:spcPts val="0"/>
              </a:spcAft>
              <a:buClr>
                <a:schemeClr val="dk1"/>
              </a:buClr>
              <a:buSzPts val="1300"/>
              <a:buChar char="●"/>
              <a:defRPr sz="1050"/>
            </a:lvl1pPr>
            <a:lvl2pPr marL="914400" lvl="1" indent="-311150" rtl="0">
              <a:spcBef>
                <a:spcPts val="0"/>
              </a:spcBef>
              <a:spcAft>
                <a:spcPts val="0"/>
              </a:spcAft>
              <a:buSzPts val="1300"/>
              <a:buChar char="○"/>
              <a:defRPr sz="1300"/>
            </a:lvl2pPr>
            <a:lvl3pPr marL="1371600" lvl="2" indent="-311150" rtl="0">
              <a:spcBef>
                <a:spcPts val="1600"/>
              </a:spcBef>
              <a:spcAft>
                <a:spcPts val="0"/>
              </a:spcAft>
              <a:buSzPts val="1300"/>
              <a:buChar char="■"/>
              <a:defRPr sz="1300"/>
            </a:lvl3pPr>
            <a:lvl4pPr marL="1828800" lvl="3" indent="-311150" rtl="0">
              <a:spcBef>
                <a:spcPts val="1600"/>
              </a:spcBef>
              <a:spcAft>
                <a:spcPts val="0"/>
              </a:spcAft>
              <a:buSzPts val="1300"/>
              <a:buChar char="●"/>
              <a:defRPr sz="1300"/>
            </a:lvl4pPr>
            <a:lvl5pPr marL="2286000" lvl="4" indent="-311150" rtl="0">
              <a:spcBef>
                <a:spcPts val="1600"/>
              </a:spcBef>
              <a:spcAft>
                <a:spcPts val="0"/>
              </a:spcAft>
              <a:buSzPts val="1300"/>
              <a:buChar char="○"/>
              <a:defRPr sz="1300"/>
            </a:lvl5pPr>
            <a:lvl6pPr marL="2743200" lvl="5" indent="-311150" rtl="0">
              <a:spcBef>
                <a:spcPts val="1600"/>
              </a:spcBef>
              <a:spcAft>
                <a:spcPts val="0"/>
              </a:spcAft>
              <a:buSzPts val="1300"/>
              <a:buChar char="■"/>
              <a:defRPr sz="1300"/>
            </a:lvl6pPr>
            <a:lvl7pPr marL="3200400" lvl="6" indent="-311150" rtl="0">
              <a:spcBef>
                <a:spcPts val="1600"/>
              </a:spcBef>
              <a:spcAft>
                <a:spcPts val="0"/>
              </a:spcAft>
              <a:buSzPts val="1300"/>
              <a:buChar char="●"/>
              <a:defRPr sz="1300"/>
            </a:lvl7pPr>
            <a:lvl8pPr marL="3657600" lvl="7" indent="-311150" rtl="0">
              <a:spcBef>
                <a:spcPts val="1600"/>
              </a:spcBef>
              <a:spcAft>
                <a:spcPts val="0"/>
              </a:spcAft>
              <a:buSzPts val="1300"/>
              <a:buChar char="○"/>
              <a:defRPr sz="1300"/>
            </a:lvl8pPr>
            <a:lvl9pPr marL="4114800" lvl="8" indent="-311150" rtl="0">
              <a:spcBef>
                <a:spcPts val="1600"/>
              </a:spcBef>
              <a:spcAft>
                <a:spcPts val="1600"/>
              </a:spcAft>
              <a:buSzPts val="1300"/>
              <a:buChar char="■"/>
              <a:defRPr sz="1300"/>
            </a:lvl9pPr>
          </a:lstStyle>
          <a:p>
            <a:endParaRPr/>
          </a:p>
        </p:txBody>
      </p:sp>
      <p:sp>
        <p:nvSpPr>
          <p:cNvPr id="27" name="Google Shape;27;p5"/>
          <p:cNvSpPr txBox="1">
            <a:spLocks noGrp="1"/>
          </p:cNvSpPr>
          <p:nvPr>
            <p:ph type="body" idx="2"/>
          </p:nvPr>
        </p:nvSpPr>
        <p:spPr>
          <a:xfrm>
            <a:off x="4758450" y="2148537"/>
            <a:ext cx="3780000" cy="25254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dk1"/>
              </a:buClr>
              <a:buSzPts val="1300"/>
              <a:buChar char="●"/>
              <a:defRPr sz="1300"/>
            </a:lvl1pPr>
            <a:lvl2pPr marL="914400" lvl="1" indent="-311150" rtl="0">
              <a:spcBef>
                <a:spcPts val="1600"/>
              </a:spcBef>
              <a:spcAft>
                <a:spcPts val="0"/>
              </a:spcAft>
              <a:buClr>
                <a:schemeClr val="dk1"/>
              </a:buClr>
              <a:buSzPts val="1300"/>
              <a:buChar char="○"/>
              <a:defRPr sz="1300"/>
            </a:lvl2pPr>
            <a:lvl3pPr marL="1371600" lvl="2" indent="-311150" rtl="0">
              <a:spcBef>
                <a:spcPts val="1600"/>
              </a:spcBef>
              <a:spcAft>
                <a:spcPts val="0"/>
              </a:spcAft>
              <a:buClr>
                <a:schemeClr val="dk1"/>
              </a:buClr>
              <a:buSzPts val="1300"/>
              <a:buChar char="■"/>
              <a:defRPr sz="1300"/>
            </a:lvl3pPr>
            <a:lvl4pPr marL="1828800" lvl="3" indent="-311150" rtl="0">
              <a:spcBef>
                <a:spcPts val="1600"/>
              </a:spcBef>
              <a:spcAft>
                <a:spcPts val="0"/>
              </a:spcAft>
              <a:buClr>
                <a:schemeClr val="dk1"/>
              </a:buClr>
              <a:buSzPts val="1300"/>
              <a:buChar char="●"/>
              <a:defRPr sz="1300"/>
            </a:lvl4pPr>
            <a:lvl5pPr marL="2286000" lvl="4" indent="-311150" rtl="0">
              <a:spcBef>
                <a:spcPts val="1600"/>
              </a:spcBef>
              <a:spcAft>
                <a:spcPts val="0"/>
              </a:spcAft>
              <a:buClr>
                <a:schemeClr val="dk1"/>
              </a:buClr>
              <a:buSzPts val="1300"/>
              <a:buChar char="○"/>
              <a:defRPr sz="1300"/>
            </a:lvl5pPr>
            <a:lvl6pPr marL="2743200" lvl="5" indent="-311150" rtl="0">
              <a:spcBef>
                <a:spcPts val="1600"/>
              </a:spcBef>
              <a:spcAft>
                <a:spcPts val="0"/>
              </a:spcAft>
              <a:buClr>
                <a:schemeClr val="dk1"/>
              </a:buClr>
              <a:buSzPts val="1300"/>
              <a:buChar char="■"/>
              <a:defRPr sz="1300"/>
            </a:lvl6pPr>
            <a:lvl7pPr marL="3200400" lvl="6" indent="-311150" rtl="0">
              <a:spcBef>
                <a:spcPts val="1600"/>
              </a:spcBef>
              <a:spcAft>
                <a:spcPts val="0"/>
              </a:spcAft>
              <a:buClr>
                <a:schemeClr val="dk1"/>
              </a:buClr>
              <a:buSzPts val="1300"/>
              <a:buChar char="●"/>
              <a:defRPr sz="1300"/>
            </a:lvl7pPr>
            <a:lvl8pPr marL="3657600" lvl="7" indent="-311150" rtl="0">
              <a:spcBef>
                <a:spcPts val="1600"/>
              </a:spcBef>
              <a:spcAft>
                <a:spcPts val="0"/>
              </a:spcAft>
              <a:buClr>
                <a:schemeClr val="dk1"/>
              </a:buClr>
              <a:buSzPts val="1300"/>
              <a:buChar char="○"/>
              <a:defRPr sz="1300"/>
            </a:lvl8pPr>
            <a:lvl9pPr marL="4114800" lvl="8" indent="-311150" rtl="0">
              <a:spcBef>
                <a:spcPts val="1600"/>
              </a:spcBef>
              <a:spcAft>
                <a:spcPts val="1600"/>
              </a:spcAft>
              <a:buClr>
                <a:schemeClr val="dk1"/>
              </a:buClr>
              <a:buSzPts val="1300"/>
              <a:buChar char="■"/>
              <a:defRPr sz="1300"/>
            </a:lvl9pPr>
          </a:lstStyle>
          <a:p>
            <a:endParaRPr/>
          </a:p>
        </p:txBody>
      </p:sp>
      <p:sp>
        <p:nvSpPr>
          <p:cNvPr id="28" name="Google Shape;28;p5"/>
          <p:cNvSpPr txBox="1">
            <a:spLocks noGrp="1"/>
          </p:cNvSpPr>
          <p:nvPr>
            <p:ph type="title"/>
          </p:nvPr>
        </p:nvSpPr>
        <p:spPr>
          <a:xfrm>
            <a:off x="583850" y="495425"/>
            <a:ext cx="796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29" name="Google Shape;29;p5"/>
          <p:cNvSpPr/>
          <p:nvPr/>
        </p:nvSpPr>
        <p:spPr>
          <a:xfrm rot="-2698925">
            <a:off x="7795322" y="-533963"/>
            <a:ext cx="937440" cy="2684547"/>
          </a:xfrm>
          <a:custGeom>
            <a:avLst/>
            <a:gdLst/>
            <a:ahLst/>
            <a:cxnLst/>
            <a:rect l="l" t="t" r="r" b="b"/>
            <a:pathLst>
              <a:path w="55291" h="104775" extrusionOk="0">
                <a:moveTo>
                  <a:pt x="53767" y="0"/>
                </a:moveTo>
                <a:cubicBezTo>
                  <a:pt x="52109" y="11606"/>
                  <a:pt x="37989" y="19258"/>
                  <a:pt x="26716" y="22479"/>
                </a:cubicBezTo>
                <a:cubicBezTo>
                  <a:pt x="17320" y="25163"/>
                  <a:pt x="4147" y="27012"/>
                  <a:pt x="808" y="36195"/>
                </a:cubicBezTo>
                <a:cubicBezTo>
                  <a:pt x="-3391" y="47742"/>
                  <a:pt x="10039" y="59896"/>
                  <a:pt x="19096" y="68199"/>
                </a:cubicBezTo>
                <a:cubicBezTo>
                  <a:pt x="28194" y="76539"/>
                  <a:pt x="34372" y="87666"/>
                  <a:pt x="43099" y="96393"/>
                </a:cubicBezTo>
                <a:cubicBezTo>
                  <a:pt x="46586" y="99880"/>
                  <a:pt x="51804" y="101288"/>
                  <a:pt x="55291" y="104775"/>
                </a:cubicBezTo>
              </a:path>
            </a:pathLst>
          </a:custGeom>
          <a:noFill/>
          <a:ln w="38100" cap="flat" cmpd="sng">
            <a:solidFill>
              <a:schemeClr val="accent4"/>
            </a:solidFill>
            <a:prstDash val="dash"/>
            <a:round/>
            <a:headEnd type="none" w="med" len="med"/>
            <a:tailEnd type="none" w="med" len="med"/>
          </a:ln>
        </p:spPr>
      </p:sp>
    </p:spTree>
    <p:extLst>
      <p:ext uri="{BB962C8B-B14F-4D97-AF65-F5344CB8AC3E}">
        <p14:creationId xmlns:p14="http://schemas.microsoft.com/office/powerpoint/2010/main" val="458996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583849" y="484350"/>
            <a:ext cx="7968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a:endParaRPr/>
          </a:p>
        </p:txBody>
      </p:sp>
    </p:spTree>
    <p:extLst>
      <p:ext uri="{BB962C8B-B14F-4D97-AF65-F5344CB8AC3E}">
        <p14:creationId xmlns:p14="http://schemas.microsoft.com/office/powerpoint/2010/main" val="500468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p:nvPr/>
        </p:nvSpPr>
        <p:spPr>
          <a:xfrm rot="120236">
            <a:off x="4522215" y="-63938"/>
            <a:ext cx="4727107" cy="1278646"/>
          </a:xfrm>
          <a:custGeom>
            <a:avLst/>
            <a:gdLst/>
            <a:ahLst/>
            <a:cxnLst/>
            <a:rect l="l" t="t" r="r" b="b"/>
            <a:pathLst>
              <a:path w="182649" h="63284" extrusionOk="0">
                <a:moveTo>
                  <a:pt x="182649" y="2302"/>
                </a:moveTo>
                <a:cubicBezTo>
                  <a:pt x="179506" y="-1888"/>
                  <a:pt x="172180" y="979"/>
                  <a:pt x="166960" y="1414"/>
                </a:cubicBezTo>
                <a:cubicBezTo>
                  <a:pt x="159029" y="2075"/>
                  <a:pt x="149794" y="2892"/>
                  <a:pt x="144166" y="8519"/>
                </a:cubicBezTo>
                <a:cubicBezTo>
                  <a:pt x="130652" y="22029"/>
                  <a:pt x="136093" y="51480"/>
                  <a:pt x="119003" y="60028"/>
                </a:cubicBezTo>
                <a:cubicBezTo>
                  <a:pt x="109695" y="64684"/>
                  <a:pt x="96245" y="63313"/>
                  <a:pt x="87920" y="57067"/>
                </a:cubicBezTo>
                <a:cubicBezTo>
                  <a:pt x="78959" y="50344"/>
                  <a:pt x="70296" y="41186"/>
                  <a:pt x="59205" y="39602"/>
                </a:cubicBezTo>
                <a:cubicBezTo>
                  <a:pt x="38163" y="36597"/>
                  <a:pt x="20164" y="56563"/>
                  <a:pt x="0" y="63284"/>
                </a:cubicBezTo>
              </a:path>
            </a:pathLst>
          </a:custGeom>
          <a:noFill/>
          <a:ln w="38100" cap="flat" cmpd="sng">
            <a:solidFill>
              <a:schemeClr val="accent4"/>
            </a:solidFill>
            <a:prstDash val="dash"/>
            <a:round/>
            <a:headEnd type="none" w="med" len="med"/>
            <a:tailEnd type="oval" w="med" len="med"/>
          </a:ln>
        </p:spPr>
      </p:sp>
      <p:sp>
        <p:nvSpPr>
          <p:cNvPr id="34" name="Google Shape;34;p7"/>
          <p:cNvSpPr txBox="1">
            <a:spLocks noGrp="1"/>
          </p:cNvSpPr>
          <p:nvPr>
            <p:ph type="title"/>
          </p:nvPr>
        </p:nvSpPr>
        <p:spPr>
          <a:xfrm>
            <a:off x="5313600" y="2515675"/>
            <a:ext cx="2375700" cy="6660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4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5313600" y="3088925"/>
            <a:ext cx="2375700" cy="912300"/>
          </a:xfrm>
          <a:prstGeom prst="rect">
            <a:avLst/>
          </a:prstGeom>
          <a:noFill/>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solidFill>
                  <a:schemeClr val="dk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extLst>
      <p:ext uri="{BB962C8B-B14F-4D97-AF65-F5344CB8AC3E}">
        <p14:creationId xmlns:p14="http://schemas.microsoft.com/office/powerpoint/2010/main" val="3718937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135075" y="445050"/>
            <a:ext cx="9414000" cy="1431300"/>
          </a:xfrm>
          <a:prstGeom prst="rect">
            <a:avLst/>
          </a:prstGeom>
          <a:solidFill>
            <a:schemeClr val="accent3"/>
          </a:solidFill>
        </p:spPr>
        <p:txBody>
          <a:bodyPr spcFirstLastPara="1" wrap="square" lIns="91425" tIns="91425" rIns="91425" bIns="91425" anchor="ctr" anchorCtr="0">
            <a:noAutofit/>
          </a:bodyPr>
          <a:lstStyle>
            <a:lvl1pPr lvl="0" algn="ctr">
              <a:lnSpc>
                <a:spcPct val="90000"/>
              </a:lnSpc>
              <a:spcBef>
                <a:spcPts val="0"/>
              </a:spcBef>
              <a:spcAft>
                <a:spcPts val="0"/>
              </a:spcAft>
              <a:buClr>
                <a:srgbClr val="000000"/>
              </a:buClr>
              <a:buSzPts val="2500"/>
              <a:buNone/>
              <a:defRPr sz="5000" b="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467621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39" name="Google Shape;39;p9"/>
          <p:cNvSpPr/>
          <p:nvPr/>
        </p:nvSpPr>
        <p:spPr>
          <a:xfrm rot="-5400000">
            <a:off x="1623583" y="-933600"/>
            <a:ext cx="1382275" cy="2619375"/>
          </a:xfrm>
          <a:custGeom>
            <a:avLst/>
            <a:gdLst/>
            <a:ahLst/>
            <a:cxnLst/>
            <a:rect l="l" t="t" r="r" b="b"/>
            <a:pathLst>
              <a:path w="55291" h="104775" extrusionOk="0">
                <a:moveTo>
                  <a:pt x="53767" y="0"/>
                </a:moveTo>
                <a:cubicBezTo>
                  <a:pt x="52109" y="11606"/>
                  <a:pt x="37989" y="19258"/>
                  <a:pt x="26716" y="22479"/>
                </a:cubicBezTo>
                <a:cubicBezTo>
                  <a:pt x="17320" y="25163"/>
                  <a:pt x="4147" y="27012"/>
                  <a:pt x="808" y="36195"/>
                </a:cubicBezTo>
                <a:cubicBezTo>
                  <a:pt x="-3391" y="47742"/>
                  <a:pt x="10039" y="59896"/>
                  <a:pt x="19096" y="68199"/>
                </a:cubicBezTo>
                <a:cubicBezTo>
                  <a:pt x="28194" y="76539"/>
                  <a:pt x="34372" y="87666"/>
                  <a:pt x="43099" y="96393"/>
                </a:cubicBezTo>
                <a:cubicBezTo>
                  <a:pt x="46586" y="99880"/>
                  <a:pt x="51804" y="101288"/>
                  <a:pt x="55291" y="104775"/>
                </a:cubicBezTo>
              </a:path>
            </a:pathLst>
          </a:custGeom>
          <a:noFill/>
          <a:ln w="38100" cap="flat" cmpd="sng">
            <a:solidFill>
              <a:schemeClr val="accent4"/>
            </a:solidFill>
            <a:prstDash val="dash"/>
            <a:round/>
            <a:headEnd type="none" w="med" len="med"/>
            <a:tailEnd type="none" w="med" len="med"/>
          </a:ln>
        </p:spPr>
      </p:sp>
      <p:sp>
        <p:nvSpPr>
          <p:cNvPr id="40" name="Google Shape;40;p9"/>
          <p:cNvSpPr txBox="1">
            <a:spLocks noGrp="1"/>
          </p:cNvSpPr>
          <p:nvPr>
            <p:ph type="title"/>
          </p:nvPr>
        </p:nvSpPr>
        <p:spPr>
          <a:xfrm>
            <a:off x="593125" y="1660350"/>
            <a:ext cx="3443400" cy="8628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40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599025" y="2510350"/>
            <a:ext cx="3431400" cy="1507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p:nvPr/>
        </p:nvSpPr>
        <p:spPr>
          <a:xfrm>
            <a:off x="8069275" y="0"/>
            <a:ext cx="361500" cy="5143500"/>
          </a:xfrm>
          <a:prstGeom prst="rect">
            <a:avLst/>
          </a:prstGeom>
          <a:solidFill>
            <a:schemeClr val="accen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20452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rot="391151">
            <a:off x="5855051" y="-44364"/>
            <a:ext cx="3599018" cy="1290927"/>
          </a:xfrm>
          <a:custGeom>
            <a:avLst/>
            <a:gdLst/>
            <a:ahLst/>
            <a:cxnLst/>
            <a:rect l="l" t="t" r="r" b="b"/>
            <a:pathLst>
              <a:path w="135304" h="48532" extrusionOk="0">
                <a:moveTo>
                  <a:pt x="15360" y="0"/>
                </a:moveTo>
                <a:cubicBezTo>
                  <a:pt x="4729" y="3190"/>
                  <a:pt x="-5930" y="26512"/>
                  <a:pt x="4071" y="31327"/>
                </a:cubicBezTo>
                <a:cubicBezTo>
                  <a:pt x="15728" y="36940"/>
                  <a:pt x="30668" y="28358"/>
                  <a:pt x="41606" y="21449"/>
                </a:cubicBezTo>
                <a:cubicBezTo>
                  <a:pt x="46689" y="18238"/>
                  <a:pt x="53538" y="11904"/>
                  <a:pt x="58540" y="15240"/>
                </a:cubicBezTo>
                <a:cubicBezTo>
                  <a:pt x="67690" y="21342"/>
                  <a:pt x="42079" y="44536"/>
                  <a:pt x="52613" y="47696"/>
                </a:cubicBezTo>
                <a:cubicBezTo>
                  <a:pt x="64984" y="51408"/>
                  <a:pt x="78020" y="41201"/>
                  <a:pt x="89020" y="34431"/>
                </a:cubicBezTo>
                <a:cubicBezTo>
                  <a:pt x="96646" y="29738"/>
                  <a:pt x="105926" y="28517"/>
                  <a:pt x="114420" y="25682"/>
                </a:cubicBezTo>
                <a:cubicBezTo>
                  <a:pt x="119376" y="24028"/>
                  <a:pt x="124703" y="20363"/>
                  <a:pt x="129660" y="22014"/>
                </a:cubicBezTo>
                <a:cubicBezTo>
                  <a:pt x="132952" y="23111"/>
                  <a:pt x="132850" y="28308"/>
                  <a:pt x="135304" y="30762"/>
                </a:cubicBezTo>
              </a:path>
            </a:pathLst>
          </a:custGeom>
          <a:noFill/>
          <a:ln w="38100" cap="flat" cmpd="sng">
            <a:solidFill>
              <a:schemeClr val="accent4"/>
            </a:solidFill>
            <a:prstDash val="dash"/>
            <a:round/>
            <a:headEnd type="none" w="med" len="med"/>
            <a:tailEnd type="none" w="med" len="med"/>
          </a:ln>
        </p:spPr>
      </p:sp>
      <p:sp>
        <p:nvSpPr>
          <p:cNvPr id="23" name="Google Shape;23;p4"/>
          <p:cNvSpPr txBox="1">
            <a:spLocks noGrp="1"/>
          </p:cNvSpPr>
          <p:nvPr>
            <p:ph type="title"/>
          </p:nvPr>
        </p:nvSpPr>
        <p:spPr>
          <a:xfrm>
            <a:off x="583849" y="489050"/>
            <a:ext cx="7968600" cy="572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a:endParaRPr/>
          </a:p>
        </p:txBody>
      </p:sp>
      <p:sp>
        <p:nvSpPr>
          <p:cNvPr id="24" name="Google Shape;24;p4"/>
          <p:cNvSpPr txBox="1">
            <a:spLocks noGrp="1"/>
          </p:cNvSpPr>
          <p:nvPr>
            <p:ph type="body" idx="1"/>
          </p:nvPr>
        </p:nvSpPr>
        <p:spPr>
          <a:xfrm>
            <a:off x="614425" y="1446325"/>
            <a:ext cx="7919400" cy="28311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dk1"/>
              </a:buClr>
              <a:buSzPts val="1400"/>
              <a:buChar char="●"/>
              <a:defRPr sz="1050">
                <a:solidFill>
                  <a:srgbClr val="000000"/>
                </a:solidFill>
              </a:defRPr>
            </a:lvl1pPr>
            <a:lvl2pPr marL="914400" lvl="1" indent="-317500">
              <a:spcBef>
                <a:spcPts val="0"/>
              </a:spcBef>
              <a:spcAft>
                <a:spcPts val="0"/>
              </a:spcAft>
              <a:buClr>
                <a:srgbClr val="000000"/>
              </a:buClr>
              <a:buSzPts val="1400"/>
              <a:buChar char="○"/>
              <a:defRPr>
                <a:solidFill>
                  <a:srgbClr val="000000"/>
                </a:solidFill>
              </a:defRPr>
            </a:lvl2pPr>
            <a:lvl3pPr marL="1371600" lvl="2" indent="-317500">
              <a:spcBef>
                <a:spcPts val="1600"/>
              </a:spcBef>
              <a:spcAft>
                <a:spcPts val="0"/>
              </a:spcAft>
              <a:buClr>
                <a:srgbClr val="000000"/>
              </a:buClr>
              <a:buSzPts val="1400"/>
              <a:buChar char="■"/>
              <a:defRPr>
                <a:solidFill>
                  <a:srgbClr val="000000"/>
                </a:solidFill>
              </a:defRPr>
            </a:lvl3pPr>
            <a:lvl4pPr marL="1828800" lvl="3" indent="-317500">
              <a:spcBef>
                <a:spcPts val="1600"/>
              </a:spcBef>
              <a:spcAft>
                <a:spcPts val="0"/>
              </a:spcAft>
              <a:buClr>
                <a:srgbClr val="000000"/>
              </a:buClr>
              <a:buSzPts val="1400"/>
              <a:buChar char="●"/>
              <a:defRPr>
                <a:solidFill>
                  <a:srgbClr val="000000"/>
                </a:solidFill>
              </a:defRPr>
            </a:lvl4pPr>
            <a:lvl5pPr marL="2286000" lvl="4" indent="-317500">
              <a:spcBef>
                <a:spcPts val="1600"/>
              </a:spcBef>
              <a:spcAft>
                <a:spcPts val="0"/>
              </a:spcAft>
              <a:buClr>
                <a:srgbClr val="000000"/>
              </a:buClr>
              <a:buSzPts val="1400"/>
              <a:buChar char="○"/>
              <a:defRPr>
                <a:solidFill>
                  <a:srgbClr val="000000"/>
                </a:solidFill>
              </a:defRPr>
            </a:lvl5pPr>
            <a:lvl6pPr marL="2743200" lvl="5" indent="-317500">
              <a:spcBef>
                <a:spcPts val="1600"/>
              </a:spcBef>
              <a:spcAft>
                <a:spcPts val="0"/>
              </a:spcAft>
              <a:buClr>
                <a:srgbClr val="000000"/>
              </a:buClr>
              <a:buSzPts val="1400"/>
              <a:buChar char="■"/>
              <a:defRPr>
                <a:solidFill>
                  <a:srgbClr val="000000"/>
                </a:solidFill>
              </a:defRPr>
            </a:lvl6pPr>
            <a:lvl7pPr marL="3200400" lvl="6" indent="-317500">
              <a:spcBef>
                <a:spcPts val="1600"/>
              </a:spcBef>
              <a:spcAft>
                <a:spcPts val="0"/>
              </a:spcAft>
              <a:buClr>
                <a:srgbClr val="000000"/>
              </a:buClr>
              <a:buSzPts val="1400"/>
              <a:buChar char="●"/>
              <a:defRPr>
                <a:solidFill>
                  <a:srgbClr val="000000"/>
                </a:solidFill>
              </a:defRPr>
            </a:lvl7pPr>
            <a:lvl8pPr marL="3657600" lvl="7" indent="-317500">
              <a:spcBef>
                <a:spcPts val="1600"/>
              </a:spcBef>
              <a:spcAft>
                <a:spcPts val="0"/>
              </a:spcAft>
              <a:buClr>
                <a:srgbClr val="000000"/>
              </a:buClr>
              <a:buSzPts val="1400"/>
              <a:buChar char="○"/>
              <a:defRPr>
                <a:solidFill>
                  <a:srgbClr val="000000"/>
                </a:solidFill>
              </a:defRPr>
            </a:lvl8pPr>
            <a:lvl9pPr marL="4114800" lvl="8" indent="-317500">
              <a:spcBef>
                <a:spcPts val="1600"/>
              </a:spcBef>
              <a:spcAft>
                <a:spcPts val="1600"/>
              </a:spcAft>
              <a:buClr>
                <a:srgbClr val="000000"/>
              </a:buClr>
              <a:buSzPts val="1400"/>
              <a:buChar char="■"/>
              <a:defRPr>
                <a:solidFill>
                  <a:srgbClr val="000000"/>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3"/>
        </a:solidFill>
        <a:effectLst/>
      </p:bgPr>
    </p:bg>
    <p:spTree>
      <p:nvGrpSpPr>
        <p:cNvPr id="1" name="Shape 43"/>
        <p:cNvGrpSpPr/>
        <p:nvPr/>
      </p:nvGrpSpPr>
      <p:grpSpPr>
        <a:xfrm>
          <a:off x="0" y="0"/>
          <a:ext cx="0" cy="0"/>
          <a:chOff x="0" y="0"/>
          <a:chExt cx="0" cy="0"/>
        </a:xfrm>
      </p:grpSpPr>
      <p:sp>
        <p:nvSpPr>
          <p:cNvPr id="44" name="Google Shape;44;p10"/>
          <p:cNvSpPr/>
          <p:nvPr/>
        </p:nvSpPr>
        <p:spPr>
          <a:xfrm>
            <a:off x="0" y="0"/>
            <a:ext cx="9144000" cy="5143500"/>
          </a:xfrm>
          <a:prstGeom prst="rect">
            <a:avLst/>
          </a:prstGeom>
          <a:solidFill>
            <a:schemeClr val="accent3">
              <a:alpha val="26339"/>
            </a:schemeClr>
          </a:solidFill>
          <a:ln>
            <a:noFill/>
          </a:ln>
        </p:spPr>
        <p:txBody>
          <a:bodyPr spcFirstLastPara="1" wrap="square" lIns="91425" tIns="91425" rIns="91425" bIns="91425" anchor="ctr" anchorCtr="0">
            <a:noAutofit/>
          </a:bodyPr>
          <a:lstStyle/>
          <a:p>
            <a:endParaRPr/>
          </a:p>
        </p:txBody>
      </p:sp>
      <p:sp>
        <p:nvSpPr>
          <p:cNvPr id="45" name="Google Shape;45;p10"/>
          <p:cNvSpPr txBox="1">
            <a:spLocks noGrp="1"/>
          </p:cNvSpPr>
          <p:nvPr>
            <p:ph type="title"/>
          </p:nvPr>
        </p:nvSpPr>
        <p:spPr>
          <a:xfrm>
            <a:off x="1583750" y="2993926"/>
            <a:ext cx="5976600" cy="1050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000000"/>
              </a:buClr>
              <a:buSzPts val="4500"/>
              <a:buNone/>
              <a:defRPr sz="8000">
                <a:solidFill>
                  <a:schemeClr val="dk1"/>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
        <p:nvSpPr>
          <p:cNvPr id="46" name="Google Shape;46;p10"/>
          <p:cNvSpPr txBox="1">
            <a:spLocks noGrp="1"/>
          </p:cNvSpPr>
          <p:nvPr>
            <p:ph type="subTitle" idx="1"/>
          </p:nvPr>
        </p:nvSpPr>
        <p:spPr>
          <a:xfrm>
            <a:off x="2912600" y="3932900"/>
            <a:ext cx="3318900" cy="3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47" name="Google Shape;47;p10"/>
          <p:cNvGrpSpPr/>
          <p:nvPr/>
        </p:nvGrpSpPr>
        <p:grpSpPr>
          <a:xfrm>
            <a:off x="-15825" y="-18425"/>
            <a:ext cx="9159925" cy="5166501"/>
            <a:chOff x="-15825" y="-18425"/>
            <a:chExt cx="9159925" cy="5166501"/>
          </a:xfrm>
        </p:grpSpPr>
        <p:sp>
          <p:nvSpPr>
            <p:cNvPr id="48" name="Google Shape;48;p10"/>
            <p:cNvSpPr/>
            <p:nvPr/>
          </p:nvSpPr>
          <p:spPr>
            <a:xfrm>
              <a:off x="-15825" y="4879276"/>
              <a:ext cx="9159900" cy="2688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49" name="Google Shape;49;p10"/>
            <p:cNvSpPr/>
            <p:nvPr/>
          </p:nvSpPr>
          <p:spPr>
            <a:xfrm>
              <a:off x="-15825" y="-18425"/>
              <a:ext cx="9159900" cy="2688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50" name="Google Shape;50;p10"/>
            <p:cNvSpPr/>
            <p:nvPr/>
          </p:nvSpPr>
          <p:spPr>
            <a:xfrm rot="5400000">
              <a:off x="-2429850" y="2425800"/>
              <a:ext cx="5128500" cy="2688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51" name="Google Shape;51;p10"/>
            <p:cNvSpPr/>
            <p:nvPr/>
          </p:nvSpPr>
          <p:spPr>
            <a:xfrm rot="5400000">
              <a:off x="6445450" y="2425800"/>
              <a:ext cx="5128500" cy="268800"/>
            </a:xfrm>
            <a:prstGeom prst="rect">
              <a:avLst/>
            </a:pr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659975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911100" y="1650025"/>
            <a:ext cx="7321800" cy="19779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solidFill>
                  <a:schemeClr val="dk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subTitle" idx="1"/>
          </p:nvPr>
        </p:nvSpPr>
        <p:spPr>
          <a:xfrm>
            <a:off x="1678600" y="3429263"/>
            <a:ext cx="57867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5" name="Google Shape;55;p11"/>
          <p:cNvSpPr/>
          <p:nvPr/>
        </p:nvSpPr>
        <p:spPr>
          <a:xfrm>
            <a:off x="-144200" y="-104125"/>
            <a:ext cx="9407740" cy="5342125"/>
          </a:xfrm>
          <a:custGeom>
            <a:avLst/>
            <a:gdLst/>
            <a:ahLst/>
            <a:cxnLst/>
            <a:rect l="l" t="t" r="r" b="b"/>
            <a:pathLst>
              <a:path w="363058" h="213685" extrusionOk="0">
                <a:moveTo>
                  <a:pt x="219863" y="3573"/>
                </a:moveTo>
                <a:cubicBezTo>
                  <a:pt x="196833" y="-1033"/>
                  <a:pt x="172193" y="-1531"/>
                  <a:pt x="149408" y="4165"/>
                </a:cubicBezTo>
                <a:cubicBezTo>
                  <a:pt x="134967" y="7775"/>
                  <a:pt x="119443" y="5285"/>
                  <a:pt x="105004" y="8901"/>
                </a:cubicBezTo>
                <a:cubicBezTo>
                  <a:pt x="82355" y="14573"/>
                  <a:pt x="60491" y="24123"/>
                  <a:pt x="40470" y="36136"/>
                </a:cubicBezTo>
                <a:cubicBezTo>
                  <a:pt x="32797" y="40740"/>
                  <a:pt x="27672" y="48820"/>
                  <a:pt x="22708" y="56266"/>
                </a:cubicBezTo>
                <a:cubicBezTo>
                  <a:pt x="18124" y="63141"/>
                  <a:pt x="10417" y="67821"/>
                  <a:pt x="6722" y="75212"/>
                </a:cubicBezTo>
                <a:cubicBezTo>
                  <a:pt x="1078" y="86501"/>
                  <a:pt x="210" y="99891"/>
                  <a:pt x="210" y="112512"/>
                </a:cubicBezTo>
                <a:cubicBezTo>
                  <a:pt x="210" y="121499"/>
                  <a:pt x="-631" y="131676"/>
                  <a:pt x="4354" y="139154"/>
                </a:cubicBezTo>
                <a:cubicBezTo>
                  <a:pt x="8406" y="145232"/>
                  <a:pt x="12126" y="151942"/>
                  <a:pt x="17971" y="156324"/>
                </a:cubicBezTo>
                <a:cubicBezTo>
                  <a:pt x="24234" y="161019"/>
                  <a:pt x="31974" y="163814"/>
                  <a:pt x="37509" y="169349"/>
                </a:cubicBezTo>
                <a:cubicBezTo>
                  <a:pt x="46222" y="178062"/>
                  <a:pt x="57448" y="184311"/>
                  <a:pt x="68888" y="188887"/>
                </a:cubicBezTo>
                <a:cubicBezTo>
                  <a:pt x="80036" y="193346"/>
                  <a:pt x="89609" y="202307"/>
                  <a:pt x="101452" y="204280"/>
                </a:cubicBezTo>
                <a:cubicBezTo>
                  <a:pt x="114862" y="206514"/>
                  <a:pt x="128254" y="208871"/>
                  <a:pt x="141712" y="210793"/>
                </a:cubicBezTo>
                <a:cubicBezTo>
                  <a:pt x="150701" y="212077"/>
                  <a:pt x="159989" y="209892"/>
                  <a:pt x="168946" y="211385"/>
                </a:cubicBezTo>
                <a:cubicBezTo>
                  <a:pt x="201430" y="216799"/>
                  <a:pt x="235986" y="211734"/>
                  <a:pt x="267228" y="201320"/>
                </a:cubicBezTo>
                <a:cubicBezTo>
                  <a:pt x="275459" y="198576"/>
                  <a:pt x="284333" y="197503"/>
                  <a:pt x="292094" y="193623"/>
                </a:cubicBezTo>
                <a:cubicBezTo>
                  <a:pt x="296013" y="191663"/>
                  <a:pt x="298832" y="187887"/>
                  <a:pt x="302751" y="185927"/>
                </a:cubicBezTo>
                <a:cubicBezTo>
                  <a:pt x="315981" y="179312"/>
                  <a:pt x="330184" y="173295"/>
                  <a:pt x="340643" y="162836"/>
                </a:cubicBezTo>
                <a:cubicBezTo>
                  <a:pt x="348307" y="155172"/>
                  <a:pt x="355776" y="146116"/>
                  <a:pt x="358405" y="135602"/>
                </a:cubicBezTo>
                <a:cubicBezTo>
                  <a:pt x="360287" y="128074"/>
                  <a:pt x="360185" y="120181"/>
                  <a:pt x="361365" y="112512"/>
                </a:cubicBezTo>
                <a:cubicBezTo>
                  <a:pt x="363142" y="100962"/>
                  <a:pt x="364887" y="87303"/>
                  <a:pt x="358405" y="77580"/>
                </a:cubicBezTo>
                <a:cubicBezTo>
                  <a:pt x="338208" y="47285"/>
                  <a:pt x="304327" y="23653"/>
                  <a:pt x="269004" y="14822"/>
                </a:cubicBezTo>
                <a:cubicBezTo>
                  <a:pt x="254005" y="11072"/>
                  <a:pt x="239468" y="3573"/>
                  <a:pt x="224008" y="3573"/>
                </a:cubicBezTo>
              </a:path>
            </a:pathLst>
          </a:custGeom>
          <a:noFill/>
          <a:ln w="38100" cap="flat" cmpd="sng">
            <a:solidFill>
              <a:schemeClr val="accent3"/>
            </a:solidFill>
            <a:prstDash val="dash"/>
            <a:round/>
            <a:headEnd type="none" w="med" len="med"/>
            <a:tailEnd type="none" w="med" len="med"/>
          </a:ln>
        </p:spPr>
      </p:sp>
      <p:sp>
        <p:nvSpPr>
          <p:cNvPr id="56" name="Google Shape;56;p11"/>
          <p:cNvSpPr/>
          <p:nvPr/>
        </p:nvSpPr>
        <p:spPr>
          <a:xfrm>
            <a:off x="-610475" y="-888700"/>
            <a:ext cx="10425036" cy="6755153"/>
          </a:xfrm>
          <a:custGeom>
            <a:avLst/>
            <a:gdLst/>
            <a:ahLst/>
            <a:cxnLst/>
            <a:rect l="l" t="t" r="r" b="b"/>
            <a:pathLst>
              <a:path w="421469" h="273101" extrusionOk="0">
                <a:moveTo>
                  <a:pt x="282424" y="6802"/>
                </a:moveTo>
                <a:cubicBezTo>
                  <a:pt x="270491" y="836"/>
                  <a:pt x="255915" y="3671"/>
                  <a:pt x="242756" y="1474"/>
                </a:cubicBezTo>
                <a:cubicBezTo>
                  <a:pt x="228735" y="-867"/>
                  <a:pt x="214343" y="289"/>
                  <a:pt x="200128" y="289"/>
                </a:cubicBezTo>
                <a:cubicBezTo>
                  <a:pt x="164401" y="289"/>
                  <a:pt x="128636" y="8529"/>
                  <a:pt x="94742" y="19827"/>
                </a:cubicBezTo>
                <a:cubicBezTo>
                  <a:pt x="86265" y="22653"/>
                  <a:pt x="79643" y="29449"/>
                  <a:pt x="71651" y="33445"/>
                </a:cubicBezTo>
                <a:cubicBezTo>
                  <a:pt x="55974" y="41284"/>
                  <a:pt x="39972" y="50545"/>
                  <a:pt x="29023" y="64232"/>
                </a:cubicBezTo>
                <a:cubicBezTo>
                  <a:pt x="15538" y="81089"/>
                  <a:pt x="7209" y="102659"/>
                  <a:pt x="4157" y="124029"/>
                </a:cubicBezTo>
                <a:cubicBezTo>
                  <a:pt x="2502" y="135615"/>
                  <a:pt x="-1323" y="147417"/>
                  <a:pt x="604" y="158961"/>
                </a:cubicBezTo>
                <a:cubicBezTo>
                  <a:pt x="3647" y="177185"/>
                  <a:pt x="11425" y="195097"/>
                  <a:pt x="22511" y="209878"/>
                </a:cubicBezTo>
                <a:cubicBezTo>
                  <a:pt x="29119" y="218688"/>
                  <a:pt x="40343" y="222808"/>
                  <a:pt x="49153" y="229416"/>
                </a:cubicBezTo>
                <a:cubicBezTo>
                  <a:pt x="80064" y="252600"/>
                  <a:pt x="121754" y="257403"/>
                  <a:pt x="159868" y="263755"/>
                </a:cubicBezTo>
                <a:cubicBezTo>
                  <a:pt x="195014" y="269613"/>
                  <a:pt x="230954" y="275269"/>
                  <a:pt x="266438" y="272044"/>
                </a:cubicBezTo>
                <a:cubicBezTo>
                  <a:pt x="275095" y="271257"/>
                  <a:pt x="284056" y="272968"/>
                  <a:pt x="292489" y="270860"/>
                </a:cubicBezTo>
                <a:cubicBezTo>
                  <a:pt x="320320" y="263902"/>
                  <a:pt x="348579" y="251477"/>
                  <a:pt x="368864" y="231192"/>
                </a:cubicBezTo>
                <a:cubicBezTo>
                  <a:pt x="372921" y="227135"/>
                  <a:pt x="379485" y="226677"/>
                  <a:pt x="384258" y="223495"/>
                </a:cubicBezTo>
                <a:cubicBezTo>
                  <a:pt x="390545" y="219304"/>
                  <a:pt x="396084" y="214037"/>
                  <a:pt x="401427" y="208694"/>
                </a:cubicBezTo>
                <a:cubicBezTo>
                  <a:pt x="409605" y="200516"/>
                  <a:pt x="413424" y="188535"/>
                  <a:pt x="416229" y="177315"/>
                </a:cubicBezTo>
                <a:cubicBezTo>
                  <a:pt x="421735" y="155289"/>
                  <a:pt x="423511" y="131254"/>
                  <a:pt x="418005" y="109228"/>
                </a:cubicBezTo>
                <a:cubicBezTo>
                  <a:pt x="415903" y="100821"/>
                  <a:pt x="409787" y="93940"/>
                  <a:pt x="404980" y="86730"/>
                </a:cubicBezTo>
                <a:cubicBezTo>
                  <a:pt x="400361" y="79802"/>
                  <a:pt x="396576" y="72342"/>
                  <a:pt x="391955" y="65416"/>
                </a:cubicBezTo>
                <a:cubicBezTo>
                  <a:pt x="381140" y="49207"/>
                  <a:pt x="361496" y="40095"/>
                  <a:pt x="343406" y="32853"/>
                </a:cubicBezTo>
                <a:cubicBezTo>
                  <a:pt x="324224" y="25174"/>
                  <a:pt x="307822" y="6802"/>
                  <a:pt x="287160" y="6802"/>
                </a:cubicBezTo>
              </a:path>
            </a:pathLst>
          </a:custGeom>
          <a:noFill/>
          <a:ln w="38100" cap="flat" cmpd="sng">
            <a:solidFill>
              <a:schemeClr val="accent3"/>
            </a:solidFill>
            <a:prstDash val="dash"/>
            <a:round/>
            <a:headEnd type="none" w="med" len="med"/>
            <a:tailEnd type="none" w="med" len="med"/>
          </a:ln>
        </p:spPr>
      </p:sp>
      <p:sp>
        <p:nvSpPr>
          <p:cNvPr id="57" name="Google Shape;57;p11"/>
          <p:cNvSpPr/>
          <p:nvPr/>
        </p:nvSpPr>
        <p:spPr>
          <a:xfrm>
            <a:off x="631050" y="525950"/>
            <a:ext cx="7955235" cy="4123034"/>
          </a:xfrm>
          <a:custGeom>
            <a:avLst/>
            <a:gdLst/>
            <a:ahLst/>
            <a:cxnLst/>
            <a:rect l="l" t="t" r="r" b="b"/>
            <a:pathLst>
              <a:path w="302970" h="159483" extrusionOk="0">
                <a:moveTo>
                  <a:pt x="185003" y="2293"/>
                </a:moveTo>
                <a:cubicBezTo>
                  <a:pt x="177572" y="-1426"/>
                  <a:pt x="168447" y="516"/>
                  <a:pt x="160137" y="516"/>
                </a:cubicBezTo>
                <a:cubicBezTo>
                  <a:pt x="143895" y="516"/>
                  <a:pt x="127514" y="1476"/>
                  <a:pt x="111588" y="4661"/>
                </a:cubicBezTo>
                <a:cubicBezTo>
                  <a:pt x="99847" y="7009"/>
                  <a:pt x="87183" y="5543"/>
                  <a:pt x="76065" y="9989"/>
                </a:cubicBezTo>
                <a:cubicBezTo>
                  <a:pt x="53856" y="18870"/>
                  <a:pt x="29031" y="25634"/>
                  <a:pt x="12122" y="42552"/>
                </a:cubicBezTo>
                <a:cubicBezTo>
                  <a:pt x="-2152" y="56834"/>
                  <a:pt x="-3814" y="86141"/>
                  <a:pt x="7386" y="102942"/>
                </a:cubicBezTo>
                <a:cubicBezTo>
                  <a:pt x="17141" y="117574"/>
                  <a:pt x="28594" y="134090"/>
                  <a:pt x="45278" y="139650"/>
                </a:cubicBezTo>
                <a:cubicBezTo>
                  <a:pt x="63899" y="145855"/>
                  <a:pt x="82868" y="151194"/>
                  <a:pt x="102115" y="155043"/>
                </a:cubicBezTo>
                <a:cubicBezTo>
                  <a:pt x="113381" y="157296"/>
                  <a:pt x="125188" y="155752"/>
                  <a:pt x="136454" y="158004"/>
                </a:cubicBezTo>
                <a:cubicBezTo>
                  <a:pt x="148265" y="160365"/>
                  <a:pt x="160525" y="159188"/>
                  <a:pt x="172570" y="159188"/>
                </a:cubicBezTo>
                <a:cubicBezTo>
                  <a:pt x="184059" y="159188"/>
                  <a:pt x="196010" y="159860"/>
                  <a:pt x="206909" y="156227"/>
                </a:cubicBezTo>
                <a:cubicBezTo>
                  <a:pt x="217898" y="152564"/>
                  <a:pt x="227642" y="145418"/>
                  <a:pt x="238880" y="142610"/>
                </a:cubicBezTo>
                <a:cubicBezTo>
                  <a:pt x="256679" y="138162"/>
                  <a:pt x="274645" y="128276"/>
                  <a:pt x="285653" y="113599"/>
                </a:cubicBezTo>
                <a:cubicBezTo>
                  <a:pt x="296031" y="99762"/>
                  <a:pt x="308186" y="79338"/>
                  <a:pt x="300454" y="63867"/>
                </a:cubicBezTo>
                <a:cubicBezTo>
                  <a:pt x="284816" y="32577"/>
                  <a:pt x="246539" y="13888"/>
                  <a:pt x="212238" y="7029"/>
                </a:cubicBezTo>
                <a:cubicBezTo>
                  <a:pt x="204344" y="5450"/>
                  <a:pt x="196606" y="2293"/>
                  <a:pt x="188556" y="2293"/>
                </a:cubicBezTo>
              </a:path>
            </a:pathLst>
          </a:custGeom>
          <a:noFill/>
          <a:ln w="38100" cap="flat" cmpd="sng">
            <a:solidFill>
              <a:schemeClr val="accent3"/>
            </a:solidFill>
            <a:prstDash val="dash"/>
            <a:round/>
            <a:headEnd type="none" w="med" len="med"/>
            <a:tailEnd type="none" w="med" len="med"/>
          </a:ln>
        </p:spPr>
      </p:sp>
    </p:spTree>
    <p:extLst>
      <p:ext uri="{BB962C8B-B14F-4D97-AF65-F5344CB8AC3E}">
        <p14:creationId xmlns:p14="http://schemas.microsoft.com/office/powerpoint/2010/main" val="2287962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
        <p:cNvGrpSpPr/>
        <p:nvPr/>
      </p:nvGrpSpPr>
      <p:grpSpPr>
        <a:xfrm>
          <a:off x="0" y="0"/>
          <a:ext cx="0" cy="0"/>
          <a:chOff x="0" y="0"/>
          <a:chExt cx="0" cy="0"/>
        </a:xfrm>
      </p:grpSpPr>
    </p:spTree>
    <p:extLst>
      <p:ext uri="{BB962C8B-B14F-4D97-AF65-F5344CB8AC3E}">
        <p14:creationId xmlns:p14="http://schemas.microsoft.com/office/powerpoint/2010/main" val="3769216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ly Title 1">
  <p:cSld name="Only Title 1">
    <p:bg>
      <p:bgPr>
        <a:solidFill>
          <a:schemeClr val="accent2"/>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583849" y="667875"/>
            <a:ext cx="7968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4000"/>
              <a:buNone/>
              <a:defRPr/>
            </a:lvl1pPr>
            <a:lvl2pPr lvl="1" rtl="0">
              <a:spcBef>
                <a:spcPts val="0"/>
              </a:spcBef>
              <a:spcAft>
                <a:spcPts val="0"/>
              </a:spcAft>
              <a:buClr>
                <a:schemeClr val="accent3"/>
              </a:buClr>
              <a:buSzPts val="3800"/>
              <a:buNone/>
              <a:defRPr>
                <a:solidFill>
                  <a:schemeClr val="accent3"/>
                </a:solidFill>
              </a:defRPr>
            </a:lvl2pPr>
            <a:lvl3pPr lvl="2" rtl="0">
              <a:spcBef>
                <a:spcPts val="0"/>
              </a:spcBef>
              <a:spcAft>
                <a:spcPts val="0"/>
              </a:spcAft>
              <a:buClr>
                <a:schemeClr val="accent3"/>
              </a:buClr>
              <a:buSzPts val="3800"/>
              <a:buNone/>
              <a:defRPr>
                <a:solidFill>
                  <a:schemeClr val="accent3"/>
                </a:solidFill>
              </a:defRPr>
            </a:lvl3pPr>
            <a:lvl4pPr lvl="3" rtl="0">
              <a:spcBef>
                <a:spcPts val="0"/>
              </a:spcBef>
              <a:spcAft>
                <a:spcPts val="0"/>
              </a:spcAft>
              <a:buClr>
                <a:schemeClr val="accent3"/>
              </a:buClr>
              <a:buSzPts val="3800"/>
              <a:buNone/>
              <a:defRPr>
                <a:solidFill>
                  <a:schemeClr val="accent3"/>
                </a:solidFill>
              </a:defRPr>
            </a:lvl4pPr>
            <a:lvl5pPr lvl="4" rtl="0">
              <a:spcBef>
                <a:spcPts val="0"/>
              </a:spcBef>
              <a:spcAft>
                <a:spcPts val="0"/>
              </a:spcAft>
              <a:buClr>
                <a:schemeClr val="accent3"/>
              </a:buClr>
              <a:buSzPts val="3800"/>
              <a:buNone/>
              <a:defRPr>
                <a:solidFill>
                  <a:schemeClr val="accent3"/>
                </a:solidFill>
              </a:defRPr>
            </a:lvl5pPr>
            <a:lvl6pPr lvl="5" rtl="0">
              <a:spcBef>
                <a:spcPts val="0"/>
              </a:spcBef>
              <a:spcAft>
                <a:spcPts val="0"/>
              </a:spcAft>
              <a:buClr>
                <a:schemeClr val="accent3"/>
              </a:buClr>
              <a:buSzPts val="3800"/>
              <a:buNone/>
              <a:defRPr>
                <a:solidFill>
                  <a:schemeClr val="accent3"/>
                </a:solidFill>
              </a:defRPr>
            </a:lvl6pPr>
            <a:lvl7pPr lvl="6" rtl="0">
              <a:spcBef>
                <a:spcPts val="0"/>
              </a:spcBef>
              <a:spcAft>
                <a:spcPts val="0"/>
              </a:spcAft>
              <a:buClr>
                <a:schemeClr val="accent3"/>
              </a:buClr>
              <a:buSzPts val="3800"/>
              <a:buNone/>
              <a:defRPr>
                <a:solidFill>
                  <a:schemeClr val="accent3"/>
                </a:solidFill>
              </a:defRPr>
            </a:lvl7pPr>
            <a:lvl8pPr lvl="7" rtl="0">
              <a:spcBef>
                <a:spcPts val="0"/>
              </a:spcBef>
              <a:spcAft>
                <a:spcPts val="0"/>
              </a:spcAft>
              <a:buClr>
                <a:schemeClr val="accent3"/>
              </a:buClr>
              <a:buSzPts val="3800"/>
              <a:buNone/>
              <a:defRPr>
                <a:solidFill>
                  <a:schemeClr val="accent3"/>
                </a:solidFill>
              </a:defRPr>
            </a:lvl8pPr>
            <a:lvl9pPr lvl="8" rtl="0">
              <a:spcBef>
                <a:spcPts val="0"/>
              </a:spcBef>
              <a:spcAft>
                <a:spcPts val="0"/>
              </a:spcAft>
              <a:buClr>
                <a:schemeClr val="accent3"/>
              </a:buClr>
              <a:buSzPts val="3800"/>
              <a:buNone/>
              <a:defRPr>
                <a:solidFill>
                  <a:schemeClr val="accent3"/>
                </a:solidFill>
              </a:defRPr>
            </a:lvl9pPr>
          </a:lstStyle>
          <a:p>
            <a:endParaRPr/>
          </a:p>
        </p:txBody>
      </p:sp>
      <p:sp>
        <p:nvSpPr>
          <p:cNvPr id="61" name="Google Shape;61;p13"/>
          <p:cNvSpPr/>
          <p:nvPr/>
        </p:nvSpPr>
        <p:spPr>
          <a:xfrm rot="-10302178" flipH="1">
            <a:off x="5958518" y="2774567"/>
            <a:ext cx="3759449" cy="2764132"/>
          </a:xfrm>
          <a:custGeom>
            <a:avLst/>
            <a:gdLst/>
            <a:ahLst/>
            <a:cxnLst/>
            <a:rect l="l" t="t" r="r" b="b"/>
            <a:pathLst>
              <a:path w="150383" h="110569" extrusionOk="0">
                <a:moveTo>
                  <a:pt x="150383" y="108346"/>
                </a:moveTo>
                <a:cubicBezTo>
                  <a:pt x="143137" y="111969"/>
                  <a:pt x="134186" y="110152"/>
                  <a:pt x="126109" y="109530"/>
                </a:cubicBezTo>
                <a:cubicBezTo>
                  <a:pt x="109546" y="108254"/>
                  <a:pt x="92265" y="101149"/>
                  <a:pt x="80520" y="89401"/>
                </a:cubicBezTo>
                <a:cubicBezTo>
                  <a:pt x="67217" y="76094"/>
                  <a:pt x="70733" y="51198"/>
                  <a:pt x="57430" y="37891"/>
                </a:cubicBezTo>
                <a:cubicBezTo>
                  <a:pt x="41216" y="21671"/>
                  <a:pt x="10257" y="20513"/>
                  <a:pt x="0" y="0"/>
                </a:cubicBezTo>
              </a:path>
            </a:pathLst>
          </a:custGeom>
          <a:noFill/>
          <a:ln w="38100" cap="flat" cmpd="sng">
            <a:solidFill>
              <a:schemeClr val="accent3"/>
            </a:solidFill>
            <a:prstDash val="dash"/>
            <a:round/>
            <a:headEnd type="none" w="med" len="med"/>
            <a:tailEnd type="none" w="med" len="med"/>
          </a:ln>
        </p:spPr>
      </p:sp>
      <p:sp>
        <p:nvSpPr>
          <p:cNvPr id="62" name="Google Shape;62;p13"/>
          <p:cNvSpPr/>
          <p:nvPr/>
        </p:nvSpPr>
        <p:spPr>
          <a:xfrm rot="10406136" flipH="1">
            <a:off x="-411300" y="-773214"/>
            <a:ext cx="5292628" cy="3074809"/>
          </a:xfrm>
          <a:custGeom>
            <a:avLst/>
            <a:gdLst/>
            <a:ahLst/>
            <a:cxnLst/>
            <a:rect l="l" t="t" r="r" b="b"/>
            <a:pathLst>
              <a:path w="199523" h="122998" extrusionOk="0">
                <a:moveTo>
                  <a:pt x="0" y="0"/>
                </a:moveTo>
                <a:cubicBezTo>
                  <a:pt x="5699" y="14253"/>
                  <a:pt x="23641" y="20073"/>
                  <a:pt x="32563" y="32564"/>
                </a:cubicBezTo>
                <a:cubicBezTo>
                  <a:pt x="40249" y="43325"/>
                  <a:pt x="44291" y="59762"/>
                  <a:pt x="56837" y="63943"/>
                </a:cubicBezTo>
                <a:cubicBezTo>
                  <a:pt x="68686" y="67892"/>
                  <a:pt x="81709" y="68738"/>
                  <a:pt x="94137" y="67495"/>
                </a:cubicBezTo>
                <a:cubicBezTo>
                  <a:pt x="103367" y="66572"/>
                  <a:pt x="113910" y="62894"/>
                  <a:pt x="121964" y="67495"/>
                </a:cubicBezTo>
                <a:cubicBezTo>
                  <a:pt x="136606" y="75860"/>
                  <a:pt x="140854" y="95450"/>
                  <a:pt x="150974" y="108939"/>
                </a:cubicBezTo>
                <a:cubicBezTo>
                  <a:pt x="158695" y="119231"/>
                  <a:pt x="174224" y="122556"/>
                  <a:pt x="187090" y="122556"/>
                </a:cubicBezTo>
                <a:cubicBezTo>
                  <a:pt x="191239" y="122556"/>
                  <a:pt x="195812" y="123820"/>
                  <a:pt x="199523" y="121964"/>
                </a:cubicBezTo>
              </a:path>
            </a:pathLst>
          </a:custGeom>
          <a:noFill/>
          <a:ln w="38100" cap="flat" cmpd="sng">
            <a:solidFill>
              <a:schemeClr val="accent3"/>
            </a:solidFill>
            <a:prstDash val="dash"/>
            <a:round/>
            <a:headEnd type="none" w="med" len="med"/>
            <a:tailEnd type="none" w="med" len="med"/>
          </a:ln>
        </p:spPr>
      </p:sp>
      <p:sp>
        <p:nvSpPr>
          <p:cNvPr id="63" name="Google Shape;63;p13"/>
          <p:cNvSpPr/>
          <p:nvPr/>
        </p:nvSpPr>
        <p:spPr>
          <a:xfrm rot="10291435" flipH="1">
            <a:off x="-649165" y="-733655"/>
            <a:ext cx="3537631" cy="1410732"/>
          </a:xfrm>
          <a:custGeom>
            <a:avLst/>
            <a:gdLst/>
            <a:ahLst/>
            <a:cxnLst/>
            <a:rect l="l" t="t" r="r" b="b"/>
            <a:pathLst>
              <a:path w="141502" h="56428" extrusionOk="0">
                <a:moveTo>
                  <a:pt x="0" y="3734"/>
                </a:moveTo>
                <a:cubicBezTo>
                  <a:pt x="8548" y="1292"/>
                  <a:pt x="19246" y="-2381"/>
                  <a:pt x="26643" y="2550"/>
                </a:cubicBezTo>
                <a:cubicBezTo>
                  <a:pt x="39189" y="10914"/>
                  <a:pt x="49273" y="23042"/>
                  <a:pt x="62759" y="29785"/>
                </a:cubicBezTo>
                <a:cubicBezTo>
                  <a:pt x="77789" y="37300"/>
                  <a:pt x="96448" y="30369"/>
                  <a:pt x="113083" y="32745"/>
                </a:cubicBezTo>
                <a:cubicBezTo>
                  <a:pt x="125290" y="34488"/>
                  <a:pt x="135991" y="45397"/>
                  <a:pt x="141502" y="56428"/>
                </a:cubicBezTo>
              </a:path>
            </a:pathLst>
          </a:custGeom>
          <a:noFill/>
          <a:ln w="38100" cap="flat" cmpd="sng">
            <a:solidFill>
              <a:schemeClr val="accent3"/>
            </a:solidFill>
            <a:prstDash val="dash"/>
            <a:round/>
            <a:headEnd type="none" w="med" len="med"/>
            <a:tailEnd type="none" w="med" len="med"/>
          </a:ln>
        </p:spPr>
      </p:sp>
      <p:sp>
        <p:nvSpPr>
          <p:cNvPr id="64" name="Google Shape;64;p13"/>
          <p:cNvSpPr/>
          <p:nvPr/>
        </p:nvSpPr>
        <p:spPr>
          <a:xfrm rot="10291405" flipH="1">
            <a:off x="7347320" y="3284472"/>
            <a:ext cx="3681415" cy="1777865"/>
          </a:xfrm>
          <a:custGeom>
            <a:avLst/>
            <a:gdLst/>
            <a:ahLst/>
            <a:cxnLst/>
            <a:rect l="l" t="t" r="r" b="b"/>
            <a:pathLst>
              <a:path w="141502" h="56428" extrusionOk="0">
                <a:moveTo>
                  <a:pt x="0" y="3734"/>
                </a:moveTo>
                <a:cubicBezTo>
                  <a:pt x="8548" y="1292"/>
                  <a:pt x="19246" y="-2381"/>
                  <a:pt x="26643" y="2550"/>
                </a:cubicBezTo>
                <a:cubicBezTo>
                  <a:pt x="39189" y="10914"/>
                  <a:pt x="49273" y="23042"/>
                  <a:pt x="62759" y="29785"/>
                </a:cubicBezTo>
                <a:cubicBezTo>
                  <a:pt x="77789" y="37300"/>
                  <a:pt x="96448" y="30369"/>
                  <a:pt x="113083" y="32745"/>
                </a:cubicBezTo>
                <a:cubicBezTo>
                  <a:pt x="125290" y="34488"/>
                  <a:pt x="135991" y="45397"/>
                  <a:pt x="141502" y="56428"/>
                </a:cubicBezTo>
              </a:path>
            </a:pathLst>
          </a:custGeom>
          <a:noFill/>
          <a:ln w="38100" cap="flat" cmpd="sng">
            <a:solidFill>
              <a:schemeClr val="accent3"/>
            </a:solidFill>
            <a:prstDash val="dash"/>
            <a:round/>
            <a:headEnd type="none" w="med" len="med"/>
            <a:tailEnd type="none" w="med" len="med"/>
          </a:ln>
        </p:spPr>
      </p:sp>
    </p:spTree>
    <p:extLst>
      <p:ext uri="{BB962C8B-B14F-4D97-AF65-F5344CB8AC3E}">
        <p14:creationId xmlns:p14="http://schemas.microsoft.com/office/powerpoint/2010/main" val="209337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ix Columns 1">
  <p:cSld name="Six Columns 1">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598475" y="492175"/>
            <a:ext cx="7939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67" name="Google Shape;67;p14"/>
          <p:cNvSpPr txBox="1">
            <a:spLocks noGrp="1"/>
          </p:cNvSpPr>
          <p:nvPr>
            <p:ph type="title" idx="2"/>
          </p:nvPr>
        </p:nvSpPr>
        <p:spPr>
          <a:xfrm>
            <a:off x="844400" y="2161248"/>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68" name="Google Shape;68;p14"/>
          <p:cNvSpPr txBox="1">
            <a:spLocks noGrp="1"/>
          </p:cNvSpPr>
          <p:nvPr>
            <p:ph type="subTitle" idx="1"/>
          </p:nvPr>
        </p:nvSpPr>
        <p:spPr>
          <a:xfrm>
            <a:off x="1037275" y="2533923"/>
            <a:ext cx="18909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14"/>
          <p:cNvSpPr txBox="1">
            <a:spLocks noGrp="1"/>
          </p:cNvSpPr>
          <p:nvPr>
            <p:ph type="title" idx="3"/>
          </p:nvPr>
        </p:nvSpPr>
        <p:spPr>
          <a:xfrm>
            <a:off x="3433643" y="2161248"/>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70" name="Google Shape;70;p14"/>
          <p:cNvSpPr txBox="1">
            <a:spLocks noGrp="1"/>
          </p:cNvSpPr>
          <p:nvPr>
            <p:ph type="subTitle" idx="4"/>
          </p:nvPr>
        </p:nvSpPr>
        <p:spPr>
          <a:xfrm>
            <a:off x="3626549" y="2533923"/>
            <a:ext cx="18909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4"/>
          <p:cNvSpPr txBox="1">
            <a:spLocks noGrp="1"/>
          </p:cNvSpPr>
          <p:nvPr>
            <p:ph type="title" idx="5"/>
          </p:nvPr>
        </p:nvSpPr>
        <p:spPr>
          <a:xfrm>
            <a:off x="6022897" y="2161248"/>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72" name="Google Shape;72;p14"/>
          <p:cNvSpPr txBox="1">
            <a:spLocks noGrp="1"/>
          </p:cNvSpPr>
          <p:nvPr>
            <p:ph type="subTitle" idx="6"/>
          </p:nvPr>
        </p:nvSpPr>
        <p:spPr>
          <a:xfrm>
            <a:off x="6215813" y="2533923"/>
            <a:ext cx="18909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4"/>
          <p:cNvSpPr txBox="1">
            <a:spLocks noGrp="1"/>
          </p:cNvSpPr>
          <p:nvPr>
            <p:ph type="title" idx="7"/>
          </p:nvPr>
        </p:nvSpPr>
        <p:spPr>
          <a:xfrm>
            <a:off x="844400" y="3788273"/>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74" name="Google Shape;74;p14"/>
          <p:cNvSpPr txBox="1">
            <a:spLocks noGrp="1"/>
          </p:cNvSpPr>
          <p:nvPr>
            <p:ph type="subTitle" idx="8"/>
          </p:nvPr>
        </p:nvSpPr>
        <p:spPr>
          <a:xfrm>
            <a:off x="1037275" y="4160948"/>
            <a:ext cx="18909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14"/>
          <p:cNvSpPr txBox="1">
            <a:spLocks noGrp="1"/>
          </p:cNvSpPr>
          <p:nvPr>
            <p:ph type="title" idx="9"/>
          </p:nvPr>
        </p:nvSpPr>
        <p:spPr>
          <a:xfrm>
            <a:off x="3433643" y="3788273"/>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76" name="Google Shape;76;p14"/>
          <p:cNvSpPr txBox="1">
            <a:spLocks noGrp="1"/>
          </p:cNvSpPr>
          <p:nvPr>
            <p:ph type="subTitle" idx="13"/>
          </p:nvPr>
        </p:nvSpPr>
        <p:spPr>
          <a:xfrm>
            <a:off x="3626549" y="4160948"/>
            <a:ext cx="18909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4"/>
          <p:cNvSpPr txBox="1">
            <a:spLocks noGrp="1"/>
          </p:cNvSpPr>
          <p:nvPr>
            <p:ph type="title" idx="14"/>
          </p:nvPr>
        </p:nvSpPr>
        <p:spPr>
          <a:xfrm>
            <a:off x="6022897" y="3788273"/>
            <a:ext cx="2276700" cy="42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5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78" name="Google Shape;78;p14"/>
          <p:cNvSpPr txBox="1">
            <a:spLocks noGrp="1"/>
          </p:cNvSpPr>
          <p:nvPr>
            <p:ph type="subTitle" idx="15"/>
          </p:nvPr>
        </p:nvSpPr>
        <p:spPr>
          <a:xfrm>
            <a:off x="6215813" y="4160948"/>
            <a:ext cx="18909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4"/>
          <p:cNvSpPr/>
          <p:nvPr/>
        </p:nvSpPr>
        <p:spPr>
          <a:xfrm rot="7725931">
            <a:off x="7596812" y="-275647"/>
            <a:ext cx="1188414" cy="1907174"/>
          </a:xfrm>
          <a:custGeom>
            <a:avLst/>
            <a:gdLst/>
            <a:ahLst/>
            <a:cxnLst/>
            <a:rect l="l" t="t" r="r" b="b"/>
            <a:pathLst>
              <a:path w="33428" h="111252" extrusionOk="0">
                <a:moveTo>
                  <a:pt x="2286" y="0"/>
                </a:moveTo>
                <a:cubicBezTo>
                  <a:pt x="12044" y="4879"/>
                  <a:pt x="29864" y="3018"/>
                  <a:pt x="32004" y="13716"/>
                </a:cubicBezTo>
                <a:cubicBezTo>
                  <a:pt x="33200" y="19694"/>
                  <a:pt x="34405" y="26401"/>
                  <a:pt x="32004" y="32004"/>
                </a:cubicBezTo>
                <a:cubicBezTo>
                  <a:pt x="28757" y="39580"/>
                  <a:pt x="21182" y="44861"/>
                  <a:pt x="18288" y="52578"/>
                </a:cubicBezTo>
                <a:cubicBezTo>
                  <a:pt x="13637" y="64982"/>
                  <a:pt x="18726" y="79422"/>
                  <a:pt x="15240" y="92202"/>
                </a:cubicBezTo>
                <a:cubicBezTo>
                  <a:pt x="13100" y="100047"/>
                  <a:pt x="3637" y="103979"/>
                  <a:pt x="0" y="111252"/>
                </a:cubicBezTo>
              </a:path>
            </a:pathLst>
          </a:custGeom>
          <a:noFill/>
          <a:ln w="38100" cap="flat" cmpd="sng">
            <a:solidFill>
              <a:schemeClr val="accent4"/>
            </a:solidFill>
            <a:prstDash val="dash"/>
            <a:round/>
            <a:headEnd type="none" w="med" len="med"/>
            <a:tailEnd type="none" w="med" len="med"/>
          </a:ln>
        </p:spPr>
      </p:sp>
    </p:spTree>
    <p:extLst>
      <p:ext uri="{BB962C8B-B14F-4D97-AF65-F5344CB8AC3E}">
        <p14:creationId xmlns:p14="http://schemas.microsoft.com/office/powerpoint/2010/main" val="2345274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our Columns">
  <p:cSld name="Four Columns">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593500" y="487171"/>
            <a:ext cx="7944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82" name="Google Shape;82;p15"/>
          <p:cNvSpPr txBox="1">
            <a:spLocks noGrp="1"/>
          </p:cNvSpPr>
          <p:nvPr>
            <p:ph type="title" idx="2"/>
          </p:nvPr>
        </p:nvSpPr>
        <p:spPr>
          <a:xfrm>
            <a:off x="2151775" y="1849850"/>
            <a:ext cx="1974300" cy="365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83" name="Google Shape;83;p15"/>
          <p:cNvSpPr txBox="1">
            <a:spLocks noGrp="1"/>
          </p:cNvSpPr>
          <p:nvPr>
            <p:ph type="subTitle" idx="1"/>
          </p:nvPr>
        </p:nvSpPr>
        <p:spPr>
          <a:xfrm>
            <a:off x="2204075" y="2400686"/>
            <a:ext cx="19221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4" name="Google Shape;84;p15"/>
          <p:cNvSpPr txBox="1">
            <a:spLocks noGrp="1"/>
          </p:cNvSpPr>
          <p:nvPr>
            <p:ph type="title" idx="3"/>
          </p:nvPr>
        </p:nvSpPr>
        <p:spPr>
          <a:xfrm>
            <a:off x="2151775" y="3306475"/>
            <a:ext cx="1974300" cy="3657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85" name="Google Shape;85;p15"/>
          <p:cNvSpPr txBox="1">
            <a:spLocks noGrp="1"/>
          </p:cNvSpPr>
          <p:nvPr>
            <p:ph type="subTitle" idx="4"/>
          </p:nvPr>
        </p:nvSpPr>
        <p:spPr>
          <a:xfrm>
            <a:off x="2204075" y="3857361"/>
            <a:ext cx="1922100" cy="538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6" name="Google Shape;86;p15"/>
          <p:cNvSpPr txBox="1">
            <a:spLocks noGrp="1"/>
          </p:cNvSpPr>
          <p:nvPr>
            <p:ph type="title" idx="5"/>
          </p:nvPr>
        </p:nvSpPr>
        <p:spPr>
          <a:xfrm>
            <a:off x="5017900" y="1849850"/>
            <a:ext cx="1974300" cy="365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87" name="Google Shape;87;p15"/>
          <p:cNvSpPr txBox="1">
            <a:spLocks noGrp="1"/>
          </p:cNvSpPr>
          <p:nvPr>
            <p:ph type="subTitle" idx="6"/>
          </p:nvPr>
        </p:nvSpPr>
        <p:spPr>
          <a:xfrm>
            <a:off x="5017900" y="2400686"/>
            <a:ext cx="19221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 name="Google Shape;88;p15"/>
          <p:cNvSpPr txBox="1">
            <a:spLocks noGrp="1"/>
          </p:cNvSpPr>
          <p:nvPr>
            <p:ph type="title" idx="7"/>
          </p:nvPr>
        </p:nvSpPr>
        <p:spPr>
          <a:xfrm>
            <a:off x="5017900" y="3306475"/>
            <a:ext cx="1974300" cy="365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89" name="Google Shape;89;p15"/>
          <p:cNvSpPr txBox="1">
            <a:spLocks noGrp="1"/>
          </p:cNvSpPr>
          <p:nvPr>
            <p:ph type="subTitle" idx="8"/>
          </p:nvPr>
        </p:nvSpPr>
        <p:spPr>
          <a:xfrm>
            <a:off x="5017900" y="3857361"/>
            <a:ext cx="19221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 name="Google Shape;90;p15"/>
          <p:cNvSpPr/>
          <p:nvPr/>
        </p:nvSpPr>
        <p:spPr>
          <a:xfrm>
            <a:off x="6942513" y="3556556"/>
            <a:ext cx="2597650" cy="1624950"/>
          </a:xfrm>
          <a:custGeom>
            <a:avLst/>
            <a:gdLst/>
            <a:ahLst/>
            <a:cxnLst/>
            <a:rect l="l" t="t" r="r" b="b"/>
            <a:pathLst>
              <a:path w="103906" h="64998" extrusionOk="0">
                <a:moveTo>
                  <a:pt x="103906" y="3424"/>
                </a:moveTo>
                <a:cubicBezTo>
                  <a:pt x="94295" y="-4265"/>
                  <a:pt x="76496" y="2419"/>
                  <a:pt x="67791" y="11121"/>
                </a:cubicBezTo>
                <a:cubicBezTo>
                  <a:pt x="59798" y="19112"/>
                  <a:pt x="62540" y="35017"/>
                  <a:pt x="53581" y="41908"/>
                </a:cubicBezTo>
                <a:cubicBezTo>
                  <a:pt x="38166" y="53766"/>
                  <a:pt x="6150" y="46548"/>
                  <a:pt x="0" y="64998"/>
                </a:cubicBezTo>
              </a:path>
            </a:pathLst>
          </a:custGeom>
          <a:noFill/>
          <a:ln w="38100" cap="flat" cmpd="sng">
            <a:solidFill>
              <a:schemeClr val="accent4"/>
            </a:solidFill>
            <a:prstDash val="dash"/>
            <a:round/>
            <a:headEnd type="none" w="med" len="med"/>
            <a:tailEnd type="none" w="med" len="med"/>
          </a:ln>
        </p:spPr>
      </p:sp>
      <p:sp>
        <p:nvSpPr>
          <p:cNvPr id="91" name="Google Shape;91;p15"/>
          <p:cNvSpPr/>
          <p:nvPr/>
        </p:nvSpPr>
        <p:spPr>
          <a:xfrm>
            <a:off x="7312538" y="3860331"/>
            <a:ext cx="2597650" cy="1624950"/>
          </a:xfrm>
          <a:custGeom>
            <a:avLst/>
            <a:gdLst/>
            <a:ahLst/>
            <a:cxnLst/>
            <a:rect l="l" t="t" r="r" b="b"/>
            <a:pathLst>
              <a:path w="103906" h="64998" extrusionOk="0">
                <a:moveTo>
                  <a:pt x="103906" y="3424"/>
                </a:moveTo>
                <a:cubicBezTo>
                  <a:pt x="94295" y="-4265"/>
                  <a:pt x="76496" y="2419"/>
                  <a:pt x="67791" y="11121"/>
                </a:cubicBezTo>
                <a:cubicBezTo>
                  <a:pt x="59798" y="19112"/>
                  <a:pt x="62540" y="35017"/>
                  <a:pt x="53581" y="41908"/>
                </a:cubicBezTo>
                <a:cubicBezTo>
                  <a:pt x="38166" y="53766"/>
                  <a:pt x="6150" y="46548"/>
                  <a:pt x="0" y="64998"/>
                </a:cubicBezTo>
              </a:path>
            </a:pathLst>
          </a:custGeom>
          <a:noFill/>
          <a:ln w="38100" cap="flat" cmpd="sng">
            <a:solidFill>
              <a:schemeClr val="accent4"/>
            </a:solidFill>
            <a:prstDash val="dash"/>
            <a:round/>
            <a:headEnd type="none" w="med" len="med"/>
            <a:tailEnd type="none" w="med" len="med"/>
          </a:ln>
        </p:spPr>
      </p:sp>
      <p:sp>
        <p:nvSpPr>
          <p:cNvPr id="92" name="Google Shape;92;p15"/>
          <p:cNvSpPr/>
          <p:nvPr/>
        </p:nvSpPr>
        <p:spPr>
          <a:xfrm rot="10800000">
            <a:off x="-396225" y="-38006"/>
            <a:ext cx="2597650" cy="1624950"/>
          </a:xfrm>
          <a:custGeom>
            <a:avLst/>
            <a:gdLst/>
            <a:ahLst/>
            <a:cxnLst/>
            <a:rect l="l" t="t" r="r" b="b"/>
            <a:pathLst>
              <a:path w="103906" h="64998" extrusionOk="0">
                <a:moveTo>
                  <a:pt x="103906" y="3424"/>
                </a:moveTo>
                <a:cubicBezTo>
                  <a:pt x="94295" y="-4265"/>
                  <a:pt x="76496" y="2419"/>
                  <a:pt x="67791" y="11121"/>
                </a:cubicBezTo>
                <a:cubicBezTo>
                  <a:pt x="59798" y="19112"/>
                  <a:pt x="62540" y="35017"/>
                  <a:pt x="53581" y="41908"/>
                </a:cubicBezTo>
                <a:cubicBezTo>
                  <a:pt x="38166" y="53766"/>
                  <a:pt x="6150" y="46548"/>
                  <a:pt x="0" y="64998"/>
                </a:cubicBezTo>
              </a:path>
            </a:pathLst>
          </a:custGeom>
          <a:noFill/>
          <a:ln w="38100" cap="flat" cmpd="sng">
            <a:solidFill>
              <a:schemeClr val="accent4"/>
            </a:solidFill>
            <a:prstDash val="dash"/>
            <a:round/>
            <a:headEnd type="none" w="med" len="med"/>
            <a:tailEnd type="none" w="med" len="med"/>
          </a:ln>
        </p:spPr>
      </p:sp>
      <p:sp>
        <p:nvSpPr>
          <p:cNvPr id="93" name="Google Shape;93;p15"/>
          <p:cNvSpPr/>
          <p:nvPr/>
        </p:nvSpPr>
        <p:spPr>
          <a:xfrm rot="10800000">
            <a:off x="-766250" y="-341781"/>
            <a:ext cx="2597650" cy="1624950"/>
          </a:xfrm>
          <a:custGeom>
            <a:avLst/>
            <a:gdLst/>
            <a:ahLst/>
            <a:cxnLst/>
            <a:rect l="l" t="t" r="r" b="b"/>
            <a:pathLst>
              <a:path w="103906" h="64998" extrusionOk="0">
                <a:moveTo>
                  <a:pt x="103906" y="3424"/>
                </a:moveTo>
                <a:cubicBezTo>
                  <a:pt x="94295" y="-4265"/>
                  <a:pt x="76496" y="2419"/>
                  <a:pt x="67791" y="11121"/>
                </a:cubicBezTo>
                <a:cubicBezTo>
                  <a:pt x="59798" y="19112"/>
                  <a:pt x="62540" y="35017"/>
                  <a:pt x="53581" y="41908"/>
                </a:cubicBezTo>
                <a:cubicBezTo>
                  <a:pt x="38166" y="53766"/>
                  <a:pt x="6150" y="46548"/>
                  <a:pt x="0" y="64998"/>
                </a:cubicBezTo>
              </a:path>
            </a:pathLst>
          </a:custGeom>
          <a:noFill/>
          <a:ln w="38100" cap="flat" cmpd="sng">
            <a:solidFill>
              <a:schemeClr val="accent4"/>
            </a:solidFill>
            <a:prstDash val="dash"/>
            <a:round/>
            <a:headEnd type="none" w="med" len="med"/>
            <a:tailEnd type="none" w="med" len="med"/>
          </a:ln>
        </p:spPr>
      </p:sp>
    </p:spTree>
    <p:extLst>
      <p:ext uri="{BB962C8B-B14F-4D97-AF65-F5344CB8AC3E}">
        <p14:creationId xmlns:p14="http://schemas.microsoft.com/office/powerpoint/2010/main" val="1739484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Four Columns 1">
  <p:cSld name="Four Columns 1">
    <p:spTree>
      <p:nvGrpSpPr>
        <p:cNvPr id="1" name="Shape 94"/>
        <p:cNvGrpSpPr/>
        <p:nvPr/>
      </p:nvGrpSpPr>
      <p:grpSpPr>
        <a:xfrm>
          <a:off x="0" y="0"/>
          <a:ext cx="0" cy="0"/>
          <a:chOff x="0" y="0"/>
          <a:chExt cx="0" cy="0"/>
        </a:xfrm>
      </p:grpSpPr>
      <p:sp>
        <p:nvSpPr>
          <p:cNvPr id="95" name="Google Shape;95;p16"/>
          <p:cNvSpPr/>
          <p:nvPr/>
        </p:nvSpPr>
        <p:spPr>
          <a:xfrm>
            <a:off x="-76875" y="3194907"/>
            <a:ext cx="9364400" cy="1760325"/>
          </a:xfrm>
          <a:custGeom>
            <a:avLst/>
            <a:gdLst/>
            <a:ahLst/>
            <a:cxnLst/>
            <a:rect l="l" t="t" r="r" b="b"/>
            <a:pathLst>
              <a:path w="374576" h="70413" extrusionOk="0">
                <a:moveTo>
                  <a:pt x="0" y="38887"/>
                </a:moveTo>
                <a:cubicBezTo>
                  <a:pt x="2838" y="34156"/>
                  <a:pt x="9462" y="32546"/>
                  <a:pt x="12301" y="27816"/>
                </a:cubicBezTo>
                <a:cubicBezTo>
                  <a:pt x="15597" y="22324"/>
                  <a:pt x="21116" y="17893"/>
                  <a:pt x="27063" y="15515"/>
                </a:cubicBezTo>
                <a:cubicBezTo>
                  <a:pt x="28758" y="14837"/>
                  <a:pt x="29557" y="11905"/>
                  <a:pt x="31368" y="12132"/>
                </a:cubicBezTo>
                <a:cubicBezTo>
                  <a:pt x="41195" y="13362"/>
                  <a:pt x="43984" y="27521"/>
                  <a:pt x="48898" y="36119"/>
                </a:cubicBezTo>
                <a:cubicBezTo>
                  <a:pt x="51393" y="40484"/>
                  <a:pt x="56768" y="42380"/>
                  <a:pt x="60584" y="45653"/>
                </a:cubicBezTo>
                <a:cubicBezTo>
                  <a:pt x="65238" y="49645"/>
                  <a:pt x="66269" y="57830"/>
                  <a:pt x="71963" y="60107"/>
                </a:cubicBezTo>
                <a:cubicBezTo>
                  <a:pt x="77569" y="62349"/>
                  <a:pt x="81531" y="52689"/>
                  <a:pt x="85802" y="48421"/>
                </a:cubicBezTo>
                <a:cubicBezTo>
                  <a:pt x="89225" y="45001"/>
                  <a:pt x="94465" y="43588"/>
                  <a:pt x="97488" y="39810"/>
                </a:cubicBezTo>
                <a:cubicBezTo>
                  <a:pt x="98664" y="38341"/>
                  <a:pt x="98494" y="35550"/>
                  <a:pt x="100256" y="34889"/>
                </a:cubicBezTo>
                <a:cubicBezTo>
                  <a:pt x="104945" y="33132"/>
                  <a:pt x="111317" y="36566"/>
                  <a:pt x="114095" y="40732"/>
                </a:cubicBezTo>
                <a:cubicBezTo>
                  <a:pt x="115905" y="43447"/>
                  <a:pt x="117765" y="48838"/>
                  <a:pt x="120860" y="47806"/>
                </a:cubicBezTo>
                <a:cubicBezTo>
                  <a:pt x="125468" y="46269"/>
                  <a:pt x="128906" y="41874"/>
                  <a:pt x="131317" y="37657"/>
                </a:cubicBezTo>
                <a:cubicBezTo>
                  <a:pt x="132324" y="35895"/>
                  <a:pt x="133933" y="32226"/>
                  <a:pt x="135622" y="33352"/>
                </a:cubicBezTo>
                <a:cubicBezTo>
                  <a:pt x="142260" y="37776"/>
                  <a:pt x="149703" y="40945"/>
                  <a:pt x="157149" y="43808"/>
                </a:cubicBezTo>
                <a:cubicBezTo>
                  <a:pt x="162328" y="45799"/>
                  <a:pt x="168993" y="46366"/>
                  <a:pt x="172218" y="50881"/>
                </a:cubicBezTo>
                <a:cubicBezTo>
                  <a:pt x="173791" y="53083"/>
                  <a:pt x="173977" y="56097"/>
                  <a:pt x="175601" y="58262"/>
                </a:cubicBezTo>
                <a:cubicBezTo>
                  <a:pt x="178698" y="62389"/>
                  <a:pt x="185631" y="61143"/>
                  <a:pt x="190055" y="63797"/>
                </a:cubicBezTo>
                <a:cubicBezTo>
                  <a:pt x="193872" y="66086"/>
                  <a:pt x="197336" y="70886"/>
                  <a:pt x="201742" y="70256"/>
                </a:cubicBezTo>
                <a:cubicBezTo>
                  <a:pt x="207323" y="69458"/>
                  <a:pt x="208367" y="61126"/>
                  <a:pt x="211890" y="56724"/>
                </a:cubicBezTo>
                <a:cubicBezTo>
                  <a:pt x="215212" y="52573"/>
                  <a:pt x="220255" y="49965"/>
                  <a:pt x="225114" y="47806"/>
                </a:cubicBezTo>
                <a:cubicBezTo>
                  <a:pt x="227739" y="46640"/>
                  <a:pt x="229619" y="51441"/>
                  <a:pt x="232188" y="52726"/>
                </a:cubicBezTo>
                <a:cubicBezTo>
                  <a:pt x="236210" y="54737"/>
                  <a:pt x="240634" y="55948"/>
                  <a:pt x="244489" y="58262"/>
                </a:cubicBezTo>
                <a:cubicBezTo>
                  <a:pt x="248497" y="60668"/>
                  <a:pt x="251024" y="65739"/>
                  <a:pt x="255560" y="66873"/>
                </a:cubicBezTo>
                <a:cubicBezTo>
                  <a:pt x="259716" y="67912"/>
                  <a:pt x="263854" y="64419"/>
                  <a:pt x="267554" y="62260"/>
                </a:cubicBezTo>
                <a:cubicBezTo>
                  <a:pt x="279099" y="55524"/>
                  <a:pt x="283567" y="40473"/>
                  <a:pt x="294002" y="32121"/>
                </a:cubicBezTo>
                <a:cubicBezTo>
                  <a:pt x="296381" y="30217"/>
                  <a:pt x="297426" y="23993"/>
                  <a:pt x="300152" y="25356"/>
                </a:cubicBezTo>
                <a:cubicBezTo>
                  <a:pt x="301711" y="26135"/>
                  <a:pt x="301100" y="29104"/>
                  <a:pt x="302613" y="29969"/>
                </a:cubicBezTo>
                <a:cubicBezTo>
                  <a:pt x="304126" y="30834"/>
                  <a:pt x="305572" y="26958"/>
                  <a:pt x="307226" y="27508"/>
                </a:cubicBezTo>
                <a:cubicBezTo>
                  <a:pt x="309995" y="28429"/>
                  <a:pt x="308688" y="33203"/>
                  <a:pt x="309994" y="35812"/>
                </a:cubicBezTo>
                <a:cubicBezTo>
                  <a:pt x="313400" y="42619"/>
                  <a:pt x="319410" y="48277"/>
                  <a:pt x="325985" y="52111"/>
                </a:cubicBezTo>
                <a:cubicBezTo>
                  <a:pt x="328991" y="53864"/>
                  <a:pt x="330253" y="61046"/>
                  <a:pt x="333366" y="59492"/>
                </a:cubicBezTo>
                <a:cubicBezTo>
                  <a:pt x="336370" y="57992"/>
                  <a:pt x="333656" y="52445"/>
                  <a:pt x="335519" y="49651"/>
                </a:cubicBezTo>
                <a:cubicBezTo>
                  <a:pt x="340513" y="42163"/>
                  <a:pt x="346928" y="35680"/>
                  <a:pt x="351818" y="28124"/>
                </a:cubicBezTo>
                <a:cubicBezTo>
                  <a:pt x="354360" y="24195"/>
                  <a:pt x="355079" y="18923"/>
                  <a:pt x="358584" y="15822"/>
                </a:cubicBezTo>
                <a:cubicBezTo>
                  <a:pt x="364068" y="10971"/>
                  <a:pt x="372493" y="7549"/>
                  <a:pt x="374268" y="446"/>
                </a:cubicBezTo>
                <a:cubicBezTo>
                  <a:pt x="374303" y="305"/>
                  <a:pt x="374530" y="0"/>
                  <a:pt x="374576" y="138"/>
                </a:cubicBezTo>
              </a:path>
            </a:pathLst>
          </a:custGeom>
          <a:noFill/>
          <a:ln w="38100" cap="flat" cmpd="sng">
            <a:solidFill>
              <a:schemeClr val="accent4"/>
            </a:solidFill>
            <a:prstDash val="dash"/>
            <a:round/>
            <a:headEnd type="none" w="med" len="med"/>
            <a:tailEnd type="none" w="med" len="med"/>
          </a:ln>
        </p:spPr>
      </p:sp>
      <p:sp>
        <p:nvSpPr>
          <p:cNvPr id="96" name="Google Shape;96;p16"/>
          <p:cNvSpPr txBox="1">
            <a:spLocks noGrp="1"/>
          </p:cNvSpPr>
          <p:nvPr>
            <p:ph type="subTitle" idx="1"/>
          </p:nvPr>
        </p:nvSpPr>
        <p:spPr>
          <a:xfrm>
            <a:off x="4790801" y="3535200"/>
            <a:ext cx="1390500" cy="82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7" name="Google Shape;97;p16"/>
          <p:cNvSpPr txBox="1">
            <a:spLocks noGrp="1"/>
          </p:cNvSpPr>
          <p:nvPr>
            <p:ph type="subTitle" idx="2"/>
          </p:nvPr>
        </p:nvSpPr>
        <p:spPr>
          <a:xfrm>
            <a:off x="6624500" y="3535200"/>
            <a:ext cx="1389900" cy="82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8" name="Google Shape;98;p16"/>
          <p:cNvSpPr txBox="1">
            <a:spLocks noGrp="1"/>
          </p:cNvSpPr>
          <p:nvPr>
            <p:ph type="subTitle" idx="3"/>
          </p:nvPr>
        </p:nvSpPr>
        <p:spPr>
          <a:xfrm>
            <a:off x="1124000" y="3535200"/>
            <a:ext cx="1390200" cy="82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9" name="Google Shape;99;p16"/>
          <p:cNvSpPr txBox="1">
            <a:spLocks noGrp="1"/>
          </p:cNvSpPr>
          <p:nvPr>
            <p:ph type="subTitle" idx="4"/>
          </p:nvPr>
        </p:nvSpPr>
        <p:spPr>
          <a:xfrm>
            <a:off x="2957402" y="3535200"/>
            <a:ext cx="1390200" cy="82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0" name="Google Shape;100;p16"/>
          <p:cNvSpPr txBox="1">
            <a:spLocks noGrp="1"/>
          </p:cNvSpPr>
          <p:nvPr>
            <p:ph type="title"/>
          </p:nvPr>
        </p:nvSpPr>
        <p:spPr>
          <a:xfrm>
            <a:off x="963285" y="2370876"/>
            <a:ext cx="17115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500"/>
              <a:buNone/>
              <a:defRPr sz="2500" i="0"/>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101" name="Google Shape;101;p16"/>
          <p:cNvSpPr txBox="1">
            <a:spLocks noGrp="1"/>
          </p:cNvSpPr>
          <p:nvPr>
            <p:ph type="title" idx="5"/>
          </p:nvPr>
        </p:nvSpPr>
        <p:spPr>
          <a:xfrm>
            <a:off x="2796739" y="2370887"/>
            <a:ext cx="17115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500"/>
              <a:buNone/>
              <a:defRPr sz="2500" i="0"/>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102" name="Google Shape;102;p16"/>
          <p:cNvSpPr txBox="1">
            <a:spLocks noGrp="1"/>
          </p:cNvSpPr>
          <p:nvPr>
            <p:ph type="title" idx="6"/>
          </p:nvPr>
        </p:nvSpPr>
        <p:spPr>
          <a:xfrm>
            <a:off x="4628050" y="2370876"/>
            <a:ext cx="17115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500"/>
              <a:buNone/>
              <a:defRPr sz="2500" i="0"/>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103" name="Google Shape;103;p16"/>
          <p:cNvSpPr txBox="1">
            <a:spLocks noGrp="1"/>
          </p:cNvSpPr>
          <p:nvPr>
            <p:ph type="title" idx="7"/>
          </p:nvPr>
        </p:nvSpPr>
        <p:spPr>
          <a:xfrm>
            <a:off x="6463692" y="2370876"/>
            <a:ext cx="17115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500"/>
              <a:buNone/>
              <a:defRPr sz="2500" i="0"/>
            </a:lvl1pPr>
            <a:lvl2pPr lvl="1" algn="ctr" rtl="0">
              <a:spcBef>
                <a:spcPts val="0"/>
              </a:spcBef>
              <a:spcAft>
                <a:spcPts val="0"/>
              </a:spcAft>
              <a:buClr>
                <a:schemeClr val="accent1"/>
              </a:buClr>
              <a:buSzPts val="2500"/>
              <a:buNone/>
              <a:defRPr sz="2500">
                <a:solidFill>
                  <a:schemeClr val="accent1"/>
                </a:solidFill>
              </a:defRPr>
            </a:lvl2pPr>
            <a:lvl3pPr lvl="2" algn="ctr" rtl="0">
              <a:spcBef>
                <a:spcPts val="0"/>
              </a:spcBef>
              <a:spcAft>
                <a:spcPts val="0"/>
              </a:spcAft>
              <a:buClr>
                <a:schemeClr val="accent1"/>
              </a:buClr>
              <a:buSzPts val="2500"/>
              <a:buNone/>
              <a:defRPr sz="2500">
                <a:solidFill>
                  <a:schemeClr val="accent1"/>
                </a:solidFill>
              </a:defRPr>
            </a:lvl3pPr>
            <a:lvl4pPr lvl="3" algn="ctr" rtl="0">
              <a:spcBef>
                <a:spcPts val="0"/>
              </a:spcBef>
              <a:spcAft>
                <a:spcPts val="0"/>
              </a:spcAft>
              <a:buClr>
                <a:schemeClr val="accent1"/>
              </a:buClr>
              <a:buSzPts val="2500"/>
              <a:buNone/>
              <a:defRPr sz="2500">
                <a:solidFill>
                  <a:schemeClr val="accent1"/>
                </a:solidFill>
              </a:defRPr>
            </a:lvl4pPr>
            <a:lvl5pPr lvl="4" algn="ctr" rtl="0">
              <a:spcBef>
                <a:spcPts val="0"/>
              </a:spcBef>
              <a:spcAft>
                <a:spcPts val="0"/>
              </a:spcAft>
              <a:buClr>
                <a:schemeClr val="accent1"/>
              </a:buClr>
              <a:buSzPts val="2500"/>
              <a:buNone/>
              <a:defRPr sz="2500">
                <a:solidFill>
                  <a:schemeClr val="accent1"/>
                </a:solidFill>
              </a:defRPr>
            </a:lvl5pPr>
            <a:lvl6pPr lvl="5" algn="ctr" rtl="0">
              <a:spcBef>
                <a:spcPts val="0"/>
              </a:spcBef>
              <a:spcAft>
                <a:spcPts val="0"/>
              </a:spcAft>
              <a:buClr>
                <a:schemeClr val="accent1"/>
              </a:buClr>
              <a:buSzPts val="2500"/>
              <a:buNone/>
              <a:defRPr sz="2500">
                <a:solidFill>
                  <a:schemeClr val="accent1"/>
                </a:solidFill>
              </a:defRPr>
            </a:lvl6pPr>
            <a:lvl7pPr lvl="6" algn="ctr" rtl="0">
              <a:spcBef>
                <a:spcPts val="0"/>
              </a:spcBef>
              <a:spcAft>
                <a:spcPts val="0"/>
              </a:spcAft>
              <a:buClr>
                <a:schemeClr val="accent1"/>
              </a:buClr>
              <a:buSzPts val="2500"/>
              <a:buNone/>
              <a:defRPr sz="2500">
                <a:solidFill>
                  <a:schemeClr val="accent1"/>
                </a:solidFill>
              </a:defRPr>
            </a:lvl7pPr>
            <a:lvl8pPr lvl="7" algn="ctr" rtl="0">
              <a:spcBef>
                <a:spcPts val="0"/>
              </a:spcBef>
              <a:spcAft>
                <a:spcPts val="0"/>
              </a:spcAft>
              <a:buClr>
                <a:schemeClr val="accent1"/>
              </a:buClr>
              <a:buSzPts val="2500"/>
              <a:buNone/>
              <a:defRPr sz="2500">
                <a:solidFill>
                  <a:schemeClr val="accent1"/>
                </a:solidFill>
              </a:defRPr>
            </a:lvl8pPr>
            <a:lvl9pPr lvl="8" algn="ctr" rtl="0">
              <a:spcBef>
                <a:spcPts val="0"/>
              </a:spcBef>
              <a:spcAft>
                <a:spcPts val="0"/>
              </a:spcAft>
              <a:buClr>
                <a:schemeClr val="accent1"/>
              </a:buClr>
              <a:buSzPts val="2500"/>
              <a:buNone/>
              <a:defRPr sz="2500">
                <a:solidFill>
                  <a:schemeClr val="accent1"/>
                </a:solidFill>
              </a:defRPr>
            </a:lvl9pPr>
          </a:lstStyle>
          <a:p>
            <a:endParaRPr/>
          </a:p>
        </p:txBody>
      </p:sp>
      <p:sp>
        <p:nvSpPr>
          <p:cNvPr id="104" name="Google Shape;104;p16"/>
          <p:cNvSpPr txBox="1">
            <a:spLocks noGrp="1"/>
          </p:cNvSpPr>
          <p:nvPr>
            <p:ph type="title" idx="8"/>
          </p:nvPr>
        </p:nvSpPr>
        <p:spPr>
          <a:xfrm>
            <a:off x="605800" y="486625"/>
            <a:ext cx="7932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4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extLst>
      <p:ext uri="{BB962C8B-B14F-4D97-AF65-F5344CB8AC3E}">
        <p14:creationId xmlns:p14="http://schemas.microsoft.com/office/powerpoint/2010/main" val="324081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606525" y="485626"/>
            <a:ext cx="7919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07" name="Google Shape;107;p17"/>
          <p:cNvSpPr txBox="1">
            <a:spLocks noGrp="1"/>
          </p:cNvSpPr>
          <p:nvPr>
            <p:ph type="title" idx="2"/>
          </p:nvPr>
        </p:nvSpPr>
        <p:spPr>
          <a:xfrm>
            <a:off x="873638" y="2717107"/>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000" b="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08" name="Google Shape;108;p17"/>
          <p:cNvSpPr txBox="1">
            <a:spLocks noGrp="1"/>
          </p:cNvSpPr>
          <p:nvPr>
            <p:ph type="subTitle" idx="1"/>
          </p:nvPr>
        </p:nvSpPr>
        <p:spPr>
          <a:xfrm>
            <a:off x="945550" y="3254950"/>
            <a:ext cx="2176800" cy="8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17"/>
          <p:cNvSpPr txBox="1">
            <a:spLocks noGrp="1"/>
          </p:cNvSpPr>
          <p:nvPr>
            <p:ph type="title" idx="3"/>
          </p:nvPr>
        </p:nvSpPr>
        <p:spPr>
          <a:xfrm>
            <a:off x="3415791" y="2717107"/>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000" b="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10" name="Google Shape;110;p17"/>
          <p:cNvSpPr txBox="1">
            <a:spLocks noGrp="1"/>
          </p:cNvSpPr>
          <p:nvPr>
            <p:ph type="subTitle" idx="4"/>
          </p:nvPr>
        </p:nvSpPr>
        <p:spPr>
          <a:xfrm>
            <a:off x="3485729" y="3254950"/>
            <a:ext cx="2176800" cy="8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 name="Google Shape;111;p17"/>
          <p:cNvSpPr txBox="1">
            <a:spLocks noGrp="1"/>
          </p:cNvSpPr>
          <p:nvPr>
            <p:ph type="title" idx="5"/>
          </p:nvPr>
        </p:nvSpPr>
        <p:spPr>
          <a:xfrm>
            <a:off x="5957950" y="2717107"/>
            <a:ext cx="2320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000" b="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12" name="Google Shape;112;p17"/>
          <p:cNvSpPr txBox="1">
            <a:spLocks noGrp="1"/>
          </p:cNvSpPr>
          <p:nvPr>
            <p:ph type="subTitle" idx="6"/>
          </p:nvPr>
        </p:nvSpPr>
        <p:spPr>
          <a:xfrm>
            <a:off x="6029950" y="3254950"/>
            <a:ext cx="2176800" cy="8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17"/>
          <p:cNvSpPr/>
          <p:nvPr/>
        </p:nvSpPr>
        <p:spPr>
          <a:xfrm rot="-1286190">
            <a:off x="8071193" y="-14080"/>
            <a:ext cx="1396790" cy="2954919"/>
          </a:xfrm>
          <a:custGeom>
            <a:avLst/>
            <a:gdLst/>
            <a:ahLst/>
            <a:cxnLst/>
            <a:rect l="l" t="t" r="r" b="b"/>
            <a:pathLst>
              <a:path w="55867" h="118187" extrusionOk="0">
                <a:moveTo>
                  <a:pt x="50152" y="0"/>
                </a:moveTo>
                <a:cubicBezTo>
                  <a:pt x="50152" y="12460"/>
                  <a:pt x="42774" y="27116"/>
                  <a:pt x="31483" y="32385"/>
                </a:cubicBezTo>
                <a:cubicBezTo>
                  <a:pt x="25178" y="35327"/>
                  <a:pt x="18727" y="38042"/>
                  <a:pt x="12052" y="40005"/>
                </a:cubicBezTo>
                <a:cubicBezTo>
                  <a:pt x="8159" y="41150"/>
                  <a:pt x="1737" y="40294"/>
                  <a:pt x="622" y="44196"/>
                </a:cubicBezTo>
                <a:cubicBezTo>
                  <a:pt x="-3377" y="58193"/>
                  <a:pt x="16830" y="68446"/>
                  <a:pt x="26149" y="79629"/>
                </a:cubicBezTo>
                <a:cubicBezTo>
                  <a:pt x="33091" y="87959"/>
                  <a:pt x="30421" y="101468"/>
                  <a:pt x="36436" y="110490"/>
                </a:cubicBezTo>
                <a:cubicBezTo>
                  <a:pt x="38379" y="113405"/>
                  <a:pt x="40803" y="116428"/>
                  <a:pt x="44056" y="117729"/>
                </a:cubicBezTo>
                <a:cubicBezTo>
                  <a:pt x="47742" y="119203"/>
                  <a:pt x="51897" y="116205"/>
                  <a:pt x="55867" y="116205"/>
                </a:cubicBezTo>
              </a:path>
            </a:pathLst>
          </a:custGeom>
          <a:noFill/>
          <a:ln w="38100" cap="flat" cmpd="sng">
            <a:solidFill>
              <a:schemeClr val="accent4"/>
            </a:solidFill>
            <a:prstDash val="dash"/>
            <a:round/>
            <a:headEnd type="none" w="med" len="med"/>
            <a:tailEnd type="none" w="med" len="med"/>
          </a:ln>
        </p:spPr>
      </p:sp>
      <p:sp>
        <p:nvSpPr>
          <p:cNvPr id="114" name="Google Shape;114;p17"/>
          <p:cNvSpPr/>
          <p:nvPr/>
        </p:nvSpPr>
        <p:spPr>
          <a:xfrm rot="-4063569">
            <a:off x="293359" y="3114694"/>
            <a:ext cx="835625" cy="2781051"/>
          </a:xfrm>
          <a:custGeom>
            <a:avLst/>
            <a:gdLst/>
            <a:ahLst/>
            <a:cxnLst/>
            <a:rect l="l" t="t" r="r" b="b"/>
            <a:pathLst>
              <a:path w="33428" h="111252" extrusionOk="0">
                <a:moveTo>
                  <a:pt x="2286" y="0"/>
                </a:moveTo>
                <a:cubicBezTo>
                  <a:pt x="12044" y="4879"/>
                  <a:pt x="29864" y="3018"/>
                  <a:pt x="32004" y="13716"/>
                </a:cubicBezTo>
                <a:cubicBezTo>
                  <a:pt x="33200" y="19694"/>
                  <a:pt x="34405" y="26401"/>
                  <a:pt x="32004" y="32004"/>
                </a:cubicBezTo>
                <a:cubicBezTo>
                  <a:pt x="28757" y="39580"/>
                  <a:pt x="21182" y="44861"/>
                  <a:pt x="18288" y="52578"/>
                </a:cubicBezTo>
                <a:cubicBezTo>
                  <a:pt x="13637" y="64982"/>
                  <a:pt x="18726" y="79422"/>
                  <a:pt x="15240" y="92202"/>
                </a:cubicBezTo>
                <a:cubicBezTo>
                  <a:pt x="13100" y="100047"/>
                  <a:pt x="3637" y="103979"/>
                  <a:pt x="0" y="111252"/>
                </a:cubicBezTo>
              </a:path>
            </a:pathLst>
          </a:custGeom>
          <a:noFill/>
          <a:ln w="38100" cap="flat" cmpd="sng">
            <a:solidFill>
              <a:schemeClr val="accent4"/>
            </a:solidFill>
            <a:prstDash val="dash"/>
            <a:round/>
            <a:headEnd type="none" w="med" len="med"/>
            <a:tailEnd type="none" w="med" len="med"/>
          </a:ln>
        </p:spPr>
      </p:sp>
    </p:spTree>
    <p:extLst>
      <p:ext uri="{BB962C8B-B14F-4D97-AF65-F5344CB8AC3E}">
        <p14:creationId xmlns:p14="http://schemas.microsoft.com/office/powerpoint/2010/main" val="2780159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583850" y="598900"/>
            <a:ext cx="3988200" cy="646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rgbClr val="000000"/>
              </a:buClr>
              <a:buSzPts val="40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17" name="Google Shape;117;p18"/>
          <p:cNvSpPr txBox="1">
            <a:spLocks noGrp="1"/>
          </p:cNvSpPr>
          <p:nvPr>
            <p:ph type="title" idx="2"/>
          </p:nvPr>
        </p:nvSpPr>
        <p:spPr>
          <a:xfrm>
            <a:off x="1278065" y="1659305"/>
            <a:ext cx="2531700" cy="420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2500">
                <a:solidFill>
                  <a:schemeClr val="dk1"/>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18" name="Google Shape;118;p18"/>
          <p:cNvSpPr txBox="1">
            <a:spLocks noGrp="1"/>
          </p:cNvSpPr>
          <p:nvPr>
            <p:ph type="subTitle" idx="1"/>
          </p:nvPr>
        </p:nvSpPr>
        <p:spPr>
          <a:xfrm>
            <a:off x="1278050" y="2079600"/>
            <a:ext cx="2836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8"/>
          <p:cNvSpPr txBox="1">
            <a:spLocks noGrp="1"/>
          </p:cNvSpPr>
          <p:nvPr>
            <p:ph type="title" idx="3"/>
          </p:nvPr>
        </p:nvSpPr>
        <p:spPr>
          <a:xfrm>
            <a:off x="1278055" y="2713554"/>
            <a:ext cx="2531700" cy="420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2500">
                <a:solidFill>
                  <a:schemeClr val="dk1"/>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0" name="Google Shape;120;p18"/>
          <p:cNvSpPr txBox="1">
            <a:spLocks noGrp="1"/>
          </p:cNvSpPr>
          <p:nvPr>
            <p:ph type="subTitle" idx="4"/>
          </p:nvPr>
        </p:nvSpPr>
        <p:spPr>
          <a:xfrm>
            <a:off x="1278050" y="3111844"/>
            <a:ext cx="2836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8"/>
          <p:cNvSpPr txBox="1">
            <a:spLocks noGrp="1"/>
          </p:cNvSpPr>
          <p:nvPr>
            <p:ph type="title" idx="5"/>
          </p:nvPr>
        </p:nvSpPr>
        <p:spPr>
          <a:xfrm>
            <a:off x="1278065" y="3745806"/>
            <a:ext cx="2531700" cy="420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2500">
                <a:solidFill>
                  <a:schemeClr val="dk1"/>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8"/>
          <p:cNvSpPr txBox="1">
            <a:spLocks noGrp="1"/>
          </p:cNvSpPr>
          <p:nvPr>
            <p:ph type="subTitle" idx="6"/>
          </p:nvPr>
        </p:nvSpPr>
        <p:spPr>
          <a:xfrm>
            <a:off x="1278050" y="4166100"/>
            <a:ext cx="2836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8"/>
          <p:cNvSpPr/>
          <p:nvPr/>
        </p:nvSpPr>
        <p:spPr>
          <a:xfrm rot="4024234">
            <a:off x="465320" y="-1390455"/>
            <a:ext cx="105098" cy="3574942"/>
          </a:xfrm>
          <a:custGeom>
            <a:avLst/>
            <a:gdLst/>
            <a:ahLst/>
            <a:cxnLst/>
            <a:rect l="l" t="t" r="r" b="b"/>
            <a:pathLst>
              <a:path w="11059" h="227968" extrusionOk="0">
                <a:moveTo>
                  <a:pt x="10255" y="0"/>
                </a:moveTo>
                <a:cubicBezTo>
                  <a:pt x="7659" y="10386"/>
                  <a:pt x="6859" y="21427"/>
                  <a:pt x="8187" y="32050"/>
                </a:cubicBezTo>
                <a:cubicBezTo>
                  <a:pt x="9066" y="39079"/>
                  <a:pt x="11456" y="46372"/>
                  <a:pt x="9738" y="53244"/>
                </a:cubicBezTo>
                <a:cubicBezTo>
                  <a:pt x="6999" y="64197"/>
                  <a:pt x="-2017" y="74790"/>
                  <a:pt x="433" y="85811"/>
                </a:cubicBezTo>
                <a:cubicBezTo>
                  <a:pt x="3589" y="100008"/>
                  <a:pt x="8968" y="113768"/>
                  <a:pt x="10772" y="128200"/>
                </a:cubicBezTo>
                <a:cubicBezTo>
                  <a:pt x="11918" y="137364"/>
                  <a:pt x="6636" y="146361"/>
                  <a:pt x="6636" y="155597"/>
                </a:cubicBezTo>
                <a:cubicBezTo>
                  <a:pt x="6636" y="165816"/>
                  <a:pt x="11743" y="176076"/>
                  <a:pt x="9738" y="186097"/>
                </a:cubicBezTo>
                <a:cubicBezTo>
                  <a:pt x="8831" y="190631"/>
                  <a:pt x="4108" y="193915"/>
                  <a:pt x="3535" y="198503"/>
                </a:cubicBezTo>
                <a:cubicBezTo>
                  <a:pt x="2302" y="208370"/>
                  <a:pt x="8187" y="218025"/>
                  <a:pt x="8187" y="227968"/>
                </a:cubicBezTo>
              </a:path>
            </a:pathLst>
          </a:custGeom>
          <a:noFill/>
          <a:ln w="38100" cap="flat" cmpd="sng">
            <a:solidFill>
              <a:schemeClr val="accent4"/>
            </a:solidFill>
            <a:prstDash val="dash"/>
            <a:round/>
            <a:headEnd type="none" w="med" len="med"/>
            <a:tailEnd type="none" w="med" len="med"/>
          </a:ln>
        </p:spPr>
      </p:sp>
    </p:spTree>
    <p:extLst>
      <p:ext uri="{BB962C8B-B14F-4D97-AF65-F5344CB8AC3E}">
        <p14:creationId xmlns:p14="http://schemas.microsoft.com/office/powerpoint/2010/main" val="1508700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lumns VS">
  <p:cSld name="Two Columns VS">
    <p:spTree>
      <p:nvGrpSpPr>
        <p:cNvPr id="1" name="Shape 124"/>
        <p:cNvGrpSpPr/>
        <p:nvPr/>
      </p:nvGrpSpPr>
      <p:grpSpPr>
        <a:xfrm>
          <a:off x="0" y="0"/>
          <a:ext cx="0" cy="0"/>
          <a:chOff x="0" y="0"/>
          <a:chExt cx="0" cy="0"/>
        </a:xfrm>
      </p:grpSpPr>
      <p:sp>
        <p:nvSpPr>
          <p:cNvPr id="125" name="Google Shape;125;p19"/>
          <p:cNvSpPr txBox="1">
            <a:spLocks noGrp="1"/>
          </p:cNvSpPr>
          <p:nvPr>
            <p:ph type="subTitle" idx="1"/>
          </p:nvPr>
        </p:nvSpPr>
        <p:spPr>
          <a:xfrm>
            <a:off x="1236975" y="2571800"/>
            <a:ext cx="2784900" cy="1653000"/>
          </a:xfrm>
          <a:prstGeom prst="rect">
            <a:avLst/>
          </a:prstGeom>
          <a:solidFill>
            <a:schemeClr val="accent3"/>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9"/>
          <p:cNvSpPr txBox="1">
            <a:spLocks noGrp="1"/>
          </p:cNvSpPr>
          <p:nvPr>
            <p:ph type="subTitle" idx="2"/>
          </p:nvPr>
        </p:nvSpPr>
        <p:spPr>
          <a:xfrm>
            <a:off x="5066000" y="2571800"/>
            <a:ext cx="2841000" cy="1653000"/>
          </a:xfrm>
          <a:prstGeom prst="rect">
            <a:avLst/>
          </a:prstGeom>
          <a:solidFill>
            <a:schemeClr val="accent3"/>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9"/>
          <p:cNvSpPr txBox="1">
            <a:spLocks noGrp="1"/>
          </p:cNvSpPr>
          <p:nvPr>
            <p:ph type="title"/>
          </p:nvPr>
        </p:nvSpPr>
        <p:spPr>
          <a:xfrm>
            <a:off x="1278625" y="2661036"/>
            <a:ext cx="2729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9"/>
          <p:cNvSpPr txBox="1">
            <a:spLocks noGrp="1"/>
          </p:cNvSpPr>
          <p:nvPr>
            <p:ph type="title" idx="3"/>
          </p:nvPr>
        </p:nvSpPr>
        <p:spPr>
          <a:xfrm>
            <a:off x="5135850" y="2661036"/>
            <a:ext cx="2729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9" name="Google Shape;129;p19"/>
          <p:cNvSpPr txBox="1">
            <a:spLocks noGrp="1"/>
          </p:cNvSpPr>
          <p:nvPr>
            <p:ph type="title" idx="4"/>
          </p:nvPr>
        </p:nvSpPr>
        <p:spPr>
          <a:xfrm>
            <a:off x="2069550" y="583337"/>
            <a:ext cx="4993200" cy="1331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40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30" name="Google Shape;130;p19"/>
          <p:cNvSpPr/>
          <p:nvPr/>
        </p:nvSpPr>
        <p:spPr>
          <a:xfrm rot="-7755445">
            <a:off x="542329" y="-557427"/>
            <a:ext cx="767809" cy="2562575"/>
          </a:xfrm>
          <a:custGeom>
            <a:avLst/>
            <a:gdLst/>
            <a:ahLst/>
            <a:cxnLst/>
            <a:rect l="l" t="t" r="r" b="b"/>
            <a:pathLst>
              <a:path w="8072" h="101882" extrusionOk="0">
                <a:moveTo>
                  <a:pt x="8072" y="0"/>
                </a:moveTo>
                <a:cubicBezTo>
                  <a:pt x="2098" y="7467"/>
                  <a:pt x="-1210" y="18240"/>
                  <a:pt x="452" y="27657"/>
                </a:cubicBezTo>
                <a:cubicBezTo>
                  <a:pt x="2300" y="38129"/>
                  <a:pt x="7790" y="48069"/>
                  <a:pt x="7790" y="58702"/>
                </a:cubicBezTo>
                <a:cubicBezTo>
                  <a:pt x="7790" y="67116"/>
                  <a:pt x="6587" y="75803"/>
                  <a:pt x="3274" y="83537"/>
                </a:cubicBezTo>
                <a:cubicBezTo>
                  <a:pt x="866" y="89158"/>
                  <a:pt x="-1046" y="97554"/>
                  <a:pt x="3274" y="101882"/>
                </a:cubicBezTo>
              </a:path>
            </a:pathLst>
          </a:custGeom>
          <a:noFill/>
          <a:ln w="38100" cap="flat" cmpd="sng">
            <a:solidFill>
              <a:schemeClr val="accent4"/>
            </a:solidFill>
            <a:prstDash val="dash"/>
            <a:round/>
            <a:headEnd type="none" w="med" len="med"/>
            <a:tailEnd type="none" w="med" len="med"/>
          </a:ln>
        </p:spPr>
      </p:sp>
      <p:sp>
        <p:nvSpPr>
          <p:cNvPr id="131" name="Google Shape;131;p19"/>
          <p:cNvSpPr/>
          <p:nvPr/>
        </p:nvSpPr>
        <p:spPr>
          <a:xfrm rot="10800000">
            <a:off x="8296782" y="-176062"/>
            <a:ext cx="983368" cy="2424737"/>
          </a:xfrm>
          <a:custGeom>
            <a:avLst/>
            <a:gdLst/>
            <a:ahLst/>
            <a:cxnLst/>
            <a:rect l="l" t="t" r="r" b="b"/>
            <a:pathLst>
              <a:path w="33428" h="111252" extrusionOk="0">
                <a:moveTo>
                  <a:pt x="2286" y="0"/>
                </a:moveTo>
                <a:cubicBezTo>
                  <a:pt x="12044" y="4879"/>
                  <a:pt x="29864" y="3018"/>
                  <a:pt x="32004" y="13716"/>
                </a:cubicBezTo>
                <a:cubicBezTo>
                  <a:pt x="33200" y="19694"/>
                  <a:pt x="34405" y="26401"/>
                  <a:pt x="32004" y="32004"/>
                </a:cubicBezTo>
                <a:cubicBezTo>
                  <a:pt x="28757" y="39580"/>
                  <a:pt x="21182" y="44861"/>
                  <a:pt x="18288" y="52578"/>
                </a:cubicBezTo>
                <a:cubicBezTo>
                  <a:pt x="13637" y="64982"/>
                  <a:pt x="18726" y="79422"/>
                  <a:pt x="15240" y="92202"/>
                </a:cubicBezTo>
                <a:cubicBezTo>
                  <a:pt x="13100" y="100047"/>
                  <a:pt x="3637" y="103979"/>
                  <a:pt x="0" y="111252"/>
                </a:cubicBezTo>
              </a:path>
            </a:pathLst>
          </a:custGeom>
          <a:noFill/>
          <a:ln w="38100" cap="flat" cmpd="sng">
            <a:solidFill>
              <a:schemeClr val="accent4"/>
            </a:solidFill>
            <a:prstDash val="dash"/>
            <a:round/>
            <a:headEnd type="none" w="med" len="med"/>
            <a:tailEnd type="none" w="med" len="med"/>
          </a:ln>
        </p:spPr>
      </p:sp>
    </p:spTree>
    <p:extLst>
      <p:ext uri="{BB962C8B-B14F-4D97-AF65-F5344CB8AC3E}">
        <p14:creationId xmlns:p14="http://schemas.microsoft.com/office/powerpoint/2010/main" val="249214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rot="-5400000">
            <a:off x="1623583" y="-933600"/>
            <a:ext cx="1382275" cy="2619375"/>
          </a:xfrm>
          <a:custGeom>
            <a:avLst/>
            <a:gdLst/>
            <a:ahLst/>
            <a:cxnLst/>
            <a:rect l="l" t="t" r="r" b="b"/>
            <a:pathLst>
              <a:path w="55291" h="104775" extrusionOk="0">
                <a:moveTo>
                  <a:pt x="53767" y="0"/>
                </a:moveTo>
                <a:cubicBezTo>
                  <a:pt x="52109" y="11606"/>
                  <a:pt x="37989" y="19258"/>
                  <a:pt x="26716" y="22479"/>
                </a:cubicBezTo>
                <a:cubicBezTo>
                  <a:pt x="17320" y="25163"/>
                  <a:pt x="4147" y="27012"/>
                  <a:pt x="808" y="36195"/>
                </a:cubicBezTo>
                <a:cubicBezTo>
                  <a:pt x="-3391" y="47742"/>
                  <a:pt x="10039" y="59896"/>
                  <a:pt x="19096" y="68199"/>
                </a:cubicBezTo>
                <a:cubicBezTo>
                  <a:pt x="28194" y="76539"/>
                  <a:pt x="34372" y="87666"/>
                  <a:pt x="43099" y="96393"/>
                </a:cubicBezTo>
                <a:cubicBezTo>
                  <a:pt x="46586" y="99880"/>
                  <a:pt x="51804" y="101288"/>
                  <a:pt x="55291" y="104775"/>
                </a:cubicBezTo>
              </a:path>
            </a:pathLst>
          </a:custGeom>
          <a:noFill/>
          <a:ln w="38100" cap="flat" cmpd="sng">
            <a:solidFill>
              <a:schemeClr val="accent4"/>
            </a:solidFill>
            <a:prstDash val="dash"/>
            <a:round/>
            <a:headEnd type="none" w="med" len="med"/>
            <a:tailEnd type="none" w="med" len="med"/>
          </a:ln>
        </p:spPr>
      </p:sp>
      <p:sp>
        <p:nvSpPr>
          <p:cNvPr id="40" name="Google Shape;40;p9"/>
          <p:cNvSpPr txBox="1">
            <a:spLocks noGrp="1"/>
          </p:cNvSpPr>
          <p:nvPr>
            <p:ph type="title"/>
          </p:nvPr>
        </p:nvSpPr>
        <p:spPr>
          <a:xfrm>
            <a:off x="593125" y="1660350"/>
            <a:ext cx="3443400" cy="8628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40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599025" y="2510350"/>
            <a:ext cx="3431400" cy="1507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p:nvPr/>
        </p:nvSpPr>
        <p:spPr>
          <a:xfrm>
            <a:off x="8069275" y="0"/>
            <a:ext cx="361500"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lumns 1">
  <p:cSld name="Two Columns 1">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606525" y="490123"/>
            <a:ext cx="7919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34" name="Google Shape;134;p20"/>
          <p:cNvSpPr txBox="1">
            <a:spLocks noGrp="1"/>
          </p:cNvSpPr>
          <p:nvPr>
            <p:ph type="title" idx="2"/>
          </p:nvPr>
        </p:nvSpPr>
        <p:spPr>
          <a:xfrm>
            <a:off x="2169300" y="1709600"/>
            <a:ext cx="2121900" cy="572700"/>
          </a:xfrm>
          <a:prstGeom prst="rect">
            <a:avLst/>
          </a:prstGeom>
          <a:solidFill>
            <a:schemeClr val="accent4"/>
          </a:solidFill>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35" name="Google Shape;135;p20"/>
          <p:cNvSpPr txBox="1">
            <a:spLocks noGrp="1"/>
          </p:cNvSpPr>
          <p:nvPr>
            <p:ph type="subTitle" idx="1"/>
          </p:nvPr>
        </p:nvSpPr>
        <p:spPr>
          <a:xfrm>
            <a:off x="2169300" y="2571751"/>
            <a:ext cx="2121900" cy="1200900"/>
          </a:xfrm>
          <a:prstGeom prst="rect">
            <a:avLst/>
          </a:prstGeom>
          <a:solidFill>
            <a:schemeClr val="accent4"/>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 name="Google Shape;136;p20"/>
          <p:cNvSpPr txBox="1">
            <a:spLocks noGrp="1"/>
          </p:cNvSpPr>
          <p:nvPr>
            <p:ph type="title" idx="3"/>
          </p:nvPr>
        </p:nvSpPr>
        <p:spPr>
          <a:xfrm>
            <a:off x="4852800" y="2287746"/>
            <a:ext cx="2121900" cy="572700"/>
          </a:xfrm>
          <a:prstGeom prst="rect">
            <a:avLst/>
          </a:prstGeom>
          <a:solidFill>
            <a:schemeClr val="accent4"/>
          </a:solidFill>
        </p:spPr>
        <p:txBody>
          <a:bodyPr spcFirstLastPara="1" wrap="square" lIns="91425" tIns="91425" rIns="91425" bIns="91425" anchor="ctr" anchorCtr="0">
            <a:noAutofit/>
          </a:bodyPr>
          <a:lstStyle>
            <a:lvl1pPr lvl="0" algn="ctr" rtl="0">
              <a:spcBef>
                <a:spcPts val="0"/>
              </a:spcBef>
              <a:spcAft>
                <a:spcPts val="0"/>
              </a:spcAft>
              <a:buSzPts val="1800"/>
              <a:buNone/>
              <a:defRPr sz="3000">
                <a:solidFill>
                  <a:schemeClr val="lt1"/>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37" name="Google Shape;137;p20"/>
          <p:cNvSpPr txBox="1">
            <a:spLocks noGrp="1"/>
          </p:cNvSpPr>
          <p:nvPr>
            <p:ph type="subTitle" idx="4"/>
          </p:nvPr>
        </p:nvSpPr>
        <p:spPr>
          <a:xfrm>
            <a:off x="4852800" y="3145917"/>
            <a:ext cx="2121900" cy="1200900"/>
          </a:xfrm>
          <a:prstGeom prst="rect">
            <a:avLst/>
          </a:prstGeom>
          <a:solidFill>
            <a:schemeClr val="accent4"/>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20"/>
          <p:cNvSpPr/>
          <p:nvPr/>
        </p:nvSpPr>
        <p:spPr>
          <a:xfrm>
            <a:off x="-190500" y="3736712"/>
            <a:ext cx="2476500" cy="1511575"/>
          </a:xfrm>
          <a:custGeom>
            <a:avLst/>
            <a:gdLst/>
            <a:ahLst/>
            <a:cxnLst/>
            <a:rect l="l" t="t" r="r" b="b"/>
            <a:pathLst>
              <a:path w="99060" h="60463" extrusionOk="0">
                <a:moveTo>
                  <a:pt x="0" y="5980"/>
                </a:moveTo>
                <a:cubicBezTo>
                  <a:pt x="12213" y="-3180"/>
                  <a:pt x="41145" y="-2222"/>
                  <a:pt x="45339" y="12457"/>
                </a:cubicBezTo>
                <a:cubicBezTo>
                  <a:pt x="46820" y="17641"/>
                  <a:pt x="45535" y="24944"/>
                  <a:pt x="41148" y="28078"/>
                </a:cubicBezTo>
                <a:cubicBezTo>
                  <a:pt x="39089" y="29549"/>
                  <a:pt x="35164" y="27989"/>
                  <a:pt x="33909" y="25792"/>
                </a:cubicBezTo>
                <a:cubicBezTo>
                  <a:pt x="32870" y="23973"/>
                  <a:pt x="33446" y="20358"/>
                  <a:pt x="35433" y="19696"/>
                </a:cubicBezTo>
                <a:cubicBezTo>
                  <a:pt x="43656" y="16955"/>
                  <a:pt x="54831" y="18520"/>
                  <a:pt x="60960" y="24649"/>
                </a:cubicBezTo>
                <a:cubicBezTo>
                  <a:pt x="69254" y="32943"/>
                  <a:pt x="72097" y="45692"/>
                  <a:pt x="80391" y="53986"/>
                </a:cubicBezTo>
                <a:cubicBezTo>
                  <a:pt x="85049" y="58644"/>
                  <a:pt x="93169" y="57517"/>
                  <a:pt x="99060" y="60463"/>
                </a:cubicBezTo>
              </a:path>
            </a:pathLst>
          </a:custGeom>
          <a:noFill/>
          <a:ln w="38100" cap="flat" cmpd="sng">
            <a:solidFill>
              <a:schemeClr val="accent4"/>
            </a:solidFill>
            <a:prstDash val="dash"/>
            <a:round/>
            <a:headEnd type="none" w="med" len="med"/>
            <a:tailEnd type="none" w="med" len="med"/>
          </a:ln>
        </p:spPr>
      </p:sp>
      <p:sp>
        <p:nvSpPr>
          <p:cNvPr id="139" name="Google Shape;139;p20"/>
          <p:cNvSpPr/>
          <p:nvPr/>
        </p:nvSpPr>
        <p:spPr>
          <a:xfrm>
            <a:off x="7923645" y="990600"/>
            <a:ext cx="1382275" cy="2619375"/>
          </a:xfrm>
          <a:custGeom>
            <a:avLst/>
            <a:gdLst/>
            <a:ahLst/>
            <a:cxnLst/>
            <a:rect l="l" t="t" r="r" b="b"/>
            <a:pathLst>
              <a:path w="55291" h="104775" extrusionOk="0">
                <a:moveTo>
                  <a:pt x="53767" y="0"/>
                </a:moveTo>
                <a:cubicBezTo>
                  <a:pt x="52109" y="11606"/>
                  <a:pt x="37989" y="19258"/>
                  <a:pt x="26716" y="22479"/>
                </a:cubicBezTo>
                <a:cubicBezTo>
                  <a:pt x="17320" y="25163"/>
                  <a:pt x="4147" y="27012"/>
                  <a:pt x="808" y="36195"/>
                </a:cubicBezTo>
                <a:cubicBezTo>
                  <a:pt x="-3391" y="47742"/>
                  <a:pt x="10039" y="59896"/>
                  <a:pt x="19096" y="68199"/>
                </a:cubicBezTo>
                <a:cubicBezTo>
                  <a:pt x="28194" y="76539"/>
                  <a:pt x="34372" y="87666"/>
                  <a:pt x="43099" y="96393"/>
                </a:cubicBezTo>
                <a:cubicBezTo>
                  <a:pt x="46586" y="99880"/>
                  <a:pt x="51804" y="101288"/>
                  <a:pt x="55291" y="104775"/>
                </a:cubicBezTo>
              </a:path>
            </a:pathLst>
          </a:custGeom>
          <a:noFill/>
          <a:ln w="38100" cap="flat" cmpd="sng">
            <a:solidFill>
              <a:schemeClr val="accent4"/>
            </a:solidFill>
            <a:prstDash val="dash"/>
            <a:round/>
            <a:headEnd type="none" w="med" len="med"/>
            <a:tailEnd type="none" w="med" len="med"/>
          </a:ln>
        </p:spPr>
      </p:sp>
    </p:spTree>
    <p:extLst>
      <p:ext uri="{BB962C8B-B14F-4D97-AF65-F5344CB8AC3E}">
        <p14:creationId xmlns:p14="http://schemas.microsoft.com/office/powerpoint/2010/main" val="4132365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3"/>
        </a:solidFill>
        <a:effectLst/>
      </p:bgPr>
    </p:bg>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5295075" y="3064513"/>
            <a:ext cx="1883100" cy="4653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500" b="0"/>
            </a:lvl1pPr>
            <a:lvl2pPr lvl="1" algn="r" rtl="0">
              <a:spcBef>
                <a:spcPts val="0"/>
              </a:spcBef>
              <a:spcAft>
                <a:spcPts val="0"/>
              </a:spcAft>
              <a:buNone/>
              <a:defRPr sz="2500" b="0"/>
            </a:lvl2pPr>
            <a:lvl3pPr lvl="2" algn="r" rtl="0">
              <a:spcBef>
                <a:spcPts val="0"/>
              </a:spcBef>
              <a:spcAft>
                <a:spcPts val="0"/>
              </a:spcAft>
              <a:buNone/>
              <a:defRPr sz="2500" b="0"/>
            </a:lvl3pPr>
            <a:lvl4pPr lvl="3" algn="r" rtl="0">
              <a:spcBef>
                <a:spcPts val="0"/>
              </a:spcBef>
              <a:spcAft>
                <a:spcPts val="0"/>
              </a:spcAft>
              <a:buNone/>
              <a:defRPr sz="2500" b="0"/>
            </a:lvl4pPr>
            <a:lvl5pPr lvl="4" algn="r" rtl="0">
              <a:spcBef>
                <a:spcPts val="0"/>
              </a:spcBef>
              <a:spcAft>
                <a:spcPts val="0"/>
              </a:spcAft>
              <a:buNone/>
              <a:defRPr sz="2500" b="0"/>
            </a:lvl5pPr>
            <a:lvl6pPr lvl="5" algn="r" rtl="0">
              <a:spcBef>
                <a:spcPts val="0"/>
              </a:spcBef>
              <a:spcAft>
                <a:spcPts val="0"/>
              </a:spcAft>
              <a:buNone/>
              <a:defRPr sz="2500" b="0"/>
            </a:lvl6pPr>
            <a:lvl7pPr lvl="6" algn="r" rtl="0">
              <a:spcBef>
                <a:spcPts val="0"/>
              </a:spcBef>
              <a:spcAft>
                <a:spcPts val="0"/>
              </a:spcAft>
              <a:buNone/>
              <a:defRPr sz="2500" b="0"/>
            </a:lvl7pPr>
            <a:lvl8pPr lvl="7" algn="r" rtl="0">
              <a:spcBef>
                <a:spcPts val="0"/>
              </a:spcBef>
              <a:spcAft>
                <a:spcPts val="0"/>
              </a:spcAft>
              <a:buNone/>
              <a:defRPr sz="2500" b="0"/>
            </a:lvl8pPr>
            <a:lvl9pPr lvl="8" algn="r" rtl="0">
              <a:spcBef>
                <a:spcPts val="0"/>
              </a:spcBef>
              <a:spcAft>
                <a:spcPts val="0"/>
              </a:spcAft>
              <a:buNone/>
              <a:defRPr sz="2500" b="0"/>
            </a:lvl9pPr>
          </a:lstStyle>
          <a:p>
            <a:endParaRPr/>
          </a:p>
        </p:txBody>
      </p:sp>
      <p:sp>
        <p:nvSpPr>
          <p:cNvPr id="142" name="Google Shape;142;p21"/>
          <p:cNvSpPr txBox="1">
            <a:spLocks noGrp="1"/>
          </p:cNvSpPr>
          <p:nvPr>
            <p:ph type="subTitle" idx="1"/>
          </p:nvPr>
        </p:nvSpPr>
        <p:spPr>
          <a:xfrm>
            <a:off x="1687200" y="1673938"/>
            <a:ext cx="5769600" cy="135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3" name="Google Shape;143;p21"/>
          <p:cNvSpPr/>
          <p:nvPr/>
        </p:nvSpPr>
        <p:spPr>
          <a:xfrm flipH="1">
            <a:off x="-688575" y="-1074575"/>
            <a:ext cx="10589125" cy="8051618"/>
          </a:xfrm>
          <a:custGeom>
            <a:avLst/>
            <a:gdLst/>
            <a:ahLst/>
            <a:cxnLst/>
            <a:rect l="l" t="t" r="r" b="b"/>
            <a:pathLst>
              <a:path w="397527" h="242245" extrusionOk="0">
                <a:moveTo>
                  <a:pt x="8763" y="70798"/>
                </a:moveTo>
                <a:cubicBezTo>
                  <a:pt x="7357" y="63770"/>
                  <a:pt x="12336" y="53143"/>
                  <a:pt x="19431" y="52129"/>
                </a:cubicBezTo>
                <a:cubicBezTo>
                  <a:pt x="30083" y="50607"/>
                  <a:pt x="52780" y="59286"/>
                  <a:pt x="47244" y="68512"/>
                </a:cubicBezTo>
                <a:cubicBezTo>
                  <a:pt x="45806" y="70908"/>
                  <a:pt x="41558" y="69247"/>
                  <a:pt x="38862" y="68512"/>
                </a:cubicBezTo>
                <a:cubicBezTo>
                  <a:pt x="26486" y="65137"/>
                  <a:pt x="28981" y="37728"/>
                  <a:pt x="39243" y="30031"/>
                </a:cubicBezTo>
                <a:cubicBezTo>
                  <a:pt x="43815" y="26602"/>
                  <a:pt x="51392" y="27256"/>
                  <a:pt x="56388" y="30031"/>
                </a:cubicBezTo>
                <a:cubicBezTo>
                  <a:pt x="61434" y="32834"/>
                  <a:pt x="64773" y="38110"/>
                  <a:pt x="69723" y="41080"/>
                </a:cubicBezTo>
                <a:cubicBezTo>
                  <a:pt x="80304" y="47429"/>
                  <a:pt x="94199" y="49215"/>
                  <a:pt x="106299" y="46795"/>
                </a:cubicBezTo>
                <a:cubicBezTo>
                  <a:pt x="113177" y="45419"/>
                  <a:pt x="119998" y="41357"/>
                  <a:pt x="124206" y="35746"/>
                </a:cubicBezTo>
                <a:cubicBezTo>
                  <a:pt x="129710" y="28407"/>
                  <a:pt x="128989" y="17558"/>
                  <a:pt x="134493" y="10219"/>
                </a:cubicBezTo>
                <a:cubicBezTo>
                  <a:pt x="141098" y="1412"/>
                  <a:pt x="155285" y="-1275"/>
                  <a:pt x="166116" y="694"/>
                </a:cubicBezTo>
                <a:cubicBezTo>
                  <a:pt x="174177" y="2160"/>
                  <a:pt x="183564" y="2902"/>
                  <a:pt x="189357" y="8695"/>
                </a:cubicBezTo>
                <a:cubicBezTo>
                  <a:pt x="198399" y="17737"/>
                  <a:pt x="200230" y="33541"/>
                  <a:pt x="211074" y="40318"/>
                </a:cubicBezTo>
                <a:cubicBezTo>
                  <a:pt x="220370" y="46128"/>
                  <a:pt x="232497" y="46033"/>
                  <a:pt x="243459" y="46033"/>
                </a:cubicBezTo>
                <a:cubicBezTo>
                  <a:pt x="251876" y="46033"/>
                  <a:pt x="261388" y="48077"/>
                  <a:pt x="268605" y="43747"/>
                </a:cubicBezTo>
                <a:cubicBezTo>
                  <a:pt x="275950" y="39340"/>
                  <a:pt x="282590" y="23733"/>
                  <a:pt x="275463" y="18982"/>
                </a:cubicBezTo>
                <a:cubicBezTo>
                  <a:pt x="271691" y="16468"/>
                  <a:pt x="266633" y="16816"/>
                  <a:pt x="262128" y="16315"/>
                </a:cubicBezTo>
                <a:cubicBezTo>
                  <a:pt x="256288" y="15666"/>
                  <a:pt x="249303" y="14694"/>
                  <a:pt x="244602" y="18220"/>
                </a:cubicBezTo>
                <a:cubicBezTo>
                  <a:pt x="242447" y="19836"/>
                  <a:pt x="243016" y="23564"/>
                  <a:pt x="243459" y="26221"/>
                </a:cubicBezTo>
                <a:cubicBezTo>
                  <a:pt x="244774" y="34113"/>
                  <a:pt x="261146" y="31133"/>
                  <a:pt x="267462" y="26221"/>
                </a:cubicBezTo>
                <a:cubicBezTo>
                  <a:pt x="275055" y="20315"/>
                  <a:pt x="281287" y="12799"/>
                  <a:pt x="288798" y="6790"/>
                </a:cubicBezTo>
                <a:cubicBezTo>
                  <a:pt x="294950" y="1869"/>
                  <a:pt x="304730" y="4319"/>
                  <a:pt x="312420" y="6028"/>
                </a:cubicBezTo>
                <a:cubicBezTo>
                  <a:pt x="330384" y="10020"/>
                  <a:pt x="346482" y="20236"/>
                  <a:pt x="364236" y="25078"/>
                </a:cubicBezTo>
                <a:cubicBezTo>
                  <a:pt x="374762" y="27949"/>
                  <a:pt x="398034" y="28982"/>
                  <a:pt x="396240" y="18220"/>
                </a:cubicBezTo>
                <a:cubicBezTo>
                  <a:pt x="395956" y="16516"/>
                  <a:pt x="392176" y="15215"/>
                  <a:pt x="391287" y="16696"/>
                </a:cubicBezTo>
                <a:cubicBezTo>
                  <a:pt x="389050" y="20424"/>
                  <a:pt x="389453" y="25313"/>
                  <a:pt x="389763" y="29650"/>
                </a:cubicBezTo>
                <a:cubicBezTo>
                  <a:pt x="390637" y="41891"/>
                  <a:pt x="403537" y="58560"/>
                  <a:pt x="393954" y="66226"/>
                </a:cubicBezTo>
                <a:cubicBezTo>
                  <a:pt x="385055" y="73346"/>
                  <a:pt x="372020" y="59883"/>
                  <a:pt x="360807" y="57844"/>
                </a:cubicBezTo>
                <a:cubicBezTo>
                  <a:pt x="351897" y="56224"/>
                  <a:pt x="341394" y="58808"/>
                  <a:pt x="334518" y="64702"/>
                </a:cubicBezTo>
                <a:cubicBezTo>
                  <a:pt x="330507" y="68140"/>
                  <a:pt x="331196" y="75081"/>
                  <a:pt x="331851" y="80323"/>
                </a:cubicBezTo>
                <a:cubicBezTo>
                  <a:pt x="332445" y="85078"/>
                  <a:pt x="336477" y="88773"/>
                  <a:pt x="339471" y="92515"/>
                </a:cubicBezTo>
                <a:cubicBezTo>
                  <a:pt x="351008" y="106936"/>
                  <a:pt x="369766" y="123255"/>
                  <a:pt x="365760" y="141283"/>
                </a:cubicBezTo>
                <a:cubicBezTo>
                  <a:pt x="365069" y="144392"/>
                  <a:pt x="360019" y="146100"/>
                  <a:pt x="356997" y="145093"/>
                </a:cubicBezTo>
                <a:cubicBezTo>
                  <a:pt x="354490" y="144257"/>
                  <a:pt x="350839" y="140730"/>
                  <a:pt x="352425" y="138616"/>
                </a:cubicBezTo>
                <a:cubicBezTo>
                  <a:pt x="356952" y="132580"/>
                  <a:pt x="369113" y="147529"/>
                  <a:pt x="368046" y="154999"/>
                </a:cubicBezTo>
                <a:cubicBezTo>
                  <a:pt x="366749" y="164076"/>
                  <a:pt x="354376" y="167770"/>
                  <a:pt x="345948" y="171382"/>
                </a:cubicBezTo>
                <a:cubicBezTo>
                  <a:pt x="339770" y="174030"/>
                  <a:pt x="337494" y="183381"/>
                  <a:pt x="338328" y="190051"/>
                </a:cubicBezTo>
                <a:cubicBezTo>
                  <a:pt x="339605" y="200266"/>
                  <a:pt x="348240" y="210135"/>
                  <a:pt x="357759" y="214054"/>
                </a:cubicBezTo>
                <a:cubicBezTo>
                  <a:pt x="363517" y="216425"/>
                  <a:pt x="370265" y="215551"/>
                  <a:pt x="376047" y="217864"/>
                </a:cubicBezTo>
                <a:cubicBezTo>
                  <a:pt x="380759" y="219749"/>
                  <a:pt x="385653" y="226003"/>
                  <a:pt x="384048" y="230818"/>
                </a:cubicBezTo>
                <a:cubicBezTo>
                  <a:pt x="381758" y="237687"/>
                  <a:pt x="371065" y="238164"/>
                  <a:pt x="363855" y="238819"/>
                </a:cubicBezTo>
                <a:cubicBezTo>
                  <a:pt x="349816" y="240095"/>
                  <a:pt x="333804" y="245813"/>
                  <a:pt x="321564" y="238819"/>
                </a:cubicBezTo>
                <a:cubicBezTo>
                  <a:pt x="306766" y="230363"/>
                  <a:pt x="302755" y="210104"/>
                  <a:pt x="290703" y="198052"/>
                </a:cubicBezTo>
                <a:cubicBezTo>
                  <a:pt x="282939" y="190288"/>
                  <a:pt x="272376" y="185610"/>
                  <a:pt x="262128" y="181669"/>
                </a:cubicBezTo>
                <a:cubicBezTo>
                  <a:pt x="250674" y="177264"/>
                  <a:pt x="236724" y="172400"/>
                  <a:pt x="225552" y="177478"/>
                </a:cubicBezTo>
                <a:cubicBezTo>
                  <a:pt x="217986" y="180917"/>
                  <a:pt x="208756" y="188682"/>
                  <a:pt x="209931" y="196909"/>
                </a:cubicBezTo>
                <a:cubicBezTo>
                  <a:pt x="210967" y="204163"/>
                  <a:pt x="224562" y="211615"/>
                  <a:pt x="229743" y="206434"/>
                </a:cubicBezTo>
                <a:cubicBezTo>
                  <a:pt x="237848" y="198329"/>
                  <a:pt x="231849" y="180905"/>
                  <a:pt x="224028" y="172525"/>
                </a:cubicBezTo>
                <a:cubicBezTo>
                  <a:pt x="215266" y="163137"/>
                  <a:pt x="202883" y="155655"/>
                  <a:pt x="190119" y="154237"/>
                </a:cubicBezTo>
                <a:cubicBezTo>
                  <a:pt x="179646" y="153073"/>
                  <a:pt x="168183" y="164478"/>
                  <a:pt x="166116" y="174811"/>
                </a:cubicBezTo>
                <a:cubicBezTo>
                  <a:pt x="164265" y="184068"/>
                  <a:pt x="170553" y="196789"/>
                  <a:pt x="163449" y="203005"/>
                </a:cubicBezTo>
                <a:cubicBezTo>
                  <a:pt x="154096" y="211189"/>
                  <a:pt x="140415" y="212357"/>
                  <a:pt x="128778" y="216721"/>
                </a:cubicBezTo>
                <a:cubicBezTo>
                  <a:pt x="110379" y="223621"/>
                  <a:pt x="88746" y="228650"/>
                  <a:pt x="70104" y="222436"/>
                </a:cubicBezTo>
                <a:cubicBezTo>
                  <a:pt x="67357" y="221520"/>
                  <a:pt x="64411" y="218452"/>
                  <a:pt x="64770" y="215578"/>
                </a:cubicBezTo>
                <a:cubicBezTo>
                  <a:pt x="65968" y="205997"/>
                  <a:pt x="77216" y="200592"/>
                  <a:pt x="81534" y="191956"/>
                </a:cubicBezTo>
                <a:cubicBezTo>
                  <a:pt x="86143" y="182738"/>
                  <a:pt x="85620" y="169482"/>
                  <a:pt x="79629" y="161095"/>
                </a:cubicBezTo>
                <a:cubicBezTo>
                  <a:pt x="72614" y="151273"/>
                  <a:pt x="54294" y="149773"/>
                  <a:pt x="43815" y="155761"/>
                </a:cubicBezTo>
                <a:cubicBezTo>
                  <a:pt x="38445" y="158830"/>
                  <a:pt x="31654" y="172074"/>
                  <a:pt x="37719" y="173287"/>
                </a:cubicBezTo>
                <a:cubicBezTo>
                  <a:pt x="39449" y="173633"/>
                  <a:pt x="40880" y="171679"/>
                  <a:pt x="42291" y="170620"/>
                </a:cubicBezTo>
                <a:cubicBezTo>
                  <a:pt x="48655" y="165847"/>
                  <a:pt x="49149" y="155716"/>
                  <a:pt x="49149" y="147760"/>
                </a:cubicBezTo>
                <a:cubicBezTo>
                  <a:pt x="49149" y="138259"/>
                  <a:pt x="48701" y="128299"/>
                  <a:pt x="44958" y="119566"/>
                </a:cubicBezTo>
                <a:cubicBezTo>
                  <a:pt x="40525" y="109222"/>
                  <a:pt x="32445" y="99937"/>
                  <a:pt x="22860" y="94039"/>
                </a:cubicBezTo>
                <a:cubicBezTo>
                  <a:pt x="14748" y="89047"/>
                  <a:pt x="2310" y="86135"/>
                  <a:pt x="0" y="76894"/>
                </a:cubicBezTo>
              </a:path>
            </a:pathLst>
          </a:custGeom>
          <a:noFill/>
          <a:ln w="38100" cap="flat" cmpd="sng">
            <a:solidFill>
              <a:schemeClr val="accent4"/>
            </a:solidFill>
            <a:prstDash val="dash"/>
            <a:round/>
            <a:headEnd type="none" w="med" len="med"/>
            <a:tailEnd type="none" w="med" len="med"/>
          </a:ln>
        </p:spPr>
      </p:sp>
      <p:sp>
        <p:nvSpPr>
          <p:cNvPr id="144" name="Google Shape;144;p21"/>
          <p:cNvSpPr/>
          <p:nvPr/>
        </p:nvSpPr>
        <p:spPr>
          <a:xfrm rot="5164503">
            <a:off x="736767" y="639227"/>
            <a:ext cx="879405" cy="727673"/>
          </a:xfrm>
          <a:custGeom>
            <a:avLst/>
            <a:gdLst/>
            <a:ahLst/>
            <a:cxnLst/>
            <a:rect l="l" t="t" r="r" b="b"/>
            <a:pathLst>
              <a:path w="40130" h="33206" extrusionOk="0">
                <a:moveTo>
                  <a:pt x="29100" y="0"/>
                </a:moveTo>
                <a:cubicBezTo>
                  <a:pt x="28453" y="0"/>
                  <a:pt x="28223" y="996"/>
                  <a:pt x="28788" y="1382"/>
                </a:cubicBezTo>
                <a:cubicBezTo>
                  <a:pt x="29855" y="2149"/>
                  <a:pt x="31023" y="2783"/>
                  <a:pt x="32224" y="3350"/>
                </a:cubicBezTo>
                <a:cubicBezTo>
                  <a:pt x="28821" y="3717"/>
                  <a:pt x="25285" y="4784"/>
                  <a:pt x="22283" y="5952"/>
                </a:cubicBezTo>
                <a:cubicBezTo>
                  <a:pt x="18247" y="7520"/>
                  <a:pt x="14411" y="9721"/>
                  <a:pt x="11075" y="12490"/>
                </a:cubicBezTo>
                <a:cubicBezTo>
                  <a:pt x="5571" y="17093"/>
                  <a:pt x="1" y="25366"/>
                  <a:pt x="1068" y="32905"/>
                </a:cubicBezTo>
                <a:cubicBezTo>
                  <a:pt x="1100" y="33112"/>
                  <a:pt x="1262" y="33205"/>
                  <a:pt x="1437" y="33205"/>
                </a:cubicBezTo>
                <a:cubicBezTo>
                  <a:pt x="1627" y="33205"/>
                  <a:pt x="1833" y="33096"/>
                  <a:pt x="1902" y="32905"/>
                </a:cubicBezTo>
                <a:cubicBezTo>
                  <a:pt x="2970" y="29235"/>
                  <a:pt x="3670" y="25799"/>
                  <a:pt x="5705" y="22464"/>
                </a:cubicBezTo>
                <a:cubicBezTo>
                  <a:pt x="7706" y="19228"/>
                  <a:pt x="10375" y="16259"/>
                  <a:pt x="13444" y="13958"/>
                </a:cubicBezTo>
                <a:cubicBezTo>
                  <a:pt x="16646" y="11556"/>
                  <a:pt x="20315" y="9921"/>
                  <a:pt x="24185" y="8754"/>
                </a:cubicBezTo>
                <a:cubicBezTo>
                  <a:pt x="27387" y="7787"/>
                  <a:pt x="30656" y="7453"/>
                  <a:pt x="33892" y="6919"/>
                </a:cubicBezTo>
                <a:lnTo>
                  <a:pt x="33892" y="6919"/>
                </a:lnTo>
                <a:cubicBezTo>
                  <a:pt x="32324" y="8687"/>
                  <a:pt x="31056" y="10722"/>
                  <a:pt x="30489" y="12823"/>
                </a:cubicBezTo>
                <a:cubicBezTo>
                  <a:pt x="30270" y="13634"/>
                  <a:pt x="30929" y="14215"/>
                  <a:pt x="31597" y="14215"/>
                </a:cubicBezTo>
                <a:cubicBezTo>
                  <a:pt x="31945" y="14215"/>
                  <a:pt x="32295" y="14057"/>
                  <a:pt x="32524" y="13691"/>
                </a:cubicBezTo>
                <a:cubicBezTo>
                  <a:pt x="33558" y="12056"/>
                  <a:pt x="34325" y="10355"/>
                  <a:pt x="35559" y="8854"/>
                </a:cubicBezTo>
                <a:cubicBezTo>
                  <a:pt x="36694" y="7453"/>
                  <a:pt x="38028" y="6319"/>
                  <a:pt x="39429" y="5185"/>
                </a:cubicBezTo>
                <a:cubicBezTo>
                  <a:pt x="40129" y="4618"/>
                  <a:pt x="39729" y="3417"/>
                  <a:pt x="38929" y="3250"/>
                </a:cubicBezTo>
                <a:cubicBezTo>
                  <a:pt x="35593" y="2483"/>
                  <a:pt x="32524" y="1182"/>
                  <a:pt x="29355" y="48"/>
                </a:cubicBezTo>
                <a:cubicBezTo>
                  <a:pt x="29264" y="15"/>
                  <a:pt x="29179" y="0"/>
                  <a:pt x="2910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5" name="Google Shape;145;p21"/>
          <p:cNvSpPr/>
          <p:nvPr/>
        </p:nvSpPr>
        <p:spPr>
          <a:xfrm rot="-4696254">
            <a:off x="6610319" y="158045"/>
            <a:ext cx="435234" cy="1161303"/>
          </a:xfrm>
          <a:custGeom>
            <a:avLst/>
            <a:gdLst/>
            <a:ahLst/>
            <a:cxnLst/>
            <a:rect l="l" t="t" r="r" b="b"/>
            <a:pathLst>
              <a:path w="19860" h="52991" extrusionOk="0">
                <a:moveTo>
                  <a:pt x="18133" y="1"/>
                </a:moveTo>
                <a:cubicBezTo>
                  <a:pt x="18027" y="1"/>
                  <a:pt x="17921" y="13"/>
                  <a:pt x="17817" y="38"/>
                </a:cubicBezTo>
                <a:cubicBezTo>
                  <a:pt x="15281" y="672"/>
                  <a:pt x="12780" y="1306"/>
                  <a:pt x="10244" y="1973"/>
                </a:cubicBezTo>
                <a:cubicBezTo>
                  <a:pt x="8729" y="2335"/>
                  <a:pt x="8710" y="4909"/>
                  <a:pt x="10413" y="4909"/>
                </a:cubicBezTo>
                <a:cubicBezTo>
                  <a:pt x="10434" y="4909"/>
                  <a:pt x="10456" y="4909"/>
                  <a:pt x="10478" y="4908"/>
                </a:cubicBezTo>
                <a:cubicBezTo>
                  <a:pt x="11545" y="4875"/>
                  <a:pt x="12546" y="4775"/>
                  <a:pt x="13547" y="4541"/>
                </a:cubicBezTo>
                <a:lnTo>
                  <a:pt x="13547" y="4541"/>
                </a:lnTo>
                <a:cubicBezTo>
                  <a:pt x="4841" y="17050"/>
                  <a:pt x="71" y="33328"/>
                  <a:pt x="4007" y="48373"/>
                </a:cubicBezTo>
                <a:cubicBezTo>
                  <a:pt x="3340" y="47906"/>
                  <a:pt x="2672" y="47472"/>
                  <a:pt x="1972" y="47105"/>
                </a:cubicBezTo>
                <a:cubicBezTo>
                  <a:pt x="1768" y="46994"/>
                  <a:pt x="1567" y="46944"/>
                  <a:pt x="1380" y="46944"/>
                </a:cubicBezTo>
                <a:cubicBezTo>
                  <a:pt x="558" y="46944"/>
                  <a:pt x="0" y="47897"/>
                  <a:pt x="571" y="48739"/>
                </a:cubicBezTo>
                <a:cubicBezTo>
                  <a:pt x="1672" y="50274"/>
                  <a:pt x="3340" y="51508"/>
                  <a:pt x="4774" y="52709"/>
                </a:cubicBezTo>
                <a:cubicBezTo>
                  <a:pt x="5022" y="52906"/>
                  <a:pt x="5294" y="52991"/>
                  <a:pt x="5563" y="52991"/>
                </a:cubicBezTo>
                <a:cubicBezTo>
                  <a:pt x="6344" y="52991"/>
                  <a:pt x="7101" y="52277"/>
                  <a:pt x="7176" y="51508"/>
                </a:cubicBezTo>
                <a:cubicBezTo>
                  <a:pt x="7376" y="49673"/>
                  <a:pt x="8110" y="48106"/>
                  <a:pt x="9411" y="46805"/>
                </a:cubicBezTo>
                <a:cubicBezTo>
                  <a:pt x="10505" y="45684"/>
                  <a:pt x="9502" y="44034"/>
                  <a:pt x="8296" y="44034"/>
                </a:cubicBezTo>
                <a:cubicBezTo>
                  <a:pt x="7958" y="44034"/>
                  <a:pt x="7604" y="44163"/>
                  <a:pt x="7276" y="44470"/>
                </a:cubicBezTo>
                <a:cubicBezTo>
                  <a:pt x="6542" y="45170"/>
                  <a:pt x="5908" y="46004"/>
                  <a:pt x="5408" y="46871"/>
                </a:cubicBezTo>
                <a:cubicBezTo>
                  <a:pt x="4440" y="39600"/>
                  <a:pt x="4440" y="32361"/>
                  <a:pt x="6142" y="25089"/>
                </a:cubicBezTo>
                <a:cubicBezTo>
                  <a:pt x="7909" y="17617"/>
                  <a:pt x="11245" y="10179"/>
                  <a:pt x="16249" y="4241"/>
                </a:cubicBezTo>
                <a:lnTo>
                  <a:pt x="16249" y="4241"/>
                </a:lnTo>
                <a:cubicBezTo>
                  <a:pt x="16215" y="4808"/>
                  <a:pt x="16215" y="5408"/>
                  <a:pt x="16249" y="6009"/>
                </a:cubicBezTo>
                <a:cubicBezTo>
                  <a:pt x="16328" y="7198"/>
                  <a:pt x="17183" y="7769"/>
                  <a:pt x="18023" y="7769"/>
                </a:cubicBezTo>
                <a:cubicBezTo>
                  <a:pt x="18951" y="7769"/>
                  <a:pt x="19860" y="7072"/>
                  <a:pt x="19685" y="5742"/>
                </a:cubicBezTo>
                <a:cubicBezTo>
                  <a:pt x="19518" y="4374"/>
                  <a:pt x="19551" y="3073"/>
                  <a:pt x="19718" y="1706"/>
                </a:cubicBezTo>
                <a:cubicBezTo>
                  <a:pt x="19837" y="813"/>
                  <a:pt x="19001" y="1"/>
                  <a:pt x="1813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6" name="Google Shape;146;p21"/>
          <p:cNvSpPr/>
          <p:nvPr/>
        </p:nvSpPr>
        <p:spPr>
          <a:xfrm rot="-9899998" flipH="1">
            <a:off x="5650707" y="4342725"/>
            <a:ext cx="506673" cy="513379"/>
          </a:xfrm>
          <a:custGeom>
            <a:avLst/>
            <a:gdLst/>
            <a:ahLst/>
            <a:cxnLst/>
            <a:rect l="l" t="t" r="r" b="b"/>
            <a:pathLst>
              <a:path w="23118" h="23424" extrusionOk="0">
                <a:moveTo>
                  <a:pt x="14929" y="0"/>
                </a:moveTo>
                <a:cubicBezTo>
                  <a:pt x="14297" y="0"/>
                  <a:pt x="13819" y="756"/>
                  <a:pt x="14345" y="1282"/>
                </a:cubicBezTo>
                <a:cubicBezTo>
                  <a:pt x="14845" y="1782"/>
                  <a:pt x="15446" y="2216"/>
                  <a:pt x="16079" y="2583"/>
                </a:cubicBezTo>
                <a:cubicBezTo>
                  <a:pt x="7907" y="6052"/>
                  <a:pt x="868" y="14158"/>
                  <a:pt x="35" y="22998"/>
                </a:cubicBezTo>
                <a:cubicBezTo>
                  <a:pt x="0" y="23291"/>
                  <a:pt x="188" y="23423"/>
                  <a:pt x="401" y="23423"/>
                </a:cubicBezTo>
                <a:cubicBezTo>
                  <a:pt x="600" y="23423"/>
                  <a:pt x="821" y="23307"/>
                  <a:pt x="902" y="23098"/>
                </a:cubicBezTo>
                <a:cubicBezTo>
                  <a:pt x="4304" y="14992"/>
                  <a:pt x="9541" y="8787"/>
                  <a:pt x="17547" y="5385"/>
                </a:cubicBezTo>
                <a:lnTo>
                  <a:pt x="17547" y="5385"/>
                </a:lnTo>
                <a:cubicBezTo>
                  <a:pt x="17213" y="6052"/>
                  <a:pt x="16947" y="6753"/>
                  <a:pt x="16780" y="7486"/>
                </a:cubicBezTo>
                <a:cubicBezTo>
                  <a:pt x="16539" y="8530"/>
                  <a:pt x="17408" y="9211"/>
                  <a:pt x="18227" y="9211"/>
                </a:cubicBezTo>
                <a:cubicBezTo>
                  <a:pt x="18769" y="9211"/>
                  <a:pt x="19289" y="8912"/>
                  <a:pt x="19448" y="8220"/>
                </a:cubicBezTo>
                <a:cubicBezTo>
                  <a:pt x="19815" y="6519"/>
                  <a:pt x="20716" y="5085"/>
                  <a:pt x="22150" y="4084"/>
                </a:cubicBezTo>
                <a:cubicBezTo>
                  <a:pt x="23051" y="3517"/>
                  <a:pt x="23118" y="1782"/>
                  <a:pt x="21850" y="1582"/>
                </a:cubicBezTo>
                <a:cubicBezTo>
                  <a:pt x="19548" y="1215"/>
                  <a:pt x="17347" y="415"/>
                  <a:pt x="15079" y="14"/>
                </a:cubicBezTo>
                <a:cubicBezTo>
                  <a:pt x="15028" y="5"/>
                  <a:pt x="14978" y="0"/>
                  <a:pt x="1492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986572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47"/>
        <p:cNvGrpSpPr/>
        <p:nvPr/>
      </p:nvGrpSpPr>
      <p:grpSpPr>
        <a:xfrm>
          <a:off x="0" y="0"/>
          <a:ext cx="0" cy="0"/>
          <a:chOff x="0" y="0"/>
          <a:chExt cx="0" cy="0"/>
        </a:xfrm>
      </p:grpSpPr>
      <p:sp>
        <p:nvSpPr>
          <p:cNvPr id="148" name="Google Shape;148;p22"/>
          <p:cNvSpPr txBox="1">
            <a:spLocks noGrp="1"/>
          </p:cNvSpPr>
          <p:nvPr>
            <p:ph type="subTitle" idx="1"/>
          </p:nvPr>
        </p:nvSpPr>
        <p:spPr>
          <a:xfrm>
            <a:off x="1942208" y="4103663"/>
            <a:ext cx="23637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9" name="Google Shape;149;p22"/>
          <p:cNvSpPr txBox="1">
            <a:spLocks noGrp="1"/>
          </p:cNvSpPr>
          <p:nvPr>
            <p:ph type="subTitle" idx="2"/>
          </p:nvPr>
        </p:nvSpPr>
        <p:spPr>
          <a:xfrm>
            <a:off x="4831583" y="4103663"/>
            <a:ext cx="23637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0" name="Google Shape;150;p22"/>
          <p:cNvSpPr txBox="1">
            <a:spLocks noGrp="1"/>
          </p:cNvSpPr>
          <p:nvPr>
            <p:ph type="title" hasCustomPrompt="1"/>
          </p:nvPr>
        </p:nvSpPr>
        <p:spPr>
          <a:xfrm>
            <a:off x="2348913" y="1496639"/>
            <a:ext cx="15498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sz="4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1" name="Google Shape;151;p22"/>
          <p:cNvSpPr txBox="1">
            <a:spLocks noGrp="1"/>
          </p:cNvSpPr>
          <p:nvPr>
            <p:ph type="title" idx="3" hasCustomPrompt="1"/>
          </p:nvPr>
        </p:nvSpPr>
        <p:spPr>
          <a:xfrm>
            <a:off x="5242306" y="1529228"/>
            <a:ext cx="1549800" cy="64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sz="4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2" name="Google Shape;152;p22"/>
          <p:cNvSpPr txBox="1">
            <a:spLocks noGrp="1"/>
          </p:cNvSpPr>
          <p:nvPr>
            <p:ph type="title" idx="4" hasCustomPrompt="1"/>
          </p:nvPr>
        </p:nvSpPr>
        <p:spPr>
          <a:xfrm>
            <a:off x="2349156" y="3227857"/>
            <a:ext cx="1549800" cy="64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sz="4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3" name="Google Shape;153;p22"/>
          <p:cNvSpPr txBox="1">
            <a:spLocks noGrp="1"/>
          </p:cNvSpPr>
          <p:nvPr>
            <p:ph type="title" idx="5" hasCustomPrompt="1"/>
          </p:nvPr>
        </p:nvSpPr>
        <p:spPr>
          <a:xfrm>
            <a:off x="5242549" y="3227857"/>
            <a:ext cx="1549800" cy="64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sz="440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54" name="Google Shape;154;p22"/>
          <p:cNvSpPr txBox="1">
            <a:spLocks noGrp="1"/>
          </p:cNvSpPr>
          <p:nvPr>
            <p:ph type="subTitle" idx="6"/>
          </p:nvPr>
        </p:nvSpPr>
        <p:spPr>
          <a:xfrm>
            <a:off x="1822938" y="1975720"/>
            <a:ext cx="2602200" cy="3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1pPr>
            <a:lvl2pPr lvl="1"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2pPr>
            <a:lvl3pPr lvl="2"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3pPr>
            <a:lvl4pPr lvl="3"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4pPr>
            <a:lvl5pPr lvl="4"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5pPr>
            <a:lvl6pPr lvl="5"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6pPr>
            <a:lvl7pPr lvl="6"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7pPr>
            <a:lvl8pPr lvl="7"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8pPr>
            <a:lvl9pPr lvl="8"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9pPr>
          </a:lstStyle>
          <a:p>
            <a:endParaRPr/>
          </a:p>
        </p:txBody>
      </p:sp>
      <p:sp>
        <p:nvSpPr>
          <p:cNvPr id="155" name="Google Shape;155;p22"/>
          <p:cNvSpPr txBox="1">
            <a:spLocks noGrp="1"/>
          </p:cNvSpPr>
          <p:nvPr>
            <p:ph type="subTitle" idx="7"/>
          </p:nvPr>
        </p:nvSpPr>
        <p:spPr>
          <a:xfrm>
            <a:off x="4743438" y="1975720"/>
            <a:ext cx="2540100" cy="3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1pPr>
            <a:lvl2pPr lvl="1"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2pPr>
            <a:lvl3pPr lvl="2"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3pPr>
            <a:lvl4pPr lvl="3"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4pPr>
            <a:lvl5pPr lvl="4"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5pPr>
            <a:lvl6pPr lvl="5"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6pPr>
            <a:lvl7pPr lvl="6"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7pPr>
            <a:lvl8pPr lvl="7"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8pPr>
            <a:lvl9pPr lvl="8"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9pPr>
          </a:lstStyle>
          <a:p>
            <a:endParaRPr/>
          </a:p>
        </p:txBody>
      </p:sp>
      <p:sp>
        <p:nvSpPr>
          <p:cNvPr id="156" name="Google Shape;156;p22"/>
          <p:cNvSpPr txBox="1">
            <a:spLocks noGrp="1"/>
          </p:cNvSpPr>
          <p:nvPr>
            <p:ph type="subTitle" idx="8"/>
          </p:nvPr>
        </p:nvSpPr>
        <p:spPr>
          <a:xfrm>
            <a:off x="4719863" y="3678413"/>
            <a:ext cx="2602200" cy="3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1pPr>
            <a:lvl2pPr lvl="1"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2pPr>
            <a:lvl3pPr lvl="2"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3pPr>
            <a:lvl4pPr lvl="3"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4pPr>
            <a:lvl5pPr lvl="4"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5pPr>
            <a:lvl6pPr lvl="5"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6pPr>
            <a:lvl7pPr lvl="6"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7pPr>
            <a:lvl8pPr lvl="7"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8pPr>
            <a:lvl9pPr lvl="8"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9pPr>
          </a:lstStyle>
          <a:p>
            <a:endParaRPr/>
          </a:p>
        </p:txBody>
      </p:sp>
      <p:sp>
        <p:nvSpPr>
          <p:cNvPr id="157" name="Google Shape;157;p22"/>
          <p:cNvSpPr txBox="1">
            <a:spLocks noGrp="1"/>
          </p:cNvSpPr>
          <p:nvPr>
            <p:ph type="subTitle" idx="9"/>
          </p:nvPr>
        </p:nvSpPr>
        <p:spPr>
          <a:xfrm>
            <a:off x="1941183" y="2398042"/>
            <a:ext cx="23637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8" name="Google Shape;158;p22"/>
          <p:cNvSpPr txBox="1">
            <a:spLocks noGrp="1"/>
          </p:cNvSpPr>
          <p:nvPr>
            <p:ph type="subTitle" idx="13"/>
          </p:nvPr>
        </p:nvSpPr>
        <p:spPr>
          <a:xfrm>
            <a:off x="4835583" y="2398042"/>
            <a:ext cx="23637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9" name="Google Shape;159;p22"/>
          <p:cNvSpPr txBox="1">
            <a:spLocks noGrp="1"/>
          </p:cNvSpPr>
          <p:nvPr>
            <p:ph type="subTitle" idx="14"/>
          </p:nvPr>
        </p:nvSpPr>
        <p:spPr>
          <a:xfrm>
            <a:off x="1821938" y="3678413"/>
            <a:ext cx="2602200" cy="36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1pPr>
            <a:lvl2pPr lvl="1"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2pPr>
            <a:lvl3pPr lvl="2"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3pPr>
            <a:lvl4pPr lvl="3"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4pPr>
            <a:lvl5pPr lvl="4"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5pPr>
            <a:lvl6pPr lvl="5"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6pPr>
            <a:lvl7pPr lvl="6"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7pPr>
            <a:lvl8pPr lvl="7"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8pPr>
            <a:lvl9pPr lvl="8" algn="ctr" rtl="0">
              <a:lnSpc>
                <a:spcPct val="100000"/>
              </a:lnSpc>
              <a:spcBef>
                <a:spcPts val="0"/>
              </a:spcBef>
              <a:spcAft>
                <a:spcPts val="0"/>
              </a:spcAft>
              <a:buNone/>
              <a:defRPr sz="2500">
                <a:solidFill>
                  <a:schemeClr val="accent1"/>
                </a:solidFill>
                <a:latin typeface="Just Another Hand"/>
                <a:ea typeface="Just Another Hand"/>
                <a:cs typeface="Just Another Hand"/>
                <a:sym typeface="Just Another Hand"/>
              </a:defRPr>
            </a:lvl9pPr>
          </a:lstStyle>
          <a:p>
            <a:endParaRPr/>
          </a:p>
        </p:txBody>
      </p:sp>
      <p:sp>
        <p:nvSpPr>
          <p:cNvPr id="160" name="Google Shape;160;p22"/>
          <p:cNvSpPr txBox="1">
            <a:spLocks noGrp="1"/>
          </p:cNvSpPr>
          <p:nvPr>
            <p:ph type="title" idx="15"/>
          </p:nvPr>
        </p:nvSpPr>
        <p:spPr>
          <a:xfrm>
            <a:off x="583849" y="485000"/>
            <a:ext cx="796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1" name="Google Shape;161;p22"/>
          <p:cNvSpPr/>
          <p:nvPr/>
        </p:nvSpPr>
        <p:spPr>
          <a:xfrm rot="395521">
            <a:off x="5106136" y="-114285"/>
            <a:ext cx="4323649" cy="2396077"/>
          </a:xfrm>
          <a:custGeom>
            <a:avLst/>
            <a:gdLst/>
            <a:ahLst/>
            <a:cxnLst/>
            <a:rect l="l" t="t" r="r" b="b"/>
            <a:pathLst>
              <a:path w="172944" h="95842" extrusionOk="0">
                <a:moveTo>
                  <a:pt x="1494" y="0"/>
                </a:moveTo>
                <a:cubicBezTo>
                  <a:pt x="-221" y="10291"/>
                  <a:pt x="-1267" y="21910"/>
                  <a:pt x="3399" y="31242"/>
                </a:cubicBezTo>
                <a:cubicBezTo>
                  <a:pt x="7085" y="38614"/>
                  <a:pt x="15914" y="43231"/>
                  <a:pt x="23973" y="44958"/>
                </a:cubicBezTo>
                <a:cubicBezTo>
                  <a:pt x="35431" y="47413"/>
                  <a:pt x="47909" y="45996"/>
                  <a:pt x="59025" y="42291"/>
                </a:cubicBezTo>
                <a:cubicBezTo>
                  <a:pt x="70906" y="38331"/>
                  <a:pt x="84992" y="32852"/>
                  <a:pt x="96363" y="38100"/>
                </a:cubicBezTo>
                <a:cubicBezTo>
                  <a:pt x="101993" y="40699"/>
                  <a:pt x="108830" y="43222"/>
                  <a:pt x="111603" y="48768"/>
                </a:cubicBezTo>
                <a:cubicBezTo>
                  <a:pt x="117194" y="59949"/>
                  <a:pt x="117022" y="74145"/>
                  <a:pt x="124938" y="83820"/>
                </a:cubicBezTo>
                <a:cubicBezTo>
                  <a:pt x="135133" y="96281"/>
                  <a:pt x="161559" y="100539"/>
                  <a:pt x="172944" y="89154"/>
                </a:cubicBezTo>
              </a:path>
            </a:pathLst>
          </a:custGeom>
          <a:noFill/>
          <a:ln w="38100" cap="flat" cmpd="sng">
            <a:solidFill>
              <a:schemeClr val="accent4"/>
            </a:solidFill>
            <a:prstDash val="dash"/>
            <a:round/>
            <a:headEnd type="none" w="med" len="med"/>
            <a:tailEnd type="none" w="med" len="med"/>
          </a:ln>
        </p:spPr>
      </p:sp>
    </p:spTree>
    <p:extLst>
      <p:ext uri="{BB962C8B-B14F-4D97-AF65-F5344CB8AC3E}">
        <p14:creationId xmlns:p14="http://schemas.microsoft.com/office/powerpoint/2010/main" val="3367104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 numbers">
  <p:cSld name="Three numbers">
    <p:bg>
      <p:bgPr>
        <a:solidFill>
          <a:schemeClr val="accent3"/>
        </a:solidFill>
        <a:effectLst/>
      </p:bgPr>
    </p:bg>
    <p:spTree>
      <p:nvGrpSpPr>
        <p:cNvPr id="1" name="Shape 162"/>
        <p:cNvGrpSpPr/>
        <p:nvPr/>
      </p:nvGrpSpPr>
      <p:grpSpPr>
        <a:xfrm>
          <a:off x="0" y="0"/>
          <a:ext cx="0" cy="0"/>
          <a:chOff x="0" y="0"/>
          <a:chExt cx="0" cy="0"/>
        </a:xfrm>
      </p:grpSpPr>
      <p:sp>
        <p:nvSpPr>
          <p:cNvPr id="163" name="Google Shape;163;p23"/>
          <p:cNvSpPr txBox="1">
            <a:spLocks noGrp="1"/>
          </p:cNvSpPr>
          <p:nvPr>
            <p:ph type="title" hasCustomPrompt="1"/>
          </p:nvPr>
        </p:nvSpPr>
        <p:spPr>
          <a:xfrm>
            <a:off x="1185325" y="527225"/>
            <a:ext cx="6773400" cy="874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0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4" name="Google Shape;164;p23"/>
          <p:cNvSpPr txBox="1">
            <a:spLocks noGrp="1"/>
          </p:cNvSpPr>
          <p:nvPr>
            <p:ph type="subTitle" idx="1"/>
          </p:nvPr>
        </p:nvSpPr>
        <p:spPr>
          <a:xfrm>
            <a:off x="1678600" y="1254650"/>
            <a:ext cx="57867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5" name="Google Shape;165;p23"/>
          <p:cNvSpPr txBox="1">
            <a:spLocks noGrp="1"/>
          </p:cNvSpPr>
          <p:nvPr>
            <p:ph type="title" idx="2" hasCustomPrompt="1"/>
          </p:nvPr>
        </p:nvSpPr>
        <p:spPr>
          <a:xfrm>
            <a:off x="1185325" y="1980180"/>
            <a:ext cx="6773400" cy="874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0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6" name="Google Shape;166;p23"/>
          <p:cNvSpPr txBox="1">
            <a:spLocks noGrp="1"/>
          </p:cNvSpPr>
          <p:nvPr>
            <p:ph type="subTitle" idx="3"/>
          </p:nvPr>
        </p:nvSpPr>
        <p:spPr>
          <a:xfrm>
            <a:off x="1678600" y="2707600"/>
            <a:ext cx="57867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7" name="Google Shape;167;p23"/>
          <p:cNvSpPr txBox="1">
            <a:spLocks noGrp="1"/>
          </p:cNvSpPr>
          <p:nvPr>
            <p:ph type="title" idx="4" hasCustomPrompt="1"/>
          </p:nvPr>
        </p:nvSpPr>
        <p:spPr>
          <a:xfrm>
            <a:off x="1185325" y="3448072"/>
            <a:ext cx="6773400" cy="874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000"/>
              <a:buNone/>
              <a:defRPr sz="5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8" name="Google Shape;168;p23"/>
          <p:cNvSpPr txBox="1">
            <a:spLocks noGrp="1"/>
          </p:cNvSpPr>
          <p:nvPr>
            <p:ph type="subTitle" idx="5"/>
          </p:nvPr>
        </p:nvSpPr>
        <p:spPr>
          <a:xfrm>
            <a:off x="1678600" y="4175487"/>
            <a:ext cx="57867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9" name="Google Shape;169;p23"/>
          <p:cNvSpPr/>
          <p:nvPr/>
        </p:nvSpPr>
        <p:spPr>
          <a:xfrm rot="8100000">
            <a:off x="6107245" y="-352425"/>
            <a:ext cx="3113861" cy="2161080"/>
          </a:xfrm>
          <a:custGeom>
            <a:avLst/>
            <a:gdLst/>
            <a:ahLst/>
            <a:cxnLst/>
            <a:rect l="l" t="t" r="r" b="b"/>
            <a:pathLst>
              <a:path w="150142" h="105551" extrusionOk="0">
                <a:moveTo>
                  <a:pt x="0" y="0"/>
                </a:moveTo>
                <a:cubicBezTo>
                  <a:pt x="4059" y="5075"/>
                  <a:pt x="11708" y="5977"/>
                  <a:pt x="18062" y="7338"/>
                </a:cubicBezTo>
                <a:cubicBezTo>
                  <a:pt x="32342" y="10397"/>
                  <a:pt x="49352" y="12487"/>
                  <a:pt x="58702" y="23706"/>
                </a:cubicBezTo>
                <a:cubicBezTo>
                  <a:pt x="70113" y="37397"/>
                  <a:pt x="57453" y="62507"/>
                  <a:pt x="68862" y="76200"/>
                </a:cubicBezTo>
                <a:cubicBezTo>
                  <a:pt x="76137" y="84932"/>
                  <a:pt x="90649" y="82873"/>
                  <a:pt x="101035" y="87489"/>
                </a:cubicBezTo>
                <a:cubicBezTo>
                  <a:pt x="116973" y="94573"/>
                  <a:pt x="132701" y="105551"/>
                  <a:pt x="150142" y="105551"/>
                </a:cubicBezTo>
              </a:path>
            </a:pathLst>
          </a:custGeom>
          <a:noFill/>
          <a:ln w="38100" cap="flat" cmpd="sng">
            <a:solidFill>
              <a:schemeClr val="accent4"/>
            </a:solidFill>
            <a:prstDash val="dash"/>
            <a:round/>
            <a:headEnd type="none" w="med" len="med"/>
            <a:tailEnd type="oval" w="med" len="med"/>
          </a:ln>
        </p:spPr>
      </p:sp>
      <p:sp>
        <p:nvSpPr>
          <p:cNvPr id="170" name="Google Shape;170;p23"/>
          <p:cNvSpPr/>
          <p:nvPr/>
        </p:nvSpPr>
        <p:spPr>
          <a:xfrm>
            <a:off x="5686775" y="3201290"/>
            <a:ext cx="4134550" cy="2517725"/>
          </a:xfrm>
          <a:custGeom>
            <a:avLst/>
            <a:gdLst/>
            <a:ahLst/>
            <a:cxnLst/>
            <a:rect l="l" t="t" r="r" b="b"/>
            <a:pathLst>
              <a:path w="165382" h="100709" extrusionOk="0">
                <a:moveTo>
                  <a:pt x="165382" y="100709"/>
                </a:moveTo>
                <a:cubicBezTo>
                  <a:pt x="158765" y="100709"/>
                  <a:pt x="152494" y="97646"/>
                  <a:pt x="146191" y="95629"/>
                </a:cubicBezTo>
                <a:cubicBezTo>
                  <a:pt x="136651" y="92577"/>
                  <a:pt x="124816" y="90106"/>
                  <a:pt x="119662" y="81518"/>
                </a:cubicBezTo>
                <a:cubicBezTo>
                  <a:pt x="113064" y="70523"/>
                  <a:pt x="114122" y="56429"/>
                  <a:pt x="110067" y="44264"/>
                </a:cubicBezTo>
                <a:cubicBezTo>
                  <a:pt x="106795" y="34447"/>
                  <a:pt x="99894" y="25396"/>
                  <a:pt x="91440" y="19429"/>
                </a:cubicBezTo>
                <a:cubicBezTo>
                  <a:pt x="74814" y="7694"/>
                  <a:pt x="53303" y="-2948"/>
                  <a:pt x="33302" y="802"/>
                </a:cubicBezTo>
                <a:cubicBezTo>
                  <a:pt x="25713" y="2225"/>
                  <a:pt x="22959" y="12277"/>
                  <a:pt x="17498" y="17736"/>
                </a:cubicBezTo>
                <a:cubicBezTo>
                  <a:pt x="12728" y="22504"/>
                  <a:pt x="6031" y="24878"/>
                  <a:pt x="0" y="27896"/>
                </a:cubicBezTo>
              </a:path>
            </a:pathLst>
          </a:custGeom>
          <a:noFill/>
          <a:ln w="38100" cap="flat" cmpd="sng">
            <a:solidFill>
              <a:schemeClr val="accent4"/>
            </a:solidFill>
            <a:prstDash val="dash"/>
            <a:round/>
            <a:headEnd type="none" w="med" len="med"/>
            <a:tailEnd type="oval" w="med" len="med"/>
          </a:ln>
        </p:spPr>
      </p:sp>
      <p:sp>
        <p:nvSpPr>
          <p:cNvPr id="171" name="Google Shape;171;p23"/>
          <p:cNvSpPr/>
          <p:nvPr/>
        </p:nvSpPr>
        <p:spPr>
          <a:xfrm>
            <a:off x="-536225" y="1150637"/>
            <a:ext cx="3810000" cy="1335200"/>
          </a:xfrm>
          <a:custGeom>
            <a:avLst/>
            <a:gdLst/>
            <a:ahLst/>
            <a:cxnLst/>
            <a:rect l="l" t="t" r="r" b="b"/>
            <a:pathLst>
              <a:path w="152400" h="53408" extrusionOk="0">
                <a:moveTo>
                  <a:pt x="0" y="3082"/>
                </a:moveTo>
                <a:cubicBezTo>
                  <a:pt x="24010" y="-1720"/>
                  <a:pt x="49976" y="-733"/>
                  <a:pt x="73378" y="6468"/>
                </a:cubicBezTo>
                <a:cubicBezTo>
                  <a:pt x="83864" y="9695"/>
                  <a:pt x="92113" y="23869"/>
                  <a:pt x="90311" y="34691"/>
                </a:cubicBezTo>
                <a:cubicBezTo>
                  <a:pt x="89195" y="41395"/>
                  <a:pt x="83509" y="49087"/>
                  <a:pt x="76765" y="49931"/>
                </a:cubicBezTo>
                <a:cubicBezTo>
                  <a:pt x="67127" y="51137"/>
                  <a:pt x="53081" y="48301"/>
                  <a:pt x="49671" y="39206"/>
                </a:cubicBezTo>
                <a:cubicBezTo>
                  <a:pt x="47491" y="33392"/>
                  <a:pt x="45945" y="25546"/>
                  <a:pt x="49671" y="20579"/>
                </a:cubicBezTo>
                <a:cubicBezTo>
                  <a:pt x="56569" y="11383"/>
                  <a:pt x="70389" y="9116"/>
                  <a:pt x="81845" y="8162"/>
                </a:cubicBezTo>
                <a:cubicBezTo>
                  <a:pt x="109372" y="5870"/>
                  <a:pt x="127689" y="63968"/>
                  <a:pt x="152400" y="51624"/>
                </a:cubicBezTo>
              </a:path>
            </a:pathLst>
          </a:custGeom>
          <a:noFill/>
          <a:ln w="38100" cap="flat" cmpd="sng">
            <a:solidFill>
              <a:schemeClr val="accent4"/>
            </a:solidFill>
            <a:prstDash val="dash"/>
            <a:round/>
            <a:headEnd type="none" w="med" len="med"/>
            <a:tailEnd type="oval" w="med" len="med"/>
          </a:ln>
        </p:spPr>
      </p:sp>
    </p:spTree>
    <p:extLst>
      <p:ext uri="{BB962C8B-B14F-4D97-AF65-F5344CB8AC3E}">
        <p14:creationId xmlns:p14="http://schemas.microsoft.com/office/powerpoint/2010/main" val="2331676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One Column 1">
  <p:cSld name="Title and One Column 1">
    <p:spTree>
      <p:nvGrpSpPr>
        <p:cNvPr id="1" name="Shape 172"/>
        <p:cNvGrpSpPr/>
        <p:nvPr/>
      </p:nvGrpSpPr>
      <p:grpSpPr>
        <a:xfrm>
          <a:off x="0" y="0"/>
          <a:ext cx="0" cy="0"/>
          <a:chOff x="0" y="0"/>
          <a:chExt cx="0" cy="0"/>
        </a:xfrm>
      </p:grpSpPr>
      <p:sp>
        <p:nvSpPr>
          <p:cNvPr id="173" name="Google Shape;173;p24"/>
          <p:cNvSpPr/>
          <p:nvPr/>
        </p:nvSpPr>
        <p:spPr>
          <a:xfrm rot="515571">
            <a:off x="99533" y="102554"/>
            <a:ext cx="4502900" cy="963188"/>
          </a:xfrm>
          <a:custGeom>
            <a:avLst/>
            <a:gdLst/>
            <a:ahLst/>
            <a:cxnLst/>
            <a:rect l="l" t="t" r="r" b="b"/>
            <a:pathLst>
              <a:path w="167256" h="68653" extrusionOk="0">
                <a:moveTo>
                  <a:pt x="0" y="8559"/>
                </a:moveTo>
                <a:cubicBezTo>
                  <a:pt x="9262" y="840"/>
                  <a:pt x="25941" y="-3386"/>
                  <a:pt x="35819" y="3527"/>
                </a:cubicBezTo>
                <a:cubicBezTo>
                  <a:pt x="49192" y="12887"/>
                  <a:pt x="53916" y="31634"/>
                  <a:pt x="67198" y="41122"/>
                </a:cubicBezTo>
                <a:cubicBezTo>
                  <a:pt x="76683" y="47898"/>
                  <a:pt x="89606" y="49799"/>
                  <a:pt x="101242" y="49115"/>
                </a:cubicBezTo>
                <a:cubicBezTo>
                  <a:pt x="109145" y="48650"/>
                  <a:pt x="116781" y="43925"/>
                  <a:pt x="124628" y="44971"/>
                </a:cubicBezTo>
                <a:cubicBezTo>
                  <a:pt x="135126" y="46371"/>
                  <a:pt x="144370" y="53108"/>
                  <a:pt x="153047" y="59180"/>
                </a:cubicBezTo>
                <a:cubicBezTo>
                  <a:pt x="157711" y="62444"/>
                  <a:pt x="161564" y="68653"/>
                  <a:pt x="167256" y="68653"/>
                </a:cubicBezTo>
              </a:path>
            </a:pathLst>
          </a:custGeom>
          <a:noFill/>
          <a:ln w="38100" cap="flat" cmpd="sng">
            <a:solidFill>
              <a:schemeClr val="accent4"/>
            </a:solidFill>
            <a:prstDash val="dash"/>
            <a:round/>
            <a:headEnd type="none" w="med" len="med"/>
            <a:tailEnd type="oval" w="med" len="med"/>
          </a:ln>
        </p:spPr>
      </p:sp>
      <p:sp>
        <p:nvSpPr>
          <p:cNvPr id="174" name="Google Shape;174;p24"/>
          <p:cNvSpPr txBox="1">
            <a:spLocks noGrp="1"/>
          </p:cNvSpPr>
          <p:nvPr>
            <p:ph type="title"/>
          </p:nvPr>
        </p:nvSpPr>
        <p:spPr>
          <a:xfrm>
            <a:off x="1505625" y="2515675"/>
            <a:ext cx="2375700" cy="666000"/>
          </a:xfrm>
          <a:prstGeom prst="rect">
            <a:avLst/>
          </a:prstGeom>
        </p:spPr>
        <p:txBody>
          <a:bodyPr spcFirstLastPara="1" wrap="square" lIns="91425" tIns="91425" rIns="91425" bIns="91425" anchor="b" anchorCtr="0">
            <a:noAutofit/>
          </a:bodyPr>
          <a:lstStyle>
            <a:lvl1pPr lvl="0" algn="r" rtl="0">
              <a:lnSpc>
                <a:spcPct val="90000"/>
              </a:lnSpc>
              <a:spcBef>
                <a:spcPts val="0"/>
              </a:spcBef>
              <a:spcAft>
                <a:spcPts val="0"/>
              </a:spcAft>
              <a:buSzPts val="4000"/>
              <a:buNone/>
              <a:defRPr>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5" name="Google Shape;175;p24"/>
          <p:cNvSpPr txBox="1">
            <a:spLocks noGrp="1"/>
          </p:cNvSpPr>
          <p:nvPr>
            <p:ph type="body" idx="1"/>
          </p:nvPr>
        </p:nvSpPr>
        <p:spPr>
          <a:xfrm>
            <a:off x="1505575" y="3088925"/>
            <a:ext cx="2375700" cy="912300"/>
          </a:xfrm>
          <a:prstGeom prst="rect">
            <a:avLst/>
          </a:prstGeom>
          <a:noFill/>
        </p:spPr>
        <p:txBody>
          <a:bodyPr spcFirstLastPara="1" wrap="square" lIns="91425" tIns="91425" rIns="91425" bIns="91425" anchor="t" anchorCtr="0">
            <a:noAutofit/>
          </a:bodyPr>
          <a:lstStyle>
            <a:lvl1pPr marL="457200" lvl="0" indent="-304800" algn="r" rtl="0">
              <a:spcBef>
                <a:spcPts val="0"/>
              </a:spcBef>
              <a:spcAft>
                <a:spcPts val="0"/>
              </a:spcAft>
              <a:buSzPts val="1200"/>
              <a:buChar char="●"/>
              <a:defRPr>
                <a:solidFill>
                  <a:schemeClr val="dk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extLst>
      <p:ext uri="{BB962C8B-B14F-4D97-AF65-F5344CB8AC3E}">
        <p14:creationId xmlns:p14="http://schemas.microsoft.com/office/powerpoint/2010/main" val="2988782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One Column 2">
  <p:cSld name="Title and One Column 2">
    <p:spTree>
      <p:nvGrpSpPr>
        <p:cNvPr id="1" name="Shape 176"/>
        <p:cNvGrpSpPr/>
        <p:nvPr/>
      </p:nvGrpSpPr>
      <p:grpSpPr>
        <a:xfrm>
          <a:off x="0" y="0"/>
          <a:ext cx="0" cy="0"/>
          <a:chOff x="0" y="0"/>
          <a:chExt cx="0" cy="0"/>
        </a:xfrm>
      </p:grpSpPr>
      <p:sp>
        <p:nvSpPr>
          <p:cNvPr id="177" name="Google Shape;177;p25"/>
          <p:cNvSpPr/>
          <p:nvPr/>
        </p:nvSpPr>
        <p:spPr>
          <a:xfrm rot="-504627">
            <a:off x="4061961" y="474311"/>
            <a:ext cx="5472702" cy="952312"/>
          </a:xfrm>
          <a:custGeom>
            <a:avLst/>
            <a:gdLst/>
            <a:ahLst/>
            <a:cxnLst/>
            <a:rect l="l" t="t" r="r" b="b"/>
            <a:pathLst>
              <a:path w="226758" h="38094" extrusionOk="0">
                <a:moveTo>
                  <a:pt x="226758" y="13025"/>
                </a:moveTo>
                <a:cubicBezTo>
                  <a:pt x="222710" y="29219"/>
                  <a:pt x="197668" y="36285"/>
                  <a:pt x="181170" y="33747"/>
                </a:cubicBezTo>
                <a:cubicBezTo>
                  <a:pt x="169719" y="31985"/>
                  <a:pt x="161892" y="20805"/>
                  <a:pt x="153047" y="13321"/>
                </a:cubicBezTo>
                <a:cubicBezTo>
                  <a:pt x="143955" y="5628"/>
                  <a:pt x="131802" y="0"/>
                  <a:pt x="119892" y="0"/>
                </a:cubicBezTo>
                <a:cubicBezTo>
                  <a:pt x="108605" y="0"/>
                  <a:pt x="98314" y="8970"/>
                  <a:pt x="90881" y="17465"/>
                </a:cubicBezTo>
                <a:cubicBezTo>
                  <a:pt x="83158" y="26291"/>
                  <a:pt x="71812" y="31814"/>
                  <a:pt x="60686" y="35523"/>
                </a:cubicBezTo>
                <a:cubicBezTo>
                  <a:pt x="40933" y="42107"/>
                  <a:pt x="14723" y="35445"/>
                  <a:pt x="0" y="20722"/>
                </a:cubicBezTo>
              </a:path>
            </a:pathLst>
          </a:custGeom>
          <a:noFill/>
          <a:ln w="38100" cap="flat" cmpd="sng">
            <a:solidFill>
              <a:schemeClr val="accent4"/>
            </a:solidFill>
            <a:prstDash val="dash"/>
            <a:round/>
            <a:headEnd type="none" w="med" len="med"/>
            <a:tailEnd type="oval" w="med" len="med"/>
          </a:ln>
        </p:spPr>
      </p:sp>
      <p:sp>
        <p:nvSpPr>
          <p:cNvPr id="178" name="Google Shape;178;p25"/>
          <p:cNvSpPr txBox="1">
            <a:spLocks noGrp="1"/>
          </p:cNvSpPr>
          <p:nvPr>
            <p:ph type="title"/>
          </p:nvPr>
        </p:nvSpPr>
        <p:spPr>
          <a:xfrm>
            <a:off x="5313600" y="2515675"/>
            <a:ext cx="2375700" cy="6660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4000"/>
              <a:buNone/>
              <a:defRPr>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9" name="Google Shape;179;p25"/>
          <p:cNvSpPr txBox="1">
            <a:spLocks noGrp="1"/>
          </p:cNvSpPr>
          <p:nvPr>
            <p:ph type="body" idx="1"/>
          </p:nvPr>
        </p:nvSpPr>
        <p:spPr>
          <a:xfrm>
            <a:off x="5313600" y="3088925"/>
            <a:ext cx="2375700" cy="912300"/>
          </a:xfrm>
          <a:prstGeom prst="rect">
            <a:avLst/>
          </a:prstGeom>
          <a:noFill/>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a:solidFill>
                  <a:schemeClr val="dk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extLst>
      <p:ext uri="{BB962C8B-B14F-4D97-AF65-F5344CB8AC3E}">
        <p14:creationId xmlns:p14="http://schemas.microsoft.com/office/powerpoint/2010/main" val="6519013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and Credits">
  <p:cSld name="Thanks and Credits">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583850" y="595505"/>
            <a:ext cx="3503100" cy="1051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rgbClr val="000000"/>
              </a:buClr>
              <a:buSzPts val="4800"/>
              <a:buNone/>
              <a:defRPr sz="8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2" name="Google Shape;182;p26"/>
          <p:cNvSpPr txBox="1">
            <a:spLocks noGrp="1"/>
          </p:cNvSpPr>
          <p:nvPr>
            <p:ph type="subTitle" idx="1"/>
          </p:nvPr>
        </p:nvSpPr>
        <p:spPr>
          <a:xfrm>
            <a:off x="587276" y="1697800"/>
            <a:ext cx="2946900" cy="105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83" name="Google Shape;183;p26"/>
          <p:cNvSpPr txBox="1"/>
          <p:nvPr/>
        </p:nvSpPr>
        <p:spPr>
          <a:xfrm>
            <a:off x="625659" y="3638100"/>
            <a:ext cx="3148800" cy="715500"/>
          </a:xfrm>
          <a:prstGeom prst="rect">
            <a:avLst/>
          </a:prstGeom>
          <a:noFill/>
          <a:ln>
            <a:noFill/>
          </a:ln>
        </p:spPr>
        <p:txBody>
          <a:bodyPr spcFirstLastPara="1" wrap="square" lIns="91425" tIns="91425" rIns="91425" bIns="91425" anchor="t" anchorCtr="0">
            <a:noAutofit/>
          </a:bodyPr>
          <a:lstStyle/>
          <a:p>
            <a:pPr>
              <a:spcBef>
                <a:spcPts val="300"/>
              </a:spcBef>
            </a:pPr>
            <a:r>
              <a:rPr lang="en" sz="1000">
                <a:latin typeface="Open Sans"/>
                <a:ea typeface="Open Sans"/>
                <a:cs typeface="Open Sans"/>
                <a:sym typeface="Open Sans"/>
              </a:rPr>
              <a:t>CREDITS: This presentation template was created by </a:t>
            </a:r>
            <a:r>
              <a:rPr lang="en" sz="1000" b="1">
                <a:uFill>
                  <a:noFill/>
                </a:uFill>
                <a:latin typeface="Open Sans"/>
                <a:ea typeface="Open Sans"/>
                <a:cs typeface="Open Sans"/>
                <a:sym typeface="Open Sans"/>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000">
                <a:latin typeface="Open Sans"/>
                <a:ea typeface="Open Sans"/>
                <a:cs typeface="Open Sans"/>
                <a:sym typeface="Open Sans"/>
              </a:rPr>
              <a:t>, including icons by </a:t>
            </a:r>
            <a:r>
              <a:rPr lang="en" sz="1000" b="1">
                <a:uFill>
                  <a:noFill/>
                </a:uFill>
                <a:latin typeface="Open Sans"/>
                <a:ea typeface="Open Sans"/>
                <a:cs typeface="Open Sans"/>
                <a:sym typeface="Open Sans"/>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000">
                <a:latin typeface="Open Sans"/>
                <a:ea typeface="Open Sans"/>
                <a:cs typeface="Open Sans"/>
                <a:sym typeface="Open Sans"/>
              </a:rPr>
              <a:t>, and infographics &amp; images by </a:t>
            </a:r>
            <a:r>
              <a:rPr lang="en" sz="1000" b="1">
                <a:uFill>
                  <a:noFill/>
                </a:uFill>
                <a:latin typeface="Open Sans"/>
                <a:ea typeface="Open Sans"/>
                <a:cs typeface="Open Sans"/>
                <a:sym typeface="Open San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r>
              <a:rPr lang="en" sz="1000">
                <a:latin typeface="Open Sans"/>
                <a:ea typeface="Open Sans"/>
                <a:cs typeface="Open Sans"/>
                <a:sym typeface="Open Sans"/>
              </a:rPr>
              <a:t>. </a:t>
            </a:r>
            <a:endParaRPr sz="1000">
              <a:latin typeface="Open Sans"/>
              <a:ea typeface="Open Sans"/>
              <a:cs typeface="Open Sans"/>
              <a:sym typeface="Open Sans"/>
            </a:endParaRPr>
          </a:p>
          <a:p>
            <a:pPr>
              <a:spcBef>
                <a:spcPts val="300"/>
              </a:spcBef>
            </a:pPr>
            <a:endParaRPr sz="1000" b="1">
              <a:latin typeface="Open Sans"/>
              <a:ea typeface="Open Sans"/>
              <a:cs typeface="Open Sans"/>
              <a:sym typeface="Open Sans"/>
            </a:endParaRPr>
          </a:p>
        </p:txBody>
      </p:sp>
      <p:sp>
        <p:nvSpPr>
          <p:cNvPr id="184" name="Google Shape;184;p26"/>
          <p:cNvSpPr/>
          <p:nvPr/>
        </p:nvSpPr>
        <p:spPr>
          <a:xfrm rot="5906790">
            <a:off x="2885485" y="-323037"/>
            <a:ext cx="1185682" cy="1470269"/>
          </a:xfrm>
          <a:custGeom>
            <a:avLst/>
            <a:gdLst/>
            <a:ahLst/>
            <a:cxnLst/>
            <a:rect l="l" t="t" r="r" b="b"/>
            <a:pathLst>
              <a:path w="33428" h="111252" extrusionOk="0">
                <a:moveTo>
                  <a:pt x="2286" y="0"/>
                </a:moveTo>
                <a:cubicBezTo>
                  <a:pt x="12044" y="4879"/>
                  <a:pt x="29864" y="3018"/>
                  <a:pt x="32004" y="13716"/>
                </a:cubicBezTo>
                <a:cubicBezTo>
                  <a:pt x="33200" y="19694"/>
                  <a:pt x="34405" y="26401"/>
                  <a:pt x="32004" y="32004"/>
                </a:cubicBezTo>
                <a:cubicBezTo>
                  <a:pt x="28757" y="39580"/>
                  <a:pt x="21182" y="44861"/>
                  <a:pt x="18288" y="52578"/>
                </a:cubicBezTo>
                <a:cubicBezTo>
                  <a:pt x="13637" y="64982"/>
                  <a:pt x="18726" y="79422"/>
                  <a:pt x="15240" y="92202"/>
                </a:cubicBezTo>
                <a:cubicBezTo>
                  <a:pt x="13100" y="100047"/>
                  <a:pt x="3637" y="103979"/>
                  <a:pt x="0" y="111252"/>
                </a:cubicBezTo>
              </a:path>
            </a:pathLst>
          </a:custGeom>
          <a:noFill/>
          <a:ln w="38100" cap="flat" cmpd="sng">
            <a:solidFill>
              <a:schemeClr val="accent4"/>
            </a:solidFill>
            <a:prstDash val="dash"/>
            <a:round/>
            <a:headEnd type="none" w="med" len="med"/>
            <a:tailEnd type="none" w="med" len="med"/>
          </a:ln>
        </p:spPr>
      </p:sp>
    </p:spTree>
    <p:extLst>
      <p:ext uri="{BB962C8B-B14F-4D97-AF65-F5344CB8AC3E}">
        <p14:creationId xmlns:p14="http://schemas.microsoft.com/office/powerpoint/2010/main" val="2134895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2">
  <p:cSld name="Title 2">
    <p:bg>
      <p:bgPr>
        <a:solidFill>
          <a:schemeClr val="accent2"/>
        </a:solidFill>
        <a:effectLst/>
      </p:bgPr>
    </p:bg>
    <p:spTree>
      <p:nvGrpSpPr>
        <p:cNvPr id="1" name="Shape 185"/>
        <p:cNvGrpSpPr/>
        <p:nvPr/>
      </p:nvGrpSpPr>
      <p:grpSpPr>
        <a:xfrm>
          <a:off x="0" y="0"/>
          <a:ext cx="0" cy="0"/>
          <a:chOff x="0" y="0"/>
          <a:chExt cx="0" cy="0"/>
        </a:xfrm>
      </p:grpSpPr>
      <p:grpSp>
        <p:nvGrpSpPr>
          <p:cNvPr id="186" name="Google Shape;186;p27"/>
          <p:cNvGrpSpPr/>
          <p:nvPr/>
        </p:nvGrpSpPr>
        <p:grpSpPr>
          <a:xfrm>
            <a:off x="6862297" y="-847850"/>
            <a:ext cx="3437685" cy="2622329"/>
            <a:chOff x="6862297" y="-847850"/>
            <a:chExt cx="3437685" cy="2622329"/>
          </a:xfrm>
        </p:grpSpPr>
        <p:sp>
          <p:nvSpPr>
            <p:cNvPr id="187" name="Google Shape;187;p27"/>
            <p:cNvSpPr/>
            <p:nvPr/>
          </p:nvSpPr>
          <p:spPr>
            <a:xfrm>
              <a:off x="6862297" y="-847850"/>
              <a:ext cx="3437685" cy="2622329"/>
            </a:xfrm>
            <a:custGeom>
              <a:avLst/>
              <a:gdLst/>
              <a:ahLst/>
              <a:cxnLst/>
              <a:rect l="l" t="t" r="r" b="b"/>
              <a:pathLst>
                <a:path w="190348" h="124591" extrusionOk="0">
                  <a:moveTo>
                    <a:pt x="69386" y="0"/>
                  </a:moveTo>
                  <a:cubicBezTo>
                    <a:pt x="65514" y="0"/>
                    <a:pt x="62125" y="2698"/>
                    <a:pt x="58530" y="4136"/>
                  </a:cubicBezTo>
                  <a:cubicBezTo>
                    <a:pt x="47037" y="8733"/>
                    <a:pt x="34495" y="10244"/>
                    <a:pt x="22862" y="14475"/>
                  </a:cubicBezTo>
                  <a:cubicBezTo>
                    <a:pt x="16185" y="16903"/>
                    <a:pt x="8243" y="17724"/>
                    <a:pt x="3218" y="22746"/>
                  </a:cubicBezTo>
                  <a:cubicBezTo>
                    <a:pt x="230" y="25732"/>
                    <a:pt x="-702" y="31144"/>
                    <a:pt x="633" y="35152"/>
                  </a:cubicBezTo>
                  <a:cubicBezTo>
                    <a:pt x="2252" y="40013"/>
                    <a:pt x="8680" y="41943"/>
                    <a:pt x="10972" y="46525"/>
                  </a:cubicBezTo>
                  <a:cubicBezTo>
                    <a:pt x="13834" y="52245"/>
                    <a:pt x="14642" y="59747"/>
                    <a:pt x="19760" y="63583"/>
                  </a:cubicBezTo>
                  <a:cubicBezTo>
                    <a:pt x="24878" y="67419"/>
                    <a:pt x="32296" y="67848"/>
                    <a:pt x="36819" y="72371"/>
                  </a:cubicBezTo>
                  <a:cubicBezTo>
                    <a:pt x="48197" y="83749"/>
                    <a:pt x="55511" y="100327"/>
                    <a:pt x="69903" y="107523"/>
                  </a:cubicBezTo>
                  <a:cubicBezTo>
                    <a:pt x="88885" y="117014"/>
                    <a:pt x="111442" y="116411"/>
                    <a:pt x="132452" y="119412"/>
                  </a:cubicBezTo>
                  <a:cubicBezTo>
                    <a:pt x="137108" y="120077"/>
                    <a:pt x="141887" y="120188"/>
                    <a:pt x="146409" y="121480"/>
                  </a:cubicBezTo>
                  <a:cubicBezTo>
                    <a:pt x="150633" y="122687"/>
                    <a:pt x="155253" y="125697"/>
                    <a:pt x="159332" y="124065"/>
                  </a:cubicBezTo>
                  <a:cubicBezTo>
                    <a:pt x="171725" y="119106"/>
                    <a:pt x="178411" y="104709"/>
                    <a:pt x="190348" y="98735"/>
                  </a:cubicBezTo>
                </a:path>
              </a:pathLst>
            </a:custGeom>
            <a:noFill/>
            <a:ln w="38100" cap="flat" cmpd="sng">
              <a:solidFill>
                <a:schemeClr val="accent3"/>
              </a:solidFill>
              <a:prstDash val="dash"/>
              <a:round/>
              <a:headEnd type="none" w="med" len="med"/>
              <a:tailEnd type="none" w="med" len="med"/>
            </a:ln>
          </p:spPr>
        </p:sp>
        <p:sp>
          <p:nvSpPr>
            <p:cNvPr id="188" name="Google Shape;188;p27"/>
            <p:cNvSpPr/>
            <p:nvPr/>
          </p:nvSpPr>
          <p:spPr>
            <a:xfrm>
              <a:off x="7385213" y="-612757"/>
              <a:ext cx="2606816" cy="1988472"/>
            </a:xfrm>
            <a:custGeom>
              <a:avLst/>
              <a:gdLst/>
              <a:ahLst/>
              <a:cxnLst/>
              <a:rect l="l" t="t" r="r" b="b"/>
              <a:pathLst>
                <a:path w="190348" h="124591" extrusionOk="0">
                  <a:moveTo>
                    <a:pt x="69386" y="0"/>
                  </a:moveTo>
                  <a:cubicBezTo>
                    <a:pt x="65514" y="0"/>
                    <a:pt x="62125" y="2698"/>
                    <a:pt x="58530" y="4136"/>
                  </a:cubicBezTo>
                  <a:cubicBezTo>
                    <a:pt x="47037" y="8733"/>
                    <a:pt x="34495" y="10244"/>
                    <a:pt x="22862" y="14475"/>
                  </a:cubicBezTo>
                  <a:cubicBezTo>
                    <a:pt x="16185" y="16903"/>
                    <a:pt x="8243" y="17724"/>
                    <a:pt x="3218" y="22746"/>
                  </a:cubicBezTo>
                  <a:cubicBezTo>
                    <a:pt x="230" y="25732"/>
                    <a:pt x="-702" y="31144"/>
                    <a:pt x="633" y="35152"/>
                  </a:cubicBezTo>
                  <a:cubicBezTo>
                    <a:pt x="2252" y="40013"/>
                    <a:pt x="8680" y="41943"/>
                    <a:pt x="10972" y="46525"/>
                  </a:cubicBezTo>
                  <a:cubicBezTo>
                    <a:pt x="13834" y="52245"/>
                    <a:pt x="14642" y="59747"/>
                    <a:pt x="19760" y="63583"/>
                  </a:cubicBezTo>
                  <a:cubicBezTo>
                    <a:pt x="24878" y="67419"/>
                    <a:pt x="32296" y="67848"/>
                    <a:pt x="36819" y="72371"/>
                  </a:cubicBezTo>
                  <a:cubicBezTo>
                    <a:pt x="48197" y="83749"/>
                    <a:pt x="55511" y="100327"/>
                    <a:pt x="69903" y="107523"/>
                  </a:cubicBezTo>
                  <a:cubicBezTo>
                    <a:pt x="88885" y="117014"/>
                    <a:pt x="111442" y="116411"/>
                    <a:pt x="132452" y="119412"/>
                  </a:cubicBezTo>
                  <a:cubicBezTo>
                    <a:pt x="137108" y="120077"/>
                    <a:pt x="141887" y="120188"/>
                    <a:pt x="146409" y="121480"/>
                  </a:cubicBezTo>
                  <a:cubicBezTo>
                    <a:pt x="150633" y="122687"/>
                    <a:pt x="155253" y="125697"/>
                    <a:pt x="159332" y="124065"/>
                  </a:cubicBezTo>
                  <a:cubicBezTo>
                    <a:pt x="171725" y="119106"/>
                    <a:pt x="178411" y="104709"/>
                    <a:pt x="190348" y="98735"/>
                  </a:cubicBezTo>
                </a:path>
              </a:pathLst>
            </a:custGeom>
            <a:noFill/>
            <a:ln w="38100" cap="flat" cmpd="sng">
              <a:solidFill>
                <a:schemeClr val="accent3"/>
              </a:solidFill>
              <a:prstDash val="dash"/>
              <a:round/>
              <a:headEnd type="none" w="med" len="med"/>
              <a:tailEnd type="none" w="med" len="med"/>
            </a:ln>
          </p:spPr>
        </p:sp>
        <p:sp>
          <p:nvSpPr>
            <p:cNvPr id="189" name="Google Shape;189;p27"/>
            <p:cNvSpPr/>
            <p:nvPr/>
          </p:nvSpPr>
          <p:spPr>
            <a:xfrm>
              <a:off x="7939373" y="-278323"/>
              <a:ext cx="1697904" cy="1295123"/>
            </a:xfrm>
            <a:custGeom>
              <a:avLst/>
              <a:gdLst/>
              <a:ahLst/>
              <a:cxnLst/>
              <a:rect l="l" t="t" r="r" b="b"/>
              <a:pathLst>
                <a:path w="190348" h="124591" extrusionOk="0">
                  <a:moveTo>
                    <a:pt x="69386" y="0"/>
                  </a:moveTo>
                  <a:cubicBezTo>
                    <a:pt x="65514" y="0"/>
                    <a:pt x="62125" y="2698"/>
                    <a:pt x="58530" y="4136"/>
                  </a:cubicBezTo>
                  <a:cubicBezTo>
                    <a:pt x="47037" y="8733"/>
                    <a:pt x="34495" y="10244"/>
                    <a:pt x="22862" y="14475"/>
                  </a:cubicBezTo>
                  <a:cubicBezTo>
                    <a:pt x="16185" y="16903"/>
                    <a:pt x="8243" y="17724"/>
                    <a:pt x="3218" y="22746"/>
                  </a:cubicBezTo>
                  <a:cubicBezTo>
                    <a:pt x="230" y="25732"/>
                    <a:pt x="-702" y="31144"/>
                    <a:pt x="633" y="35152"/>
                  </a:cubicBezTo>
                  <a:cubicBezTo>
                    <a:pt x="2252" y="40013"/>
                    <a:pt x="8680" y="41943"/>
                    <a:pt x="10972" y="46525"/>
                  </a:cubicBezTo>
                  <a:cubicBezTo>
                    <a:pt x="13834" y="52245"/>
                    <a:pt x="14642" y="59747"/>
                    <a:pt x="19760" y="63583"/>
                  </a:cubicBezTo>
                  <a:cubicBezTo>
                    <a:pt x="24878" y="67419"/>
                    <a:pt x="32296" y="67848"/>
                    <a:pt x="36819" y="72371"/>
                  </a:cubicBezTo>
                  <a:cubicBezTo>
                    <a:pt x="48197" y="83749"/>
                    <a:pt x="55511" y="100327"/>
                    <a:pt x="69903" y="107523"/>
                  </a:cubicBezTo>
                  <a:cubicBezTo>
                    <a:pt x="88885" y="117014"/>
                    <a:pt x="111442" y="116411"/>
                    <a:pt x="132452" y="119412"/>
                  </a:cubicBezTo>
                  <a:cubicBezTo>
                    <a:pt x="137108" y="120077"/>
                    <a:pt x="141887" y="120188"/>
                    <a:pt x="146409" y="121480"/>
                  </a:cubicBezTo>
                  <a:cubicBezTo>
                    <a:pt x="150633" y="122687"/>
                    <a:pt x="155253" y="125697"/>
                    <a:pt x="159332" y="124065"/>
                  </a:cubicBezTo>
                  <a:cubicBezTo>
                    <a:pt x="171725" y="119106"/>
                    <a:pt x="178411" y="104709"/>
                    <a:pt x="190348" y="98735"/>
                  </a:cubicBezTo>
                </a:path>
              </a:pathLst>
            </a:custGeom>
            <a:noFill/>
            <a:ln w="38100" cap="flat" cmpd="sng">
              <a:solidFill>
                <a:schemeClr val="accent3"/>
              </a:solidFill>
              <a:prstDash val="dash"/>
              <a:round/>
              <a:headEnd type="none" w="med" len="med"/>
              <a:tailEnd type="none" w="med" len="med"/>
            </a:ln>
          </p:spPr>
        </p:sp>
        <p:sp>
          <p:nvSpPr>
            <p:cNvPr id="190" name="Google Shape;190;p27"/>
            <p:cNvSpPr/>
            <p:nvPr/>
          </p:nvSpPr>
          <p:spPr>
            <a:xfrm>
              <a:off x="8443509" y="-136867"/>
              <a:ext cx="1144467" cy="873071"/>
            </a:xfrm>
            <a:custGeom>
              <a:avLst/>
              <a:gdLst/>
              <a:ahLst/>
              <a:cxnLst/>
              <a:rect l="l" t="t" r="r" b="b"/>
              <a:pathLst>
                <a:path w="190348" h="124591" extrusionOk="0">
                  <a:moveTo>
                    <a:pt x="69386" y="0"/>
                  </a:moveTo>
                  <a:cubicBezTo>
                    <a:pt x="65514" y="0"/>
                    <a:pt x="62125" y="2698"/>
                    <a:pt x="58530" y="4136"/>
                  </a:cubicBezTo>
                  <a:cubicBezTo>
                    <a:pt x="47037" y="8733"/>
                    <a:pt x="34495" y="10244"/>
                    <a:pt x="22862" y="14475"/>
                  </a:cubicBezTo>
                  <a:cubicBezTo>
                    <a:pt x="16185" y="16903"/>
                    <a:pt x="8243" y="17724"/>
                    <a:pt x="3218" y="22746"/>
                  </a:cubicBezTo>
                  <a:cubicBezTo>
                    <a:pt x="230" y="25732"/>
                    <a:pt x="-702" y="31144"/>
                    <a:pt x="633" y="35152"/>
                  </a:cubicBezTo>
                  <a:cubicBezTo>
                    <a:pt x="2252" y="40013"/>
                    <a:pt x="8680" y="41943"/>
                    <a:pt x="10972" y="46525"/>
                  </a:cubicBezTo>
                  <a:cubicBezTo>
                    <a:pt x="13834" y="52245"/>
                    <a:pt x="14642" y="59747"/>
                    <a:pt x="19760" y="63583"/>
                  </a:cubicBezTo>
                  <a:cubicBezTo>
                    <a:pt x="24878" y="67419"/>
                    <a:pt x="32296" y="67848"/>
                    <a:pt x="36819" y="72371"/>
                  </a:cubicBezTo>
                  <a:cubicBezTo>
                    <a:pt x="48197" y="83749"/>
                    <a:pt x="55511" y="100327"/>
                    <a:pt x="69903" y="107523"/>
                  </a:cubicBezTo>
                  <a:cubicBezTo>
                    <a:pt x="88885" y="117014"/>
                    <a:pt x="111442" y="116411"/>
                    <a:pt x="132452" y="119412"/>
                  </a:cubicBezTo>
                  <a:cubicBezTo>
                    <a:pt x="137108" y="120077"/>
                    <a:pt x="141887" y="120188"/>
                    <a:pt x="146409" y="121480"/>
                  </a:cubicBezTo>
                  <a:cubicBezTo>
                    <a:pt x="150633" y="122687"/>
                    <a:pt x="155253" y="125697"/>
                    <a:pt x="159332" y="124065"/>
                  </a:cubicBezTo>
                  <a:cubicBezTo>
                    <a:pt x="171725" y="119106"/>
                    <a:pt x="178411" y="104709"/>
                    <a:pt x="190348" y="98735"/>
                  </a:cubicBezTo>
                </a:path>
              </a:pathLst>
            </a:custGeom>
            <a:noFill/>
            <a:ln w="38100" cap="flat" cmpd="sng">
              <a:solidFill>
                <a:schemeClr val="accent3"/>
              </a:solidFill>
              <a:prstDash val="dash"/>
              <a:round/>
              <a:headEnd type="none" w="med" len="med"/>
              <a:tailEnd type="none" w="med" len="med"/>
            </a:ln>
          </p:spPr>
        </p:sp>
        <p:sp>
          <p:nvSpPr>
            <p:cNvPr id="191" name="Google Shape;191;p27"/>
            <p:cNvSpPr/>
            <p:nvPr/>
          </p:nvSpPr>
          <p:spPr>
            <a:xfrm>
              <a:off x="8887042" y="-3915"/>
              <a:ext cx="612445" cy="467216"/>
            </a:xfrm>
            <a:custGeom>
              <a:avLst/>
              <a:gdLst/>
              <a:ahLst/>
              <a:cxnLst/>
              <a:rect l="l" t="t" r="r" b="b"/>
              <a:pathLst>
                <a:path w="190348" h="124591" extrusionOk="0">
                  <a:moveTo>
                    <a:pt x="69386" y="0"/>
                  </a:moveTo>
                  <a:cubicBezTo>
                    <a:pt x="65514" y="0"/>
                    <a:pt x="62125" y="2698"/>
                    <a:pt x="58530" y="4136"/>
                  </a:cubicBezTo>
                  <a:cubicBezTo>
                    <a:pt x="47037" y="8733"/>
                    <a:pt x="34495" y="10244"/>
                    <a:pt x="22862" y="14475"/>
                  </a:cubicBezTo>
                  <a:cubicBezTo>
                    <a:pt x="16185" y="16903"/>
                    <a:pt x="8243" y="17724"/>
                    <a:pt x="3218" y="22746"/>
                  </a:cubicBezTo>
                  <a:cubicBezTo>
                    <a:pt x="230" y="25732"/>
                    <a:pt x="-702" y="31144"/>
                    <a:pt x="633" y="35152"/>
                  </a:cubicBezTo>
                  <a:cubicBezTo>
                    <a:pt x="2252" y="40013"/>
                    <a:pt x="8680" y="41943"/>
                    <a:pt x="10972" y="46525"/>
                  </a:cubicBezTo>
                  <a:cubicBezTo>
                    <a:pt x="13834" y="52245"/>
                    <a:pt x="14642" y="59747"/>
                    <a:pt x="19760" y="63583"/>
                  </a:cubicBezTo>
                  <a:cubicBezTo>
                    <a:pt x="24878" y="67419"/>
                    <a:pt x="32296" y="67848"/>
                    <a:pt x="36819" y="72371"/>
                  </a:cubicBezTo>
                  <a:cubicBezTo>
                    <a:pt x="48197" y="83749"/>
                    <a:pt x="55511" y="100327"/>
                    <a:pt x="69903" y="107523"/>
                  </a:cubicBezTo>
                  <a:cubicBezTo>
                    <a:pt x="88885" y="117014"/>
                    <a:pt x="111442" y="116411"/>
                    <a:pt x="132452" y="119412"/>
                  </a:cubicBezTo>
                  <a:cubicBezTo>
                    <a:pt x="137108" y="120077"/>
                    <a:pt x="141887" y="120188"/>
                    <a:pt x="146409" y="121480"/>
                  </a:cubicBezTo>
                  <a:cubicBezTo>
                    <a:pt x="150633" y="122687"/>
                    <a:pt x="155253" y="125697"/>
                    <a:pt x="159332" y="124065"/>
                  </a:cubicBezTo>
                  <a:cubicBezTo>
                    <a:pt x="171725" y="119106"/>
                    <a:pt x="178411" y="104709"/>
                    <a:pt x="190348" y="98735"/>
                  </a:cubicBezTo>
                </a:path>
              </a:pathLst>
            </a:custGeom>
            <a:noFill/>
            <a:ln w="38100" cap="flat" cmpd="sng">
              <a:solidFill>
                <a:schemeClr val="accent3"/>
              </a:solidFill>
              <a:prstDash val="dash"/>
              <a:round/>
              <a:headEnd type="none" w="med" len="med"/>
              <a:tailEnd type="none" w="med" len="med"/>
            </a:ln>
          </p:spPr>
        </p:sp>
      </p:grpSp>
      <p:grpSp>
        <p:nvGrpSpPr>
          <p:cNvPr id="192" name="Google Shape;192;p27"/>
          <p:cNvGrpSpPr/>
          <p:nvPr/>
        </p:nvGrpSpPr>
        <p:grpSpPr>
          <a:xfrm>
            <a:off x="-1151059" y="1500434"/>
            <a:ext cx="4837690" cy="4712235"/>
            <a:chOff x="-1151052" y="1194281"/>
            <a:chExt cx="5151960" cy="5018355"/>
          </a:xfrm>
        </p:grpSpPr>
        <p:sp>
          <p:nvSpPr>
            <p:cNvPr id="193" name="Google Shape;193;p27"/>
            <p:cNvSpPr/>
            <p:nvPr/>
          </p:nvSpPr>
          <p:spPr>
            <a:xfrm rot="1207038">
              <a:off x="-617053" y="1779785"/>
              <a:ext cx="4083964" cy="3829507"/>
            </a:xfrm>
            <a:custGeom>
              <a:avLst/>
              <a:gdLst/>
              <a:ahLst/>
              <a:cxnLst/>
              <a:rect l="l" t="t" r="r" b="b"/>
              <a:pathLst>
                <a:path w="188165" h="180742" extrusionOk="0">
                  <a:moveTo>
                    <a:pt x="0" y="52542"/>
                  </a:moveTo>
                  <a:cubicBezTo>
                    <a:pt x="8351" y="52542"/>
                    <a:pt x="17358" y="49144"/>
                    <a:pt x="23262" y="43237"/>
                  </a:cubicBezTo>
                  <a:cubicBezTo>
                    <a:pt x="29261" y="37235"/>
                    <a:pt x="29806" y="27565"/>
                    <a:pt x="33601" y="19975"/>
                  </a:cubicBezTo>
                  <a:cubicBezTo>
                    <a:pt x="36380" y="14416"/>
                    <a:pt x="41771" y="10347"/>
                    <a:pt x="47041" y="7052"/>
                  </a:cubicBezTo>
                  <a:cubicBezTo>
                    <a:pt x="51684" y="4149"/>
                    <a:pt x="56719" y="-994"/>
                    <a:pt x="62032" y="332"/>
                  </a:cubicBezTo>
                  <a:cubicBezTo>
                    <a:pt x="70060" y="2336"/>
                    <a:pt x="72051" y="13778"/>
                    <a:pt x="74956" y="21526"/>
                  </a:cubicBezTo>
                  <a:cubicBezTo>
                    <a:pt x="77825" y="29175"/>
                    <a:pt x="82676" y="35929"/>
                    <a:pt x="86328" y="43237"/>
                  </a:cubicBezTo>
                  <a:cubicBezTo>
                    <a:pt x="89023" y="48630"/>
                    <a:pt x="91002" y="54886"/>
                    <a:pt x="95633" y="58745"/>
                  </a:cubicBezTo>
                  <a:cubicBezTo>
                    <a:pt x="106865" y="68105"/>
                    <a:pt x="124435" y="64948"/>
                    <a:pt x="139056" y="64948"/>
                  </a:cubicBezTo>
                  <a:cubicBezTo>
                    <a:pt x="145319" y="64948"/>
                    <a:pt x="152655" y="63775"/>
                    <a:pt x="157665" y="67533"/>
                  </a:cubicBezTo>
                  <a:cubicBezTo>
                    <a:pt x="163989" y="72277"/>
                    <a:pt x="162400" y="82690"/>
                    <a:pt x="165936" y="89761"/>
                  </a:cubicBezTo>
                  <a:cubicBezTo>
                    <a:pt x="170186" y="98262"/>
                    <a:pt x="182352" y="101187"/>
                    <a:pt x="186097" y="109922"/>
                  </a:cubicBezTo>
                  <a:cubicBezTo>
                    <a:pt x="189367" y="117550"/>
                    <a:pt x="185514" y="126569"/>
                    <a:pt x="184029" y="134735"/>
                  </a:cubicBezTo>
                  <a:cubicBezTo>
                    <a:pt x="182965" y="140588"/>
                    <a:pt x="182809" y="146667"/>
                    <a:pt x="180927" y="152310"/>
                  </a:cubicBezTo>
                  <a:cubicBezTo>
                    <a:pt x="177834" y="161588"/>
                    <a:pt x="188165" y="170962"/>
                    <a:pt x="188165" y="180742"/>
                  </a:cubicBezTo>
                </a:path>
              </a:pathLst>
            </a:custGeom>
            <a:noFill/>
            <a:ln w="38100" cap="flat" cmpd="sng">
              <a:solidFill>
                <a:schemeClr val="accent3"/>
              </a:solidFill>
              <a:prstDash val="dash"/>
              <a:round/>
              <a:headEnd type="none" w="med" len="med"/>
              <a:tailEnd type="none" w="med" len="med"/>
            </a:ln>
          </p:spPr>
        </p:sp>
        <p:sp>
          <p:nvSpPr>
            <p:cNvPr id="194" name="Google Shape;194;p27"/>
            <p:cNvSpPr/>
            <p:nvPr/>
          </p:nvSpPr>
          <p:spPr>
            <a:xfrm rot="1207337">
              <a:off x="-622045" y="2438312"/>
              <a:ext cx="3490918" cy="3273716"/>
            </a:xfrm>
            <a:custGeom>
              <a:avLst/>
              <a:gdLst/>
              <a:ahLst/>
              <a:cxnLst/>
              <a:rect l="l" t="t" r="r" b="b"/>
              <a:pathLst>
                <a:path w="188165" h="180742" extrusionOk="0">
                  <a:moveTo>
                    <a:pt x="0" y="52542"/>
                  </a:moveTo>
                  <a:cubicBezTo>
                    <a:pt x="8351" y="52542"/>
                    <a:pt x="17358" y="49144"/>
                    <a:pt x="23262" y="43237"/>
                  </a:cubicBezTo>
                  <a:cubicBezTo>
                    <a:pt x="29261" y="37235"/>
                    <a:pt x="29806" y="27565"/>
                    <a:pt x="33601" y="19975"/>
                  </a:cubicBezTo>
                  <a:cubicBezTo>
                    <a:pt x="36380" y="14416"/>
                    <a:pt x="41771" y="10347"/>
                    <a:pt x="47041" y="7052"/>
                  </a:cubicBezTo>
                  <a:cubicBezTo>
                    <a:pt x="51684" y="4149"/>
                    <a:pt x="56719" y="-994"/>
                    <a:pt x="62032" y="332"/>
                  </a:cubicBezTo>
                  <a:cubicBezTo>
                    <a:pt x="70060" y="2336"/>
                    <a:pt x="72051" y="13778"/>
                    <a:pt x="74956" y="21526"/>
                  </a:cubicBezTo>
                  <a:cubicBezTo>
                    <a:pt x="77825" y="29175"/>
                    <a:pt x="82676" y="35929"/>
                    <a:pt x="86328" y="43237"/>
                  </a:cubicBezTo>
                  <a:cubicBezTo>
                    <a:pt x="89023" y="48630"/>
                    <a:pt x="91002" y="54886"/>
                    <a:pt x="95633" y="58745"/>
                  </a:cubicBezTo>
                  <a:cubicBezTo>
                    <a:pt x="106865" y="68105"/>
                    <a:pt x="124435" y="64948"/>
                    <a:pt x="139056" y="64948"/>
                  </a:cubicBezTo>
                  <a:cubicBezTo>
                    <a:pt x="145319" y="64948"/>
                    <a:pt x="152655" y="63775"/>
                    <a:pt x="157665" y="67533"/>
                  </a:cubicBezTo>
                  <a:cubicBezTo>
                    <a:pt x="163989" y="72277"/>
                    <a:pt x="162400" y="82690"/>
                    <a:pt x="165936" y="89761"/>
                  </a:cubicBezTo>
                  <a:cubicBezTo>
                    <a:pt x="170186" y="98262"/>
                    <a:pt x="182352" y="101187"/>
                    <a:pt x="186097" y="109922"/>
                  </a:cubicBezTo>
                  <a:cubicBezTo>
                    <a:pt x="189367" y="117550"/>
                    <a:pt x="185514" y="126569"/>
                    <a:pt x="184029" y="134735"/>
                  </a:cubicBezTo>
                  <a:cubicBezTo>
                    <a:pt x="182965" y="140588"/>
                    <a:pt x="182809" y="146667"/>
                    <a:pt x="180927" y="152310"/>
                  </a:cubicBezTo>
                  <a:cubicBezTo>
                    <a:pt x="177834" y="161588"/>
                    <a:pt x="188165" y="170962"/>
                    <a:pt x="188165" y="180742"/>
                  </a:cubicBezTo>
                </a:path>
              </a:pathLst>
            </a:custGeom>
            <a:noFill/>
            <a:ln w="38100" cap="flat" cmpd="sng">
              <a:solidFill>
                <a:schemeClr val="accent3"/>
              </a:solidFill>
              <a:prstDash val="dash"/>
              <a:round/>
              <a:headEnd type="none" w="med" len="med"/>
              <a:tailEnd type="none" w="med" len="med"/>
            </a:ln>
          </p:spPr>
        </p:sp>
        <p:sp>
          <p:nvSpPr>
            <p:cNvPr id="195" name="Google Shape;195;p27"/>
            <p:cNvSpPr/>
            <p:nvPr/>
          </p:nvSpPr>
          <p:spPr>
            <a:xfrm rot="1206910">
              <a:off x="-541272" y="3043661"/>
              <a:ext cx="2912139" cy="2730934"/>
            </a:xfrm>
            <a:custGeom>
              <a:avLst/>
              <a:gdLst/>
              <a:ahLst/>
              <a:cxnLst/>
              <a:rect l="l" t="t" r="r" b="b"/>
              <a:pathLst>
                <a:path w="188165" h="180742" extrusionOk="0">
                  <a:moveTo>
                    <a:pt x="0" y="52542"/>
                  </a:moveTo>
                  <a:cubicBezTo>
                    <a:pt x="8351" y="52542"/>
                    <a:pt x="17358" y="49144"/>
                    <a:pt x="23262" y="43237"/>
                  </a:cubicBezTo>
                  <a:cubicBezTo>
                    <a:pt x="29261" y="37235"/>
                    <a:pt x="29806" y="27565"/>
                    <a:pt x="33601" y="19975"/>
                  </a:cubicBezTo>
                  <a:cubicBezTo>
                    <a:pt x="36380" y="14416"/>
                    <a:pt x="41771" y="10347"/>
                    <a:pt x="47041" y="7052"/>
                  </a:cubicBezTo>
                  <a:cubicBezTo>
                    <a:pt x="51684" y="4149"/>
                    <a:pt x="56719" y="-994"/>
                    <a:pt x="62032" y="332"/>
                  </a:cubicBezTo>
                  <a:cubicBezTo>
                    <a:pt x="70060" y="2336"/>
                    <a:pt x="72051" y="13778"/>
                    <a:pt x="74956" y="21526"/>
                  </a:cubicBezTo>
                  <a:cubicBezTo>
                    <a:pt x="77825" y="29175"/>
                    <a:pt x="82676" y="35929"/>
                    <a:pt x="86328" y="43237"/>
                  </a:cubicBezTo>
                  <a:cubicBezTo>
                    <a:pt x="89023" y="48630"/>
                    <a:pt x="91002" y="54886"/>
                    <a:pt x="95633" y="58745"/>
                  </a:cubicBezTo>
                  <a:cubicBezTo>
                    <a:pt x="106865" y="68105"/>
                    <a:pt x="124435" y="64948"/>
                    <a:pt x="139056" y="64948"/>
                  </a:cubicBezTo>
                  <a:cubicBezTo>
                    <a:pt x="145319" y="64948"/>
                    <a:pt x="152655" y="63775"/>
                    <a:pt x="157665" y="67533"/>
                  </a:cubicBezTo>
                  <a:cubicBezTo>
                    <a:pt x="163989" y="72277"/>
                    <a:pt x="162400" y="82690"/>
                    <a:pt x="165936" y="89761"/>
                  </a:cubicBezTo>
                  <a:cubicBezTo>
                    <a:pt x="170186" y="98262"/>
                    <a:pt x="182352" y="101187"/>
                    <a:pt x="186097" y="109922"/>
                  </a:cubicBezTo>
                  <a:cubicBezTo>
                    <a:pt x="189367" y="117550"/>
                    <a:pt x="185514" y="126569"/>
                    <a:pt x="184029" y="134735"/>
                  </a:cubicBezTo>
                  <a:cubicBezTo>
                    <a:pt x="182965" y="140588"/>
                    <a:pt x="182809" y="146667"/>
                    <a:pt x="180927" y="152310"/>
                  </a:cubicBezTo>
                  <a:cubicBezTo>
                    <a:pt x="177834" y="161588"/>
                    <a:pt x="188165" y="170962"/>
                    <a:pt x="188165" y="180742"/>
                  </a:cubicBezTo>
                </a:path>
              </a:pathLst>
            </a:custGeom>
            <a:noFill/>
            <a:ln w="38100" cap="flat" cmpd="sng">
              <a:solidFill>
                <a:schemeClr val="accent3"/>
              </a:solidFill>
              <a:prstDash val="dash"/>
              <a:round/>
              <a:headEnd type="none" w="med" len="med"/>
              <a:tailEnd type="none" w="med" len="med"/>
            </a:ln>
          </p:spPr>
        </p:sp>
        <p:sp>
          <p:nvSpPr>
            <p:cNvPr id="196" name="Google Shape;196;p27"/>
            <p:cNvSpPr/>
            <p:nvPr/>
          </p:nvSpPr>
          <p:spPr>
            <a:xfrm rot="1206983">
              <a:off x="-352152" y="3703893"/>
              <a:ext cx="2159699" cy="2025048"/>
            </a:xfrm>
            <a:custGeom>
              <a:avLst/>
              <a:gdLst/>
              <a:ahLst/>
              <a:cxnLst/>
              <a:rect l="l" t="t" r="r" b="b"/>
              <a:pathLst>
                <a:path w="188165" h="180742" extrusionOk="0">
                  <a:moveTo>
                    <a:pt x="0" y="52542"/>
                  </a:moveTo>
                  <a:cubicBezTo>
                    <a:pt x="8351" y="52542"/>
                    <a:pt x="17358" y="49144"/>
                    <a:pt x="23262" y="43237"/>
                  </a:cubicBezTo>
                  <a:cubicBezTo>
                    <a:pt x="29261" y="37235"/>
                    <a:pt x="29806" y="27565"/>
                    <a:pt x="33601" y="19975"/>
                  </a:cubicBezTo>
                  <a:cubicBezTo>
                    <a:pt x="36380" y="14416"/>
                    <a:pt x="41771" y="10347"/>
                    <a:pt x="47041" y="7052"/>
                  </a:cubicBezTo>
                  <a:cubicBezTo>
                    <a:pt x="51684" y="4149"/>
                    <a:pt x="56719" y="-994"/>
                    <a:pt x="62032" y="332"/>
                  </a:cubicBezTo>
                  <a:cubicBezTo>
                    <a:pt x="70060" y="2336"/>
                    <a:pt x="72051" y="13778"/>
                    <a:pt x="74956" y="21526"/>
                  </a:cubicBezTo>
                  <a:cubicBezTo>
                    <a:pt x="77825" y="29175"/>
                    <a:pt x="82676" y="35929"/>
                    <a:pt x="86328" y="43237"/>
                  </a:cubicBezTo>
                  <a:cubicBezTo>
                    <a:pt x="89023" y="48630"/>
                    <a:pt x="91002" y="54886"/>
                    <a:pt x="95633" y="58745"/>
                  </a:cubicBezTo>
                  <a:cubicBezTo>
                    <a:pt x="106865" y="68105"/>
                    <a:pt x="124435" y="64948"/>
                    <a:pt x="139056" y="64948"/>
                  </a:cubicBezTo>
                  <a:cubicBezTo>
                    <a:pt x="145319" y="64948"/>
                    <a:pt x="152655" y="63775"/>
                    <a:pt x="157665" y="67533"/>
                  </a:cubicBezTo>
                  <a:cubicBezTo>
                    <a:pt x="163989" y="72277"/>
                    <a:pt x="162400" y="82690"/>
                    <a:pt x="165936" y="89761"/>
                  </a:cubicBezTo>
                  <a:cubicBezTo>
                    <a:pt x="170186" y="98262"/>
                    <a:pt x="182352" y="101187"/>
                    <a:pt x="186097" y="109922"/>
                  </a:cubicBezTo>
                  <a:cubicBezTo>
                    <a:pt x="189367" y="117550"/>
                    <a:pt x="185514" y="126569"/>
                    <a:pt x="184029" y="134735"/>
                  </a:cubicBezTo>
                  <a:cubicBezTo>
                    <a:pt x="182965" y="140588"/>
                    <a:pt x="182809" y="146667"/>
                    <a:pt x="180927" y="152310"/>
                  </a:cubicBezTo>
                  <a:cubicBezTo>
                    <a:pt x="177834" y="161588"/>
                    <a:pt x="188165" y="170962"/>
                    <a:pt x="188165" y="180742"/>
                  </a:cubicBezTo>
                </a:path>
              </a:pathLst>
            </a:custGeom>
            <a:noFill/>
            <a:ln w="38100" cap="flat" cmpd="sng">
              <a:solidFill>
                <a:schemeClr val="accent3"/>
              </a:solidFill>
              <a:prstDash val="dash"/>
              <a:round/>
              <a:headEnd type="none" w="med" len="med"/>
              <a:tailEnd type="none" w="med" len="med"/>
            </a:ln>
          </p:spPr>
        </p:sp>
        <p:sp>
          <p:nvSpPr>
            <p:cNvPr id="197" name="Google Shape;197;p27"/>
            <p:cNvSpPr/>
            <p:nvPr/>
          </p:nvSpPr>
          <p:spPr>
            <a:xfrm rot="1207124">
              <a:off x="-162265" y="4283467"/>
              <a:ext cx="1392227" cy="1305572"/>
            </a:xfrm>
            <a:custGeom>
              <a:avLst/>
              <a:gdLst/>
              <a:ahLst/>
              <a:cxnLst/>
              <a:rect l="l" t="t" r="r" b="b"/>
              <a:pathLst>
                <a:path w="188165" h="180742" extrusionOk="0">
                  <a:moveTo>
                    <a:pt x="0" y="52542"/>
                  </a:moveTo>
                  <a:cubicBezTo>
                    <a:pt x="8351" y="52542"/>
                    <a:pt x="17358" y="49144"/>
                    <a:pt x="23262" y="43237"/>
                  </a:cubicBezTo>
                  <a:cubicBezTo>
                    <a:pt x="29261" y="37235"/>
                    <a:pt x="29806" y="27565"/>
                    <a:pt x="33601" y="19975"/>
                  </a:cubicBezTo>
                  <a:cubicBezTo>
                    <a:pt x="36380" y="14416"/>
                    <a:pt x="41771" y="10347"/>
                    <a:pt x="47041" y="7052"/>
                  </a:cubicBezTo>
                  <a:cubicBezTo>
                    <a:pt x="51684" y="4149"/>
                    <a:pt x="56719" y="-994"/>
                    <a:pt x="62032" y="332"/>
                  </a:cubicBezTo>
                  <a:cubicBezTo>
                    <a:pt x="70060" y="2336"/>
                    <a:pt x="72051" y="13778"/>
                    <a:pt x="74956" y="21526"/>
                  </a:cubicBezTo>
                  <a:cubicBezTo>
                    <a:pt x="77825" y="29175"/>
                    <a:pt x="82676" y="35929"/>
                    <a:pt x="86328" y="43237"/>
                  </a:cubicBezTo>
                  <a:cubicBezTo>
                    <a:pt x="89023" y="48630"/>
                    <a:pt x="91002" y="54886"/>
                    <a:pt x="95633" y="58745"/>
                  </a:cubicBezTo>
                  <a:cubicBezTo>
                    <a:pt x="106865" y="68105"/>
                    <a:pt x="124435" y="64948"/>
                    <a:pt x="139056" y="64948"/>
                  </a:cubicBezTo>
                  <a:cubicBezTo>
                    <a:pt x="145319" y="64948"/>
                    <a:pt x="152655" y="63775"/>
                    <a:pt x="157665" y="67533"/>
                  </a:cubicBezTo>
                  <a:cubicBezTo>
                    <a:pt x="163989" y="72277"/>
                    <a:pt x="162400" y="82690"/>
                    <a:pt x="165936" y="89761"/>
                  </a:cubicBezTo>
                  <a:cubicBezTo>
                    <a:pt x="170186" y="98262"/>
                    <a:pt x="182352" y="101187"/>
                    <a:pt x="186097" y="109922"/>
                  </a:cubicBezTo>
                  <a:cubicBezTo>
                    <a:pt x="189367" y="117550"/>
                    <a:pt x="185514" y="126569"/>
                    <a:pt x="184029" y="134735"/>
                  </a:cubicBezTo>
                  <a:cubicBezTo>
                    <a:pt x="182965" y="140588"/>
                    <a:pt x="182809" y="146667"/>
                    <a:pt x="180927" y="152310"/>
                  </a:cubicBezTo>
                  <a:cubicBezTo>
                    <a:pt x="177834" y="161588"/>
                    <a:pt x="188165" y="170962"/>
                    <a:pt x="188165" y="180742"/>
                  </a:cubicBezTo>
                </a:path>
              </a:pathLst>
            </a:custGeom>
            <a:noFill/>
            <a:ln w="38100" cap="flat" cmpd="sng">
              <a:solidFill>
                <a:schemeClr val="accent3"/>
              </a:solidFill>
              <a:prstDash val="dash"/>
              <a:round/>
              <a:headEnd type="none" w="med" len="med"/>
              <a:tailEnd type="none" w="med" len="med"/>
            </a:ln>
          </p:spPr>
        </p:sp>
        <p:sp>
          <p:nvSpPr>
            <p:cNvPr id="198" name="Google Shape;198;p27"/>
            <p:cNvSpPr/>
            <p:nvPr/>
          </p:nvSpPr>
          <p:spPr>
            <a:xfrm rot="1207247">
              <a:off x="-49132" y="4731085"/>
              <a:ext cx="869715" cy="815679"/>
            </a:xfrm>
            <a:custGeom>
              <a:avLst/>
              <a:gdLst/>
              <a:ahLst/>
              <a:cxnLst/>
              <a:rect l="l" t="t" r="r" b="b"/>
              <a:pathLst>
                <a:path w="188165" h="180742" extrusionOk="0">
                  <a:moveTo>
                    <a:pt x="0" y="52542"/>
                  </a:moveTo>
                  <a:cubicBezTo>
                    <a:pt x="8351" y="52542"/>
                    <a:pt x="17358" y="49144"/>
                    <a:pt x="23262" y="43237"/>
                  </a:cubicBezTo>
                  <a:cubicBezTo>
                    <a:pt x="29261" y="37235"/>
                    <a:pt x="29806" y="27565"/>
                    <a:pt x="33601" y="19975"/>
                  </a:cubicBezTo>
                  <a:cubicBezTo>
                    <a:pt x="36380" y="14416"/>
                    <a:pt x="41771" y="10347"/>
                    <a:pt x="47041" y="7052"/>
                  </a:cubicBezTo>
                  <a:cubicBezTo>
                    <a:pt x="51684" y="4149"/>
                    <a:pt x="56719" y="-994"/>
                    <a:pt x="62032" y="332"/>
                  </a:cubicBezTo>
                  <a:cubicBezTo>
                    <a:pt x="70060" y="2336"/>
                    <a:pt x="72051" y="13778"/>
                    <a:pt x="74956" y="21526"/>
                  </a:cubicBezTo>
                  <a:cubicBezTo>
                    <a:pt x="77825" y="29175"/>
                    <a:pt x="82676" y="35929"/>
                    <a:pt x="86328" y="43237"/>
                  </a:cubicBezTo>
                  <a:cubicBezTo>
                    <a:pt x="89023" y="48630"/>
                    <a:pt x="91002" y="54886"/>
                    <a:pt x="95633" y="58745"/>
                  </a:cubicBezTo>
                  <a:cubicBezTo>
                    <a:pt x="106865" y="68105"/>
                    <a:pt x="124435" y="64948"/>
                    <a:pt x="139056" y="64948"/>
                  </a:cubicBezTo>
                  <a:cubicBezTo>
                    <a:pt x="145319" y="64948"/>
                    <a:pt x="152655" y="63775"/>
                    <a:pt x="157665" y="67533"/>
                  </a:cubicBezTo>
                  <a:cubicBezTo>
                    <a:pt x="163989" y="72277"/>
                    <a:pt x="162400" y="82690"/>
                    <a:pt x="165936" y="89761"/>
                  </a:cubicBezTo>
                  <a:cubicBezTo>
                    <a:pt x="170186" y="98262"/>
                    <a:pt x="182352" y="101187"/>
                    <a:pt x="186097" y="109922"/>
                  </a:cubicBezTo>
                  <a:cubicBezTo>
                    <a:pt x="189367" y="117550"/>
                    <a:pt x="185514" y="126569"/>
                    <a:pt x="184029" y="134735"/>
                  </a:cubicBezTo>
                  <a:cubicBezTo>
                    <a:pt x="182965" y="140588"/>
                    <a:pt x="182809" y="146667"/>
                    <a:pt x="180927" y="152310"/>
                  </a:cubicBezTo>
                  <a:cubicBezTo>
                    <a:pt x="177834" y="161588"/>
                    <a:pt x="188165" y="170962"/>
                    <a:pt x="188165" y="180742"/>
                  </a:cubicBezTo>
                </a:path>
              </a:pathLst>
            </a:custGeom>
            <a:noFill/>
            <a:ln w="38100" cap="flat" cmpd="sng">
              <a:solidFill>
                <a:schemeClr val="accent3"/>
              </a:solidFill>
              <a:prstDash val="dash"/>
              <a:round/>
              <a:headEnd type="none" w="med" len="med"/>
              <a:tailEnd type="none" w="med" len="med"/>
            </a:ln>
          </p:spPr>
        </p:sp>
      </p:grpSp>
      <p:grpSp>
        <p:nvGrpSpPr>
          <p:cNvPr id="199" name="Google Shape;199;p27"/>
          <p:cNvGrpSpPr/>
          <p:nvPr/>
        </p:nvGrpSpPr>
        <p:grpSpPr>
          <a:xfrm rot="-557284">
            <a:off x="1590778" y="-450440"/>
            <a:ext cx="2977141" cy="2183499"/>
            <a:chOff x="1590761" y="-450442"/>
            <a:chExt cx="2977109" cy="2183475"/>
          </a:xfrm>
        </p:grpSpPr>
        <p:sp>
          <p:nvSpPr>
            <p:cNvPr id="200" name="Google Shape;200;p27"/>
            <p:cNvSpPr/>
            <p:nvPr/>
          </p:nvSpPr>
          <p:spPr>
            <a:xfrm>
              <a:off x="1878935" y="-65875"/>
              <a:ext cx="2400725" cy="1210725"/>
            </a:xfrm>
            <a:custGeom>
              <a:avLst/>
              <a:gdLst/>
              <a:ahLst/>
              <a:cxnLst/>
              <a:rect l="l" t="t" r="r" b="b"/>
              <a:pathLst>
                <a:path w="96029" h="48429" extrusionOk="0">
                  <a:moveTo>
                    <a:pt x="50458" y="2762"/>
                  </a:moveTo>
                  <a:cubicBezTo>
                    <a:pt x="44136" y="-1455"/>
                    <a:pt x="35236" y="136"/>
                    <a:pt x="27713" y="1211"/>
                  </a:cubicBezTo>
                  <a:cubicBezTo>
                    <a:pt x="17408" y="2683"/>
                    <a:pt x="-2209" y="6103"/>
                    <a:pt x="316" y="16202"/>
                  </a:cubicBezTo>
                  <a:cubicBezTo>
                    <a:pt x="1413" y="20590"/>
                    <a:pt x="4643" y="25797"/>
                    <a:pt x="9104" y="26541"/>
                  </a:cubicBezTo>
                  <a:cubicBezTo>
                    <a:pt x="16760" y="27817"/>
                    <a:pt x="25710" y="23581"/>
                    <a:pt x="32366" y="27574"/>
                  </a:cubicBezTo>
                  <a:cubicBezTo>
                    <a:pt x="39134" y="31634"/>
                    <a:pt x="44724" y="37471"/>
                    <a:pt x="51492" y="41532"/>
                  </a:cubicBezTo>
                  <a:cubicBezTo>
                    <a:pt x="63460" y="48713"/>
                    <a:pt x="84645" y="52431"/>
                    <a:pt x="93364" y="41532"/>
                  </a:cubicBezTo>
                  <a:cubicBezTo>
                    <a:pt x="97703" y="36108"/>
                    <a:pt x="96336" y="25022"/>
                    <a:pt x="90779" y="20854"/>
                  </a:cubicBezTo>
                  <a:cubicBezTo>
                    <a:pt x="82143" y="14377"/>
                    <a:pt x="70571" y="12968"/>
                    <a:pt x="61314" y="7414"/>
                  </a:cubicBezTo>
                  <a:cubicBezTo>
                    <a:pt x="57143" y="4911"/>
                    <a:pt x="52738" y="1728"/>
                    <a:pt x="47874" y="1728"/>
                  </a:cubicBezTo>
                </a:path>
              </a:pathLst>
            </a:custGeom>
            <a:noFill/>
            <a:ln w="38100" cap="flat" cmpd="sng">
              <a:solidFill>
                <a:schemeClr val="accent3"/>
              </a:solidFill>
              <a:prstDash val="dash"/>
              <a:round/>
              <a:headEnd type="none" w="med" len="med"/>
              <a:tailEnd type="none" w="med" len="med"/>
            </a:ln>
          </p:spPr>
        </p:sp>
        <p:sp>
          <p:nvSpPr>
            <p:cNvPr id="201" name="Google Shape;201;p27"/>
            <p:cNvSpPr/>
            <p:nvPr/>
          </p:nvSpPr>
          <p:spPr>
            <a:xfrm rot="680343">
              <a:off x="2206863" y="240906"/>
              <a:ext cx="1760729" cy="504043"/>
            </a:xfrm>
            <a:custGeom>
              <a:avLst/>
              <a:gdLst/>
              <a:ahLst/>
              <a:cxnLst/>
              <a:rect l="l" t="t" r="r" b="b"/>
              <a:pathLst>
                <a:path w="96029" h="48429" extrusionOk="0">
                  <a:moveTo>
                    <a:pt x="50458" y="2762"/>
                  </a:moveTo>
                  <a:cubicBezTo>
                    <a:pt x="44136" y="-1455"/>
                    <a:pt x="35236" y="136"/>
                    <a:pt x="27713" y="1211"/>
                  </a:cubicBezTo>
                  <a:cubicBezTo>
                    <a:pt x="17408" y="2683"/>
                    <a:pt x="-2209" y="6103"/>
                    <a:pt x="316" y="16202"/>
                  </a:cubicBezTo>
                  <a:cubicBezTo>
                    <a:pt x="1413" y="20590"/>
                    <a:pt x="4643" y="25797"/>
                    <a:pt x="9104" y="26541"/>
                  </a:cubicBezTo>
                  <a:cubicBezTo>
                    <a:pt x="16760" y="27817"/>
                    <a:pt x="25710" y="23581"/>
                    <a:pt x="32366" y="27574"/>
                  </a:cubicBezTo>
                  <a:cubicBezTo>
                    <a:pt x="39134" y="31634"/>
                    <a:pt x="44724" y="37471"/>
                    <a:pt x="51492" y="41532"/>
                  </a:cubicBezTo>
                  <a:cubicBezTo>
                    <a:pt x="63460" y="48713"/>
                    <a:pt x="84645" y="52431"/>
                    <a:pt x="93364" y="41532"/>
                  </a:cubicBezTo>
                  <a:cubicBezTo>
                    <a:pt x="97703" y="36108"/>
                    <a:pt x="96336" y="25022"/>
                    <a:pt x="90779" y="20854"/>
                  </a:cubicBezTo>
                  <a:cubicBezTo>
                    <a:pt x="82143" y="14377"/>
                    <a:pt x="70571" y="12968"/>
                    <a:pt x="61314" y="7414"/>
                  </a:cubicBezTo>
                  <a:cubicBezTo>
                    <a:pt x="57143" y="4911"/>
                    <a:pt x="52738" y="1728"/>
                    <a:pt x="47874" y="1728"/>
                  </a:cubicBezTo>
                </a:path>
              </a:pathLst>
            </a:custGeom>
            <a:noFill/>
            <a:ln w="38100" cap="flat" cmpd="sng">
              <a:solidFill>
                <a:schemeClr val="accent3"/>
              </a:solidFill>
              <a:prstDash val="dash"/>
              <a:round/>
              <a:headEnd type="none" w="med" len="med"/>
              <a:tailEnd type="none" w="med" len="med"/>
            </a:ln>
          </p:spPr>
        </p:sp>
        <p:sp>
          <p:nvSpPr>
            <p:cNvPr id="202" name="Google Shape;202;p27"/>
            <p:cNvSpPr/>
            <p:nvPr/>
          </p:nvSpPr>
          <p:spPr>
            <a:xfrm rot="-318791">
              <a:off x="1674135" y="-324471"/>
              <a:ext cx="2810360" cy="1931532"/>
            </a:xfrm>
            <a:custGeom>
              <a:avLst/>
              <a:gdLst/>
              <a:ahLst/>
              <a:cxnLst/>
              <a:rect l="l" t="t" r="r" b="b"/>
              <a:pathLst>
                <a:path w="96029" h="48429" extrusionOk="0">
                  <a:moveTo>
                    <a:pt x="50458" y="2762"/>
                  </a:moveTo>
                  <a:cubicBezTo>
                    <a:pt x="44136" y="-1455"/>
                    <a:pt x="35236" y="136"/>
                    <a:pt x="27713" y="1211"/>
                  </a:cubicBezTo>
                  <a:cubicBezTo>
                    <a:pt x="17408" y="2683"/>
                    <a:pt x="-2209" y="6103"/>
                    <a:pt x="316" y="16202"/>
                  </a:cubicBezTo>
                  <a:cubicBezTo>
                    <a:pt x="1413" y="20590"/>
                    <a:pt x="4643" y="25797"/>
                    <a:pt x="9104" y="26541"/>
                  </a:cubicBezTo>
                  <a:cubicBezTo>
                    <a:pt x="16760" y="27817"/>
                    <a:pt x="25710" y="23581"/>
                    <a:pt x="32366" y="27574"/>
                  </a:cubicBezTo>
                  <a:cubicBezTo>
                    <a:pt x="39134" y="31634"/>
                    <a:pt x="44724" y="37471"/>
                    <a:pt x="51492" y="41532"/>
                  </a:cubicBezTo>
                  <a:cubicBezTo>
                    <a:pt x="63460" y="48713"/>
                    <a:pt x="84645" y="52431"/>
                    <a:pt x="93364" y="41532"/>
                  </a:cubicBezTo>
                  <a:cubicBezTo>
                    <a:pt x="97703" y="36108"/>
                    <a:pt x="96336" y="25022"/>
                    <a:pt x="90779" y="20854"/>
                  </a:cubicBezTo>
                  <a:cubicBezTo>
                    <a:pt x="82143" y="14377"/>
                    <a:pt x="70571" y="12968"/>
                    <a:pt x="61314" y="7414"/>
                  </a:cubicBezTo>
                  <a:cubicBezTo>
                    <a:pt x="57143" y="4911"/>
                    <a:pt x="52738" y="1728"/>
                    <a:pt x="47874" y="1728"/>
                  </a:cubicBezTo>
                </a:path>
              </a:pathLst>
            </a:custGeom>
            <a:noFill/>
            <a:ln w="38100" cap="flat" cmpd="sng">
              <a:solidFill>
                <a:schemeClr val="accent3"/>
              </a:solidFill>
              <a:prstDash val="dash"/>
              <a:round/>
              <a:headEnd type="none" w="med" len="med"/>
              <a:tailEnd type="none" w="med" len="med"/>
            </a:ln>
          </p:spPr>
        </p:sp>
      </p:grpSp>
      <p:grpSp>
        <p:nvGrpSpPr>
          <p:cNvPr id="203" name="Google Shape;203;p27"/>
          <p:cNvGrpSpPr/>
          <p:nvPr/>
        </p:nvGrpSpPr>
        <p:grpSpPr>
          <a:xfrm>
            <a:off x="6357166" y="2572127"/>
            <a:ext cx="2311909" cy="2156088"/>
            <a:chOff x="6118779" y="2543626"/>
            <a:chExt cx="2790475" cy="2602400"/>
          </a:xfrm>
        </p:grpSpPr>
        <p:sp>
          <p:nvSpPr>
            <p:cNvPr id="204" name="Google Shape;204;p27"/>
            <p:cNvSpPr/>
            <p:nvPr/>
          </p:nvSpPr>
          <p:spPr>
            <a:xfrm>
              <a:off x="6557266" y="2894825"/>
              <a:ext cx="2017525" cy="1855275"/>
            </a:xfrm>
            <a:custGeom>
              <a:avLst/>
              <a:gdLst/>
              <a:ahLst/>
              <a:cxnLst/>
              <a:rect l="l" t="t" r="r" b="b"/>
              <a:pathLst>
                <a:path w="80701" h="74211" extrusionOk="0">
                  <a:moveTo>
                    <a:pt x="59759" y="1551"/>
                  </a:moveTo>
                  <a:cubicBezTo>
                    <a:pt x="51895" y="-1070"/>
                    <a:pt x="40762" y="3231"/>
                    <a:pt x="36497" y="10339"/>
                  </a:cubicBezTo>
                  <a:cubicBezTo>
                    <a:pt x="32446" y="17091"/>
                    <a:pt x="33491" y="27326"/>
                    <a:pt x="27192" y="32050"/>
                  </a:cubicBezTo>
                  <a:cubicBezTo>
                    <a:pt x="21019" y="36679"/>
                    <a:pt x="12023" y="36535"/>
                    <a:pt x="5998" y="41355"/>
                  </a:cubicBezTo>
                  <a:cubicBezTo>
                    <a:pt x="289" y="45922"/>
                    <a:pt x="-2273" y="57897"/>
                    <a:pt x="2896" y="63066"/>
                  </a:cubicBezTo>
                  <a:cubicBezTo>
                    <a:pt x="14895" y="75065"/>
                    <a:pt x="36577" y="75970"/>
                    <a:pt x="53039" y="71854"/>
                  </a:cubicBezTo>
                  <a:cubicBezTo>
                    <a:pt x="60151" y="70076"/>
                    <a:pt x="69132" y="69165"/>
                    <a:pt x="73200" y="63066"/>
                  </a:cubicBezTo>
                  <a:cubicBezTo>
                    <a:pt x="79239" y="54014"/>
                    <a:pt x="77864" y="41788"/>
                    <a:pt x="79403" y="31016"/>
                  </a:cubicBezTo>
                  <a:cubicBezTo>
                    <a:pt x="80281" y="24873"/>
                    <a:pt x="81965" y="17795"/>
                    <a:pt x="78886" y="12407"/>
                  </a:cubicBezTo>
                  <a:cubicBezTo>
                    <a:pt x="74898" y="5428"/>
                    <a:pt x="66246" y="0"/>
                    <a:pt x="58208" y="0"/>
                  </a:cubicBezTo>
                </a:path>
              </a:pathLst>
            </a:custGeom>
            <a:noFill/>
            <a:ln w="38100" cap="flat" cmpd="sng">
              <a:solidFill>
                <a:schemeClr val="accent3"/>
              </a:solidFill>
              <a:prstDash val="dash"/>
              <a:round/>
              <a:headEnd type="none" w="med" len="med"/>
              <a:tailEnd type="none" w="med" len="med"/>
            </a:ln>
          </p:spPr>
        </p:sp>
        <p:sp>
          <p:nvSpPr>
            <p:cNvPr id="205" name="Google Shape;205;p27"/>
            <p:cNvSpPr/>
            <p:nvPr/>
          </p:nvSpPr>
          <p:spPr>
            <a:xfrm>
              <a:off x="7017649" y="3220483"/>
              <a:ext cx="1345025" cy="1376200"/>
            </a:xfrm>
            <a:custGeom>
              <a:avLst/>
              <a:gdLst/>
              <a:ahLst/>
              <a:cxnLst/>
              <a:rect l="l" t="t" r="r" b="b"/>
              <a:pathLst>
                <a:path w="53801" h="55048" extrusionOk="0">
                  <a:moveTo>
                    <a:pt x="51166" y="5584"/>
                  </a:moveTo>
                  <a:cubicBezTo>
                    <a:pt x="47481" y="980"/>
                    <a:pt x="38020" y="-2203"/>
                    <a:pt x="33849" y="1965"/>
                  </a:cubicBezTo>
                  <a:cubicBezTo>
                    <a:pt x="28886" y="6925"/>
                    <a:pt x="30341" y="16471"/>
                    <a:pt x="25061" y="21092"/>
                  </a:cubicBezTo>
                  <a:cubicBezTo>
                    <a:pt x="18421" y="26904"/>
                    <a:pt x="7054" y="26350"/>
                    <a:pt x="1540" y="33240"/>
                  </a:cubicBezTo>
                  <a:cubicBezTo>
                    <a:pt x="-1691" y="37277"/>
                    <a:pt x="1017" y="44564"/>
                    <a:pt x="4383" y="48490"/>
                  </a:cubicBezTo>
                  <a:cubicBezTo>
                    <a:pt x="13364" y="58965"/>
                    <a:pt x="35260" y="55658"/>
                    <a:pt x="45738" y="46680"/>
                  </a:cubicBezTo>
                  <a:cubicBezTo>
                    <a:pt x="49545" y="43418"/>
                    <a:pt x="49561" y="37359"/>
                    <a:pt x="50649" y="32465"/>
                  </a:cubicBezTo>
                  <a:cubicBezTo>
                    <a:pt x="52558" y="23876"/>
                    <a:pt x="55876" y="13971"/>
                    <a:pt x="51941" y="6101"/>
                  </a:cubicBezTo>
                </a:path>
              </a:pathLst>
            </a:custGeom>
            <a:noFill/>
            <a:ln w="38100" cap="flat" cmpd="sng">
              <a:solidFill>
                <a:schemeClr val="accent3"/>
              </a:solidFill>
              <a:prstDash val="dash"/>
              <a:round/>
              <a:headEnd type="none" w="med" len="med"/>
              <a:tailEnd type="none" w="med" len="med"/>
            </a:ln>
          </p:spPr>
        </p:sp>
        <p:sp>
          <p:nvSpPr>
            <p:cNvPr id="206" name="Google Shape;206;p27"/>
            <p:cNvSpPr/>
            <p:nvPr/>
          </p:nvSpPr>
          <p:spPr>
            <a:xfrm rot="279846">
              <a:off x="7476096" y="3504941"/>
              <a:ext cx="659173" cy="845784"/>
            </a:xfrm>
            <a:custGeom>
              <a:avLst/>
              <a:gdLst/>
              <a:ahLst/>
              <a:cxnLst/>
              <a:rect l="l" t="t" r="r" b="b"/>
              <a:pathLst>
                <a:path w="28285" h="33831" extrusionOk="0">
                  <a:moveTo>
                    <a:pt x="25333" y="2476"/>
                  </a:moveTo>
                  <a:cubicBezTo>
                    <a:pt x="24237" y="284"/>
                    <a:pt x="19192" y="-1008"/>
                    <a:pt x="18096" y="1184"/>
                  </a:cubicBezTo>
                  <a:cubicBezTo>
                    <a:pt x="15476" y="6425"/>
                    <a:pt x="16741" y="13536"/>
                    <a:pt x="12927" y="17984"/>
                  </a:cubicBezTo>
                  <a:cubicBezTo>
                    <a:pt x="10569" y="20734"/>
                    <a:pt x="5933" y="20372"/>
                    <a:pt x="3105" y="22636"/>
                  </a:cubicBezTo>
                  <a:cubicBezTo>
                    <a:pt x="690" y="24569"/>
                    <a:pt x="-1150" y="29496"/>
                    <a:pt x="1037" y="31683"/>
                  </a:cubicBezTo>
                  <a:cubicBezTo>
                    <a:pt x="5080" y="35726"/>
                    <a:pt x="13631" y="33447"/>
                    <a:pt x="18096" y="29874"/>
                  </a:cubicBezTo>
                  <a:cubicBezTo>
                    <a:pt x="25351" y="24068"/>
                    <a:pt x="31519" y="10985"/>
                    <a:pt x="26367" y="3251"/>
                  </a:cubicBezTo>
                </a:path>
              </a:pathLst>
            </a:custGeom>
            <a:noFill/>
            <a:ln w="38100" cap="flat" cmpd="sng">
              <a:solidFill>
                <a:schemeClr val="accent3"/>
              </a:solidFill>
              <a:prstDash val="dash"/>
              <a:round/>
              <a:headEnd type="none" w="med" len="med"/>
              <a:tailEnd type="none" w="med" len="med"/>
            </a:ln>
          </p:spPr>
        </p:sp>
        <p:sp>
          <p:nvSpPr>
            <p:cNvPr id="207" name="Google Shape;207;p27"/>
            <p:cNvSpPr/>
            <p:nvPr/>
          </p:nvSpPr>
          <p:spPr>
            <a:xfrm>
              <a:off x="6118779" y="2543626"/>
              <a:ext cx="2790475" cy="2602400"/>
            </a:xfrm>
            <a:custGeom>
              <a:avLst/>
              <a:gdLst/>
              <a:ahLst/>
              <a:cxnLst/>
              <a:rect l="l" t="t" r="r" b="b"/>
              <a:pathLst>
                <a:path w="111619" h="104096" extrusionOk="0">
                  <a:moveTo>
                    <a:pt x="91257" y="5777"/>
                  </a:moveTo>
                  <a:cubicBezTo>
                    <a:pt x="81743" y="-3731"/>
                    <a:pt x="62127" y="-133"/>
                    <a:pt x="50936" y="7328"/>
                  </a:cubicBezTo>
                  <a:cubicBezTo>
                    <a:pt x="40977" y="13967"/>
                    <a:pt x="42327" y="29704"/>
                    <a:pt x="36978" y="40412"/>
                  </a:cubicBezTo>
                  <a:cubicBezTo>
                    <a:pt x="34671" y="45031"/>
                    <a:pt x="27739" y="45035"/>
                    <a:pt x="23021" y="47132"/>
                  </a:cubicBezTo>
                  <a:cubicBezTo>
                    <a:pt x="15422" y="50509"/>
                    <a:pt x="7669" y="54702"/>
                    <a:pt x="2344" y="61089"/>
                  </a:cubicBezTo>
                  <a:cubicBezTo>
                    <a:pt x="-3437" y="68024"/>
                    <a:pt x="3130" y="80231"/>
                    <a:pt x="8547" y="87453"/>
                  </a:cubicBezTo>
                  <a:cubicBezTo>
                    <a:pt x="12395" y="92583"/>
                    <a:pt x="19229" y="94671"/>
                    <a:pt x="25089" y="97275"/>
                  </a:cubicBezTo>
                  <a:cubicBezTo>
                    <a:pt x="40148" y="103968"/>
                    <a:pt x="57885" y="105292"/>
                    <a:pt x="74198" y="102961"/>
                  </a:cubicBezTo>
                  <a:cubicBezTo>
                    <a:pt x="84609" y="101473"/>
                    <a:pt x="97869" y="101552"/>
                    <a:pt x="104180" y="93139"/>
                  </a:cubicBezTo>
                  <a:cubicBezTo>
                    <a:pt x="120447" y="71455"/>
                    <a:pt x="105589" y="38278"/>
                    <a:pt x="99011" y="11981"/>
                  </a:cubicBezTo>
                  <a:cubicBezTo>
                    <a:pt x="98149" y="8535"/>
                    <a:pt x="93879" y="6887"/>
                    <a:pt x="92290" y="3710"/>
                  </a:cubicBezTo>
                </a:path>
              </a:pathLst>
            </a:custGeom>
            <a:noFill/>
            <a:ln w="38100" cap="flat" cmpd="sng">
              <a:solidFill>
                <a:schemeClr val="accent3"/>
              </a:solidFill>
              <a:prstDash val="dash"/>
              <a:round/>
              <a:headEnd type="none" w="med" len="med"/>
              <a:tailEnd type="none" w="med" len="med"/>
            </a:ln>
          </p:spPr>
        </p:sp>
      </p:grpSp>
      <p:sp>
        <p:nvSpPr>
          <p:cNvPr id="208" name="Google Shape;208;p27"/>
          <p:cNvSpPr txBox="1">
            <a:spLocks noGrp="1"/>
          </p:cNvSpPr>
          <p:nvPr>
            <p:ph type="title"/>
          </p:nvPr>
        </p:nvSpPr>
        <p:spPr>
          <a:xfrm>
            <a:off x="2414250" y="1652817"/>
            <a:ext cx="4315500" cy="1384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500"/>
              <a:buNone/>
              <a:defRPr sz="12000">
                <a:solidFill>
                  <a:schemeClr val="dk1"/>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
        <p:nvSpPr>
          <p:cNvPr id="209" name="Google Shape;209;p27"/>
          <p:cNvSpPr txBox="1">
            <a:spLocks noGrp="1"/>
          </p:cNvSpPr>
          <p:nvPr>
            <p:ph type="subTitle" idx="1"/>
          </p:nvPr>
        </p:nvSpPr>
        <p:spPr>
          <a:xfrm>
            <a:off x="2500400" y="2978917"/>
            <a:ext cx="4143300" cy="63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6380655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10"/>
        <p:cNvGrpSpPr/>
        <p:nvPr/>
      </p:nvGrpSpPr>
      <p:grpSpPr>
        <a:xfrm>
          <a:off x="0" y="0"/>
          <a:ext cx="0" cy="0"/>
          <a:chOff x="0" y="0"/>
          <a:chExt cx="0" cy="0"/>
        </a:xfrm>
      </p:grpSpPr>
      <p:sp>
        <p:nvSpPr>
          <p:cNvPr id="211" name="Google Shape;211;p28"/>
          <p:cNvSpPr/>
          <p:nvPr/>
        </p:nvSpPr>
        <p:spPr>
          <a:xfrm rot="-9999348" flipH="1">
            <a:off x="5537541" y="2871842"/>
            <a:ext cx="3759571" cy="2764222"/>
          </a:xfrm>
          <a:custGeom>
            <a:avLst/>
            <a:gdLst/>
            <a:ahLst/>
            <a:cxnLst/>
            <a:rect l="l" t="t" r="r" b="b"/>
            <a:pathLst>
              <a:path w="150383" h="110569" extrusionOk="0">
                <a:moveTo>
                  <a:pt x="150383" y="108346"/>
                </a:moveTo>
                <a:cubicBezTo>
                  <a:pt x="143137" y="111969"/>
                  <a:pt x="134186" y="110152"/>
                  <a:pt x="126109" y="109530"/>
                </a:cubicBezTo>
                <a:cubicBezTo>
                  <a:pt x="109546" y="108254"/>
                  <a:pt x="92265" y="101149"/>
                  <a:pt x="80520" y="89401"/>
                </a:cubicBezTo>
                <a:cubicBezTo>
                  <a:pt x="67217" y="76094"/>
                  <a:pt x="70733" y="51198"/>
                  <a:pt x="57430" y="37891"/>
                </a:cubicBezTo>
                <a:cubicBezTo>
                  <a:pt x="41216" y="21671"/>
                  <a:pt x="10257" y="20513"/>
                  <a:pt x="0" y="0"/>
                </a:cubicBezTo>
              </a:path>
            </a:pathLst>
          </a:custGeom>
          <a:noFill/>
          <a:ln w="38100" cap="flat" cmpd="sng">
            <a:solidFill>
              <a:schemeClr val="accent3"/>
            </a:solidFill>
            <a:prstDash val="dash"/>
            <a:round/>
            <a:headEnd type="none" w="med" len="med"/>
            <a:tailEnd type="none" w="med" len="med"/>
          </a:ln>
        </p:spPr>
      </p:sp>
      <p:sp>
        <p:nvSpPr>
          <p:cNvPr id="212" name="Google Shape;212;p28"/>
          <p:cNvSpPr/>
          <p:nvPr/>
        </p:nvSpPr>
        <p:spPr>
          <a:xfrm rot="10800000" flipH="1">
            <a:off x="3078669" y="2000920"/>
            <a:ext cx="6275825" cy="3254500"/>
          </a:xfrm>
          <a:custGeom>
            <a:avLst/>
            <a:gdLst/>
            <a:ahLst/>
            <a:cxnLst/>
            <a:rect l="l" t="t" r="r" b="b"/>
            <a:pathLst>
              <a:path w="251033" h="130180" extrusionOk="0">
                <a:moveTo>
                  <a:pt x="0" y="0"/>
                </a:moveTo>
                <a:cubicBezTo>
                  <a:pt x="1428" y="5712"/>
                  <a:pt x="7983" y="8718"/>
                  <a:pt x="11249" y="13617"/>
                </a:cubicBezTo>
                <a:cubicBezTo>
                  <a:pt x="21651" y="29219"/>
                  <a:pt x="41301" y="38953"/>
                  <a:pt x="59798" y="42036"/>
                </a:cubicBezTo>
                <a:cubicBezTo>
                  <a:pt x="82012" y="45738"/>
                  <a:pt x="108552" y="32509"/>
                  <a:pt x="127293" y="44996"/>
                </a:cubicBezTo>
                <a:cubicBezTo>
                  <a:pt x="151529" y="61144"/>
                  <a:pt x="151361" y="100934"/>
                  <a:pt x="174657" y="118411"/>
                </a:cubicBezTo>
                <a:cubicBezTo>
                  <a:pt x="188992" y="129165"/>
                  <a:pt x="209674" y="132015"/>
                  <a:pt x="227350" y="129069"/>
                </a:cubicBezTo>
                <a:cubicBezTo>
                  <a:pt x="236145" y="127603"/>
                  <a:pt x="247046" y="124610"/>
                  <a:pt x="251033" y="116635"/>
                </a:cubicBezTo>
              </a:path>
            </a:pathLst>
          </a:custGeom>
          <a:noFill/>
          <a:ln w="38100" cap="flat" cmpd="sng">
            <a:solidFill>
              <a:schemeClr val="accent3"/>
            </a:solidFill>
            <a:prstDash val="dash"/>
            <a:round/>
            <a:headEnd type="none" w="med" len="med"/>
            <a:tailEnd type="none" w="med" len="med"/>
          </a:ln>
        </p:spPr>
      </p:sp>
      <p:sp>
        <p:nvSpPr>
          <p:cNvPr id="213" name="Google Shape;213;p28"/>
          <p:cNvSpPr/>
          <p:nvPr/>
        </p:nvSpPr>
        <p:spPr>
          <a:xfrm rot="10406136" flipH="1">
            <a:off x="-411300" y="-773214"/>
            <a:ext cx="5292628" cy="3074809"/>
          </a:xfrm>
          <a:custGeom>
            <a:avLst/>
            <a:gdLst/>
            <a:ahLst/>
            <a:cxnLst/>
            <a:rect l="l" t="t" r="r" b="b"/>
            <a:pathLst>
              <a:path w="199523" h="122998" extrusionOk="0">
                <a:moveTo>
                  <a:pt x="0" y="0"/>
                </a:moveTo>
                <a:cubicBezTo>
                  <a:pt x="5699" y="14253"/>
                  <a:pt x="23641" y="20073"/>
                  <a:pt x="32563" y="32564"/>
                </a:cubicBezTo>
                <a:cubicBezTo>
                  <a:pt x="40249" y="43325"/>
                  <a:pt x="44291" y="59762"/>
                  <a:pt x="56837" y="63943"/>
                </a:cubicBezTo>
                <a:cubicBezTo>
                  <a:pt x="68686" y="67892"/>
                  <a:pt x="81709" y="68738"/>
                  <a:pt x="94137" y="67495"/>
                </a:cubicBezTo>
                <a:cubicBezTo>
                  <a:pt x="103367" y="66572"/>
                  <a:pt x="113910" y="62894"/>
                  <a:pt x="121964" y="67495"/>
                </a:cubicBezTo>
                <a:cubicBezTo>
                  <a:pt x="136606" y="75860"/>
                  <a:pt x="140854" y="95450"/>
                  <a:pt x="150974" y="108939"/>
                </a:cubicBezTo>
                <a:cubicBezTo>
                  <a:pt x="158695" y="119231"/>
                  <a:pt x="174224" y="122556"/>
                  <a:pt x="187090" y="122556"/>
                </a:cubicBezTo>
                <a:cubicBezTo>
                  <a:pt x="191239" y="122556"/>
                  <a:pt x="195812" y="123820"/>
                  <a:pt x="199523" y="121964"/>
                </a:cubicBezTo>
              </a:path>
            </a:pathLst>
          </a:custGeom>
          <a:noFill/>
          <a:ln w="38100" cap="flat" cmpd="sng">
            <a:solidFill>
              <a:schemeClr val="accent3"/>
            </a:solidFill>
            <a:prstDash val="dash"/>
            <a:round/>
            <a:headEnd type="none" w="med" len="med"/>
            <a:tailEnd type="none" w="med" len="med"/>
          </a:ln>
        </p:spPr>
      </p:sp>
      <p:sp>
        <p:nvSpPr>
          <p:cNvPr id="214" name="Google Shape;214;p28"/>
          <p:cNvSpPr/>
          <p:nvPr/>
        </p:nvSpPr>
        <p:spPr>
          <a:xfrm rot="10800000" flipH="1">
            <a:off x="-197981" y="-560101"/>
            <a:ext cx="8673650" cy="4247996"/>
          </a:xfrm>
          <a:custGeom>
            <a:avLst/>
            <a:gdLst/>
            <a:ahLst/>
            <a:cxnLst/>
            <a:rect l="l" t="t" r="r" b="b"/>
            <a:pathLst>
              <a:path w="346946" h="158967" extrusionOk="0">
                <a:moveTo>
                  <a:pt x="0" y="0"/>
                </a:moveTo>
                <a:cubicBezTo>
                  <a:pt x="14215" y="4059"/>
                  <a:pt x="31075" y="7804"/>
                  <a:pt x="39668" y="19834"/>
                </a:cubicBezTo>
                <a:cubicBezTo>
                  <a:pt x="45523" y="28031"/>
                  <a:pt x="51445" y="36282"/>
                  <a:pt x="55950" y="45292"/>
                </a:cubicBezTo>
                <a:cubicBezTo>
                  <a:pt x="59693" y="52777"/>
                  <a:pt x="63651" y="61829"/>
                  <a:pt x="71343" y="65126"/>
                </a:cubicBezTo>
                <a:cubicBezTo>
                  <a:pt x="85502" y="71194"/>
                  <a:pt x="103427" y="66377"/>
                  <a:pt x="116636" y="74303"/>
                </a:cubicBezTo>
                <a:cubicBezTo>
                  <a:pt x="123851" y="78632"/>
                  <a:pt x="127953" y="86840"/>
                  <a:pt x="132621" y="93841"/>
                </a:cubicBezTo>
                <a:cubicBezTo>
                  <a:pt x="139554" y="104240"/>
                  <a:pt x="153152" y="109845"/>
                  <a:pt x="165480" y="111899"/>
                </a:cubicBezTo>
                <a:cubicBezTo>
                  <a:pt x="191557" y="116243"/>
                  <a:pt x="219103" y="111144"/>
                  <a:pt x="244520" y="118412"/>
                </a:cubicBezTo>
                <a:cubicBezTo>
                  <a:pt x="264590" y="124151"/>
                  <a:pt x="284053" y="132452"/>
                  <a:pt x="302246" y="142686"/>
                </a:cubicBezTo>
                <a:cubicBezTo>
                  <a:pt x="316067" y="150460"/>
                  <a:pt x="331088" y="158967"/>
                  <a:pt x="346946" y="158967"/>
                </a:cubicBezTo>
              </a:path>
            </a:pathLst>
          </a:custGeom>
          <a:noFill/>
          <a:ln w="38100" cap="flat" cmpd="sng">
            <a:solidFill>
              <a:schemeClr val="accent3"/>
            </a:solidFill>
            <a:prstDash val="dash"/>
            <a:round/>
            <a:headEnd type="none" w="med" len="med"/>
            <a:tailEnd type="none" w="med" len="med"/>
          </a:ln>
        </p:spPr>
      </p:sp>
      <p:sp>
        <p:nvSpPr>
          <p:cNvPr id="215" name="Google Shape;215;p28"/>
          <p:cNvSpPr/>
          <p:nvPr/>
        </p:nvSpPr>
        <p:spPr>
          <a:xfrm rot="302386" flipH="1">
            <a:off x="1776988" y="1000799"/>
            <a:ext cx="5645024" cy="3141747"/>
          </a:xfrm>
          <a:prstGeom prst="rect">
            <a:avLst/>
          </a:prstGeom>
          <a:solidFill>
            <a:schemeClr val="accent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6" name="Google Shape;216;p28"/>
          <p:cNvSpPr txBox="1">
            <a:spLocks noGrp="1"/>
          </p:cNvSpPr>
          <p:nvPr>
            <p:ph type="title"/>
          </p:nvPr>
        </p:nvSpPr>
        <p:spPr>
          <a:xfrm>
            <a:off x="2626375" y="2073300"/>
            <a:ext cx="3891300" cy="996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4200"/>
              <a:buNone/>
              <a:defRPr sz="5000">
                <a:solidFill>
                  <a:schemeClr val="dk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7" name="Google Shape;217;p28"/>
          <p:cNvSpPr txBox="1">
            <a:spLocks noGrp="1"/>
          </p:cNvSpPr>
          <p:nvPr>
            <p:ph type="subTitle" idx="1"/>
          </p:nvPr>
        </p:nvSpPr>
        <p:spPr>
          <a:xfrm>
            <a:off x="3431325" y="2963700"/>
            <a:ext cx="22812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8" name="Google Shape;218;p28"/>
          <p:cNvSpPr/>
          <p:nvPr/>
        </p:nvSpPr>
        <p:spPr>
          <a:xfrm rot="10291435" flipH="1">
            <a:off x="-649165" y="-733655"/>
            <a:ext cx="3537631" cy="1410732"/>
          </a:xfrm>
          <a:custGeom>
            <a:avLst/>
            <a:gdLst/>
            <a:ahLst/>
            <a:cxnLst/>
            <a:rect l="l" t="t" r="r" b="b"/>
            <a:pathLst>
              <a:path w="141502" h="56428" extrusionOk="0">
                <a:moveTo>
                  <a:pt x="0" y="3734"/>
                </a:moveTo>
                <a:cubicBezTo>
                  <a:pt x="8548" y="1292"/>
                  <a:pt x="19246" y="-2381"/>
                  <a:pt x="26643" y="2550"/>
                </a:cubicBezTo>
                <a:cubicBezTo>
                  <a:pt x="39189" y="10914"/>
                  <a:pt x="49273" y="23042"/>
                  <a:pt x="62759" y="29785"/>
                </a:cubicBezTo>
                <a:cubicBezTo>
                  <a:pt x="77789" y="37300"/>
                  <a:pt x="96448" y="30369"/>
                  <a:pt x="113083" y="32745"/>
                </a:cubicBezTo>
                <a:cubicBezTo>
                  <a:pt x="125290" y="34488"/>
                  <a:pt x="135991" y="45397"/>
                  <a:pt x="141502" y="56428"/>
                </a:cubicBezTo>
              </a:path>
            </a:pathLst>
          </a:custGeom>
          <a:noFill/>
          <a:ln w="38100" cap="flat" cmpd="sng">
            <a:solidFill>
              <a:schemeClr val="accent3"/>
            </a:solidFill>
            <a:prstDash val="dash"/>
            <a:round/>
            <a:headEnd type="none" w="med" len="med"/>
            <a:tailEnd type="none" w="med" len="med"/>
          </a:ln>
        </p:spPr>
      </p:sp>
      <p:sp>
        <p:nvSpPr>
          <p:cNvPr id="219" name="Google Shape;219;p28"/>
          <p:cNvSpPr/>
          <p:nvPr/>
        </p:nvSpPr>
        <p:spPr>
          <a:xfrm rot="10497423" flipH="1">
            <a:off x="6977846" y="4195402"/>
            <a:ext cx="2545776" cy="1061494"/>
          </a:xfrm>
          <a:custGeom>
            <a:avLst/>
            <a:gdLst/>
            <a:ahLst/>
            <a:cxnLst/>
            <a:rect l="l" t="t" r="r" b="b"/>
            <a:pathLst>
              <a:path w="101834" h="42461" extrusionOk="0">
                <a:moveTo>
                  <a:pt x="0" y="0"/>
                </a:moveTo>
                <a:cubicBezTo>
                  <a:pt x="5313" y="10628"/>
                  <a:pt x="19566" y="13634"/>
                  <a:pt x="30195" y="18946"/>
                </a:cubicBezTo>
                <a:cubicBezTo>
                  <a:pt x="37196" y="22445"/>
                  <a:pt x="42890" y="28170"/>
                  <a:pt x="49732" y="31972"/>
                </a:cubicBezTo>
                <a:cubicBezTo>
                  <a:pt x="64961" y="40434"/>
                  <a:pt x="89504" y="48425"/>
                  <a:pt x="101834" y="36116"/>
                </a:cubicBezTo>
              </a:path>
            </a:pathLst>
          </a:custGeom>
          <a:noFill/>
          <a:ln w="38100" cap="flat" cmpd="sng">
            <a:solidFill>
              <a:schemeClr val="accent3"/>
            </a:solidFill>
            <a:prstDash val="dash"/>
            <a:round/>
            <a:headEnd type="none" w="med" len="med"/>
            <a:tailEnd type="none" w="med" len="med"/>
          </a:ln>
        </p:spPr>
      </p:sp>
    </p:spTree>
    <p:extLst>
      <p:ext uri="{BB962C8B-B14F-4D97-AF65-F5344CB8AC3E}">
        <p14:creationId xmlns:p14="http://schemas.microsoft.com/office/powerpoint/2010/main" val="233884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Body 1">
  <p:cSld name="Title + Body 1">
    <p:spTree>
      <p:nvGrpSpPr>
        <p:cNvPr id="1" name="Shape 220"/>
        <p:cNvGrpSpPr/>
        <p:nvPr/>
      </p:nvGrpSpPr>
      <p:grpSpPr>
        <a:xfrm>
          <a:off x="0" y="0"/>
          <a:ext cx="0" cy="0"/>
          <a:chOff x="0" y="0"/>
          <a:chExt cx="0" cy="0"/>
        </a:xfrm>
      </p:grpSpPr>
      <p:sp>
        <p:nvSpPr>
          <p:cNvPr id="221" name="Google Shape;221;p29"/>
          <p:cNvSpPr/>
          <p:nvPr/>
        </p:nvSpPr>
        <p:spPr>
          <a:xfrm>
            <a:off x="0" y="-125"/>
            <a:ext cx="9144000" cy="2551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222" name="Google Shape;222;p29"/>
          <p:cNvSpPr txBox="1">
            <a:spLocks noGrp="1"/>
          </p:cNvSpPr>
          <p:nvPr>
            <p:ph type="title"/>
          </p:nvPr>
        </p:nvSpPr>
        <p:spPr>
          <a:xfrm>
            <a:off x="602072" y="3411425"/>
            <a:ext cx="3375000" cy="8010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2500"/>
              <a:buNone/>
              <a:defRPr sz="3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23" name="Google Shape;223;p29"/>
          <p:cNvSpPr txBox="1">
            <a:spLocks noGrp="1"/>
          </p:cNvSpPr>
          <p:nvPr>
            <p:ph type="subTitle" idx="1"/>
          </p:nvPr>
        </p:nvSpPr>
        <p:spPr>
          <a:xfrm>
            <a:off x="606325" y="4123275"/>
            <a:ext cx="3965700" cy="59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4" name="Google Shape;224;p29"/>
          <p:cNvSpPr/>
          <p:nvPr/>
        </p:nvSpPr>
        <p:spPr>
          <a:xfrm rot="-5400000">
            <a:off x="4429950" y="-1858350"/>
            <a:ext cx="309600" cy="91695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225" name="Google Shape;225;p29"/>
          <p:cNvSpPr/>
          <p:nvPr/>
        </p:nvSpPr>
        <p:spPr>
          <a:xfrm rot="-7822198">
            <a:off x="6601169" y="2313112"/>
            <a:ext cx="1378468" cy="4333377"/>
          </a:xfrm>
          <a:custGeom>
            <a:avLst/>
            <a:gdLst/>
            <a:ahLst/>
            <a:cxnLst/>
            <a:rect l="l" t="t" r="r" b="b"/>
            <a:pathLst>
              <a:path w="33428" h="111252" extrusionOk="0">
                <a:moveTo>
                  <a:pt x="2286" y="0"/>
                </a:moveTo>
                <a:cubicBezTo>
                  <a:pt x="12044" y="4879"/>
                  <a:pt x="29864" y="3018"/>
                  <a:pt x="32004" y="13716"/>
                </a:cubicBezTo>
                <a:cubicBezTo>
                  <a:pt x="33200" y="19694"/>
                  <a:pt x="34405" y="26401"/>
                  <a:pt x="32004" y="32004"/>
                </a:cubicBezTo>
                <a:cubicBezTo>
                  <a:pt x="28757" y="39580"/>
                  <a:pt x="21182" y="44861"/>
                  <a:pt x="18288" y="52578"/>
                </a:cubicBezTo>
                <a:cubicBezTo>
                  <a:pt x="13637" y="64982"/>
                  <a:pt x="18726" y="79422"/>
                  <a:pt x="15240" y="92202"/>
                </a:cubicBezTo>
                <a:cubicBezTo>
                  <a:pt x="13100" y="100047"/>
                  <a:pt x="3637" y="103979"/>
                  <a:pt x="0" y="111252"/>
                </a:cubicBezTo>
              </a:path>
            </a:pathLst>
          </a:custGeom>
          <a:noFill/>
          <a:ln w="38100" cap="flat" cmpd="sng">
            <a:solidFill>
              <a:schemeClr val="accent4"/>
            </a:solidFill>
            <a:prstDash val="dash"/>
            <a:round/>
            <a:headEnd type="none" w="med" len="med"/>
            <a:tailEnd type="none" w="med" len="med"/>
          </a:ln>
        </p:spPr>
      </p:sp>
    </p:spTree>
    <p:extLst>
      <p:ext uri="{BB962C8B-B14F-4D97-AF65-F5344CB8AC3E}">
        <p14:creationId xmlns:p14="http://schemas.microsoft.com/office/powerpoint/2010/main" val="45395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Body 2">
  <p:cSld name="Title + Body 2">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2367800" y="496451"/>
            <a:ext cx="4408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228" name="Google Shape;228;p30"/>
          <p:cNvSpPr txBox="1">
            <a:spLocks noGrp="1"/>
          </p:cNvSpPr>
          <p:nvPr>
            <p:ph type="body" idx="1"/>
          </p:nvPr>
        </p:nvSpPr>
        <p:spPr>
          <a:xfrm>
            <a:off x="2554350" y="1299225"/>
            <a:ext cx="4035600" cy="9726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rgbClr val="000000"/>
              </a:buClr>
              <a:buSzPts val="1400"/>
              <a:buChar char="●"/>
              <a:defRPr sz="1600">
                <a:solidFill>
                  <a:srgbClr val="000000"/>
                </a:solidFill>
              </a:defRPr>
            </a:lvl1pPr>
            <a:lvl2pPr marL="914400" lvl="1" indent="-317500" rtl="0">
              <a:spcBef>
                <a:spcPts val="1600"/>
              </a:spcBef>
              <a:spcAft>
                <a:spcPts val="0"/>
              </a:spcAft>
              <a:buClr>
                <a:srgbClr val="000000"/>
              </a:buClr>
              <a:buSzPts val="1400"/>
              <a:buChar char="○"/>
              <a:defRPr>
                <a:solidFill>
                  <a:srgbClr val="000000"/>
                </a:solidFill>
              </a:defRPr>
            </a:lvl2pPr>
            <a:lvl3pPr marL="1371600" lvl="2" indent="-317500" rtl="0">
              <a:spcBef>
                <a:spcPts val="1600"/>
              </a:spcBef>
              <a:spcAft>
                <a:spcPts val="0"/>
              </a:spcAft>
              <a:buClr>
                <a:srgbClr val="000000"/>
              </a:buClr>
              <a:buSzPts val="1400"/>
              <a:buChar char="■"/>
              <a:defRPr>
                <a:solidFill>
                  <a:srgbClr val="000000"/>
                </a:solidFill>
              </a:defRPr>
            </a:lvl3pPr>
            <a:lvl4pPr marL="1828800" lvl="3" indent="-317500" rtl="0">
              <a:spcBef>
                <a:spcPts val="1600"/>
              </a:spcBef>
              <a:spcAft>
                <a:spcPts val="0"/>
              </a:spcAft>
              <a:buClr>
                <a:srgbClr val="000000"/>
              </a:buClr>
              <a:buSzPts val="1400"/>
              <a:buChar char="●"/>
              <a:defRPr>
                <a:solidFill>
                  <a:srgbClr val="000000"/>
                </a:solidFill>
              </a:defRPr>
            </a:lvl4pPr>
            <a:lvl5pPr marL="2286000" lvl="4" indent="-317500" rtl="0">
              <a:spcBef>
                <a:spcPts val="1600"/>
              </a:spcBef>
              <a:spcAft>
                <a:spcPts val="0"/>
              </a:spcAft>
              <a:buClr>
                <a:srgbClr val="000000"/>
              </a:buClr>
              <a:buSzPts val="1400"/>
              <a:buChar char="○"/>
              <a:defRPr>
                <a:solidFill>
                  <a:srgbClr val="000000"/>
                </a:solidFill>
              </a:defRPr>
            </a:lvl5pPr>
            <a:lvl6pPr marL="2743200" lvl="5" indent="-317500" rtl="0">
              <a:spcBef>
                <a:spcPts val="1600"/>
              </a:spcBef>
              <a:spcAft>
                <a:spcPts val="0"/>
              </a:spcAft>
              <a:buClr>
                <a:srgbClr val="000000"/>
              </a:buClr>
              <a:buSzPts val="1400"/>
              <a:buChar char="■"/>
              <a:defRPr>
                <a:solidFill>
                  <a:srgbClr val="000000"/>
                </a:solidFill>
              </a:defRPr>
            </a:lvl6pPr>
            <a:lvl7pPr marL="3200400" lvl="6" indent="-317500" rtl="0">
              <a:spcBef>
                <a:spcPts val="1600"/>
              </a:spcBef>
              <a:spcAft>
                <a:spcPts val="0"/>
              </a:spcAft>
              <a:buClr>
                <a:srgbClr val="000000"/>
              </a:buClr>
              <a:buSzPts val="1400"/>
              <a:buChar char="●"/>
              <a:defRPr>
                <a:solidFill>
                  <a:srgbClr val="000000"/>
                </a:solidFill>
              </a:defRPr>
            </a:lvl7pPr>
            <a:lvl8pPr marL="3657600" lvl="7" indent="-317500" rtl="0">
              <a:spcBef>
                <a:spcPts val="1600"/>
              </a:spcBef>
              <a:spcAft>
                <a:spcPts val="0"/>
              </a:spcAft>
              <a:buClr>
                <a:srgbClr val="000000"/>
              </a:buClr>
              <a:buSzPts val="1400"/>
              <a:buChar char="○"/>
              <a:defRPr>
                <a:solidFill>
                  <a:srgbClr val="000000"/>
                </a:solidFill>
              </a:defRPr>
            </a:lvl8pPr>
            <a:lvl9pPr marL="4114800" lvl="8" indent="-317500" rtl="0">
              <a:spcBef>
                <a:spcPts val="1600"/>
              </a:spcBef>
              <a:spcAft>
                <a:spcPts val="1600"/>
              </a:spcAft>
              <a:buClr>
                <a:srgbClr val="000000"/>
              </a:buClr>
              <a:buSzPts val="1400"/>
              <a:buChar char="■"/>
              <a:defRPr>
                <a:solidFill>
                  <a:srgbClr val="000000"/>
                </a:solidFill>
              </a:defRPr>
            </a:lvl9pPr>
          </a:lstStyle>
          <a:p>
            <a:endParaRPr/>
          </a:p>
        </p:txBody>
      </p:sp>
      <p:sp>
        <p:nvSpPr>
          <p:cNvPr id="229" name="Google Shape;229;p30"/>
          <p:cNvSpPr/>
          <p:nvPr/>
        </p:nvSpPr>
        <p:spPr>
          <a:xfrm>
            <a:off x="8193429" y="156675"/>
            <a:ext cx="1003808" cy="1657802"/>
          </a:xfrm>
          <a:custGeom>
            <a:avLst/>
            <a:gdLst/>
            <a:ahLst/>
            <a:cxnLst/>
            <a:rect l="l" t="t" r="r" b="b"/>
            <a:pathLst>
              <a:path w="55291" h="104775" extrusionOk="0">
                <a:moveTo>
                  <a:pt x="53767" y="0"/>
                </a:moveTo>
                <a:cubicBezTo>
                  <a:pt x="52109" y="11606"/>
                  <a:pt x="37989" y="19258"/>
                  <a:pt x="26716" y="22479"/>
                </a:cubicBezTo>
                <a:cubicBezTo>
                  <a:pt x="17320" y="25163"/>
                  <a:pt x="4147" y="27012"/>
                  <a:pt x="808" y="36195"/>
                </a:cubicBezTo>
                <a:cubicBezTo>
                  <a:pt x="-3391" y="47742"/>
                  <a:pt x="10039" y="59896"/>
                  <a:pt x="19096" y="68199"/>
                </a:cubicBezTo>
                <a:cubicBezTo>
                  <a:pt x="28194" y="76539"/>
                  <a:pt x="34372" y="87666"/>
                  <a:pt x="43099" y="96393"/>
                </a:cubicBezTo>
                <a:cubicBezTo>
                  <a:pt x="46586" y="99880"/>
                  <a:pt x="51804" y="101288"/>
                  <a:pt x="55291" y="104775"/>
                </a:cubicBezTo>
              </a:path>
            </a:pathLst>
          </a:custGeom>
          <a:noFill/>
          <a:ln w="38100" cap="flat" cmpd="sng">
            <a:solidFill>
              <a:schemeClr val="accent4"/>
            </a:solidFill>
            <a:prstDash val="dash"/>
            <a:round/>
            <a:headEnd type="none" w="med" len="med"/>
            <a:tailEnd type="none" w="med" len="med"/>
          </a:ln>
        </p:spPr>
      </p:sp>
      <p:sp>
        <p:nvSpPr>
          <p:cNvPr id="230" name="Google Shape;230;p30"/>
          <p:cNvSpPr/>
          <p:nvPr/>
        </p:nvSpPr>
        <p:spPr>
          <a:xfrm>
            <a:off x="-77525" y="614025"/>
            <a:ext cx="904644" cy="1657813"/>
          </a:xfrm>
          <a:custGeom>
            <a:avLst/>
            <a:gdLst/>
            <a:ahLst/>
            <a:cxnLst/>
            <a:rect l="l" t="t" r="r" b="b"/>
            <a:pathLst>
              <a:path w="53904" h="82192" extrusionOk="0">
                <a:moveTo>
                  <a:pt x="1034" y="0"/>
                </a:moveTo>
                <a:cubicBezTo>
                  <a:pt x="10519" y="7117"/>
                  <a:pt x="23404" y="10810"/>
                  <a:pt x="29982" y="20677"/>
                </a:cubicBezTo>
                <a:cubicBezTo>
                  <a:pt x="34310" y="27169"/>
                  <a:pt x="37338" y="34489"/>
                  <a:pt x="41872" y="40838"/>
                </a:cubicBezTo>
                <a:cubicBezTo>
                  <a:pt x="45274" y="45601"/>
                  <a:pt x="54909" y="48021"/>
                  <a:pt x="53761" y="53761"/>
                </a:cubicBezTo>
                <a:cubicBezTo>
                  <a:pt x="53033" y="57401"/>
                  <a:pt x="46991" y="56876"/>
                  <a:pt x="43422" y="57896"/>
                </a:cubicBezTo>
                <a:cubicBezTo>
                  <a:pt x="38640" y="59262"/>
                  <a:pt x="33666" y="59942"/>
                  <a:pt x="28948" y="61515"/>
                </a:cubicBezTo>
                <a:cubicBezTo>
                  <a:pt x="23395" y="63366"/>
                  <a:pt x="21198" y="70299"/>
                  <a:pt x="17059" y="74438"/>
                </a:cubicBezTo>
                <a:cubicBezTo>
                  <a:pt x="12642" y="78855"/>
                  <a:pt x="4419" y="77777"/>
                  <a:pt x="0" y="82192"/>
                </a:cubicBezTo>
              </a:path>
            </a:pathLst>
          </a:custGeom>
          <a:noFill/>
          <a:ln w="38100" cap="flat" cmpd="sng">
            <a:solidFill>
              <a:schemeClr val="accent4"/>
            </a:solidFill>
            <a:prstDash val="dash"/>
            <a:round/>
            <a:headEnd type="none" w="med" len="med"/>
            <a:tailEnd type="none" w="med" len="med"/>
          </a:ln>
        </p:spPr>
      </p:sp>
      <p:sp>
        <p:nvSpPr>
          <p:cNvPr id="231" name="Google Shape;231;p30"/>
          <p:cNvSpPr/>
          <p:nvPr/>
        </p:nvSpPr>
        <p:spPr>
          <a:xfrm rot="-5400000">
            <a:off x="4429950" y="-1858350"/>
            <a:ext cx="309600" cy="9169500"/>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232" name="Google Shape;232;p30"/>
          <p:cNvSpPr/>
          <p:nvPr/>
        </p:nvSpPr>
        <p:spPr>
          <a:xfrm>
            <a:off x="18550" y="2884800"/>
            <a:ext cx="9144000" cy="2254200"/>
          </a:xfrm>
          <a:prstGeom prst="rect">
            <a:avLst/>
          </a:prstGeom>
          <a:solidFill>
            <a:srgbClr val="FFFFFF"/>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425397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583850" y="489050"/>
            <a:ext cx="7968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235" name="Google Shape;235;p31"/>
          <p:cNvSpPr txBox="1">
            <a:spLocks noGrp="1"/>
          </p:cNvSpPr>
          <p:nvPr>
            <p:ph type="body" idx="1"/>
          </p:nvPr>
        </p:nvSpPr>
        <p:spPr>
          <a:xfrm>
            <a:off x="713225" y="1522525"/>
            <a:ext cx="4490700" cy="3065700"/>
          </a:xfrm>
          <a:prstGeom prst="rect">
            <a:avLst/>
          </a:prstGeom>
        </p:spPr>
        <p:txBody>
          <a:bodyPr spcFirstLastPara="1" wrap="square" lIns="91425" tIns="91425" rIns="91425" bIns="91425" anchor="t" anchorCtr="0">
            <a:noAutofit/>
          </a:bodyPr>
          <a:lstStyle>
            <a:lvl1pPr marL="457200" marR="50800" lvl="0" indent="-317500" rtl="0">
              <a:spcBef>
                <a:spcPts val="0"/>
              </a:spcBef>
              <a:spcAft>
                <a:spcPts val="0"/>
              </a:spcAft>
              <a:buClr>
                <a:schemeClr val="dk1"/>
              </a:buClr>
              <a:buSzPts val="1400"/>
              <a:buChar char="●"/>
              <a:defRPr sz="1200">
                <a:solidFill>
                  <a:srgbClr val="000000"/>
                </a:solidFill>
              </a:defRPr>
            </a:lvl1pPr>
            <a:lvl2pPr marL="914400" lvl="1" indent="-317500" rtl="0">
              <a:spcBef>
                <a:spcPts val="0"/>
              </a:spcBef>
              <a:spcAft>
                <a:spcPts val="0"/>
              </a:spcAft>
              <a:buClr>
                <a:schemeClr val="dk1"/>
              </a:buClr>
              <a:buSzPts val="1400"/>
              <a:buChar char="○"/>
              <a:defRPr>
                <a:solidFill>
                  <a:srgbClr val="000000"/>
                </a:solidFill>
              </a:defRPr>
            </a:lvl2pPr>
            <a:lvl3pPr marL="1371600" lvl="2" indent="-317500" rtl="0">
              <a:spcBef>
                <a:spcPts val="1600"/>
              </a:spcBef>
              <a:spcAft>
                <a:spcPts val="0"/>
              </a:spcAft>
              <a:buClr>
                <a:schemeClr val="dk1"/>
              </a:buClr>
              <a:buSzPts val="1400"/>
              <a:buChar char="■"/>
              <a:defRPr>
                <a:solidFill>
                  <a:srgbClr val="000000"/>
                </a:solidFill>
              </a:defRPr>
            </a:lvl3pPr>
            <a:lvl4pPr marL="1828800" lvl="3" indent="-317500" rtl="0">
              <a:spcBef>
                <a:spcPts val="1600"/>
              </a:spcBef>
              <a:spcAft>
                <a:spcPts val="0"/>
              </a:spcAft>
              <a:buClr>
                <a:schemeClr val="dk1"/>
              </a:buClr>
              <a:buSzPts val="1400"/>
              <a:buChar char="●"/>
              <a:defRPr>
                <a:solidFill>
                  <a:srgbClr val="000000"/>
                </a:solidFill>
              </a:defRPr>
            </a:lvl4pPr>
            <a:lvl5pPr marL="2286000" lvl="4" indent="-317500" rtl="0">
              <a:spcBef>
                <a:spcPts val="1600"/>
              </a:spcBef>
              <a:spcAft>
                <a:spcPts val="0"/>
              </a:spcAft>
              <a:buClr>
                <a:schemeClr val="dk1"/>
              </a:buClr>
              <a:buSzPts val="1400"/>
              <a:buChar char="○"/>
              <a:defRPr>
                <a:solidFill>
                  <a:srgbClr val="000000"/>
                </a:solidFill>
              </a:defRPr>
            </a:lvl5pPr>
            <a:lvl6pPr marL="2743200" lvl="5" indent="-317500" rtl="0">
              <a:spcBef>
                <a:spcPts val="1600"/>
              </a:spcBef>
              <a:spcAft>
                <a:spcPts val="0"/>
              </a:spcAft>
              <a:buClr>
                <a:schemeClr val="dk1"/>
              </a:buClr>
              <a:buSzPts val="1400"/>
              <a:buChar char="■"/>
              <a:defRPr>
                <a:solidFill>
                  <a:srgbClr val="000000"/>
                </a:solidFill>
              </a:defRPr>
            </a:lvl6pPr>
            <a:lvl7pPr marL="3200400" lvl="6" indent="-317500" rtl="0">
              <a:spcBef>
                <a:spcPts val="1600"/>
              </a:spcBef>
              <a:spcAft>
                <a:spcPts val="0"/>
              </a:spcAft>
              <a:buClr>
                <a:schemeClr val="dk1"/>
              </a:buClr>
              <a:buSzPts val="1400"/>
              <a:buChar char="●"/>
              <a:defRPr>
                <a:solidFill>
                  <a:srgbClr val="000000"/>
                </a:solidFill>
              </a:defRPr>
            </a:lvl7pPr>
            <a:lvl8pPr marL="3657600" lvl="7" indent="-317500" rtl="0">
              <a:spcBef>
                <a:spcPts val="1600"/>
              </a:spcBef>
              <a:spcAft>
                <a:spcPts val="0"/>
              </a:spcAft>
              <a:buClr>
                <a:schemeClr val="dk1"/>
              </a:buClr>
              <a:buSzPts val="1400"/>
              <a:buChar char="○"/>
              <a:defRPr>
                <a:solidFill>
                  <a:srgbClr val="000000"/>
                </a:solidFill>
              </a:defRPr>
            </a:lvl8pPr>
            <a:lvl9pPr marL="4114800" lvl="8" indent="-317500" rtl="0">
              <a:spcBef>
                <a:spcPts val="1600"/>
              </a:spcBef>
              <a:spcAft>
                <a:spcPts val="1600"/>
              </a:spcAft>
              <a:buClr>
                <a:schemeClr val="dk1"/>
              </a:buClr>
              <a:buSzPts val="1400"/>
              <a:buChar char="■"/>
              <a:defRPr>
                <a:solidFill>
                  <a:srgbClr val="000000"/>
                </a:solidFill>
              </a:defRPr>
            </a:lvl9pPr>
          </a:lstStyle>
          <a:p>
            <a:endParaRPr/>
          </a:p>
        </p:txBody>
      </p:sp>
    </p:spTree>
    <p:extLst>
      <p:ext uri="{BB962C8B-B14F-4D97-AF65-F5344CB8AC3E}">
        <p14:creationId xmlns:p14="http://schemas.microsoft.com/office/powerpoint/2010/main" val="3031912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36"/>
        <p:cNvGrpSpPr/>
        <p:nvPr/>
      </p:nvGrpSpPr>
      <p:grpSpPr>
        <a:xfrm>
          <a:off x="0" y="0"/>
          <a:ext cx="0" cy="0"/>
          <a:chOff x="0" y="0"/>
          <a:chExt cx="0" cy="0"/>
        </a:xfrm>
      </p:grpSpPr>
    </p:spTree>
    <p:extLst>
      <p:ext uri="{BB962C8B-B14F-4D97-AF65-F5344CB8AC3E}">
        <p14:creationId xmlns:p14="http://schemas.microsoft.com/office/powerpoint/2010/main" val="203020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1">
  <p:cSld name="CUSTOM_5">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583850" y="598900"/>
            <a:ext cx="3988200" cy="646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rgbClr val="000000"/>
              </a:buClr>
              <a:buSzPts val="40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17" name="Google Shape;117;p18"/>
          <p:cNvSpPr txBox="1">
            <a:spLocks noGrp="1"/>
          </p:cNvSpPr>
          <p:nvPr>
            <p:ph type="title" idx="2"/>
          </p:nvPr>
        </p:nvSpPr>
        <p:spPr>
          <a:xfrm>
            <a:off x="1278065" y="1659305"/>
            <a:ext cx="2531700" cy="420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2500">
                <a:solidFill>
                  <a:schemeClr val="dk1"/>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18" name="Google Shape;118;p18"/>
          <p:cNvSpPr txBox="1">
            <a:spLocks noGrp="1"/>
          </p:cNvSpPr>
          <p:nvPr>
            <p:ph type="subTitle" idx="1"/>
          </p:nvPr>
        </p:nvSpPr>
        <p:spPr>
          <a:xfrm>
            <a:off x="1278050" y="2079600"/>
            <a:ext cx="2836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8"/>
          <p:cNvSpPr txBox="1">
            <a:spLocks noGrp="1"/>
          </p:cNvSpPr>
          <p:nvPr>
            <p:ph type="title" idx="3"/>
          </p:nvPr>
        </p:nvSpPr>
        <p:spPr>
          <a:xfrm>
            <a:off x="1278055" y="2713554"/>
            <a:ext cx="2531700" cy="420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2500">
                <a:solidFill>
                  <a:schemeClr val="dk1"/>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0" name="Google Shape;120;p18"/>
          <p:cNvSpPr txBox="1">
            <a:spLocks noGrp="1"/>
          </p:cNvSpPr>
          <p:nvPr>
            <p:ph type="subTitle" idx="4"/>
          </p:nvPr>
        </p:nvSpPr>
        <p:spPr>
          <a:xfrm>
            <a:off x="1278050" y="3111844"/>
            <a:ext cx="2836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8"/>
          <p:cNvSpPr txBox="1">
            <a:spLocks noGrp="1"/>
          </p:cNvSpPr>
          <p:nvPr>
            <p:ph type="title" idx="5"/>
          </p:nvPr>
        </p:nvSpPr>
        <p:spPr>
          <a:xfrm>
            <a:off x="1278065" y="3745806"/>
            <a:ext cx="2531700" cy="4203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800"/>
              <a:buNone/>
              <a:defRPr sz="2500">
                <a:solidFill>
                  <a:schemeClr val="dk1"/>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8"/>
          <p:cNvSpPr txBox="1">
            <a:spLocks noGrp="1"/>
          </p:cNvSpPr>
          <p:nvPr>
            <p:ph type="subTitle" idx="6"/>
          </p:nvPr>
        </p:nvSpPr>
        <p:spPr>
          <a:xfrm>
            <a:off x="1278050" y="4166100"/>
            <a:ext cx="2836800" cy="53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8"/>
          <p:cNvSpPr/>
          <p:nvPr/>
        </p:nvSpPr>
        <p:spPr>
          <a:xfrm rot="4024234">
            <a:off x="465320" y="-1390455"/>
            <a:ext cx="105098" cy="3574942"/>
          </a:xfrm>
          <a:custGeom>
            <a:avLst/>
            <a:gdLst/>
            <a:ahLst/>
            <a:cxnLst/>
            <a:rect l="l" t="t" r="r" b="b"/>
            <a:pathLst>
              <a:path w="11059" h="227968" extrusionOk="0">
                <a:moveTo>
                  <a:pt x="10255" y="0"/>
                </a:moveTo>
                <a:cubicBezTo>
                  <a:pt x="7659" y="10386"/>
                  <a:pt x="6859" y="21427"/>
                  <a:pt x="8187" y="32050"/>
                </a:cubicBezTo>
                <a:cubicBezTo>
                  <a:pt x="9066" y="39079"/>
                  <a:pt x="11456" y="46372"/>
                  <a:pt x="9738" y="53244"/>
                </a:cubicBezTo>
                <a:cubicBezTo>
                  <a:pt x="6999" y="64197"/>
                  <a:pt x="-2017" y="74790"/>
                  <a:pt x="433" y="85811"/>
                </a:cubicBezTo>
                <a:cubicBezTo>
                  <a:pt x="3589" y="100008"/>
                  <a:pt x="8968" y="113768"/>
                  <a:pt x="10772" y="128200"/>
                </a:cubicBezTo>
                <a:cubicBezTo>
                  <a:pt x="11918" y="137364"/>
                  <a:pt x="6636" y="146361"/>
                  <a:pt x="6636" y="155597"/>
                </a:cubicBezTo>
                <a:cubicBezTo>
                  <a:pt x="6636" y="165816"/>
                  <a:pt x="11743" y="176076"/>
                  <a:pt x="9738" y="186097"/>
                </a:cubicBezTo>
                <a:cubicBezTo>
                  <a:pt x="8831" y="190631"/>
                  <a:pt x="4108" y="193915"/>
                  <a:pt x="3535" y="198503"/>
                </a:cubicBezTo>
                <a:cubicBezTo>
                  <a:pt x="2302" y="208370"/>
                  <a:pt x="8187" y="218025"/>
                  <a:pt x="8187" y="227968"/>
                </a:cubicBezTo>
              </a:path>
            </a:pathLst>
          </a:custGeom>
          <a:noFill/>
          <a:ln w="38100" cap="flat" cmpd="sng">
            <a:solidFill>
              <a:schemeClr val="accent4"/>
            </a:solidFill>
            <a:prstDash val="dash"/>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VS">
  <p:cSld name="CUSTOM_6">
    <p:spTree>
      <p:nvGrpSpPr>
        <p:cNvPr id="1" name="Shape 124"/>
        <p:cNvGrpSpPr/>
        <p:nvPr/>
      </p:nvGrpSpPr>
      <p:grpSpPr>
        <a:xfrm>
          <a:off x="0" y="0"/>
          <a:ext cx="0" cy="0"/>
          <a:chOff x="0" y="0"/>
          <a:chExt cx="0" cy="0"/>
        </a:xfrm>
      </p:grpSpPr>
      <p:sp>
        <p:nvSpPr>
          <p:cNvPr id="125" name="Google Shape;125;p19"/>
          <p:cNvSpPr txBox="1">
            <a:spLocks noGrp="1"/>
          </p:cNvSpPr>
          <p:nvPr>
            <p:ph type="subTitle" idx="1"/>
          </p:nvPr>
        </p:nvSpPr>
        <p:spPr>
          <a:xfrm>
            <a:off x="1236975" y="2571800"/>
            <a:ext cx="2784900" cy="1653000"/>
          </a:xfrm>
          <a:prstGeom prst="rect">
            <a:avLst/>
          </a:prstGeom>
          <a:solidFill>
            <a:schemeClr val="accent3"/>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9"/>
          <p:cNvSpPr txBox="1">
            <a:spLocks noGrp="1"/>
          </p:cNvSpPr>
          <p:nvPr>
            <p:ph type="subTitle" idx="2"/>
          </p:nvPr>
        </p:nvSpPr>
        <p:spPr>
          <a:xfrm>
            <a:off x="5066000" y="2571800"/>
            <a:ext cx="2841000" cy="1653000"/>
          </a:xfrm>
          <a:prstGeom prst="rect">
            <a:avLst/>
          </a:prstGeom>
          <a:solidFill>
            <a:schemeClr val="accent3"/>
          </a:solid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19"/>
          <p:cNvSpPr txBox="1">
            <a:spLocks noGrp="1"/>
          </p:cNvSpPr>
          <p:nvPr>
            <p:ph type="title"/>
          </p:nvPr>
        </p:nvSpPr>
        <p:spPr>
          <a:xfrm>
            <a:off x="1278625" y="2661036"/>
            <a:ext cx="2729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9"/>
          <p:cNvSpPr txBox="1">
            <a:spLocks noGrp="1"/>
          </p:cNvSpPr>
          <p:nvPr>
            <p:ph type="title" idx="3"/>
          </p:nvPr>
        </p:nvSpPr>
        <p:spPr>
          <a:xfrm>
            <a:off x="5135850" y="2661036"/>
            <a:ext cx="2729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9" name="Google Shape;129;p19"/>
          <p:cNvSpPr txBox="1">
            <a:spLocks noGrp="1"/>
          </p:cNvSpPr>
          <p:nvPr>
            <p:ph type="title" idx="4"/>
          </p:nvPr>
        </p:nvSpPr>
        <p:spPr>
          <a:xfrm>
            <a:off x="2069550" y="583337"/>
            <a:ext cx="4993200" cy="1331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40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30" name="Google Shape;130;p19"/>
          <p:cNvSpPr/>
          <p:nvPr/>
        </p:nvSpPr>
        <p:spPr>
          <a:xfrm rot="-7755445">
            <a:off x="542329" y="-557427"/>
            <a:ext cx="767809" cy="2562575"/>
          </a:xfrm>
          <a:custGeom>
            <a:avLst/>
            <a:gdLst/>
            <a:ahLst/>
            <a:cxnLst/>
            <a:rect l="l" t="t" r="r" b="b"/>
            <a:pathLst>
              <a:path w="8072" h="101882" extrusionOk="0">
                <a:moveTo>
                  <a:pt x="8072" y="0"/>
                </a:moveTo>
                <a:cubicBezTo>
                  <a:pt x="2098" y="7467"/>
                  <a:pt x="-1210" y="18240"/>
                  <a:pt x="452" y="27657"/>
                </a:cubicBezTo>
                <a:cubicBezTo>
                  <a:pt x="2300" y="38129"/>
                  <a:pt x="7790" y="48069"/>
                  <a:pt x="7790" y="58702"/>
                </a:cubicBezTo>
                <a:cubicBezTo>
                  <a:pt x="7790" y="67116"/>
                  <a:pt x="6587" y="75803"/>
                  <a:pt x="3274" y="83537"/>
                </a:cubicBezTo>
                <a:cubicBezTo>
                  <a:pt x="866" y="89158"/>
                  <a:pt x="-1046" y="97554"/>
                  <a:pt x="3274" y="101882"/>
                </a:cubicBezTo>
              </a:path>
            </a:pathLst>
          </a:custGeom>
          <a:noFill/>
          <a:ln w="38100" cap="flat" cmpd="sng">
            <a:solidFill>
              <a:schemeClr val="accent4"/>
            </a:solidFill>
            <a:prstDash val="dash"/>
            <a:round/>
            <a:headEnd type="none" w="med" len="med"/>
            <a:tailEnd type="none" w="med" len="med"/>
          </a:ln>
        </p:spPr>
      </p:sp>
      <p:sp>
        <p:nvSpPr>
          <p:cNvPr id="131" name="Google Shape;131;p19"/>
          <p:cNvSpPr/>
          <p:nvPr/>
        </p:nvSpPr>
        <p:spPr>
          <a:xfrm rot="10800000">
            <a:off x="8296782" y="-176062"/>
            <a:ext cx="983368" cy="2424737"/>
          </a:xfrm>
          <a:custGeom>
            <a:avLst/>
            <a:gdLst/>
            <a:ahLst/>
            <a:cxnLst/>
            <a:rect l="l" t="t" r="r" b="b"/>
            <a:pathLst>
              <a:path w="33428" h="111252" extrusionOk="0">
                <a:moveTo>
                  <a:pt x="2286" y="0"/>
                </a:moveTo>
                <a:cubicBezTo>
                  <a:pt x="12044" y="4879"/>
                  <a:pt x="29864" y="3018"/>
                  <a:pt x="32004" y="13716"/>
                </a:cubicBezTo>
                <a:cubicBezTo>
                  <a:pt x="33200" y="19694"/>
                  <a:pt x="34405" y="26401"/>
                  <a:pt x="32004" y="32004"/>
                </a:cubicBezTo>
                <a:cubicBezTo>
                  <a:pt x="28757" y="39580"/>
                  <a:pt x="21182" y="44861"/>
                  <a:pt x="18288" y="52578"/>
                </a:cubicBezTo>
                <a:cubicBezTo>
                  <a:pt x="13637" y="64982"/>
                  <a:pt x="18726" y="79422"/>
                  <a:pt x="15240" y="92202"/>
                </a:cubicBezTo>
                <a:cubicBezTo>
                  <a:pt x="13100" y="100047"/>
                  <a:pt x="3637" y="103979"/>
                  <a:pt x="0" y="111252"/>
                </a:cubicBezTo>
              </a:path>
            </a:pathLst>
          </a:custGeom>
          <a:noFill/>
          <a:ln w="38100" cap="flat" cmpd="sng">
            <a:solidFill>
              <a:schemeClr val="accent4"/>
            </a:solidFill>
            <a:prstDash val="dash"/>
            <a:round/>
            <a:headEnd type="none" w="med" len="med"/>
            <a:tailEnd type="none" w="med" len="med"/>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18">
    <p:bg>
      <p:bgPr>
        <a:solidFill>
          <a:schemeClr val="accent2"/>
        </a:solidFill>
        <a:effectLst/>
      </p:bgPr>
    </p:bg>
    <p:spTree>
      <p:nvGrpSpPr>
        <p:cNvPr id="1" name="Shape 210"/>
        <p:cNvGrpSpPr/>
        <p:nvPr/>
      </p:nvGrpSpPr>
      <p:grpSpPr>
        <a:xfrm>
          <a:off x="0" y="0"/>
          <a:ext cx="0" cy="0"/>
          <a:chOff x="0" y="0"/>
          <a:chExt cx="0" cy="0"/>
        </a:xfrm>
      </p:grpSpPr>
      <p:sp>
        <p:nvSpPr>
          <p:cNvPr id="211" name="Google Shape;211;p28"/>
          <p:cNvSpPr/>
          <p:nvPr/>
        </p:nvSpPr>
        <p:spPr>
          <a:xfrm rot="-9999348" flipH="1">
            <a:off x="5537541" y="2871842"/>
            <a:ext cx="3759571" cy="2764222"/>
          </a:xfrm>
          <a:custGeom>
            <a:avLst/>
            <a:gdLst/>
            <a:ahLst/>
            <a:cxnLst/>
            <a:rect l="l" t="t" r="r" b="b"/>
            <a:pathLst>
              <a:path w="150383" h="110569" extrusionOk="0">
                <a:moveTo>
                  <a:pt x="150383" y="108346"/>
                </a:moveTo>
                <a:cubicBezTo>
                  <a:pt x="143137" y="111969"/>
                  <a:pt x="134186" y="110152"/>
                  <a:pt x="126109" y="109530"/>
                </a:cubicBezTo>
                <a:cubicBezTo>
                  <a:pt x="109546" y="108254"/>
                  <a:pt x="92265" y="101149"/>
                  <a:pt x="80520" y="89401"/>
                </a:cubicBezTo>
                <a:cubicBezTo>
                  <a:pt x="67217" y="76094"/>
                  <a:pt x="70733" y="51198"/>
                  <a:pt x="57430" y="37891"/>
                </a:cubicBezTo>
                <a:cubicBezTo>
                  <a:pt x="41216" y="21671"/>
                  <a:pt x="10257" y="20513"/>
                  <a:pt x="0" y="0"/>
                </a:cubicBezTo>
              </a:path>
            </a:pathLst>
          </a:custGeom>
          <a:noFill/>
          <a:ln w="38100" cap="flat" cmpd="sng">
            <a:solidFill>
              <a:schemeClr val="accent3"/>
            </a:solidFill>
            <a:prstDash val="dash"/>
            <a:round/>
            <a:headEnd type="none" w="med" len="med"/>
            <a:tailEnd type="none" w="med" len="med"/>
          </a:ln>
        </p:spPr>
      </p:sp>
      <p:sp>
        <p:nvSpPr>
          <p:cNvPr id="212" name="Google Shape;212;p28"/>
          <p:cNvSpPr/>
          <p:nvPr/>
        </p:nvSpPr>
        <p:spPr>
          <a:xfrm rot="10800000" flipH="1">
            <a:off x="3078669" y="2000920"/>
            <a:ext cx="6275825" cy="3254500"/>
          </a:xfrm>
          <a:custGeom>
            <a:avLst/>
            <a:gdLst/>
            <a:ahLst/>
            <a:cxnLst/>
            <a:rect l="l" t="t" r="r" b="b"/>
            <a:pathLst>
              <a:path w="251033" h="130180" extrusionOk="0">
                <a:moveTo>
                  <a:pt x="0" y="0"/>
                </a:moveTo>
                <a:cubicBezTo>
                  <a:pt x="1428" y="5712"/>
                  <a:pt x="7983" y="8718"/>
                  <a:pt x="11249" y="13617"/>
                </a:cubicBezTo>
                <a:cubicBezTo>
                  <a:pt x="21651" y="29219"/>
                  <a:pt x="41301" y="38953"/>
                  <a:pt x="59798" y="42036"/>
                </a:cubicBezTo>
                <a:cubicBezTo>
                  <a:pt x="82012" y="45738"/>
                  <a:pt x="108552" y="32509"/>
                  <a:pt x="127293" y="44996"/>
                </a:cubicBezTo>
                <a:cubicBezTo>
                  <a:pt x="151529" y="61144"/>
                  <a:pt x="151361" y="100934"/>
                  <a:pt x="174657" y="118411"/>
                </a:cubicBezTo>
                <a:cubicBezTo>
                  <a:pt x="188992" y="129165"/>
                  <a:pt x="209674" y="132015"/>
                  <a:pt x="227350" y="129069"/>
                </a:cubicBezTo>
                <a:cubicBezTo>
                  <a:pt x="236145" y="127603"/>
                  <a:pt x="247046" y="124610"/>
                  <a:pt x="251033" y="116635"/>
                </a:cubicBezTo>
              </a:path>
            </a:pathLst>
          </a:custGeom>
          <a:noFill/>
          <a:ln w="38100" cap="flat" cmpd="sng">
            <a:solidFill>
              <a:schemeClr val="accent3"/>
            </a:solidFill>
            <a:prstDash val="dash"/>
            <a:round/>
            <a:headEnd type="none" w="med" len="med"/>
            <a:tailEnd type="none" w="med" len="med"/>
          </a:ln>
        </p:spPr>
      </p:sp>
      <p:sp>
        <p:nvSpPr>
          <p:cNvPr id="213" name="Google Shape;213;p28"/>
          <p:cNvSpPr/>
          <p:nvPr/>
        </p:nvSpPr>
        <p:spPr>
          <a:xfrm rot="10406136" flipH="1">
            <a:off x="-411300" y="-773214"/>
            <a:ext cx="5292628" cy="3074809"/>
          </a:xfrm>
          <a:custGeom>
            <a:avLst/>
            <a:gdLst/>
            <a:ahLst/>
            <a:cxnLst/>
            <a:rect l="l" t="t" r="r" b="b"/>
            <a:pathLst>
              <a:path w="199523" h="122998" extrusionOk="0">
                <a:moveTo>
                  <a:pt x="0" y="0"/>
                </a:moveTo>
                <a:cubicBezTo>
                  <a:pt x="5699" y="14253"/>
                  <a:pt x="23641" y="20073"/>
                  <a:pt x="32563" y="32564"/>
                </a:cubicBezTo>
                <a:cubicBezTo>
                  <a:pt x="40249" y="43325"/>
                  <a:pt x="44291" y="59762"/>
                  <a:pt x="56837" y="63943"/>
                </a:cubicBezTo>
                <a:cubicBezTo>
                  <a:pt x="68686" y="67892"/>
                  <a:pt x="81709" y="68738"/>
                  <a:pt x="94137" y="67495"/>
                </a:cubicBezTo>
                <a:cubicBezTo>
                  <a:pt x="103367" y="66572"/>
                  <a:pt x="113910" y="62894"/>
                  <a:pt x="121964" y="67495"/>
                </a:cubicBezTo>
                <a:cubicBezTo>
                  <a:pt x="136606" y="75860"/>
                  <a:pt x="140854" y="95450"/>
                  <a:pt x="150974" y="108939"/>
                </a:cubicBezTo>
                <a:cubicBezTo>
                  <a:pt x="158695" y="119231"/>
                  <a:pt x="174224" y="122556"/>
                  <a:pt x="187090" y="122556"/>
                </a:cubicBezTo>
                <a:cubicBezTo>
                  <a:pt x="191239" y="122556"/>
                  <a:pt x="195812" y="123820"/>
                  <a:pt x="199523" y="121964"/>
                </a:cubicBezTo>
              </a:path>
            </a:pathLst>
          </a:custGeom>
          <a:noFill/>
          <a:ln w="38100" cap="flat" cmpd="sng">
            <a:solidFill>
              <a:schemeClr val="accent3"/>
            </a:solidFill>
            <a:prstDash val="dash"/>
            <a:round/>
            <a:headEnd type="none" w="med" len="med"/>
            <a:tailEnd type="none" w="med" len="med"/>
          </a:ln>
        </p:spPr>
      </p:sp>
      <p:sp>
        <p:nvSpPr>
          <p:cNvPr id="214" name="Google Shape;214;p28"/>
          <p:cNvSpPr/>
          <p:nvPr/>
        </p:nvSpPr>
        <p:spPr>
          <a:xfrm rot="10800000" flipH="1">
            <a:off x="-197981" y="-560101"/>
            <a:ext cx="8673650" cy="4247996"/>
          </a:xfrm>
          <a:custGeom>
            <a:avLst/>
            <a:gdLst/>
            <a:ahLst/>
            <a:cxnLst/>
            <a:rect l="l" t="t" r="r" b="b"/>
            <a:pathLst>
              <a:path w="346946" h="158967" extrusionOk="0">
                <a:moveTo>
                  <a:pt x="0" y="0"/>
                </a:moveTo>
                <a:cubicBezTo>
                  <a:pt x="14215" y="4059"/>
                  <a:pt x="31075" y="7804"/>
                  <a:pt x="39668" y="19834"/>
                </a:cubicBezTo>
                <a:cubicBezTo>
                  <a:pt x="45523" y="28031"/>
                  <a:pt x="51445" y="36282"/>
                  <a:pt x="55950" y="45292"/>
                </a:cubicBezTo>
                <a:cubicBezTo>
                  <a:pt x="59693" y="52777"/>
                  <a:pt x="63651" y="61829"/>
                  <a:pt x="71343" y="65126"/>
                </a:cubicBezTo>
                <a:cubicBezTo>
                  <a:pt x="85502" y="71194"/>
                  <a:pt x="103427" y="66377"/>
                  <a:pt x="116636" y="74303"/>
                </a:cubicBezTo>
                <a:cubicBezTo>
                  <a:pt x="123851" y="78632"/>
                  <a:pt x="127953" y="86840"/>
                  <a:pt x="132621" y="93841"/>
                </a:cubicBezTo>
                <a:cubicBezTo>
                  <a:pt x="139554" y="104240"/>
                  <a:pt x="153152" y="109845"/>
                  <a:pt x="165480" y="111899"/>
                </a:cubicBezTo>
                <a:cubicBezTo>
                  <a:pt x="191557" y="116243"/>
                  <a:pt x="219103" y="111144"/>
                  <a:pt x="244520" y="118412"/>
                </a:cubicBezTo>
                <a:cubicBezTo>
                  <a:pt x="264590" y="124151"/>
                  <a:pt x="284053" y="132452"/>
                  <a:pt x="302246" y="142686"/>
                </a:cubicBezTo>
                <a:cubicBezTo>
                  <a:pt x="316067" y="150460"/>
                  <a:pt x="331088" y="158967"/>
                  <a:pt x="346946" y="158967"/>
                </a:cubicBezTo>
              </a:path>
            </a:pathLst>
          </a:custGeom>
          <a:noFill/>
          <a:ln w="38100" cap="flat" cmpd="sng">
            <a:solidFill>
              <a:schemeClr val="accent3"/>
            </a:solidFill>
            <a:prstDash val="dash"/>
            <a:round/>
            <a:headEnd type="none" w="med" len="med"/>
            <a:tailEnd type="none" w="med" len="med"/>
          </a:ln>
        </p:spPr>
      </p:sp>
      <p:sp>
        <p:nvSpPr>
          <p:cNvPr id="215" name="Google Shape;215;p28"/>
          <p:cNvSpPr/>
          <p:nvPr/>
        </p:nvSpPr>
        <p:spPr>
          <a:xfrm rot="302386" flipH="1">
            <a:off x="1776988" y="1000799"/>
            <a:ext cx="5645024" cy="3141747"/>
          </a:xfrm>
          <a:prstGeom prst="rect">
            <a:avLst/>
          </a:prstGeom>
          <a:solidFill>
            <a:schemeClr val="accent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txBox="1">
            <a:spLocks noGrp="1"/>
          </p:cNvSpPr>
          <p:nvPr>
            <p:ph type="title"/>
          </p:nvPr>
        </p:nvSpPr>
        <p:spPr>
          <a:xfrm>
            <a:off x="2626375" y="2073300"/>
            <a:ext cx="3891300" cy="9969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4200"/>
              <a:buNone/>
              <a:defRPr sz="5000">
                <a:solidFill>
                  <a:schemeClr val="dk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7" name="Google Shape;217;p28"/>
          <p:cNvSpPr txBox="1">
            <a:spLocks noGrp="1"/>
          </p:cNvSpPr>
          <p:nvPr>
            <p:ph type="subTitle" idx="1"/>
          </p:nvPr>
        </p:nvSpPr>
        <p:spPr>
          <a:xfrm>
            <a:off x="3431325" y="2963700"/>
            <a:ext cx="22812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8" name="Google Shape;218;p28"/>
          <p:cNvSpPr/>
          <p:nvPr/>
        </p:nvSpPr>
        <p:spPr>
          <a:xfrm rot="10291435" flipH="1">
            <a:off x="-649165" y="-733655"/>
            <a:ext cx="3537631" cy="1410732"/>
          </a:xfrm>
          <a:custGeom>
            <a:avLst/>
            <a:gdLst/>
            <a:ahLst/>
            <a:cxnLst/>
            <a:rect l="l" t="t" r="r" b="b"/>
            <a:pathLst>
              <a:path w="141502" h="56428" extrusionOk="0">
                <a:moveTo>
                  <a:pt x="0" y="3734"/>
                </a:moveTo>
                <a:cubicBezTo>
                  <a:pt x="8548" y="1292"/>
                  <a:pt x="19246" y="-2381"/>
                  <a:pt x="26643" y="2550"/>
                </a:cubicBezTo>
                <a:cubicBezTo>
                  <a:pt x="39189" y="10914"/>
                  <a:pt x="49273" y="23042"/>
                  <a:pt x="62759" y="29785"/>
                </a:cubicBezTo>
                <a:cubicBezTo>
                  <a:pt x="77789" y="37300"/>
                  <a:pt x="96448" y="30369"/>
                  <a:pt x="113083" y="32745"/>
                </a:cubicBezTo>
                <a:cubicBezTo>
                  <a:pt x="125290" y="34488"/>
                  <a:pt x="135991" y="45397"/>
                  <a:pt x="141502" y="56428"/>
                </a:cubicBezTo>
              </a:path>
            </a:pathLst>
          </a:custGeom>
          <a:noFill/>
          <a:ln w="38100" cap="flat" cmpd="sng">
            <a:solidFill>
              <a:schemeClr val="accent3"/>
            </a:solidFill>
            <a:prstDash val="dash"/>
            <a:round/>
            <a:headEnd type="none" w="med" len="med"/>
            <a:tailEnd type="none" w="med" len="med"/>
          </a:ln>
        </p:spPr>
      </p:sp>
      <p:sp>
        <p:nvSpPr>
          <p:cNvPr id="219" name="Google Shape;219;p28"/>
          <p:cNvSpPr/>
          <p:nvPr/>
        </p:nvSpPr>
        <p:spPr>
          <a:xfrm rot="10497423" flipH="1">
            <a:off x="6977846" y="4195402"/>
            <a:ext cx="2545776" cy="1061494"/>
          </a:xfrm>
          <a:custGeom>
            <a:avLst/>
            <a:gdLst/>
            <a:ahLst/>
            <a:cxnLst/>
            <a:rect l="l" t="t" r="r" b="b"/>
            <a:pathLst>
              <a:path w="101834" h="42461" extrusionOk="0">
                <a:moveTo>
                  <a:pt x="0" y="0"/>
                </a:moveTo>
                <a:cubicBezTo>
                  <a:pt x="5313" y="10628"/>
                  <a:pt x="19566" y="13634"/>
                  <a:pt x="30195" y="18946"/>
                </a:cubicBezTo>
                <a:cubicBezTo>
                  <a:pt x="37196" y="22445"/>
                  <a:pt x="42890" y="28170"/>
                  <a:pt x="49732" y="31972"/>
                </a:cubicBezTo>
                <a:cubicBezTo>
                  <a:pt x="64961" y="40434"/>
                  <a:pt x="89504" y="48425"/>
                  <a:pt x="101834" y="36116"/>
                </a:cubicBezTo>
              </a:path>
            </a:pathLst>
          </a:custGeom>
          <a:noFill/>
          <a:ln w="38100" cap="flat" cmpd="sng">
            <a:solidFill>
              <a:schemeClr val="accent3"/>
            </a:solidFill>
            <a:prstDash val="dash"/>
            <a:round/>
            <a:headEnd type="none" w="med" len="med"/>
            <a:tailEnd type="none" w="med" len="med"/>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Body 1">
  <p:cSld name="CUSTOM_14">
    <p:spTree>
      <p:nvGrpSpPr>
        <p:cNvPr id="1" name="Shape 220"/>
        <p:cNvGrpSpPr/>
        <p:nvPr/>
      </p:nvGrpSpPr>
      <p:grpSpPr>
        <a:xfrm>
          <a:off x="0" y="0"/>
          <a:ext cx="0" cy="0"/>
          <a:chOff x="0" y="0"/>
          <a:chExt cx="0" cy="0"/>
        </a:xfrm>
      </p:grpSpPr>
      <p:sp>
        <p:nvSpPr>
          <p:cNvPr id="221" name="Google Shape;221;p29"/>
          <p:cNvSpPr/>
          <p:nvPr/>
        </p:nvSpPr>
        <p:spPr>
          <a:xfrm>
            <a:off x="0" y="-125"/>
            <a:ext cx="9144000" cy="2551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txBox="1">
            <a:spLocks noGrp="1"/>
          </p:cNvSpPr>
          <p:nvPr>
            <p:ph type="title"/>
          </p:nvPr>
        </p:nvSpPr>
        <p:spPr>
          <a:xfrm>
            <a:off x="602072" y="3411425"/>
            <a:ext cx="3375000" cy="8010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2500"/>
              <a:buNone/>
              <a:defRPr sz="3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23" name="Google Shape;223;p29"/>
          <p:cNvSpPr txBox="1">
            <a:spLocks noGrp="1"/>
          </p:cNvSpPr>
          <p:nvPr>
            <p:ph type="subTitle" idx="1"/>
          </p:nvPr>
        </p:nvSpPr>
        <p:spPr>
          <a:xfrm>
            <a:off x="606325" y="4123275"/>
            <a:ext cx="3965700" cy="59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24" name="Google Shape;224;p29"/>
          <p:cNvSpPr/>
          <p:nvPr/>
        </p:nvSpPr>
        <p:spPr>
          <a:xfrm rot="-5400000">
            <a:off x="4429950" y="-1858350"/>
            <a:ext cx="309600" cy="916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rot="-7822198">
            <a:off x="6601169" y="2313112"/>
            <a:ext cx="1378468" cy="4333377"/>
          </a:xfrm>
          <a:custGeom>
            <a:avLst/>
            <a:gdLst/>
            <a:ahLst/>
            <a:cxnLst/>
            <a:rect l="l" t="t" r="r" b="b"/>
            <a:pathLst>
              <a:path w="33428" h="111252" extrusionOk="0">
                <a:moveTo>
                  <a:pt x="2286" y="0"/>
                </a:moveTo>
                <a:cubicBezTo>
                  <a:pt x="12044" y="4879"/>
                  <a:pt x="29864" y="3018"/>
                  <a:pt x="32004" y="13716"/>
                </a:cubicBezTo>
                <a:cubicBezTo>
                  <a:pt x="33200" y="19694"/>
                  <a:pt x="34405" y="26401"/>
                  <a:pt x="32004" y="32004"/>
                </a:cubicBezTo>
                <a:cubicBezTo>
                  <a:pt x="28757" y="39580"/>
                  <a:pt x="21182" y="44861"/>
                  <a:pt x="18288" y="52578"/>
                </a:cubicBezTo>
                <a:cubicBezTo>
                  <a:pt x="13637" y="64982"/>
                  <a:pt x="18726" y="79422"/>
                  <a:pt x="15240" y="92202"/>
                </a:cubicBezTo>
                <a:cubicBezTo>
                  <a:pt x="13100" y="100047"/>
                  <a:pt x="3637" y="103979"/>
                  <a:pt x="0" y="111252"/>
                </a:cubicBezTo>
              </a:path>
            </a:pathLst>
          </a:custGeom>
          <a:noFill/>
          <a:ln w="38100" cap="flat" cmpd="sng">
            <a:solidFill>
              <a:schemeClr val="accent4"/>
            </a:solidFill>
            <a:prstDash val="dash"/>
            <a:round/>
            <a:headEnd type="none" w="med" len="med"/>
            <a:tailEnd type="none" w="med" len="med"/>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ody 2">
  <p:cSld name="CUSTOM_15">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2367800" y="496451"/>
            <a:ext cx="4408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228" name="Google Shape;228;p30"/>
          <p:cNvSpPr txBox="1">
            <a:spLocks noGrp="1"/>
          </p:cNvSpPr>
          <p:nvPr>
            <p:ph type="body" idx="1"/>
          </p:nvPr>
        </p:nvSpPr>
        <p:spPr>
          <a:xfrm>
            <a:off x="2554350" y="1299225"/>
            <a:ext cx="4035600" cy="9726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Clr>
                <a:srgbClr val="000000"/>
              </a:buClr>
              <a:buSzPts val="1400"/>
              <a:buChar char="●"/>
              <a:defRPr sz="1600">
                <a:solidFill>
                  <a:srgbClr val="000000"/>
                </a:solidFill>
              </a:defRPr>
            </a:lvl1pPr>
            <a:lvl2pPr marL="914400" lvl="1" indent="-317500" rtl="0">
              <a:spcBef>
                <a:spcPts val="1600"/>
              </a:spcBef>
              <a:spcAft>
                <a:spcPts val="0"/>
              </a:spcAft>
              <a:buClr>
                <a:srgbClr val="000000"/>
              </a:buClr>
              <a:buSzPts val="1400"/>
              <a:buChar char="○"/>
              <a:defRPr>
                <a:solidFill>
                  <a:srgbClr val="000000"/>
                </a:solidFill>
              </a:defRPr>
            </a:lvl2pPr>
            <a:lvl3pPr marL="1371600" lvl="2" indent="-317500" rtl="0">
              <a:spcBef>
                <a:spcPts val="1600"/>
              </a:spcBef>
              <a:spcAft>
                <a:spcPts val="0"/>
              </a:spcAft>
              <a:buClr>
                <a:srgbClr val="000000"/>
              </a:buClr>
              <a:buSzPts val="1400"/>
              <a:buChar char="■"/>
              <a:defRPr>
                <a:solidFill>
                  <a:srgbClr val="000000"/>
                </a:solidFill>
              </a:defRPr>
            </a:lvl3pPr>
            <a:lvl4pPr marL="1828800" lvl="3" indent="-317500" rtl="0">
              <a:spcBef>
                <a:spcPts val="1600"/>
              </a:spcBef>
              <a:spcAft>
                <a:spcPts val="0"/>
              </a:spcAft>
              <a:buClr>
                <a:srgbClr val="000000"/>
              </a:buClr>
              <a:buSzPts val="1400"/>
              <a:buChar char="●"/>
              <a:defRPr>
                <a:solidFill>
                  <a:srgbClr val="000000"/>
                </a:solidFill>
              </a:defRPr>
            </a:lvl4pPr>
            <a:lvl5pPr marL="2286000" lvl="4" indent="-317500" rtl="0">
              <a:spcBef>
                <a:spcPts val="1600"/>
              </a:spcBef>
              <a:spcAft>
                <a:spcPts val="0"/>
              </a:spcAft>
              <a:buClr>
                <a:srgbClr val="000000"/>
              </a:buClr>
              <a:buSzPts val="1400"/>
              <a:buChar char="○"/>
              <a:defRPr>
                <a:solidFill>
                  <a:srgbClr val="000000"/>
                </a:solidFill>
              </a:defRPr>
            </a:lvl5pPr>
            <a:lvl6pPr marL="2743200" lvl="5" indent="-317500" rtl="0">
              <a:spcBef>
                <a:spcPts val="1600"/>
              </a:spcBef>
              <a:spcAft>
                <a:spcPts val="0"/>
              </a:spcAft>
              <a:buClr>
                <a:srgbClr val="000000"/>
              </a:buClr>
              <a:buSzPts val="1400"/>
              <a:buChar char="■"/>
              <a:defRPr>
                <a:solidFill>
                  <a:srgbClr val="000000"/>
                </a:solidFill>
              </a:defRPr>
            </a:lvl6pPr>
            <a:lvl7pPr marL="3200400" lvl="6" indent="-317500" rtl="0">
              <a:spcBef>
                <a:spcPts val="1600"/>
              </a:spcBef>
              <a:spcAft>
                <a:spcPts val="0"/>
              </a:spcAft>
              <a:buClr>
                <a:srgbClr val="000000"/>
              </a:buClr>
              <a:buSzPts val="1400"/>
              <a:buChar char="●"/>
              <a:defRPr>
                <a:solidFill>
                  <a:srgbClr val="000000"/>
                </a:solidFill>
              </a:defRPr>
            </a:lvl7pPr>
            <a:lvl8pPr marL="3657600" lvl="7" indent="-317500" rtl="0">
              <a:spcBef>
                <a:spcPts val="1600"/>
              </a:spcBef>
              <a:spcAft>
                <a:spcPts val="0"/>
              </a:spcAft>
              <a:buClr>
                <a:srgbClr val="000000"/>
              </a:buClr>
              <a:buSzPts val="1400"/>
              <a:buChar char="○"/>
              <a:defRPr>
                <a:solidFill>
                  <a:srgbClr val="000000"/>
                </a:solidFill>
              </a:defRPr>
            </a:lvl8pPr>
            <a:lvl9pPr marL="4114800" lvl="8" indent="-317500" rtl="0">
              <a:spcBef>
                <a:spcPts val="1600"/>
              </a:spcBef>
              <a:spcAft>
                <a:spcPts val="1600"/>
              </a:spcAft>
              <a:buClr>
                <a:srgbClr val="000000"/>
              </a:buClr>
              <a:buSzPts val="1400"/>
              <a:buChar char="■"/>
              <a:defRPr>
                <a:solidFill>
                  <a:srgbClr val="000000"/>
                </a:solidFill>
              </a:defRPr>
            </a:lvl9pPr>
          </a:lstStyle>
          <a:p>
            <a:endParaRPr/>
          </a:p>
        </p:txBody>
      </p:sp>
      <p:sp>
        <p:nvSpPr>
          <p:cNvPr id="229" name="Google Shape;229;p30"/>
          <p:cNvSpPr/>
          <p:nvPr/>
        </p:nvSpPr>
        <p:spPr>
          <a:xfrm>
            <a:off x="8193429" y="156675"/>
            <a:ext cx="1003808" cy="1657802"/>
          </a:xfrm>
          <a:custGeom>
            <a:avLst/>
            <a:gdLst/>
            <a:ahLst/>
            <a:cxnLst/>
            <a:rect l="l" t="t" r="r" b="b"/>
            <a:pathLst>
              <a:path w="55291" h="104775" extrusionOk="0">
                <a:moveTo>
                  <a:pt x="53767" y="0"/>
                </a:moveTo>
                <a:cubicBezTo>
                  <a:pt x="52109" y="11606"/>
                  <a:pt x="37989" y="19258"/>
                  <a:pt x="26716" y="22479"/>
                </a:cubicBezTo>
                <a:cubicBezTo>
                  <a:pt x="17320" y="25163"/>
                  <a:pt x="4147" y="27012"/>
                  <a:pt x="808" y="36195"/>
                </a:cubicBezTo>
                <a:cubicBezTo>
                  <a:pt x="-3391" y="47742"/>
                  <a:pt x="10039" y="59896"/>
                  <a:pt x="19096" y="68199"/>
                </a:cubicBezTo>
                <a:cubicBezTo>
                  <a:pt x="28194" y="76539"/>
                  <a:pt x="34372" y="87666"/>
                  <a:pt x="43099" y="96393"/>
                </a:cubicBezTo>
                <a:cubicBezTo>
                  <a:pt x="46586" y="99880"/>
                  <a:pt x="51804" y="101288"/>
                  <a:pt x="55291" y="104775"/>
                </a:cubicBezTo>
              </a:path>
            </a:pathLst>
          </a:custGeom>
          <a:noFill/>
          <a:ln w="38100" cap="flat" cmpd="sng">
            <a:solidFill>
              <a:schemeClr val="accent4"/>
            </a:solidFill>
            <a:prstDash val="dash"/>
            <a:round/>
            <a:headEnd type="none" w="med" len="med"/>
            <a:tailEnd type="none" w="med" len="med"/>
          </a:ln>
        </p:spPr>
      </p:sp>
      <p:sp>
        <p:nvSpPr>
          <p:cNvPr id="230" name="Google Shape;230;p30"/>
          <p:cNvSpPr/>
          <p:nvPr/>
        </p:nvSpPr>
        <p:spPr>
          <a:xfrm>
            <a:off x="-77525" y="614025"/>
            <a:ext cx="904644" cy="1657813"/>
          </a:xfrm>
          <a:custGeom>
            <a:avLst/>
            <a:gdLst/>
            <a:ahLst/>
            <a:cxnLst/>
            <a:rect l="l" t="t" r="r" b="b"/>
            <a:pathLst>
              <a:path w="53904" h="82192" extrusionOk="0">
                <a:moveTo>
                  <a:pt x="1034" y="0"/>
                </a:moveTo>
                <a:cubicBezTo>
                  <a:pt x="10519" y="7117"/>
                  <a:pt x="23404" y="10810"/>
                  <a:pt x="29982" y="20677"/>
                </a:cubicBezTo>
                <a:cubicBezTo>
                  <a:pt x="34310" y="27169"/>
                  <a:pt x="37338" y="34489"/>
                  <a:pt x="41872" y="40838"/>
                </a:cubicBezTo>
                <a:cubicBezTo>
                  <a:pt x="45274" y="45601"/>
                  <a:pt x="54909" y="48021"/>
                  <a:pt x="53761" y="53761"/>
                </a:cubicBezTo>
                <a:cubicBezTo>
                  <a:pt x="53033" y="57401"/>
                  <a:pt x="46991" y="56876"/>
                  <a:pt x="43422" y="57896"/>
                </a:cubicBezTo>
                <a:cubicBezTo>
                  <a:pt x="38640" y="59262"/>
                  <a:pt x="33666" y="59942"/>
                  <a:pt x="28948" y="61515"/>
                </a:cubicBezTo>
                <a:cubicBezTo>
                  <a:pt x="23395" y="63366"/>
                  <a:pt x="21198" y="70299"/>
                  <a:pt x="17059" y="74438"/>
                </a:cubicBezTo>
                <a:cubicBezTo>
                  <a:pt x="12642" y="78855"/>
                  <a:pt x="4419" y="77777"/>
                  <a:pt x="0" y="82192"/>
                </a:cubicBezTo>
              </a:path>
            </a:pathLst>
          </a:custGeom>
          <a:noFill/>
          <a:ln w="38100" cap="flat" cmpd="sng">
            <a:solidFill>
              <a:schemeClr val="accent4"/>
            </a:solidFill>
            <a:prstDash val="dash"/>
            <a:round/>
            <a:headEnd type="none" w="med" len="med"/>
            <a:tailEnd type="none" w="med" len="med"/>
          </a:ln>
        </p:spPr>
      </p:sp>
      <p:sp>
        <p:nvSpPr>
          <p:cNvPr id="231" name="Google Shape;231;p30"/>
          <p:cNvSpPr/>
          <p:nvPr/>
        </p:nvSpPr>
        <p:spPr>
          <a:xfrm rot="-5400000">
            <a:off x="4429950" y="-1858350"/>
            <a:ext cx="309600" cy="916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p:nvPr/>
        </p:nvSpPr>
        <p:spPr>
          <a:xfrm>
            <a:off x="18550" y="2884800"/>
            <a:ext cx="9144000" cy="22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9025" y="445025"/>
            <a:ext cx="79461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000"/>
              <a:buFont typeface="Just Another Hand"/>
              <a:buNone/>
              <a:defRPr sz="4000">
                <a:solidFill>
                  <a:schemeClr val="accent1"/>
                </a:solidFill>
                <a:latin typeface="Just Another Hand"/>
                <a:ea typeface="Just Another Hand"/>
                <a:cs typeface="Just Another Hand"/>
                <a:sym typeface="Just Another Hand"/>
              </a:defRPr>
            </a:lvl1pPr>
            <a:lvl2pPr lvl="1">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2pPr>
            <a:lvl3pPr lvl="2">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3pPr>
            <a:lvl4pPr lvl="3">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4pPr>
            <a:lvl5pPr lvl="4">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5pPr>
            <a:lvl6pPr lvl="5">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6pPr>
            <a:lvl7pPr lvl="6">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7pPr>
            <a:lvl8pPr lvl="7">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8pPr>
            <a:lvl9pPr lvl="8">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599025" y="1152475"/>
            <a:ext cx="79461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64" r:id="rId5"/>
    <p:sldLayoutId id="2147483665" r:id="rId6"/>
    <p:sldLayoutId id="2147483674" r:id="rId7"/>
    <p:sldLayoutId id="2147483675" r:id="rId8"/>
    <p:sldLayoutId id="2147483676"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9025" y="445025"/>
            <a:ext cx="79461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000"/>
              <a:buFont typeface="Just Another Hand"/>
              <a:buNone/>
              <a:defRPr sz="4000">
                <a:solidFill>
                  <a:schemeClr val="accent1"/>
                </a:solidFill>
                <a:latin typeface="Just Another Hand"/>
                <a:ea typeface="Just Another Hand"/>
                <a:cs typeface="Just Another Hand"/>
                <a:sym typeface="Just Another Hand"/>
              </a:defRPr>
            </a:lvl1pPr>
            <a:lvl2pPr lvl="1">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2pPr>
            <a:lvl3pPr lvl="2">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3pPr>
            <a:lvl4pPr lvl="3">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4pPr>
            <a:lvl5pPr lvl="4">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5pPr>
            <a:lvl6pPr lvl="5">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6pPr>
            <a:lvl7pPr lvl="6">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7pPr>
            <a:lvl8pPr lvl="7">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8pPr>
            <a:lvl9pPr lvl="8">
              <a:spcBef>
                <a:spcPts val="0"/>
              </a:spcBef>
              <a:spcAft>
                <a:spcPts val="0"/>
              </a:spcAft>
              <a:buClr>
                <a:schemeClr val="dk1"/>
              </a:buClr>
              <a:buSzPts val="3800"/>
              <a:buFont typeface="Montserrat"/>
              <a:buNone/>
              <a:defRPr sz="3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599025" y="1152475"/>
            <a:ext cx="79461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extLst>
      <p:ext uri="{BB962C8B-B14F-4D97-AF65-F5344CB8AC3E}">
        <p14:creationId xmlns:p14="http://schemas.microsoft.com/office/powerpoint/2010/main" val="1102576243"/>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36"/>
          <p:cNvSpPr/>
          <p:nvPr/>
        </p:nvSpPr>
        <p:spPr>
          <a:xfrm>
            <a:off x="-75" y="0"/>
            <a:ext cx="9144000" cy="5143500"/>
          </a:xfrm>
          <a:prstGeom prst="rect">
            <a:avLst/>
          </a:prstGeom>
          <a:solidFill>
            <a:schemeClr val="accent3">
              <a:alpha val="2633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36"/>
          <p:cNvGrpSpPr/>
          <p:nvPr/>
        </p:nvGrpSpPr>
        <p:grpSpPr>
          <a:xfrm>
            <a:off x="2411760" y="339502"/>
            <a:ext cx="4392488" cy="4320480"/>
            <a:chOff x="3112500" y="711850"/>
            <a:chExt cx="2919000" cy="3319425"/>
          </a:xfrm>
        </p:grpSpPr>
        <p:sp>
          <p:nvSpPr>
            <p:cNvPr id="250" name="Google Shape;250;p36"/>
            <p:cNvSpPr/>
            <p:nvPr/>
          </p:nvSpPr>
          <p:spPr>
            <a:xfrm>
              <a:off x="3112500" y="1112275"/>
              <a:ext cx="2919000" cy="2919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6"/>
            <p:cNvSpPr/>
            <p:nvPr/>
          </p:nvSpPr>
          <p:spPr>
            <a:xfrm>
              <a:off x="3374231" y="1374006"/>
              <a:ext cx="2395500" cy="2395500"/>
            </a:xfrm>
            <a:prstGeom prst="ellipse">
              <a:avLst/>
            </a:prstGeom>
            <a:noFill/>
            <a:ln w="3810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 name="Google Shape;254;p36"/>
            <p:cNvGrpSpPr/>
            <p:nvPr/>
          </p:nvGrpSpPr>
          <p:grpSpPr>
            <a:xfrm>
              <a:off x="4228025" y="711850"/>
              <a:ext cx="687750" cy="1012069"/>
              <a:chOff x="4228025" y="711850"/>
              <a:chExt cx="687750" cy="1012069"/>
            </a:xfrm>
          </p:grpSpPr>
          <p:sp>
            <p:nvSpPr>
              <p:cNvPr id="255" name="Google Shape;255;p36"/>
              <p:cNvSpPr/>
              <p:nvPr/>
            </p:nvSpPr>
            <p:spPr>
              <a:xfrm>
                <a:off x="4355750" y="828800"/>
                <a:ext cx="432300" cy="432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6"/>
              <p:cNvSpPr/>
              <p:nvPr/>
            </p:nvSpPr>
            <p:spPr>
              <a:xfrm flipH="1">
                <a:off x="4228025" y="711850"/>
                <a:ext cx="687750" cy="1012069"/>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7" name="Google Shape;257;p36"/>
          <p:cNvSpPr txBox="1">
            <a:spLocks noGrp="1"/>
          </p:cNvSpPr>
          <p:nvPr>
            <p:ph type="ctrTitle"/>
          </p:nvPr>
        </p:nvSpPr>
        <p:spPr>
          <a:xfrm>
            <a:off x="2807729" y="1563638"/>
            <a:ext cx="3528392" cy="223224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200" b="1" dirty="0" smtClean="0">
                <a:latin typeface="+mn-lt"/>
              </a:rPr>
              <a:t>Chào mừng</a:t>
            </a:r>
            <a:br>
              <a:rPr lang="vi-VN" sz="3200" b="1" dirty="0" smtClean="0">
                <a:latin typeface="+mn-lt"/>
              </a:rPr>
            </a:br>
            <a:r>
              <a:rPr lang="vi-VN" sz="3200" b="1" dirty="0" smtClean="0">
                <a:latin typeface="+mn-lt"/>
              </a:rPr>
              <a:t>các em</a:t>
            </a:r>
            <a:br>
              <a:rPr lang="vi-VN" sz="3200" b="1" dirty="0" smtClean="0">
                <a:latin typeface="+mn-lt"/>
              </a:rPr>
            </a:br>
            <a:r>
              <a:rPr lang="vi-VN" sz="3200" b="1" dirty="0" smtClean="0">
                <a:latin typeface="+mn-lt"/>
              </a:rPr>
              <a:t>đến với</a:t>
            </a:r>
            <a:br>
              <a:rPr lang="vi-VN" sz="3200" b="1" dirty="0" smtClean="0">
                <a:latin typeface="+mn-lt"/>
              </a:rPr>
            </a:br>
            <a:r>
              <a:rPr lang="vi-VN" sz="3200" b="1" dirty="0" smtClean="0">
                <a:latin typeface="+mn-lt"/>
              </a:rPr>
              <a:t>bài học</a:t>
            </a:r>
            <a:br>
              <a:rPr lang="vi-VN" sz="3200" b="1" dirty="0" smtClean="0">
                <a:latin typeface="+mn-lt"/>
              </a:rPr>
            </a:br>
            <a:r>
              <a:rPr lang="vi-VN" sz="3200" b="1" dirty="0" smtClean="0">
                <a:latin typeface="+mn-lt"/>
              </a:rPr>
              <a:t>hôm nay!</a:t>
            </a:r>
            <a:endParaRPr sz="3200" b="1" dirty="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800" b="1" dirty="0" smtClean="0">
                <a:solidFill>
                  <a:schemeClr val="accent3">
                    <a:lumMod val="10000"/>
                  </a:schemeClr>
                </a:solidFill>
                <a:latin typeface="+mn-lt"/>
              </a:rPr>
              <a:t>2. Đọc – kể tóm tắt</a:t>
            </a:r>
            <a:endParaRPr lang="vi-VN" sz="2800" b="1" dirty="0">
              <a:solidFill>
                <a:schemeClr val="accent3">
                  <a:lumMod val="10000"/>
                </a:schemeClr>
              </a:solidFill>
              <a:latin typeface="+mn-lt"/>
            </a:endParaRPr>
          </a:p>
        </p:txBody>
      </p:sp>
      <p:sp>
        <p:nvSpPr>
          <p:cNvPr id="3" name="Rectangle 2"/>
          <p:cNvSpPr/>
          <p:nvPr/>
        </p:nvSpPr>
        <p:spPr>
          <a:xfrm>
            <a:off x="1028700" y="1184109"/>
            <a:ext cx="3255268" cy="1938992"/>
          </a:xfrm>
          <a:prstGeom prst="rect">
            <a:avLst/>
          </a:prstGeom>
          <a:solidFill>
            <a:schemeClr val="bg1"/>
          </a:solidFill>
        </p:spPr>
        <p:txBody>
          <a:bodyPr wrap="square">
            <a:spAutoFit/>
          </a:bodyPr>
          <a:lstStyle/>
          <a:p>
            <a:pPr algn="just">
              <a:lnSpc>
                <a:spcPct val="150000"/>
              </a:lnSpc>
            </a:pPr>
            <a:r>
              <a:rPr lang="nl-NL" sz="2000" dirty="0"/>
              <a:t>- Thể loại: </a:t>
            </a:r>
            <a:r>
              <a:rPr lang="nl-NL" sz="2000" dirty="0" smtClean="0"/>
              <a:t>Kí</a:t>
            </a:r>
            <a:r>
              <a:rPr lang="vi-VN" sz="2000" dirty="0" smtClean="0"/>
              <a:t>.</a:t>
            </a:r>
            <a:endParaRPr lang="vi-VN" sz="2000" dirty="0"/>
          </a:p>
          <a:p>
            <a:pPr algn="just">
              <a:lnSpc>
                <a:spcPct val="150000"/>
              </a:lnSpc>
            </a:pPr>
            <a:r>
              <a:rPr lang="nl-NL" sz="2000" dirty="0"/>
              <a:t>- Phương thức biểu đạt: Tự sự kết hợp miêu tả, biểu </a:t>
            </a:r>
            <a:r>
              <a:rPr lang="nl-NL" sz="2000" dirty="0" smtClean="0"/>
              <a:t>cảm</a:t>
            </a:r>
            <a:r>
              <a:rPr lang="vi-VN" sz="2000" dirty="0" smtClean="0"/>
              <a:t>.</a:t>
            </a:r>
            <a:endParaRPr lang="vi-VN" sz="2000" dirty="0"/>
          </a:p>
        </p:txBody>
      </p:sp>
      <p:pic>
        <p:nvPicPr>
          <p:cNvPr id="4098" name="Picture 2" descr="Khám Phá Hang Én 2 Ngày • Oxalis Adven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160510"/>
            <a:ext cx="3499471" cy="34994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29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05959171"/>
              </p:ext>
            </p:extLst>
          </p:nvPr>
        </p:nvGraphicFramePr>
        <p:xfrm>
          <a:off x="0" y="123478"/>
          <a:ext cx="903649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308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710CE02-2178-4F28-A48B-C8F08F39480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ECD7A7C-E0D9-452B-BEA8-7305C4C668C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2962B9FB-07F5-4856-BD6E-AA646B24A21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BB624FA0-353D-470E-96CF-246CC0D8F17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0DCD7FEF-E2D2-4C8D-AD8C-B7472D55889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A1A18271-C4B7-4C3C-B529-DA48BBF8F28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FF13B45E-1360-4F66-803B-307DBD0BFE7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F3D272F5-C7B6-4B55-96D9-0837F4B0DCC9}"/>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BD9E295F-FD61-4E2E-9263-2EC18371F364}"/>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1D29619A-63C6-4503-8EFA-E1F651643D3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846A860A-60F6-4050-A2C0-6EFBFAD13C4E}"/>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5822D1C1-0148-4C0E-B06B-6A17D097E27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E916CF0F-1C13-4A9E-B48A-D691124B5660}"/>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3E7AD53B-7DF4-4940-B8C2-D5DB2EB4AAC2}"/>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E79850A0-7000-4074-9E70-A66922347A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36"/>
          <p:cNvSpPr/>
          <p:nvPr/>
        </p:nvSpPr>
        <p:spPr>
          <a:xfrm>
            <a:off x="-75" y="0"/>
            <a:ext cx="9144000" cy="5143500"/>
          </a:xfrm>
          <a:prstGeom prst="rect">
            <a:avLst/>
          </a:prstGeom>
          <a:solidFill>
            <a:schemeClr val="accent3">
              <a:alpha val="26339"/>
            </a:schemeClr>
          </a:solidFill>
          <a:ln>
            <a:noFill/>
          </a:ln>
        </p:spPr>
        <p:txBody>
          <a:bodyPr spcFirstLastPara="1" wrap="square" lIns="91425" tIns="91425" rIns="91425" bIns="91425" anchor="ctr" anchorCtr="0">
            <a:noAutofit/>
          </a:bodyPr>
          <a:lstStyle/>
          <a:p>
            <a:pPr algn="just"/>
            <a:endParaRPr dirty="0"/>
          </a:p>
        </p:txBody>
      </p:sp>
      <p:sp>
        <p:nvSpPr>
          <p:cNvPr id="257" name="Google Shape;257;p36"/>
          <p:cNvSpPr txBox="1">
            <a:spLocks noGrp="1"/>
          </p:cNvSpPr>
          <p:nvPr>
            <p:ph type="ctrTitle"/>
          </p:nvPr>
        </p:nvSpPr>
        <p:spPr>
          <a:xfrm>
            <a:off x="2627784" y="1995686"/>
            <a:ext cx="4339820" cy="1620600"/>
          </a:xfrm>
          <a:prstGeom prst="rect">
            <a:avLst/>
          </a:prstGeom>
          <a:solidFill>
            <a:schemeClr val="tx2"/>
          </a:solidFill>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vi-VN" sz="2800" b="1" dirty="0" smtClean="0">
                <a:latin typeface="+mn-lt"/>
              </a:rPr>
              <a:t>II. Tìm hiểu chi tiết</a:t>
            </a:r>
            <a:br>
              <a:rPr lang="vi-VN" sz="2800" b="1" dirty="0" smtClean="0">
                <a:latin typeface="+mn-lt"/>
              </a:rPr>
            </a:br>
            <a:r>
              <a:rPr lang="vi-VN" sz="2400" b="1" dirty="0" smtClean="0">
                <a:latin typeface="+mn-lt"/>
              </a:rPr>
              <a:t>1. Hành trình đến hang Én</a:t>
            </a:r>
            <a:endParaRPr sz="2400" b="1" i="1" dirty="0">
              <a:latin typeface="+mn-lt"/>
            </a:endParaRPr>
          </a:p>
        </p:txBody>
      </p:sp>
      <p:sp>
        <p:nvSpPr>
          <p:cNvPr id="2" name="Subtitle 1"/>
          <p:cNvSpPr>
            <a:spLocks noGrp="1"/>
          </p:cNvSpPr>
          <p:nvPr>
            <p:ph type="subTitle" idx="1"/>
          </p:nvPr>
        </p:nvSpPr>
        <p:spPr/>
        <p:txBody>
          <a:bodyPr/>
          <a:lstStyle/>
          <a:p>
            <a:endParaRPr lang="vi-VN" dirty="0"/>
          </a:p>
        </p:txBody>
      </p:sp>
    </p:spTree>
    <p:extLst>
      <p:ext uri="{BB962C8B-B14F-4D97-AF65-F5344CB8AC3E}">
        <p14:creationId xmlns:p14="http://schemas.microsoft.com/office/powerpoint/2010/main" val="33686114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2"/>
          <p:cNvSpPr/>
          <p:nvPr/>
        </p:nvSpPr>
        <p:spPr>
          <a:xfrm>
            <a:off x="179512" y="1851671"/>
            <a:ext cx="2952328" cy="2664294"/>
          </a:xfrm>
          <a:custGeom>
            <a:avLst/>
            <a:gdLst/>
            <a:ahLst/>
            <a:cxnLst/>
            <a:rect l="l" t="t" r="r" b="b"/>
            <a:pathLst>
              <a:path w="60853" h="36843" extrusionOk="0">
                <a:moveTo>
                  <a:pt x="1" y="1"/>
                </a:moveTo>
                <a:lnTo>
                  <a:pt x="1" y="1493"/>
                </a:lnTo>
                <a:cubicBezTo>
                  <a:pt x="677" y="1493"/>
                  <a:pt x="1234" y="2050"/>
                  <a:pt x="1234" y="2726"/>
                </a:cubicBezTo>
                <a:cubicBezTo>
                  <a:pt x="1234" y="3422"/>
                  <a:pt x="677" y="3960"/>
                  <a:pt x="1" y="3960"/>
                </a:cubicBezTo>
                <a:lnTo>
                  <a:pt x="1" y="4954"/>
                </a:lnTo>
                <a:cubicBezTo>
                  <a:pt x="677" y="4954"/>
                  <a:pt x="1234" y="5511"/>
                  <a:pt x="1234" y="6188"/>
                </a:cubicBezTo>
                <a:cubicBezTo>
                  <a:pt x="1234" y="6864"/>
                  <a:pt x="677" y="7421"/>
                  <a:pt x="1" y="7421"/>
                </a:cubicBezTo>
                <a:lnTo>
                  <a:pt x="1" y="8415"/>
                </a:lnTo>
                <a:cubicBezTo>
                  <a:pt x="677" y="8415"/>
                  <a:pt x="1234" y="8953"/>
                  <a:pt x="1234" y="9649"/>
                </a:cubicBezTo>
                <a:cubicBezTo>
                  <a:pt x="1234" y="10325"/>
                  <a:pt x="677" y="10882"/>
                  <a:pt x="1" y="10882"/>
                </a:cubicBezTo>
                <a:lnTo>
                  <a:pt x="1" y="11857"/>
                </a:lnTo>
                <a:cubicBezTo>
                  <a:pt x="677" y="11857"/>
                  <a:pt x="1234" y="12414"/>
                  <a:pt x="1234" y="13110"/>
                </a:cubicBezTo>
                <a:cubicBezTo>
                  <a:pt x="1234" y="13508"/>
                  <a:pt x="1035" y="13866"/>
                  <a:pt x="737" y="14085"/>
                </a:cubicBezTo>
                <a:lnTo>
                  <a:pt x="1" y="14085"/>
                </a:lnTo>
                <a:lnTo>
                  <a:pt x="1" y="14344"/>
                </a:lnTo>
                <a:lnTo>
                  <a:pt x="1" y="15318"/>
                </a:lnTo>
                <a:lnTo>
                  <a:pt x="1" y="15577"/>
                </a:lnTo>
                <a:cubicBezTo>
                  <a:pt x="637" y="15577"/>
                  <a:pt x="1155" y="16074"/>
                  <a:pt x="1234" y="16691"/>
                </a:cubicBezTo>
                <a:cubicBezTo>
                  <a:pt x="1155" y="17308"/>
                  <a:pt x="637" y="17785"/>
                  <a:pt x="1" y="17785"/>
                </a:cubicBezTo>
                <a:lnTo>
                  <a:pt x="1" y="18063"/>
                </a:lnTo>
                <a:lnTo>
                  <a:pt x="1" y="18780"/>
                </a:lnTo>
                <a:lnTo>
                  <a:pt x="1" y="19038"/>
                </a:lnTo>
                <a:cubicBezTo>
                  <a:pt x="637" y="19038"/>
                  <a:pt x="1155" y="19516"/>
                  <a:pt x="1234" y="20152"/>
                </a:cubicBezTo>
                <a:cubicBezTo>
                  <a:pt x="1155" y="20769"/>
                  <a:pt x="637" y="21246"/>
                  <a:pt x="1" y="21246"/>
                </a:cubicBezTo>
                <a:lnTo>
                  <a:pt x="1" y="21505"/>
                </a:lnTo>
                <a:lnTo>
                  <a:pt x="1" y="22500"/>
                </a:lnTo>
                <a:lnTo>
                  <a:pt x="1" y="22738"/>
                </a:lnTo>
                <a:lnTo>
                  <a:pt x="737" y="22738"/>
                </a:lnTo>
                <a:cubicBezTo>
                  <a:pt x="1035" y="22977"/>
                  <a:pt x="1234" y="23335"/>
                  <a:pt x="1234" y="23733"/>
                </a:cubicBezTo>
                <a:cubicBezTo>
                  <a:pt x="1234" y="24409"/>
                  <a:pt x="677" y="24966"/>
                  <a:pt x="1" y="24966"/>
                </a:cubicBezTo>
                <a:lnTo>
                  <a:pt x="1" y="25941"/>
                </a:lnTo>
                <a:cubicBezTo>
                  <a:pt x="677" y="25941"/>
                  <a:pt x="1234" y="26498"/>
                  <a:pt x="1234" y="27194"/>
                </a:cubicBezTo>
                <a:cubicBezTo>
                  <a:pt x="1234" y="27871"/>
                  <a:pt x="677" y="28428"/>
                  <a:pt x="1" y="28428"/>
                </a:cubicBezTo>
                <a:lnTo>
                  <a:pt x="1" y="29402"/>
                </a:lnTo>
                <a:cubicBezTo>
                  <a:pt x="677" y="29402"/>
                  <a:pt x="1234" y="29959"/>
                  <a:pt x="1234" y="30636"/>
                </a:cubicBezTo>
                <a:cubicBezTo>
                  <a:pt x="1234" y="31332"/>
                  <a:pt x="677" y="31889"/>
                  <a:pt x="1" y="31889"/>
                </a:cubicBezTo>
                <a:lnTo>
                  <a:pt x="1" y="32864"/>
                </a:lnTo>
                <a:cubicBezTo>
                  <a:pt x="677" y="32864"/>
                  <a:pt x="1234" y="33421"/>
                  <a:pt x="1234" y="34097"/>
                </a:cubicBezTo>
                <a:cubicBezTo>
                  <a:pt x="1234" y="34793"/>
                  <a:pt x="677" y="35330"/>
                  <a:pt x="1" y="35330"/>
                </a:cubicBezTo>
                <a:lnTo>
                  <a:pt x="1" y="36842"/>
                </a:lnTo>
                <a:lnTo>
                  <a:pt x="1413" y="36842"/>
                </a:lnTo>
                <a:cubicBezTo>
                  <a:pt x="1413" y="36146"/>
                  <a:pt x="1970" y="35589"/>
                  <a:pt x="2666" y="35589"/>
                </a:cubicBezTo>
                <a:cubicBezTo>
                  <a:pt x="3343" y="35589"/>
                  <a:pt x="3900" y="36146"/>
                  <a:pt x="3900" y="36842"/>
                </a:cubicBezTo>
                <a:lnTo>
                  <a:pt x="4874" y="36842"/>
                </a:lnTo>
                <a:cubicBezTo>
                  <a:pt x="4874" y="36146"/>
                  <a:pt x="5431" y="35589"/>
                  <a:pt x="6108" y="35589"/>
                </a:cubicBezTo>
                <a:cubicBezTo>
                  <a:pt x="6804" y="35589"/>
                  <a:pt x="7361" y="36146"/>
                  <a:pt x="7361" y="36842"/>
                </a:cubicBezTo>
                <a:lnTo>
                  <a:pt x="8336" y="36842"/>
                </a:lnTo>
                <a:cubicBezTo>
                  <a:pt x="8336" y="36146"/>
                  <a:pt x="8893" y="35589"/>
                  <a:pt x="9569" y="35589"/>
                </a:cubicBezTo>
                <a:cubicBezTo>
                  <a:pt x="10265" y="35589"/>
                  <a:pt x="10803" y="36146"/>
                  <a:pt x="10803" y="36842"/>
                </a:cubicBezTo>
                <a:lnTo>
                  <a:pt x="11797" y="36842"/>
                </a:lnTo>
                <a:cubicBezTo>
                  <a:pt x="11797" y="36146"/>
                  <a:pt x="12354" y="35589"/>
                  <a:pt x="13030" y="35589"/>
                </a:cubicBezTo>
                <a:cubicBezTo>
                  <a:pt x="13707" y="35589"/>
                  <a:pt x="14264" y="36146"/>
                  <a:pt x="14264" y="36842"/>
                </a:cubicBezTo>
                <a:lnTo>
                  <a:pt x="15239" y="36842"/>
                </a:lnTo>
                <a:cubicBezTo>
                  <a:pt x="15239" y="36146"/>
                  <a:pt x="15796" y="35589"/>
                  <a:pt x="16492" y="35589"/>
                </a:cubicBezTo>
                <a:cubicBezTo>
                  <a:pt x="17168" y="35589"/>
                  <a:pt x="17725" y="36146"/>
                  <a:pt x="17725" y="36842"/>
                </a:cubicBezTo>
                <a:lnTo>
                  <a:pt x="18700" y="36842"/>
                </a:lnTo>
                <a:cubicBezTo>
                  <a:pt x="18700" y="36146"/>
                  <a:pt x="19257" y="35589"/>
                  <a:pt x="19933" y="35589"/>
                </a:cubicBezTo>
                <a:cubicBezTo>
                  <a:pt x="20629" y="35589"/>
                  <a:pt x="21186" y="36146"/>
                  <a:pt x="21186" y="36842"/>
                </a:cubicBezTo>
                <a:lnTo>
                  <a:pt x="22121" y="36842"/>
                </a:lnTo>
                <a:cubicBezTo>
                  <a:pt x="22121" y="36146"/>
                  <a:pt x="22678" y="35589"/>
                  <a:pt x="23355" y="35589"/>
                </a:cubicBezTo>
                <a:cubicBezTo>
                  <a:pt x="24051" y="35589"/>
                  <a:pt x="24588" y="36146"/>
                  <a:pt x="24588" y="36842"/>
                </a:cubicBezTo>
                <a:lnTo>
                  <a:pt x="25583" y="36842"/>
                </a:lnTo>
                <a:cubicBezTo>
                  <a:pt x="25583" y="36146"/>
                  <a:pt x="26140" y="35589"/>
                  <a:pt x="26816" y="35589"/>
                </a:cubicBezTo>
                <a:cubicBezTo>
                  <a:pt x="27254" y="35589"/>
                  <a:pt x="27632" y="35828"/>
                  <a:pt x="27851" y="36166"/>
                </a:cubicBezTo>
                <a:lnTo>
                  <a:pt x="27851" y="36842"/>
                </a:lnTo>
                <a:lnTo>
                  <a:pt x="29263" y="36842"/>
                </a:lnTo>
                <a:cubicBezTo>
                  <a:pt x="29263" y="36186"/>
                  <a:pt x="29780" y="35649"/>
                  <a:pt x="30417" y="35609"/>
                </a:cubicBezTo>
                <a:cubicBezTo>
                  <a:pt x="31073" y="35649"/>
                  <a:pt x="31570" y="36186"/>
                  <a:pt x="31570" y="36842"/>
                </a:cubicBezTo>
                <a:lnTo>
                  <a:pt x="33003" y="36842"/>
                </a:lnTo>
                <a:lnTo>
                  <a:pt x="33003" y="36066"/>
                </a:lnTo>
                <a:cubicBezTo>
                  <a:pt x="33222" y="35788"/>
                  <a:pt x="33580" y="35589"/>
                  <a:pt x="33958" y="35589"/>
                </a:cubicBezTo>
                <a:cubicBezTo>
                  <a:pt x="34654" y="35589"/>
                  <a:pt x="35211" y="36146"/>
                  <a:pt x="35211" y="36842"/>
                </a:cubicBezTo>
                <a:lnTo>
                  <a:pt x="36186" y="36842"/>
                </a:lnTo>
                <a:cubicBezTo>
                  <a:pt x="36186" y="36146"/>
                  <a:pt x="36743" y="35589"/>
                  <a:pt x="37419" y="35589"/>
                </a:cubicBezTo>
                <a:cubicBezTo>
                  <a:pt x="38115" y="35589"/>
                  <a:pt x="38652" y="36146"/>
                  <a:pt x="38652" y="36842"/>
                </a:cubicBezTo>
                <a:lnTo>
                  <a:pt x="39647" y="36842"/>
                </a:lnTo>
                <a:cubicBezTo>
                  <a:pt x="39647" y="36146"/>
                  <a:pt x="40204" y="35589"/>
                  <a:pt x="40880" y="35589"/>
                </a:cubicBezTo>
                <a:cubicBezTo>
                  <a:pt x="41557" y="35589"/>
                  <a:pt x="42114" y="36146"/>
                  <a:pt x="42114" y="36842"/>
                </a:cubicBezTo>
                <a:lnTo>
                  <a:pt x="43088" y="36842"/>
                </a:lnTo>
                <a:cubicBezTo>
                  <a:pt x="43088" y="36146"/>
                  <a:pt x="43645" y="35589"/>
                  <a:pt x="44342" y="35589"/>
                </a:cubicBezTo>
                <a:cubicBezTo>
                  <a:pt x="45018" y="35589"/>
                  <a:pt x="45575" y="36146"/>
                  <a:pt x="45575" y="36842"/>
                </a:cubicBezTo>
                <a:lnTo>
                  <a:pt x="46550" y="36842"/>
                </a:lnTo>
                <a:cubicBezTo>
                  <a:pt x="46550" y="36146"/>
                  <a:pt x="47107" y="35589"/>
                  <a:pt x="47783" y="35589"/>
                </a:cubicBezTo>
                <a:cubicBezTo>
                  <a:pt x="48479" y="35589"/>
                  <a:pt x="49036" y="36146"/>
                  <a:pt x="49036" y="36842"/>
                </a:cubicBezTo>
                <a:lnTo>
                  <a:pt x="49971" y="36842"/>
                </a:lnTo>
                <a:cubicBezTo>
                  <a:pt x="49971" y="36146"/>
                  <a:pt x="50528" y="35589"/>
                  <a:pt x="51205" y="35589"/>
                </a:cubicBezTo>
                <a:cubicBezTo>
                  <a:pt x="51901" y="35589"/>
                  <a:pt x="52438" y="36146"/>
                  <a:pt x="52438" y="36842"/>
                </a:cubicBezTo>
                <a:lnTo>
                  <a:pt x="53433" y="36842"/>
                </a:lnTo>
                <a:cubicBezTo>
                  <a:pt x="53433" y="36146"/>
                  <a:pt x="53990" y="35589"/>
                  <a:pt x="54666" y="35589"/>
                </a:cubicBezTo>
                <a:cubicBezTo>
                  <a:pt x="55342" y="35589"/>
                  <a:pt x="55899" y="36146"/>
                  <a:pt x="55899" y="36842"/>
                </a:cubicBezTo>
                <a:lnTo>
                  <a:pt x="56954" y="36842"/>
                </a:lnTo>
                <a:cubicBezTo>
                  <a:pt x="56954" y="36146"/>
                  <a:pt x="57511" y="35589"/>
                  <a:pt x="58187" y="35589"/>
                </a:cubicBezTo>
                <a:cubicBezTo>
                  <a:pt x="58883" y="35589"/>
                  <a:pt x="59420" y="36146"/>
                  <a:pt x="59420" y="36842"/>
                </a:cubicBezTo>
                <a:lnTo>
                  <a:pt x="60853" y="36842"/>
                </a:lnTo>
                <a:lnTo>
                  <a:pt x="60853" y="35330"/>
                </a:lnTo>
                <a:cubicBezTo>
                  <a:pt x="60156" y="35330"/>
                  <a:pt x="59619" y="34793"/>
                  <a:pt x="59619" y="34097"/>
                </a:cubicBezTo>
                <a:cubicBezTo>
                  <a:pt x="59619" y="33421"/>
                  <a:pt x="60156" y="32864"/>
                  <a:pt x="60853" y="32864"/>
                </a:cubicBezTo>
                <a:lnTo>
                  <a:pt x="60853" y="31889"/>
                </a:lnTo>
                <a:cubicBezTo>
                  <a:pt x="60156" y="31889"/>
                  <a:pt x="59619" y="31332"/>
                  <a:pt x="59619" y="30636"/>
                </a:cubicBezTo>
                <a:cubicBezTo>
                  <a:pt x="59619" y="29959"/>
                  <a:pt x="60156" y="29402"/>
                  <a:pt x="60853" y="29402"/>
                </a:cubicBezTo>
                <a:lnTo>
                  <a:pt x="60853" y="28428"/>
                </a:lnTo>
                <a:cubicBezTo>
                  <a:pt x="60156" y="28428"/>
                  <a:pt x="59619" y="27871"/>
                  <a:pt x="59619" y="27194"/>
                </a:cubicBezTo>
                <a:cubicBezTo>
                  <a:pt x="59619" y="26498"/>
                  <a:pt x="60156" y="25941"/>
                  <a:pt x="60853" y="25941"/>
                </a:cubicBezTo>
                <a:lnTo>
                  <a:pt x="60853" y="24966"/>
                </a:lnTo>
                <a:cubicBezTo>
                  <a:pt x="60156" y="24966"/>
                  <a:pt x="59619" y="24409"/>
                  <a:pt x="59619" y="23733"/>
                </a:cubicBezTo>
                <a:cubicBezTo>
                  <a:pt x="59619" y="23335"/>
                  <a:pt x="59818" y="22977"/>
                  <a:pt x="60116" y="22738"/>
                </a:cubicBezTo>
                <a:lnTo>
                  <a:pt x="60853" y="22738"/>
                </a:lnTo>
                <a:lnTo>
                  <a:pt x="60853" y="22500"/>
                </a:lnTo>
                <a:lnTo>
                  <a:pt x="60853" y="21505"/>
                </a:lnTo>
                <a:lnTo>
                  <a:pt x="60853" y="21246"/>
                </a:lnTo>
                <a:cubicBezTo>
                  <a:pt x="60216" y="21246"/>
                  <a:pt x="59699" y="20769"/>
                  <a:pt x="59619" y="20152"/>
                </a:cubicBezTo>
                <a:cubicBezTo>
                  <a:pt x="59699" y="19516"/>
                  <a:pt x="60216" y="19038"/>
                  <a:pt x="60853" y="19038"/>
                </a:cubicBezTo>
                <a:lnTo>
                  <a:pt x="60853" y="18780"/>
                </a:lnTo>
                <a:lnTo>
                  <a:pt x="60853" y="18063"/>
                </a:lnTo>
                <a:lnTo>
                  <a:pt x="60853" y="17785"/>
                </a:lnTo>
                <a:cubicBezTo>
                  <a:pt x="60216" y="17785"/>
                  <a:pt x="59699" y="17308"/>
                  <a:pt x="59619" y="16691"/>
                </a:cubicBezTo>
                <a:cubicBezTo>
                  <a:pt x="59699" y="16074"/>
                  <a:pt x="60216" y="15577"/>
                  <a:pt x="60853" y="15577"/>
                </a:cubicBezTo>
                <a:lnTo>
                  <a:pt x="60853" y="15318"/>
                </a:lnTo>
                <a:lnTo>
                  <a:pt x="60853" y="14344"/>
                </a:lnTo>
                <a:lnTo>
                  <a:pt x="60853" y="14085"/>
                </a:lnTo>
                <a:lnTo>
                  <a:pt x="60116" y="14085"/>
                </a:lnTo>
                <a:cubicBezTo>
                  <a:pt x="59798" y="13866"/>
                  <a:pt x="59619" y="13508"/>
                  <a:pt x="59619" y="13110"/>
                </a:cubicBezTo>
                <a:cubicBezTo>
                  <a:pt x="59619" y="12414"/>
                  <a:pt x="60156" y="11857"/>
                  <a:pt x="60853" y="11857"/>
                </a:cubicBezTo>
                <a:lnTo>
                  <a:pt x="60853" y="10882"/>
                </a:lnTo>
                <a:cubicBezTo>
                  <a:pt x="60156" y="10882"/>
                  <a:pt x="59619" y="10325"/>
                  <a:pt x="59619" y="9649"/>
                </a:cubicBezTo>
                <a:cubicBezTo>
                  <a:pt x="59619" y="8953"/>
                  <a:pt x="60156" y="8415"/>
                  <a:pt x="60853" y="8415"/>
                </a:cubicBezTo>
                <a:lnTo>
                  <a:pt x="60853" y="7421"/>
                </a:lnTo>
                <a:cubicBezTo>
                  <a:pt x="60156" y="7421"/>
                  <a:pt x="59619" y="6864"/>
                  <a:pt x="59619" y="6188"/>
                </a:cubicBezTo>
                <a:cubicBezTo>
                  <a:pt x="59619" y="5511"/>
                  <a:pt x="60156" y="4954"/>
                  <a:pt x="60853" y="4954"/>
                </a:cubicBezTo>
                <a:lnTo>
                  <a:pt x="60853" y="3960"/>
                </a:lnTo>
                <a:cubicBezTo>
                  <a:pt x="60156" y="3960"/>
                  <a:pt x="59619" y="3422"/>
                  <a:pt x="59619" y="2726"/>
                </a:cubicBezTo>
                <a:cubicBezTo>
                  <a:pt x="59619" y="2050"/>
                  <a:pt x="60156" y="1493"/>
                  <a:pt x="60853" y="1493"/>
                </a:cubicBezTo>
                <a:lnTo>
                  <a:pt x="60853" y="1"/>
                </a:lnTo>
                <a:lnTo>
                  <a:pt x="59420" y="1"/>
                </a:lnTo>
                <a:cubicBezTo>
                  <a:pt x="59420" y="677"/>
                  <a:pt x="58883" y="1234"/>
                  <a:pt x="58187" y="1234"/>
                </a:cubicBezTo>
                <a:cubicBezTo>
                  <a:pt x="57511" y="1234"/>
                  <a:pt x="56954" y="677"/>
                  <a:pt x="56954" y="1"/>
                </a:cubicBezTo>
                <a:lnTo>
                  <a:pt x="55899" y="1"/>
                </a:lnTo>
                <a:cubicBezTo>
                  <a:pt x="55899" y="677"/>
                  <a:pt x="55342" y="1234"/>
                  <a:pt x="54666" y="1234"/>
                </a:cubicBezTo>
                <a:cubicBezTo>
                  <a:pt x="53990" y="1234"/>
                  <a:pt x="53433" y="677"/>
                  <a:pt x="53433" y="1"/>
                </a:cubicBezTo>
                <a:lnTo>
                  <a:pt x="52438" y="1"/>
                </a:lnTo>
                <a:cubicBezTo>
                  <a:pt x="52438" y="677"/>
                  <a:pt x="51901" y="1234"/>
                  <a:pt x="51205" y="1234"/>
                </a:cubicBezTo>
                <a:cubicBezTo>
                  <a:pt x="50528" y="1234"/>
                  <a:pt x="49971" y="677"/>
                  <a:pt x="49971" y="1"/>
                </a:cubicBezTo>
                <a:lnTo>
                  <a:pt x="49036" y="1"/>
                </a:lnTo>
                <a:cubicBezTo>
                  <a:pt x="49036" y="677"/>
                  <a:pt x="48479" y="1234"/>
                  <a:pt x="47783" y="1234"/>
                </a:cubicBezTo>
                <a:cubicBezTo>
                  <a:pt x="47107" y="1234"/>
                  <a:pt x="46550" y="677"/>
                  <a:pt x="46550" y="1"/>
                </a:cubicBezTo>
                <a:lnTo>
                  <a:pt x="45575" y="1"/>
                </a:lnTo>
                <a:cubicBezTo>
                  <a:pt x="45575" y="677"/>
                  <a:pt x="45018" y="1234"/>
                  <a:pt x="44342" y="1234"/>
                </a:cubicBezTo>
                <a:cubicBezTo>
                  <a:pt x="43645" y="1234"/>
                  <a:pt x="43088" y="677"/>
                  <a:pt x="43088" y="1"/>
                </a:cubicBezTo>
                <a:lnTo>
                  <a:pt x="42114" y="1"/>
                </a:lnTo>
                <a:cubicBezTo>
                  <a:pt x="42114" y="677"/>
                  <a:pt x="41557" y="1234"/>
                  <a:pt x="40880" y="1234"/>
                </a:cubicBezTo>
                <a:cubicBezTo>
                  <a:pt x="40204" y="1234"/>
                  <a:pt x="39647" y="677"/>
                  <a:pt x="39647" y="1"/>
                </a:cubicBezTo>
                <a:lnTo>
                  <a:pt x="38652" y="1"/>
                </a:lnTo>
                <a:cubicBezTo>
                  <a:pt x="38652" y="677"/>
                  <a:pt x="38115" y="1234"/>
                  <a:pt x="37419" y="1234"/>
                </a:cubicBezTo>
                <a:cubicBezTo>
                  <a:pt x="36743" y="1234"/>
                  <a:pt x="36186" y="677"/>
                  <a:pt x="36186" y="1"/>
                </a:cubicBezTo>
                <a:lnTo>
                  <a:pt x="35211" y="1"/>
                </a:lnTo>
                <a:cubicBezTo>
                  <a:pt x="35211" y="677"/>
                  <a:pt x="34654" y="1234"/>
                  <a:pt x="33958" y="1234"/>
                </a:cubicBezTo>
                <a:cubicBezTo>
                  <a:pt x="33580" y="1234"/>
                  <a:pt x="33222" y="1055"/>
                  <a:pt x="33003" y="757"/>
                </a:cubicBezTo>
                <a:lnTo>
                  <a:pt x="33003" y="1"/>
                </a:lnTo>
                <a:lnTo>
                  <a:pt x="31570" y="1"/>
                </a:lnTo>
                <a:cubicBezTo>
                  <a:pt x="31570" y="657"/>
                  <a:pt x="31073" y="1194"/>
                  <a:pt x="30417" y="1234"/>
                </a:cubicBezTo>
                <a:cubicBezTo>
                  <a:pt x="29780" y="1194"/>
                  <a:pt x="29263" y="657"/>
                  <a:pt x="29263" y="1"/>
                </a:cubicBezTo>
                <a:lnTo>
                  <a:pt x="27851" y="1"/>
                </a:lnTo>
                <a:lnTo>
                  <a:pt x="27851" y="677"/>
                </a:lnTo>
                <a:cubicBezTo>
                  <a:pt x="27632" y="1015"/>
                  <a:pt x="27254" y="1234"/>
                  <a:pt x="26816" y="1234"/>
                </a:cubicBezTo>
                <a:cubicBezTo>
                  <a:pt x="26140" y="1234"/>
                  <a:pt x="25583" y="677"/>
                  <a:pt x="25583" y="1"/>
                </a:cubicBezTo>
                <a:lnTo>
                  <a:pt x="24588" y="1"/>
                </a:lnTo>
                <a:cubicBezTo>
                  <a:pt x="24588" y="677"/>
                  <a:pt x="24051" y="1234"/>
                  <a:pt x="23355" y="1234"/>
                </a:cubicBezTo>
                <a:cubicBezTo>
                  <a:pt x="22678" y="1234"/>
                  <a:pt x="22121" y="677"/>
                  <a:pt x="22121" y="1"/>
                </a:cubicBezTo>
                <a:lnTo>
                  <a:pt x="21186" y="1"/>
                </a:lnTo>
                <a:cubicBezTo>
                  <a:pt x="21186" y="677"/>
                  <a:pt x="20629" y="1234"/>
                  <a:pt x="19933" y="1234"/>
                </a:cubicBezTo>
                <a:cubicBezTo>
                  <a:pt x="19257" y="1234"/>
                  <a:pt x="18700" y="677"/>
                  <a:pt x="18700" y="1"/>
                </a:cubicBezTo>
                <a:lnTo>
                  <a:pt x="17725" y="1"/>
                </a:lnTo>
                <a:cubicBezTo>
                  <a:pt x="17725" y="677"/>
                  <a:pt x="17168" y="1234"/>
                  <a:pt x="16492" y="1234"/>
                </a:cubicBezTo>
                <a:cubicBezTo>
                  <a:pt x="15796" y="1234"/>
                  <a:pt x="15239" y="677"/>
                  <a:pt x="15239" y="1"/>
                </a:cubicBezTo>
                <a:lnTo>
                  <a:pt x="14264" y="1"/>
                </a:lnTo>
                <a:cubicBezTo>
                  <a:pt x="14264" y="677"/>
                  <a:pt x="13707" y="1234"/>
                  <a:pt x="13030" y="1234"/>
                </a:cubicBezTo>
                <a:cubicBezTo>
                  <a:pt x="12354" y="1234"/>
                  <a:pt x="11797" y="677"/>
                  <a:pt x="11797" y="1"/>
                </a:cubicBezTo>
                <a:lnTo>
                  <a:pt x="10803" y="1"/>
                </a:lnTo>
                <a:cubicBezTo>
                  <a:pt x="10803" y="677"/>
                  <a:pt x="10265" y="1234"/>
                  <a:pt x="9569" y="1234"/>
                </a:cubicBezTo>
                <a:cubicBezTo>
                  <a:pt x="8893" y="1234"/>
                  <a:pt x="8336" y="677"/>
                  <a:pt x="8336" y="1"/>
                </a:cubicBezTo>
                <a:lnTo>
                  <a:pt x="7361" y="1"/>
                </a:lnTo>
                <a:cubicBezTo>
                  <a:pt x="7361" y="677"/>
                  <a:pt x="6804" y="1234"/>
                  <a:pt x="6108" y="1234"/>
                </a:cubicBezTo>
                <a:cubicBezTo>
                  <a:pt x="5431" y="1234"/>
                  <a:pt x="4874" y="677"/>
                  <a:pt x="4874" y="1"/>
                </a:cubicBezTo>
                <a:lnTo>
                  <a:pt x="3900" y="1"/>
                </a:lnTo>
                <a:cubicBezTo>
                  <a:pt x="3900" y="677"/>
                  <a:pt x="3343" y="1234"/>
                  <a:pt x="2666" y="1234"/>
                </a:cubicBezTo>
                <a:cubicBezTo>
                  <a:pt x="1970" y="1234"/>
                  <a:pt x="1413" y="677"/>
                  <a:pt x="1413" y="1"/>
                </a:cubicBezTo>
                <a:close/>
              </a:path>
            </a:pathLst>
          </a:custGeom>
          <a:solidFill>
            <a:srgbClr val="58BC69"/>
          </a:solidFill>
          <a:ln>
            <a:noFill/>
          </a:ln>
        </p:spPr>
        <p:txBody>
          <a:bodyPr spcFirstLastPara="1" wrap="square" lIns="91425" tIns="91425" rIns="91425" bIns="91425" anchor="ctr" anchorCtr="0">
            <a:noAutofit/>
          </a:bodyPr>
          <a:lstStyle/>
          <a:p>
            <a:endParaRPr/>
          </a:p>
        </p:txBody>
      </p:sp>
      <p:sp>
        <p:nvSpPr>
          <p:cNvPr id="641" name="Google Shape;641;p52"/>
          <p:cNvSpPr txBox="1">
            <a:spLocks noGrp="1"/>
          </p:cNvSpPr>
          <p:nvPr>
            <p:ph type="subTitle" idx="1"/>
          </p:nvPr>
        </p:nvSpPr>
        <p:spPr>
          <a:xfrm>
            <a:off x="331313" y="2013045"/>
            <a:ext cx="2633156" cy="2280323"/>
          </a:xfrm>
          <a:prstGeom prst="rect">
            <a:avLst/>
          </a:prstGeom>
          <a:solidFill>
            <a:schemeClr val="bg1"/>
          </a:solidFill>
        </p:spPr>
        <p:txBody>
          <a:bodyPr spcFirstLastPara="1" wrap="square" lIns="137150" tIns="91425" rIns="137150" bIns="228600" anchor="ctr" anchorCtr="0">
            <a:noAutofit/>
          </a:bodyPr>
          <a:lstStyle/>
          <a:p>
            <a:pPr marL="0" lvl="0" indent="0" rtl="0">
              <a:lnSpc>
                <a:spcPct val="150000"/>
              </a:lnSpc>
              <a:spcBef>
                <a:spcPts val="0"/>
              </a:spcBef>
              <a:spcAft>
                <a:spcPts val="0"/>
              </a:spcAft>
              <a:buNone/>
            </a:pPr>
            <a:r>
              <a:rPr lang="vi-VN" sz="2000" b="1" dirty="0" smtClean="0">
                <a:latin typeface="+mn-lt"/>
              </a:rPr>
              <a:t>Nhóm 1:</a:t>
            </a:r>
          </a:p>
          <a:p>
            <a:pPr marL="0" indent="0" algn="just">
              <a:lnSpc>
                <a:spcPct val="150000"/>
              </a:lnSpc>
            </a:pPr>
            <a:r>
              <a:rPr lang="nl-NL" sz="2000" dirty="0">
                <a:latin typeface="+mn-lt"/>
              </a:rPr>
              <a:t>Cách thức di chuyển vào hang Én có gì đặc biệt</a:t>
            </a:r>
            <a:r>
              <a:rPr lang="nl-NL" sz="2000" dirty="0" smtClean="0">
                <a:latin typeface="+mn-lt"/>
              </a:rPr>
              <a:t>?</a:t>
            </a:r>
            <a:endParaRPr lang="vi-VN" sz="2000" dirty="0">
              <a:latin typeface="+mn-lt"/>
            </a:endParaRPr>
          </a:p>
        </p:txBody>
      </p:sp>
      <p:sp>
        <p:nvSpPr>
          <p:cNvPr id="9" name="Rectangle 8"/>
          <p:cNvSpPr/>
          <p:nvPr/>
        </p:nvSpPr>
        <p:spPr>
          <a:xfrm>
            <a:off x="3485160" y="1419622"/>
            <a:ext cx="2165978" cy="400110"/>
          </a:xfrm>
          <a:prstGeom prst="rect">
            <a:avLst/>
          </a:prstGeom>
          <a:solidFill>
            <a:schemeClr val="bg1"/>
          </a:solidFill>
        </p:spPr>
        <p:txBody>
          <a:bodyPr wrap="none">
            <a:spAutoFit/>
          </a:bodyPr>
          <a:lstStyle/>
          <a:p>
            <a:r>
              <a:rPr lang="vi-VN" sz="2000" b="1" dirty="0" smtClean="0"/>
              <a:t>T</a:t>
            </a:r>
            <a:r>
              <a:rPr lang="nl-NL" sz="2000" b="1" dirty="0" smtClean="0"/>
              <a:t>hảo </a:t>
            </a:r>
            <a:r>
              <a:rPr lang="nl-NL" sz="2000" b="1" dirty="0" smtClean="0">
                <a:solidFill>
                  <a:schemeClr val="accent3">
                    <a:lumMod val="10000"/>
                  </a:schemeClr>
                </a:solidFill>
              </a:rPr>
              <a:t>luận</a:t>
            </a:r>
            <a:r>
              <a:rPr lang="vi-VN" sz="2000" b="1" dirty="0" smtClean="0"/>
              <a:t> nhóm</a:t>
            </a:r>
            <a:endParaRPr lang="vi-VN" sz="2000" b="1" dirty="0"/>
          </a:p>
        </p:txBody>
      </p:sp>
      <p:sp>
        <p:nvSpPr>
          <p:cNvPr id="20" name="Google Shape;638;p52"/>
          <p:cNvSpPr/>
          <p:nvPr/>
        </p:nvSpPr>
        <p:spPr>
          <a:xfrm>
            <a:off x="3131840" y="1851670"/>
            <a:ext cx="2952328" cy="2664295"/>
          </a:xfrm>
          <a:custGeom>
            <a:avLst/>
            <a:gdLst/>
            <a:ahLst/>
            <a:cxnLst/>
            <a:rect l="l" t="t" r="r" b="b"/>
            <a:pathLst>
              <a:path w="60853" h="36843" extrusionOk="0">
                <a:moveTo>
                  <a:pt x="1" y="1"/>
                </a:moveTo>
                <a:lnTo>
                  <a:pt x="1" y="1493"/>
                </a:lnTo>
                <a:cubicBezTo>
                  <a:pt x="677" y="1493"/>
                  <a:pt x="1234" y="2050"/>
                  <a:pt x="1234" y="2726"/>
                </a:cubicBezTo>
                <a:cubicBezTo>
                  <a:pt x="1234" y="3422"/>
                  <a:pt x="677" y="3960"/>
                  <a:pt x="1" y="3960"/>
                </a:cubicBezTo>
                <a:lnTo>
                  <a:pt x="1" y="4954"/>
                </a:lnTo>
                <a:cubicBezTo>
                  <a:pt x="677" y="4954"/>
                  <a:pt x="1234" y="5511"/>
                  <a:pt x="1234" y="6188"/>
                </a:cubicBezTo>
                <a:cubicBezTo>
                  <a:pt x="1234" y="6864"/>
                  <a:pt x="677" y="7421"/>
                  <a:pt x="1" y="7421"/>
                </a:cubicBezTo>
                <a:lnTo>
                  <a:pt x="1" y="8415"/>
                </a:lnTo>
                <a:cubicBezTo>
                  <a:pt x="677" y="8415"/>
                  <a:pt x="1234" y="8953"/>
                  <a:pt x="1234" y="9649"/>
                </a:cubicBezTo>
                <a:cubicBezTo>
                  <a:pt x="1234" y="10325"/>
                  <a:pt x="677" y="10882"/>
                  <a:pt x="1" y="10882"/>
                </a:cubicBezTo>
                <a:lnTo>
                  <a:pt x="1" y="11857"/>
                </a:lnTo>
                <a:cubicBezTo>
                  <a:pt x="677" y="11857"/>
                  <a:pt x="1234" y="12414"/>
                  <a:pt x="1234" y="13110"/>
                </a:cubicBezTo>
                <a:cubicBezTo>
                  <a:pt x="1234" y="13508"/>
                  <a:pt x="1035" y="13866"/>
                  <a:pt x="737" y="14085"/>
                </a:cubicBezTo>
                <a:lnTo>
                  <a:pt x="1" y="14085"/>
                </a:lnTo>
                <a:lnTo>
                  <a:pt x="1" y="14344"/>
                </a:lnTo>
                <a:lnTo>
                  <a:pt x="1" y="15318"/>
                </a:lnTo>
                <a:lnTo>
                  <a:pt x="1" y="15577"/>
                </a:lnTo>
                <a:cubicBezTo>
                  <a:pt x="637" y="15577"/>
                  <a:pt x="1155" y="16074"/>
                  <a:pt x="1234" y="16691"/>
                </a:cubicBezTo>
                <a:cubicBezTo>
                  <a:pt x="1155" y="17308"/>
                  <a:pt x="637" y="17785"/>
                  <a:pt x="1" y="17785"/>
                </a:cubicBezTo>
                <a:lnTo>
                  <a:pt x="1" y="18063"/>
                </a:lnTo>
                <a:lnTo>
                  <a:pt x="1" y="18780"/>
                </a:lnTo>
                <a:lnTo>
                  <a:pt x="1" y="19038"/>
                </a:lnTo>
                <a:cubicBezTo>
                  <a:pt x="637" y="19038"/>
                  <a:pt x="1155" y="19516"/>
                  <a:pt x="1234" y="20152"/>
                </a:cubicBezTo>
                <a:cubicBezTo>
                  <a:pt x="1155" y="20769"/>
                  <a:pt x="637" y="21246"/>
                  <a:pt x="1" y="21246"/>
                </a:cubicBezTo>
                <a:lnTo>
                  <a:pt x="1" y="21505"/>
                </a:lnTo>
                <a:lnTo>
                  <a:pt x="1" y="22500"/>
                </a:lnTo>
                <a:lnTo>
                  <a:pt x="1" y="22738"/>
                </a:lnTo>
                <a:lnTo>
                  <a:pt x="737" y="22738"/>
                </a:lnTo>
                <a:cubicBezTo>
                  <a:pt x="1035" y="22977"/>
                  <a:pt x="1234" y="23335"/>
                  <a:pt x="1234" y="23733"/>
                </a:cubicBezTo>
                <a:cubicBezTo>
                  <a:pt x="1234" y="24409"/>
                  <a:pt x="677" y="24966"/>
                  <a:pt x="1" y="24966"/>
                </a:cubicBezTo>
                <a:lnTo>
                  <a:pt x="1" y="25941"/>
                </a:lnTo>
                <a:cubicBezTo>
                  <a:pt x="677" y="25941"/>
                  <a:pt x="1234" y="26498"/>
                  <a:pt x="1234" y="27194"/>
                </a:cubicBezTo>
                <a:cubicBezTo>
                  <a:pt x="1234" y="27871"/>
                  <a:pt x="677" y="28428"/>
                  <a:pt x="1" y="28428"/>
                </a:cubicBezTo>
                <a:lnTo>
                  <a:pt x="1" y="29402"/>
                </a:lnTo>
                <a:cubicBezTo>
                  <a:pt x="677" y="29402"/>
                  <a:pt x="1234" y="29959"/>
                  <a:pt x="1234" y="30636"/>
                </a:cubicBezTo>
                <a:cubicBezTo>
                  <a:pt x="1234" y="31332"/>
                  <a:pt x="677" y="31889"/>
                  <a:pt x="1" y="31889"/>
                </a:cubicBezTo>
                <a:lnTo>
                  <a:pt x="1" y="32864"/>
                </a:lnTo>
                <a:cubicBezTo>
                  <a:pt x="677" y="32864"/>
                  <a:pt x="1234" y="33421"/>
                  <a:pt x="1234" y="34097"/>
                </a:cubicBezTo>
                <a:cubicBezTo>
                  <a:pt x="1234" y="34793"/>
                  <a:pt x="677" y="35330"/>
                  <a:pt x="1" y="35330"/>
                </a:cubicBezTo>
                <a:lnTo>
                  <a:pt x="1" y="36842"/>
                </a:lnTo>
                <a:lnTo>
                  <a:pt x="1413" y="36842"/>
                </a:lnTo>
                <a:cubicBezTo>
                  <a:pt x="1413" y="36146"/>
                  <a:pt x="1970" y="35589"/>
                  <a:pt x="2666" y="35589"/>
                </a:cubicBezTo>
                <a:cubicBezTo>
                  <a:pt x="3343" y="35589"/>
                  <a:pt x="3900" y="36146"/>
                  <a:pt x="3900" y="36842"/>
                </a:cubicBezTo>
                <a:lnTo>
                  <a:pt x="4874" y="36842"/>
                </a:lnTo>
                <a:cubicBezTo>
                  <a:pt x="4874" y="36146"/>
                  <a:pt x="5431" y="35589"/>
                  <a:pt x="6108" y="35589"/>
                </a:cubicBezTo>
                <a:cubicBezTo>
                  <a:pt x="6804" y="35589"/>
                  <a:pt x="7361" y="36146"/>
                  <a:pt x="7361" y="36842"/>
                </a:cubicBezTo>
                <a:lnTo>
                  <a:pt x="8336" y="36842"/>
                </a:lnTo>
                <a:cubicBezTo>
                  <a:pt x="8336" y="36146"/>
                  <a:pt x="8893" y="35589"/>
                  <a:pt x="9569" y="35589"/>
                </a:cubicBezTo>
                <a:cubicBezTo>
                  <a:pt x="10265" y="35589"/>
                  <a:pt x="10803" y="36146"/>
                  <a:pt x="10803" y="36842"/>
                </a:cubicBezTo>
                <a:lnTo>
                  <a:pt x="11797" y="36842"/>
                </a:lnTo>
                <a:cubicBezTo>
                  <a:pt x="11797" y="36146"/>
                  <a:pt x="12354" y="35589"/>
                  <a:pt x="13030" y="35589"/>
                </a:cubicBezTo>
                <a:cubicBezTo>
                  <a:pt x="13707" y="35589"/>
                  <a:pt x="14264" y="36146"/>
                  <a:pt x="14264" y="36842"/>
                </a:cubicBezTo>
                <a:lnTo>
                  <a:pt x="15239" y="36842"/>
                </a:lnTo>
                <a:cubicBezTo>
                  <a:pt x="15239" y="36146"/>
                  <a:pt x="15796" y="35589"/>
                  <a:pt x="16492" y="35589"/>
                </a:cubicBezTo>
                <a:cubicBezTo>
                  <a:pt x="17168" y="35589"/>
                  <a:pt x="17725" y="36146"/>
                  <a:pt x="17725" y="36842"/>
                </a:cubicBezTo>
                <a:lnTo>
                  <a:pt x="18700" y="36842"/>
                </a:lnTo>
                <a:cubicBezTo>
                  <a:pt x="18700" y="36146"/>
                  <a:pt x="19257" y="35589"/>
                  <a:pt x="19933" y="35589"/>
                </a:cubicBezTo>
                <a:cubicBezTo>
                  <a:pt x="20629" y="35589"/>
                  <a:pt x="21186" y="36146"/>
                  <a:pt x="21186" y="36842"/>
                </a:cubicBezTo>
                <a:lnTo>
                  <a:pt x="22121" y="36842"/>
                </a:lnTo>
                <a:cubicBezTo>
                  <a:pt x="22121" y="36146"/>
                  <a:pt x="22678" y="35589"/>
                  <a:pt x="23355" y="35589"/>
                </a:cubicBezTo>
                <a:cubicBezTo>
                  <a:pt x="24051" y="35589"/>
                  <a:pt x="24588" y="36146"/>
                  <a:pt x="24588" y="36842"/>
                </a:cubicBezTo>
                <a:lnTo>
                  <a:pt x="25583" y="36842"/>
                </a:lnTo>
                <a:cubicBezTo>
                  <a:pt x="25583" y="36146"/>
                  <a:pt x="26140" y="35589"/>
                  <a:pt x="26816" y="35589"/>
                </a:cubicBezTo>
                <a:cubicBezTo>
                  <a:pt x="27254" y="35589"/>
                  <a:pt x="27632" y="35828"/>
                  <a:pt x="27851" y="36166"/>
                </a:cubicBezTo>
                <a:lnTo>
                  <a:pt x="27851" y="36842"/>
                </a:lnTo>
                <a:lnTo>
                  <a:pt x="29263" y="36842"/>
                </a:lnTo>
                <a:cubicBezTo>
                  <a:pt x="29263" y="36186"/>
                  <a:pt x="29780" y="35649"/>
                  <a:pt x="30417" y="35609"/>
                </a:cubicBezTo>
                <a:cubicBezTo>
                  <a:pt x="31073" y="35649"/>
                  <a:pt x="31570" y="36186"/>
                  <a:pt x="31570" y="36842"/>
                </a:cubicBezTo>
                <a:lnTo>
                  <a:pt x="33003" y="36842"/>
                </a:lnTo>
                <a:lnTo>
                  <a:pt x="33003" y="36066"/>
                </a:lnTo>
                <a:cubicBezTo>
                  <a:pt x="33222" y="35788"/>
                  <a:pt x="33580" y="35589"/>
                  <a:pt x="33958" y="35589"/>
                </a:cubicBezTo>
                <a:cubicBezTo>
                  <a:pt x="34654" y="35589"/>
                  <a:pt x="35211" y="36146"/>
                  <a:pt x="35211" y="36842"/>
                </a:cubicBezTo>
                <a:lnTo>
                  <a:pt x="36186" y="36842"/>
                </a:lnTo>
                <a:cubicBezTo>
                  <a:pt x="36186" y="36146"/>
                  <a:pt x="36743" y="35589"/>
                  <a:pt x="37419" y="35589"/>
                </a:cubicBezTo>
                <a:cubicBezTo>
                  <a:pt x="38115" y="35589"/>
                  <a:pt x="38652" y="36146"/>
                  <a:pt x="38652" y="36842"/>
                </a:cubicBezTo>
                <a:lnTo>
                  <a:pt x="39647" y="36842"/>
                </a:lnTo>
                <a:cubicBezTo>
                  <a:pt x="39647" y="36146"/>
                  <a:pt x="40204" y="35589"/>
                  <a:pt x="40880" y="35589"/>
                </a:cubicBezTo>
                <a:cubicBezTo>
                  <a:pt x="41557" y="35589"/>
                  <a:pt x="42114" y="36146"/>
                  <a:pt x="42114" y="36842"/>
                </a:cubicBezTo>
                <a:lnTo>
                  <a:pt x="43088" y="36842"/>
                </a:lnTo>
                <a:cubicBezTo>
                  <a:pt x="43088" y="36146"/>
                  <a:pt x="43645" y="35589"/>
                  <a:pt x="44342" y="35589"/>
                </a:cubicBezTo>
                <a:cubicBezTo>
                  <a:pt x="45018" y="35589"/>
                  <a:pt x="45575" y="36146"/>
                  <a:pt x="45575" y="36842"/>
                </a:cubicBezTo>
                <a:lnTo>
                  <a:pt x="46550" y="36842"/>
                </a:lnTo>
                <a:cubicBezTo>
                  <a:pt x="46550" y="36146"/>
                  <a:pt x="47107" y="35589"/>
                  <a:pt x="47783" y="35589"/>
                </a:cubicBezTo>
                <a:cubicBezTo>
                  <a:pt x="48479" y="35589"/>
                  <a:pt x="49036" y="36146"/>
                  <a:pt x="49036" y="36842"/>
                </a:cubicBezTo>
                <a:lnTo>
                  <a:pt x="49971" y="36842"/>
                </a:lnTo>
                <a:cubicBezTo>
                  <a:pt x="49971" y="36146"/>
                  <a:pt x="50528" y="35589"/>
                  <a:pt x="51205" y="35589"/>
                </a:cubicBezTo>
                <a:cubicBezTo>
                  <a:pt x="51901" y="35589"/>
                  <a:pt x="52438" y="36146"/>
                  <a:pt x="52438" y="36842"/>
                </a:cubicBezTo>
                <a:lnTo>
                  <a:pt x="53433" y="36842"/>
                </a:lnTo>
                <a:cubicBezTo>
                  <a:pt x="53433" y="36146"/>
                  <a:pt x="53990" y="35589"/>
                  <a:pt x="54666" y="35589"/>
                </a:cubicBezTo>
                <a:cubicBezTo>
                  <a:pt x="55342" y="35589"/>
                  <a:pt x="55899" y="36146"/>
                  <a:pt x="55899" y="36842"/>
                </a:cubicBezTo>
                <a:lnTo>
                  <a:pt x="56954" y="36842"/>
                </a:lnTo>
                <a:cubicBezTo>
                  <a:pt x="56954" y="36146"/>
                  <a:pt x="57511" y="35589"/>
                  <a:pt x="58187" y="35589"/>
                </a:cubicBezTo>
                <a:cubicBezTo>
                  <a:pt x="58883" y="35589"/>
                  <a:pt x="59420" y="36146"/>
                  <a:pt x="59420" y="36842"/>
                </a:cubicBezTo>
                <a:lnTo>
                  <a:pt x="60853" y="36842"/>
                </a:lnTo>
                <a:lnTo>
                  <a:pt x="60853" y="35330"/>
                </a:lnTo>
                <a:cubicBezTo>
                  <a:pt x="60156" y="35330"/>
                  <a:pt x="59619" y="34793"/>
                  <a:pt x="59619" y="34097"/>
                </a:cubicBezTo>
                <a:cubicBezTo>
                  <a:pt x="59619" y="33421"/>
                  <a:pt x="60156" y="32864"/>
                  <a:pt x="60853" y="32864"/>
                </a:cubicBezTo>
                <a:lnTo>
                  <a:pt x="60853" y="31889"/>
                </a:lnTo>
                <a:cubicBezTo>
                  <a:pt x="60156" y="31889"/>
                  <a:pt x="59619" y="31332"/>
                  <a:pt x="59619" y="30636"/>
                </a:cubicBezTo>
                <a:cubicBezTo>
                  <a:pt x="59619" y="29959"/>
                  <a:pt x="60156" y="29402"/>
                  <a:pt x="60853" y="29402"/>
                </a:cubicBezTo>
                <a:lnTo>
                  <a:pt x="60853" y="28428"/>
                </a:lnTo>
                <a:cubicBezTo>
                  <a:pt x="60156" y="28428"/>
                  <a:pt x="59619" y="27871"/>
                  <a:pt x="59619" y="27194"/>
                </a:cubicBezTo>
                <a:cubicBezTo>
                  <a:pt x="59619" y="26498"/>
                  <a:pt x="60156" y="25941"/>
                  <a:pt x="60853" y="25941"/>
                </a:cubicBezTo>
                <a:lnTo>
                  <a:pt x="60853" y="24966"/>
                </a:lnTo>
                <a:cubicBezTo>
                  <a:pt x="60156" y="24966"/>
                  <a:pt x="59619" y="24409"/>
                  <a:pt x="59619" y="23733"/>
                </a:cubicBezTo>
                <a:cubicBezTo>
                  <a:pt x="59619" y="23335"/>
                  <a:pt x="59818" y="22977"/>
                  <a:pt x="60116" y="22738"/>
                </a:cubicBezTo>
                <a:lnTo>
                  <a:pt x="60853" y="22738"/>
                </a:lnTo>
                <a:lnTo>
                  <a:pt x="60853" y="22500"/>
                </a:lnTo>
                <a:lnTo>
                  <a:pt x="60853" y="21505"/>
                </a:lnTo>
                <a:lnTo>
                  <a:pt x="60853" y="21246"/>
                </a:lnTo>
                <a:cubicBezTo>
                  <a:pt x="60216" y="21246"/>
                  <a:pt x="59699" y="20769"/>
                  <a:pt x="59619" y="20152"/>
                </a:cubicBezTo>
                <a:cubicBezTo>
                  <a:pt x="59699" y="19516"/>
                  <a:pt x="60216" y="19038"/>
                  <a:pt x="60853" y="19038"/>
                </a:cubicBezTo>
                <a:lnTo>
                  <a:pt x="60853" y="18780"/>
                </a:lnTo>
                <a:lnTo>
                  <a:pt x="60853" y="18063"/>
                </a:lnTo>
                <a:lnTo>
                  <a:pt x="60853" y="17785"/>
                </a:lnTo>
                <a:cubicBezTo>
                  <a:pt x="60216" y="17785"/>
                  <a:pt x="59699" y="17308"/>
                  <a:pt x="59619" y="16691"/>
                </a:cubicBezTo>
                <a:cubicBezTo>
                  <a:pt x="59699" y="16074"/>
                  <a:pt x="60216" y="15577"/>
                  <a:pt x="60853" y="15577"/>
                </a:cubicBezTo>
                <a:lnTo>
                  <a:pt x="60853" y="15318"/>
                </a:lnTo>
                <a:lnTo>
                  <a:pt x="60853" y="14344"/>
                </a:lnTo>
                <a:lnTo>
                  <a:pt x="60853" y="14085"/>
                </a:lnTo>
                <a:lnTo>
                  <a:pt x="60116" y="14085"/>
                </a:lnTo>
                <a:cubicBezTo>
                  <a:pt x="59798" y="13866"/>
                  <a:pt x="59619" y="13508"/>
                  <a:pt x="59619" y="13110"/>
                </a:cubicBezTo>
                <a:cubicBezTo>
                  <a:pt x="59619" y="12414"/>
                  <a:pt x="60156" y="11857"/>
                  <a:pt x="60853" y="11857"/>
                </a:cubicBezTo>
                <a:lnTo>
                  <a:pt x="60853" y="10882"/>
                </a:lnTo>
                <a:cubicBezTo>
                  <a:pt x="60156" y="10882"/>
                  <a:pt x="59619" y="10325"/>
                  <a:pt x="59619" y="9649"/>
                </a:cubicBezTo>
                <a:cubicBezTo>
                  <a:pt x="59619" y="8953"/>
                  <a:pt x="60156" y="8415"/>
                  <a:pt x="60853" y="8415"/>
                </a:cubicBezTo>
                <a:lnTo>
                  <a:pt x="60853" y="7421"/>
                </a:lnTo>
                <a:cubicBezTo>
                  <a:pt x="60156" y="7421"/>
                  <a:pt x="59619" y="6864"/>
                  <a:pt x="59619" y="6188"/>
                </a:cubicBezTo>
                <a:cubicBezTo>
                  <a:pt x="59619" y="5511"/>
                  <a:pt x="60156" y="4954"/>
                  <a:pt x="60853" y="4954"/>
                </a:cubicBezTo>
                <a:lnTo>
                  <a:pt x="60853" y="3960"/>
                </a:lnTo>
                <a:cubicBezTo>
                  <a:pt x="60156" y="3960"/>
                  <a:pt x="59619" y="3422"/>
                  <a:pt x="59619" y="2726"/>
                </a:cubicBezTo>
                <a:cubicBezTo>
                  <a:pt x="59619" y="2050"/>
                  <a:pt x="60156" y="1493"/>
                  <a:pt x="60853" y="1493"/>
                </a:cubicBezTo>
                <a:lnTo>
                  <a:pt x="60853" y="1"/>
                </a:lnTo>
                <a:lnTo>
                  <a:pt x="59420" y="1"/>
                </a:lnTo>
                <a:cubicBezTo>
                  <a:pt x="59420" y="677"/>
                  <a:pt x="58883" y="1234"/>
                  <a:pt x="58187" y="1234"/>
                </a:cubicBezTo>
                <a:cubicBezTo>
                  <a:pt x="57511" y="1234"/>
                  <a:pt x="56954" y="677"/>
                  <a:pt x="56954" y="1"/>
                </a:cubicBezTo>
                <a:lnTo>
                  <a:pt x="55899" y="1"/>
                </a:lnTo>
                <a:cubicBezTo>
                  <a:pt x="55899" y="677"/>
                  <a:pt x="55342" y="1234"/>
                  <a:pt x="54666" y="1234"/>
                </a:cubicBezTo>
                <a:cubicBezTo>
                  <a:pt x="53990" y="1234"/>
                  <a:pt x="53433" y="677"/>
                  <a:pt x="53433" y="1"/>
                </a:cubicBezTo>
                <a:lnTo>
                  <a:pt x="52438" y="1"/>
                </a:lnTo>
                <a:cubicBezTo>
                  <a:pt x="52438" y="677"/>
                  <a:pt x="51901" y="1234"/>
                  <a:pt x="51205" y="1234"/>
                </a:cubicBezTo>
                <a:cubicBezTo>
                  <a:pt x="50528" y="1234"/>
                  <a:pt x="49971" y="677"/>
                  <a:pt x="49971" y="1"/>
                </a:cubicBezTo>
                <a:lnTo>
                  <a:pt x="49036" y="1"/>
                </a:lnTo>
                <a:cubicBezTo>
                  <a:pt x="49036" y="677"/>
                  <a:pt x="48479" y="1234"/>
                  <a:pt x="47783" y="1234"/>
                </a:cubicBezTo>
                <a:cubicBezTo>
                  <a:pt x="47107" y="1234"/>
                  <a:pt x="46550" y="677"/>
                  <a:pt x="46550" y="1"/>
                </a:cubicBezTo>
                <a:lnTo>
                  <a:pt x="45575" y="1"/>
                </a:lnTo>
                <a:cubicBezTo>
                  <a:pt x="45575" y="677"/>
                  <a:pt x="45018" y="1234"/>
                  <a:pt x="44342" y="1234"/>
                </a:cubicBezTo>
                <a:cubicBezTo>
                  <a:pt x="43645" y="1234"/>
                  <a:pt x="43088" y="677"/>
                  <a:pt x="43088" y="1"/>
                </a:cubicBezTo>
                <a:lnTo>
                  <a:pt x="42114" y="1"/>
                </a:lnTo>
                <a:cubicBezTo>
                  <a:pt x="42114" y="677"/>
                  <a:pt x="41557" y="1234"/>
                  <a:pt x="40880" y="1234"/>
                </a:cubicBezTo>
                <a:cubicBezTo>
                  <a:pt x="40204" y="1234"/>
                  <a:pt x="39647" y="677"/>
                  <a:pt x="39647" y="1"/>
                </a:cubicBezTo>
                <a:lnTo>
                  <a:pt x="38652" y="1"/>
                </a:lnTo>
                <a:cubicBezTo>
                  <a:pt x="38652" y="677"/>
                  <a:pt x="38115" y="1234"/>
                  <a:pt x="37419" y="1234"/>
                </a:cubicBezTo>
                <a:cubicBezTo>
                  <a:pt x="36743" y="1234"/>
                  <a:pt x="36186" y="677"/>
                  <a:pt x="36186" y="1"/>
                </a:cubicBezTo>
                <a:lnTo>
                  <a:pt x="35211" y="1"/>
                </a:lnTo>
                <a:cubicBezTo>
                  <a:pt x="35211" y="677"/>
                  <a:pt x="34654" y="1234"/>
                  <a:pt x="33958" y="1234"/>
                </a:cubicBezTo>
                <a:cubicBezTo>
                  <a:pt x="33580" y="1234"/>
                  <a:pt x="33222" y="1055"/>
                  <a:pt x="33003" y="757"/>
                </a:cubicBezTo>
                <a:lnTo>
                  <a:pt x="33003" y="1"/>
                </a:lnTo>
                <a:lnTo>
                  <a:pt x="31570" y="1"/>
                </a:lnTo>
                <a:cubicBezTo>
                  <a:pt x="31570" y="657"/>
                  <a:pt x="31073" y="1194"/>
                  <a:pt x="30417" y="1234"/>
                </a:cubicBezTo>
                <a:cubicBezTo>
                  <a:pt x="29780" y="1194"/>
                  <a:pt x="29263" y="657"/>
                  <a:pt x="29263" y="1"/>
                </a:cubicBezTo>
                <a:lnTo>
                  <a:pt x="27851" y="1"/>
                </a:lnTo>
                <a:lnTo>
                  <a:pt x="27851" y="677"/>
                </a:lnTo>
                <a:cubicBezTo>
                  <a:pt x="27632" y="1015"/>
                  <a:pt x="27254" y="1234"/>
                  <a:pt x="26816" y="1234"/>
                </a:cubicBezTo>
                <a:cubicBezTo>
                  <a:pt x="26140" y="1234"/>
                  <a:pt x="25583" y="677"/>
                  <a:pt x="25583" y="1"/>
                </a:cubicBezTo>
                <a:lnTo>
                  <a:pt x="24588" y="1"/>
                </a:lnTo>
                <a:cubicBezTo>
                  <a:pt x="24588" y="677"/>
                  <a:pt x="24051" y="1234"/>
                  <a:pt x="23355" y="1234"/>
                </a:cubicBezTo>
                <a:cubicBezTo>
                  <a:pt x="22678" y="1234"/>
                  <a:pt x="22121" y="677"/>
                  <a:pt x="22121" y="1"/>
                </a:cubicBezTo>
                <a:lnTo>
                  <a:pt x="21186" y="1"/>
                </a:lnTo>
                <a:cubicBezTo>
                  <a:pt x="21186" y="677"/>
                  <a:pt x="20629" y="1234"/>
                  <a:pt x="19933" y="1234"/>
                </a:cubicBezTo>
                <a:cubicBezTo>
                  <a:pt x="19257" y="1234"/>
                  <a:pt x="18700" y="677"/>
                  <a:pt x="18700" y="1"/>
                </a:cubicBezTo>
                <a:lnTo>
                  <a:pt x="17725" y="1"/>
                </a:lnTo>
                <a:cubicBezTo>
                  <a:pt x="17725" y="677"/>
                  <a:pt x="17168" y="1234"/>
                  <a:pt x="16492" y="1234"/>
                </a:cubicBezTo>
                <a:cubicBezTo>
                  <a:pt x="15796" y="1234"/>
                  <a:pt x="15239" y="677"/>
                  <a:pt x="15239" y="1"/>
                </a:cubicBezTo>
                <a:lnTo>
                  <a:pt x="14264" y="1"/>
                </a:lnTo>
                <a:cubicBezTo>
                  <a:pt x="14264" y="677"/>
                  <a:pt x="13707" y="1234"/>
                  <a:pt x="13030" y="1234"/>
                </a:cubicBezTo>
                <a:cubicBezTo>
                  <a:pt x="12354" y="1234"/>
                  <a:pt x="11797" y="677"/>
                  <a:pt x="11797" y="1"/>
                </a:cubicBezTo>
                <a:lnTo>
                  <a:pt x="10803" y="1"/>
                </a:lnTo>
                <a:cubicBezTo>
                  <a:pt x="10803" y="677"/>
                  <a:pt x="10265" y="1234"/>
                  <a:pt x="9569" y="1234"/>
                </a:cubicBezTo>
                <a:cubicBezTo>
                  <a:pt x="8893" y="1234"/>
                  <a:pt x="8336" y="677"/>
                  <a:pt x="8336" y="1"/>
                </a:cubicBezTo>
                <a:lnTo>
                  <a:pt x="7361" y="1"/>
                </a:lnTo>
                <a:cubicBezTo>
                  <a:pt x="7361" y="677"/>
                  <a:pt x="6804" y="1234"/>
                  <a:pt x="6108" y="1234"/>
                </a:cubicBezTo>
                <a:cubicBezTo>
                  <a:pt x="5431" y="1234"/>
                  <a:pt x="4874" y="677"/>
                  <a:pt x="4874" y="1"/>
                </a:cubicBezTo>
                <a:lnTo>
                  <a:pt x="3900" y="1"/>
                </a:lnTo>
                <a:cubicBezTo>
                  <a:pt x="3900" y="677"/>
                  <a:pt x="3343" y="1234"/>
                  <a:pt x="2666" y="1234"/>
                </a:cubicBezTo>
                <a:cubicBezTo>
                  <a:pt x="1970" y="1234"/>
                  <a:pt x="1413" y="677"/>
                  <a:pt x="1413" y="1"/>
                </a:cubicBezTo>
                <a:close/>
              </a:path>
            </a:pathLst>
          </a:custGeom>
          <a:solidFill>
            <a:srgbClr val="FF3F3F"/>
          </a:solidFill>
          <a:ln>
            <a:noFill/>
          </a:ln>
        </p:spPr>
        <p:txBody>
          <a:bodyPr spcFirstLastPara="1" wrap="square" lIns="91425" tIns="91425" rIns="91425" bIns="91425" anchor="ctr" anchorCtr="0">
            <a:noAutofit/>
          </a:bodyPr>
          <a:lstStyle/>
          <a:p>
            <a:endParaRPr/>
          </a:p>
        </p:txBody>
      </p:sp>
      <p:sp>
        <p:nvSpPr>
          <p:cNvPr id="21" name="Google Shape;641;p52"/>
          <p:cNvSpPr txBox="1">
            <a:spLocks noGrp="1"/>
          </p:cNvSpPr>
          <p:nvPr>
            <p:ph type="subTitle" idx="1"/>
          </p:nvPr>
        </p:nvSpPr>
        <p:spPr>
          <a:xfrm>
            <a:off x="3275855" y="2012822"/>
            <a:ext cx="2633157" cy="2280324"/>
          </a:xfrm>
          <a:prstGeom prst="rect">
            <a:avLst/>
          </a:prstGeom>
          <a:solidFill>
            <a:schemeClr val="bg1"/>
          </a:solidFill>
        </p:spPr>
        <p:txBody>
          <a:bodyPr spcFirstLastPara="1" wrap="square" lIns="137150" tIns="91425" rIns="137150" bIns="228600" anchor="ctr" anchorCtr="0">
            <a:noAutofit/>
          </a:bodyPr>
          <a:lstStyle/>
          <a:p>
            <a:pPr marL="0" lvl="0" indent="0" rtl="0">
              <a:spcBef>
                <a:spcPts val="0"/>
              </a:spcBef>
              <a:spcAft>
                <a:spcPts val="0"/>
              </a:spcAft>
              <a:buNone/>
            </a:pPr>
            <a:r>
              <a:rPr lang="vi-VN" sz="2000" b="1" dirty="0" smtClean="0">
                <a:latin typeface="+mn-lt"/>
              </a:rPr>
              <a:t>Nhóm 2:</a:t>
            </a:r>
          </a:p>
          <a:p>
            <a:pPr marL="0" indent="0" algn="just"/>
            <a:r>
              <a:rPr lang="nl-NL" sz="2000" dirty="0">
                <a:latin typeface="+mn-lt"/>
              </a:rPr>
              <a:t>Việc đi bộ sẽ cho tác giả cơ hội trải nghiệm những điều kì thú của thiên nhiên như thế nào?</a:t>
            </a:r>
            <a:endParaRPr lang="vi-VN" sz="2000" dirty="0">
              <a:latin typeface="+mn-lt"/>
            </a:endParaRPr>
          </a:p>
        </p:txBody>
      </p:sp>
      <p:sp>
        <p:nvSpPr>
          <p:cNvPr id="22" name="Google Shape;638;p52"/>
          <p:cNvSpPr/>
          <p:nvPr/>
        </p:nvSpPr>
        <p:spPr>
          <a:xfrm>
            <a:off x="6084168" y="1851670"/>
            <a:ext cx="3024336" cy="2664296"/>
          </a:xfrm>
          <a:custGeom>
            <a:avLst/>
            <a:gdLst/>
            <a:ahLst/>
            <a:cxnLst/>
            <a:rect l="l" t="t" r="r" b="b"/>
            <a:pathLst>
              <a:path w="60853" h="36843" extrusionOk="0">
                <a:moveTo>
                  <a:pt x="1" y="1"/>
                </a:moveTo>
                <a:lnTo>
                  <a:pt x="1" y="1493"/>
                </a:lnTo>
                <a:cubicBezTo>
                  <a:pt x="677" y="1493"/>
                  <a:pt x="1234" y="2050"/>
                  <a:pt x="1234" y="2726"/>
                </a:cubicBezTo>
                <a:cubicBezTo>
                  <a:pt x="1234" y="3422"/>
                  <a:pt x="677" y="3960"/>
                  <a:pt x="1" y="3960"/>
                </a:cubicBezTo>
                <a:lnTo>
                  <a:pt x="1" y="4954"/>
                </a:lnTo>
                <a:cubicBezTo>
                  <a:pt x="677" y="4954"/>
                  <a:pt x="1234" y="5511"/>
                  <a:pt x="1234" y="6188"/>
                </a:cubicBezTo>
                <a:cubicBezTo>
                  <a:pt x="1234" y="6864"/>
                  <a:pt x="677" y="7421"/>
                  <a:pt x="1" y="7421"/>
                </a:cubicBezTo>
                <a:lnTo>
                  <a:pt x="1" y="8415"/>
                </a:lnTo>
                <a:cubicBezTo>
                  <a:pt x="677" y="8415"/>
                  <a:pt x="1234" y="8953"/>
                  <a:pt x="1234" y="9649"/>
                </a:cubicBezTo>
                <a:cubicBezTo>
                  <a:pt x="1234" y="10325"/>
                  <a:pt x="677" y="10882"/>
                  <a:pt x="1" y="10882"/>
                </a:cubicBezTo>
                <a:lnTo>
                  <a:pt x="1" y="11857"/>
                </a:lnTo>
                <a:cubicBezTo>
                  <a:pt x="677" y="11857"/>
                  <a:pt x="1234" y="12414"/>
                  <a:pt x="1234" y="13110"/>
                </a:cubicBezTo>
                <a:cubicBezTo>
                  <a:pt x="1234" y="13508"/>
                  <a:pt x="1035" y="13866"/>
                  <a:pt x="737" y="14085"/>
                </a:cubicBezTo>
                <a:lnTo>
                  <a:pt x="1" y="14085"/>
                </a:lnTo>
                <a:lnTo>
                  <a:pt x="1" y="14344"/>
                </a:lnTo>
                <a:lnTo>
                  <a:pt x="1" y="15318"/>
                </a:lnTo>
                <a:lnTo>
                  <a:pt x="1" y="15577"/>
                </a:lnTo>
                <a:cubicBezTo>
                  <a:pt x="637" y="15577"/>
                  <a:pt x="1155" y="16074"/>
                  <a:pt x="1234" y="16691"/>
                </a:cubicBezTo>
                <a:cubicBezTo>
                  <a:pt x="1155" y="17308"/>
                  <a:pt x="637" y="17785"/>
                  <a:pt x="1" y="17785"/>
                </a:cubicBezTo>
                <a:lnTo>
                  <a:pt x="1" y="18063"/>
                </a:lnTo>
                <a:lnTo>
                  <a:pt x="1" y="18780"/>
                </a:lnTo>
                <a:lnTo>
                  <a:pt x="1" y="19038"/>
                </a:lnTo>
                <a:cubicBezTo>
                  <a:pt x="637" y="19038"/>
                  <a:pt x="1155" y="19516"/>
                  <a:pt x="1234" y="20152"/>
                </a:cubicBezTo>
                <a:cubicBezTo>
                  <a:pt x="1155" y="20769"/>
                  <a:pt x="637" y="21246"/>
                  <a:pt x="1" y="21246"/>
                </a:cubicBezTo>
                <a:lnTo>
                  <a:pt x="1" y="21505"/>
                </a:lnTo>
                <a:lnTo>
                  <a:pt x="1" y="22500"/>
                </a:lnTo>
                <a:lnTo>
                  <a:pt x="1" y="22738"/>
                </a:lnTo>
                <a:lnTo>
                  <a:pt x="737" y="22738"/>
                </a:lnTo>
                <a:cubicBezTo>
                  <a:pt x="1035" y="22977"/>
                  <a:pt x="1234" y="23335"/>
                  <a:pt x="1234" y="23733"/>
                </a:cubicBezTo>
                <a:cubicBezTo>
                  <a:pt x="1234" y="24409"/>
                  <a:pt x="677" y="24966"/>
                  <a:pt x="1" y="24966"/>
                </a:cubicBezTo>
                <a:lnTo>
                  <a:pt x="1" y="25941"/>
                </a:lnTo>
                <a:cubicBezTo>
                  <a:pt x="677" y="25941"/>
                  <a:pt x="1234" y="26498"/>
                  <a:pt x="1234" y="27194"/>
                </a:cubicBezTo>
                <a:cubicBezTo>
                  <a:pt x="1234" y="27871"/>
                  <a:pt x="677" y="28428"/>
                  <a:pt x="1" y="28428"/>
                </a:cubicBezTo>
                <a:lnTo>
                  <a:pt x="1" y="29402"/>
                </a:lnTo>
                <a:cubicBezTo>
                  <a:pt x="677" y="29402"/>
                  <a:pt x="1234" y="29959"/>
                  <a:pt x="1234" y="30636"/>
                </a:cubicBezTo>
                <a:cubicBezTo>
                  <a:pt x="1234" y="31332"/>
                  <a:pt x="677" y="31889"/>
                  <a:pt x="1" y="31889"/>
                </a:cubicBezTo>
                <a:lnTo>
                  <a:pt x="1" y="32864"/>
                </a:lnTo>
                <a:cubicBezTo>
                  <a:pt x="677" y="32864"/>
                  <a:pt x="1234" y="33421"/>
                  <a:pt x="1234" y="34097"/>
                </a:cubicBezTo>
                <a:cubicBezTo>
                  <a:pt x="1234" y="34793"/>
                  <a:pt x="677" y="35330"/>
                  <a:pt x="1" y="35330"/>
                </a:cubicBezTo>
                <a:lnTo>
                  <a:pt x="1" y="36842"/>
                </a:lnTo>
                <a:lnTo>
                  <a:pt x="1413" y="36842"/>
                </a:lnTo>
                <a:cubicBezTo>
                  <a:pt x="1413" y="36146"/>
                  <a:pt x="1970" y="35589"/>
                  <a:pt x="2666" y="35589"/>
                </a:cubicBezTo>
                <a:cubicBezTo>
                  <a:pt x="3343" y="35589"/>
                  <a:pt x="3900" y="36146"/>
                  <a:pt x="3900" y="36842"/>
                </a:cubicBezTo>
                <a:lnTo>
                  <a:pt x="4874" y="36842"/>
                </a:lnTo>
                <a:cubicBezTo>
                  <a:pt x="4874" y="36146"/>
                  <a:pt x="5431" y="35589"/>
                  <a:pt x="6108" y="35589"/>
                </a:cubicBezTo>
                <a:cubicBezTo>
                  <a:pt x="6804" y="35589"/>
                  <a:pt x="7361" y="36146"/>
                  <a:pt x="7361" y="36842"/>
                </a:cubicBezTo>
                <a:lnTo>
                  <a:pt x="8336" y="36842"/>
                </a:lnTo>
                <a:cubicBezTo>
                  <a:pt x="8336" y="36146"/>
                  <a:pt x="8893" y="35589"/>
                  <a:pt x="9569" y="35589"/>
                </a:cubicBezTo>
                <a:cubicBezTo>
                  <a:pt x="10265" y="35589"/>
                  <a:pt x="10803" y="36146"/>
                  <a:pt x="10803" y="36842"/>
                </a:cubicBezTo>
                <a:lnTo>
                  <a:pt x="11797" y="36842"/>
                </a:lnTo>
                <a:cubicBezTo>
                  <a:pt x="11797" y="36146"/>
                  <a:pt x="12354" y="35589"/>
                  <a:pt x="13030" y="35589"/>
                </a:cubicBezTo>
                <a:cubicBezTo>
                  <a:pt x="13707" y="35589"/>
                  <a:pt x="14264" y="36146"/>
                  <a:pt x="14264" y="36842"/>
                </a:cubicBezTo>
                <a:lnTo>
                  <a:pt x="15239" y="36842"/>
                </a:lnTo>
                <a:cubicBezTo>
                  <a:pt x="15239" y="36146"/>
                  <a:pt x="15796" y="35589"/>
                  <a:pt x="16492" y="35589"/>
                </a:cubicBezTo>
                <a:cubicBezTo>
                  <a:pt x="17168" y="35589"/>
                  <a:pt x="17725" y="36146"/>
                  <a:pt x="17725" y="36842"/>
                </a:cubicBezTo>
                <a:lnTo>
                  <a:pt x="18700" y="36842"/>
                </a:lnTo>
                <a:cubicBezTo>
                  <a:pt x="18700" y="36146"/>
                  <a:pt x="19257" y="35589"/>
                  <a:pt x="19933" y="35589"/>
                </a:cubicBezTo>
                <a:cubicBezTo>
                  <a:pt x="20629" y="35589"/>
                  <a:pt x="21186" y="36146"/>
                  <a:pt x="21186" y="36842"/>
                </a:cubicBezTo>
                <a:lnTo>
                  <a:pt x="22121" y="36842"/>
                </a:lnTo>
                <a:cubicBezTo>
                  <a:pt x="22121" y="36146"/>
                  <a:pt x="22678" y="35589"/>
                  <a:pt x="23355" y="35589"/>
                </a:cubicBezTo>
                <a:cubicBezTo>
                  <a:pt x="24051" y="35589"/>
                  <a:pt x="24588" y="36146"/>
                  <a:pt x="24588" y="36842"/>
                </a:cubicBezTo>
                <a:lnTo>
                  <a:pt x="25583" y="36842"/>
                </a:lnTo>
                <a:cubicBezTo>
                  <a:pt x="25583" y="36146"/>
                  <a:pt x="26140" y="35589"/>
                  <a:pt x="26816" y="35589"/>
                </a:cubicBezTo>
                <a:cubicBezTo>
                  <a:pt x="27254" y="35589"/>
                  <a:pt x="27632" y="35828"/>
                  <a:pt x="27851" y="36166"/>
                </a:cubicBezTo>
                <a:lnTo>
                  <a:pt x="27851" y="36842"/>
                </a:lnTo>
                <a:lnTo>
                  <a:pt x="29263" y="36842"/>
                </a:lnTo>
                <a:cubicBezTo>
                  <a:pt x="29263" y="36186"/>
                  <a:pt x="29780" y="35649"/>
                  <a:pt x="30417" y="35609"/>
                </a:cubicBezTo>
                <a:cubicBezTo>
                  <a:pt x="31073" y="35649"/>
                  <a:pt x="31570" y="36186"/>
                  <a:pt x="31570" y="36842"/>
                </a:cubicBezTo>
                <a:lnTo>
                  <a:pt x="33003" y="36842"/>
                </a:lnTo>
                <a:lnTo>
                  <a:pt x="33003" y="36066"/>
                </a:lnTo>
                <a:cubicBezTo>
                  <a:pt x="33222" y="35788"/>
                  <a:pt x="33580" y="35589"/>
                  <a:pt x="33958" y="35589"/>
                </a:cubicBezTo>
                <a:cubicBezTo>
                  <a:pt x="34654" y="35589"/>
                  <a:pt x="35211" y="36146"/>
                  <a:pt x="35211" y="36842"/>
                </a:cubicBezTo>
                <a:lnTo>
                  <a:pt x="36186" y="36842"/>
                </a:lnTo>
                <a:cubicBezTo>
                  <a:pt x="36186" y="36146"/>
                  <a:pt x="36743" y="35589"/>
                  <a:pt x="37419" y="35589"/>
                </a:cubicBezTo>
                <a:cubicBezTo>
                  <a:pt x="38115" y="35589"/>
                  <a:pt x="38652" y="36146"/>
                  <a:pt x="38652" y="36842"/>
                </a:cubicBezTo>
                <a:lnTo>
                  <a:pt x="39647" y="36842"/>
                </a:lnTo>
                <a:cubicBezTo>
                  <a:pt x="39647" y="36146"/>
                  <a:pt x="40204" y="35589"/>
                  <a:pt x="40880" y="35589"/>
                </a:cubicBezTo>
                <a:cubicBezTo>
                  <a:pt x="41557" y="35589"/>
                  <a:pt x="42114" y="36146"/>
                  <a:pt x="42114" y="36842"/>
                </a:cubicBezTo>
                <a:lnTo>
                  <a:pt x="43088" y="36842"/>
                </a:lnTo>
                <a:cubicBezTo>
                  <a:pt x="43088" y="36146"/>
                  <a:pt x="43645" y="35589"/>
                  <a:pt x="44342" y="35589"/>
                </a:cubicBezTo>
                <a:cubicBezTo>
                  <a:pt x="45018" y="35589"/>
                  <a:pt x="45575" y="36146"/>
                  <a:pt x="45575" y="36842"/>
                </a:cubicBezTo>
                <a:lnTo>
                  <a:pt x="46550" y="36842"/>
                </a:lnTo>
                <a:cubicBezTo>
                  <a:pt x="46550" y="36146"/>
                  <a:pt x="47107" y="35589"/>
                  <a:pt x="47783" y="35589"/>
                </a:cubicBezTo>
                <a:cubicBezTo>
                  <a:pt x="48479" y="35589"/>
                  <a:pt x="49036" y="36146"/>
                  <a:pt x="49036" y="36842"/>
                </a:cubicBezTo>
                <a:lnTo>
                  <a:pt x="49971" y="36842"/>
                </a:lnTo>
                <a:cubicBezTo>
                  <a:pt x="49971" y="36146"/>
                  <a:pt x="50528" y="35589"/>
                  <a:pt x="51205" y="35589"/>
                </a:cubicBezTo>
                <a:cubicBezTo>
                  <a:pt x="51901" y="35589"/>
                  <a:pt x="52438" y="36146"/>
                  <a:pt x="52438" y="36842"/>
                </a:cubicBezTo>
                <a:lnTo>
                  <a:pt x="53433" y="36842"/>
                </a:lnTo>
                <a:cubicBezTo>
                  <a:pt x="53433" y="36146"/>
                  <a:pt x="53990" y="35589"/>
                  <a:pt x="54666" y="35589"/>
                </a:cubicBezTo>
                <a:cubicBezTo>
                  <a:pt x="55342" y="35589"/>
                  <a:pt x="55899" y="36146"/>
                  <a:pt x="55899" y="36842"/>
                </a:cubicBezTo>
                <a:lnTo>
                  <a:pt x="56954" y="36842"/>
                </a:lnTo>
                <a:cubicBezTo>
                  <a:pt x="56954" y="36146"/>
                  <a:pt x="57511" y="35589"/>
                  <a:pt x="58187" y="35589"/>
                </a:cubicBezTo>
                <a:cubicBezTo>
                  <a:pt x="58883" y="35589"/>
                  <a:pt x="59420" y="36146"/>
                  <a:pt x="59420" y="36842"/>
                </a:cubicBezTo>
                <a:lnTo>
                  <a:pt x="60853" y="36842"/>
                </a:lnTo>
                <a:lnTo>
                  <a:pt x="60853" y="35330"/>
                </a:lnTo>
                <a:cubicBezTo>
                  <a:pt x="60156" y="35330"/>
                  <a:pt x="59619" y="34793"/>
                  <a:pt x="59619" y="34097"/>
                </a:cubicBezTo>
                <a:cubicBezTo>
                  <a:pt x="59619" y="33421"/>
                  <a:pt x="60156" y="32864"/>
                  <a:pt x="60853" y="32864"/>
                </a:cubicBezTo>
                <a:lnTo>
                  <a:pt x="60853" y="31889"/>
                </a:lnTo>
                <a:cubicBezTo>
                  <a:pt x="60156" y="31889"/>
                  <a:pt x="59619" y="31332"/>
                  <a:pt x="59619" y="30636"/>
                </a:cubicBezTo>
                <a:cubicBezTo>
                  <a:pt x="59619" y="29959"/>
                  <a:pt x="60156" y="29402"/>
                  <a:pt x="60853" y="29402"/>
                </a:cubicBezTo>
                <a:lnTo>
                  <a:pt x="60853" y="28428"/>
                </a:lnTo>
                <a:cubicBezTo>
                  <a:pt x="60156" y="28428"/>
                  <a:pt x="59619" y="27871"/>
                  <a:pt x="59619" y="27194"/>
                </a:cubicBezTo>
                <a:cubicBezTo>
                  <a:pt x="59619" y="26498"/>
                  <a:pt x="60156" y="25941"/>
                  <a:pt x="60853" y="25941"/>
                </a:cubicBezTo>
                <a:lnTo>
                  <a:pt x="60853" y="24966"/>
                </a:lnTo>
                <a:cubicBezTo>
                  <a:pt x="60156" y="24966"/>
                  <a:pt x="59619" y="24409"/>
                  <a:pt x="59619" y="23733"/>
                </a:cubicBezTo>
                <a:cubicBezTo>
                  <a:pt x="59619" y="23335"/>
                  <a:pt x="59818" y="22977"/>
                  <a:pt x="60116" y="22738"/>
                </a:cubicBezTo>
                <a:lnTo>
                  <a:pt x="60853" y="22738"/>
                </a:lnTo>
                <a:lnTo>
                  <a:pt x="60853" y="22500"/>
                </a:lnTo>
                <a:lnTo>
                  <a:pt x="60853" y="21505"/>
                </a:lnTo>
                <a:lnTo>
                  <a:pt x="60853" y="21246"/>
                </a:lnTo>
                <a:cubicBezTo>
                  <a:pt x="60216" y="21246"/>
                  <a:pt x="59699" y="20769"/>
                  <a:pt x="59619" y="20152"/>
                </a:cubicBezTo>
                <a:cubicBezTo>
                  <a:pt x="59699" y="19516"/>
                  <a:pt x="60216" y="19038"/>
                  <a:pt x="60853" y="19038"/>
                </a:cubicBezTo>
                <a:lnTo>
                  <a:pt x="60853" y="18780"/>
                </a:lnTo>
                <a:lnTo>
                  <a:pt x="60853" y="18063"/>
                </a:lnTo>
                <a:lnTo>
                  <a:pt x="60853" y="17785"/>
                </a:lnTo>
                <a:cubicBezTo>
                  <a:pt x="60216" y="17785"/>
                  <a:pt x="59699" y="17308"/>
                  <a:pt x="59619" y="16691"/>
                </a:cubicBezTo>
                <a:cubicBezTo>
                  <a:pt x="59699" y="16074"/>
                  <a:pt x="60216" y="15577"/>
                  <a:pt x="60853" y="15577"/>
                </a:cubicBezTo>
                <a:lnTo>
                  <a:pt x="60853" y="15318"/>
                </a:lnTo>
                <a:lnTo>
                  <a:pt x="60853" y="14344"/>
                </a:lnTo>
                <a:lnTo>
                  <a:pt x="60853" y="14085"/>
                </a:lnTo>
                <a:lnTo>
                  <a:pt x="60116" y="14085"/>
                </a:lnTo>
                <a:cubicBezTo>
                  <a:pt x="59798" y="13866"/>
                  <a:pt x="59619" y="13508"/>
                  <a:pt x="59619" y="13110"/>
                </a:cubicBezTo>
                <a:cubicBezTo>
                  <a:pt x="59619" y="12414"/>
                  <a:pt x="60156" y="11857"/>
                  <a:pt x="60853" y="11857"/>
                </a:cubicBezTo>
                <a:lnTo>
                  <a:pt x="60853" y="10882"/>
                </a:lnTo>
                <a:cubicBezTo>
                  <a:pt x="60156" y="10882"/>
                  <a:pt x="59619" y="10325"/>
                  <a:pt x="59619" y="9649"/>
                </a:cubicBezTo>
                <a:cubicBezTo>
                  <a:pt x="59619" y="8953"/>
                  <a:pt x="60156" y="8415"/>
                  <a:pt x="60853" y="8415"/>
                </a:cubicBezTo>
                <a:lnTo>
                  <a:pt x="60853" y="7421"/>
                </a:lnTo>
                <a:cubicBezTo>
                  <a:pt x="60156" y="7421"/>
                  <a:pt x="59619" y="6864"/>
                  <a:pt x="59619" y="6188"/>
                </a:cubicBezTo>
                <a:cubicBezTo>
                  <a:pt x="59619" y="5511"/>
                  <a:pt x="60156" y="4954"/>
                  <a:pt x="60853" y="4954"/>
                </a:cubicBezTo>
                <a:lnTo>
                  <a:pt x="60853" y="3960"/>
                </a:lnTo>
                <a:cubicBezTo>
                  <a:pt x="60156" y="3960"/>
                  <a:pt x="59619" y="3422"/>
                  <a:pt x="59619" y="2726"/>
                </a:cubicBezTo>
                <a:cubicBezTo>
                  <a:pt x="59619" y="2050"/>
                  <a:pt x="60156" y="1493"/>
                  <a:pt x="60853" y="1493"/>
                </a:cubicBezTo>
                <a:lnTo>
                  <a:pt x="60853" y="1"/>
                </a:lnTo>
                <a:lnTo>
                  <a:pt x="59420" y="1"/>
                </a:lnTo>
                <a:cubicBezTo>
                  <a:pt x="59420" y="677"/>
                  <a:pt x="58883" y="1234"/>
                  <a:pt x="58187" y="1234"/>
                </a:cubicBezTo>
                <a:cubicBezTo>
                  <a:pt x="57511" y="1234"/>
                  <a:pt x="56954" y="677"/>
                  <a:pt x="56954" y="1"/>
                </a:cubicBezTo>
                <a:lnTo>
                  <a:pt x="55899" y="1"/>
                </a:lnTo>
                <a:cubicBezTo>
                  <a:pt x="55899" y="677"/>
                  <a:pt x="55342" y="1234"/>
                  <a:pt x="54666" y="1234"/>
                </a:cubicBezTo>
                <a:cubicBezTo>
                  <a:pt x="53990" y="1234"/>
                  <a:pt x="53433" y="677"/>
                  <a:pt x="53433" y="1"/>
                </a:cubicBezTo>
                <a:lnTo>
                  <a:pt x="52438" y="1"/>
                </a:lnTo>
                <a:cubicBezTo>
                  <a:pt x="52438" y="677"/>
                  <a:pt x="51901" y="1234"/>
                  <a:pt x="51205" y="1234"/>
                </a:cubicBezTo>
                <a:cubicBezTo>
                  <a:pt x="50528" y="1234"/>
                  <a:pt x="49971" y="677"/>
                  <a:pt x="49971" y="1"/>
                </a:cubicBezTo>
                <a:lnTo>
                  <a:pt x="49036" y="1"/>
                </a:lnTo>
                <a:cubicBezTo>
                  <a:pt x="49036" y="677"/>
                  <a:pt x="48479" y="1234"/>
                  <a:pt x="47783" y="1234"/>
                </a:cubicBezTo>
                <a:cubicBezTo>
                  <a:pt x="47107" y="1234"/>
                  <a:pt x="46550" y="677"/>
                  <a:pt x="46550" y="1"/>
                </a:cubicBezTo>
                <a:lnTo>
                  <a:pt x="45575" y="1"/>
                </a:lnTo>
                <a:cubicBezTo>
                  <a:pt x="45575" y="677"/>
                  <a:pt x="45018" y="1234"/>
                  <a:pt x="44342" y="1234"/>
                </a:cubicBezTo>
                <a:cubicBezTo>
                  <a:pt x="43645" y="1234"/>
                  <a:pt x="43088" y="677"/>
                  <a:pt x="43088" y="1"/>
                </a:cubicBezTo>
                <a:lnTo>
                  <a:pt x="42114" y="1"/>
                </a:lnTo>
                <a:cubicBezTo>
                  <a:pt x="42114" y="677"/>
                  <a:pt x="41557" y="1234"/>
                  <a:pt x="40880" y="1234"/>
                </a:cubicBezTo>
                <a:cubicBezTo>
                  <a:pt x="40204" y="1234"/>
                  <a:pt x="39647" y="677"/>
                  <a:pt x="39647" y="1"/>
                </a:cubicBezTo>
                <a:lnTo>
                  <a:pt x="38652" y="1"/>
                </a:lnTo>
                <a:cubicBezTo>
                  <a:pt x="38652" y="677"/>
                  <a:pt x="38115" y="1234"/>
                  <a:pt x="37419" y="1234"/>
                </a:cubicBezTo>
                <a:cubicBezTo>
                  <a:pt x="36743" y="1234"/>
                  <a:pt x="36186" y="677"/>
                  <a:pt x="36186" y="1"/>
                </a:cubicBezTo>
                <a:lnTo>
                  <a:pt x="35211" y="1"/>
                </a:lnTo>
                <a:cubicBezTo>
                  <a:pt x="35211" y="677"/>
                  <a:pt x="34654" y="1234"/>
                  <a:pt x="33958" y="1234"/>
                </a:cubicBezTo>
                <a:cubicBezTo>
                  <a:pt x="33580" y="1234"/>
                  <a:pt x="33222" y="1055"/>
                  <a:pt x="33003" y="757"/>
                </a:cubicBezTo>
                <a:lnTo>
                  <a:pt x="33003" y="1"/>
                </a:lnTo>
                <a:lnTo>
                  <a:pt x="31570" y="1"/>
                </a:lnTo>
                <a:cubicBezTo>
                  <a:pt x="31570" y="657"/>
                  <a:pt x="31073" y="1194"/>
                  <a:pt x="30417" y="1234"/>
                </a:cubicBezTo>
                <a:cubicBezTo>
                  <a:pt x="29780" y="1194"/>
                  <a:pt x="29263" y="657"/>
                  <a:pt x="29263" y="1"/>
                </a:cubicBezTo>
                <a:lnTo>
                  <a:pt x="27851" y="1"/>
                </a:lnTo>
                <a:lnTo>
                  <a:pt x="27851" y="677"/>
                </a:lnTo>
                <a:cubicBezTo>
                  <a:pt x="27632" y="1015"/>
                  <a:pt x="27254" y="1234"/>
                  <a:pt x="26816" y="1234"/>
                </a:cubicBezTo>
                <a:cubicBezTo>
                  <a:pt x="26140" y="1234"/>
                  <a:pt x="25583" y="677"/>
                  <a:pt x="25583" y="1"/>
                </a:cubicBezTo>
                <a:lnTo>
                  <a:pt x="24588" y="1"/>
                </a:lnTo>
                <a:cubicBezTo>
                  <a:pt x="24588" y="677"/>
                  <a:pt x="24051" y="1234"/>
                  <a:pt x="23355" y="1234"/>
                </a:cubicBezTo>
                <a:cubicBezTo>
                  <a:pt x="22678" y="1234"/>
                  <a:pt x="22121" y="677"/>
                  <a:pt x="22121" y="1"/>
                </a:cubicBezTo>
                <a:lnTo>
                  <a:pt x="21186" y="1"/>
                </a:lnTo>
                <a:cubicBezTo>
                  <a:pt x="21186" y="677"/>
                  <a:pt x="20629" y="1234"/>
                  <a:pt x="19933" y="1234"/>
                </a:cubicBezTo>
                <a:cubicBezTo>
                  <a:pt x="19257" y="1234"/>
                  <a:pt x="18700" y="677"/>
                  <a:pt x="18700" y="1"/>
                </a:cubicBezTo>
                <a:lnTo>
                  <a:pt x="17725" y="1"/>
                </a:lnTo>
                <a:cubicBezTo>
                  <a:pt x="17725" y="677"/>
                  <a:pt x="17168" y="1234"/>
                  <a:pt x="16492" y="1234"/>
                </a:cubicBezTo>
                <a:cubicBezTo>
                  <a:pt x="15796" y="1234"/>
                  <a:pt x="15239" y="677"/>
                  <a:pt x="15239" y="1"/>
                </a:cubicBezTo>
                <a:lnTo>
                  <a:pt x="14264" y="1"/>
                </a:lnTo>
                <a:cubicBezTo>
                  <a:pt x="14264" y="677"/>
                  <a:pt x="13707" y="1234"/>
                  <a:pt x="13030" y="1234"/>
                </a:cubicBezTo>
                <a:cubicBezTo>
                  <a:pt x="12354" y="1234"/>
                  <a:pt x="11797" y="677"/>
                  <a:pt x="11797" y="1"/>
                </a:cubicBezTo>
                <a:lnTo>
                  <a:pt x="10803" y="1"/>
                </a:lnTo>
                <a:cubicBezTo>
                  <a:pt x="10803" y="677"/>
                  <a:pt x="10265" y="1234"/>
                  <a:pt x="9569" y="1234"/>
                </a:cubicBezTo>
                <a:cubicBezTo>
                  <a:pt x="8893" y="1234"/>
                  <a:pt x="8336" y="677"/>
                  <a:pt x="8336" y="1"/>
                </a:cubicBezTo>
                <a:lnTo>
                  <a:pt x="7361" y="1"/>
                </a:lnTo>
                <a:cubicBezTo>
                  <a:pt x="7361" y="677"/>
                  <a:pt x="6804" y="1234"/>
                  <a:pt x="6108" y="1234"/>
                </a:cubicBezTo>
                <a:cubicBezTo>
                  <a:pt x="5431" y="1234"/>
                  <a:pt x="4874" y="677"/>
                  <a:pt x="4874" y="1"/>
                </a:cubicBezTo>
                <a:lnTo>
                  <a:pt x="3900" y="1"/>
                </a:lnTo>
                <a:cubicBezTo>
                  <a:pt x="3900" y="677"/>
                  <a:pt x="3343" y="1234"/>
                  <a:pt x="2666" y="1234"/>
                </a:cubicBezTo>
                <a:cubicBezTo>
                  <a:pt x="1970" y="1234"/>
                  <a:pt x="1413" y="677"/>
                  <a:pt x="1413" y="1"/>
                </a:cubicBezTo>
                <a:close/>
              </a:path>
            </a:pathLst>
          </a:custGeom>
          <a:solidFill>
            <a:srgbClr val="6FADF9"/>
          </a:solidFill>
          <a:ln>
            <a:noFill/>
          </a:ln>
        </p:spPr>
        <p:txBody>
          <a:bodyPr spcFirstLastPara="1" wrap="square" lIns="91425" tIns="91425" rIns="91425" bIns="91425" anchor="ctr" anchorCtr="0">
            <a:noAutofit/>
          </a:bodyPr>
          <a:lstStyle/>
          <a:p>
            <a:endParaRPr/>
          </a:p>
        </p:txBody>
      </p:sp>
      <p:sp>
        <p:nvSpPr>
          <p:cNvPr id="23" name="Google Shape;641;p52"/>
          <p:cNvSpPr txBox="1">
            <a:spLocks noGrp="1"/>
          </p:cNvSpPr>
          <p:nvPr>
            <p:ph type="subTitle" idx="1"/>
          </p:nvPr>
        </p:nvSpPr>
        <p:spPr>
          <a:xfrm>
            <a:off x="6251538" y="1995684"/>
            <a:ext cx="2697381" cy="2280325"/>
          </a:xfrm>
          <a:prstGeom prst="rect">
            <a:avLst/>
          </a:prstGeom>
          <a:solidFill>
            <a:schemeClr val="bg1"/>
          </a:solidFill>
        </p:spPr>
        <p:txBody>
          <a:bodyPr spcFirstLastPara="1" wrap="square" lIns="137150" tIns="91425" rIns="137150" bIns="228600" anchor="ctr" anchorCtr="0">
            <a:noAutofit/>
          </a:bodyPr>
          <a:lstStyle/>
          <a:p>
            <a:pPr marL="0" lvl="0" indent="0" rtl="0">
              <a:spcBef>
                <a:spcPts val="0"/>
              </a:spcBef>
              <a:spcAft>
                <a:spcPts val="0"/>
              </a:spcAft>
              <a:buNone/>
            </a:pPr>
            <a:r>
              <a:rPr lang="vi-VN" sz="1800" b="1" dirty="0" smtClean="0">
                <a:latin typeface="+mn-lt"/>
              </a:rPr>
              <a:t>Nhóm 3:</a:t>
            </a:r>
          </a:p>
          <a:p>
            <a:pPr marL="0" indent="0" algn="just"/>
            <a:r>
              <a:rPr lang="vi-VN" sz="1800" dirty="0" smtClean="0">
                <a:latin typeface="+mn-lt"/>
              </a:rPr>
              <a:t>T</a:t>
            </a:r>
            <a:r>
              <a:rPr lang="nl-NL" sz="1800" dirty="0" smtClean="0">
                <a:latin typeface="+mn-lt"/>
              </a:rPr>
              <a:t>ìm </a:t>
            </a:r>
            <a:r>
              <a:rPr lang="nl-NL" sz="1800" dirty="0">
                <a:latin typeface="+mn-lt"/>
              </a:rPr>
              <a:t>những chi tiết miêu tả địa hình, cây cối, loài vật trên đường đến hang Én. Những chi tiết này gợi cho em cảm nhận gì về rừng nguyên sinh?</a:t>
            </a:r>
            <a:endParaRPr lang="vi-VN" sz="1800" dirty="0">
              <a:latin typeface="+mn-lt"/>
            </a:endParaRPr>
          </a:p>
        </p:txBody>
      </p:sp>
      <p:sp>
        <p:nvSpPr>
          <p:cNvPr id="24" name="Title 1"/>
          <p:cNvSpPr txBox="1">
            <a:spLocks/>
          </p:cNvSpPr>
          <p:nvPr/>
        </p:nvSpPr>
        <p:spPr>
          <a:xfrm>
            <a:off x="583849" y="195486"/>
            <a:ext cx="3984300" cy="648072"/>
          </a:xfrm>
          <a:prstGeom prst="rect">
            <a:avLst/>
          </a:prstGeom>
          <a:solidFill>
            <a:schemeClr val="bg1"/>
          </a:solidFill>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nl-NL" sz="2400" b="1" dirty="0" smtClean="0"/>
              <a:t>1</a:t>
            </a:r>
            <a:r>
              <a:rPr lang="nl-NL" sz="2400" b="1" dirty="0"/>
              <a:t>. </a:t>
            </a:r>
            <a:r>
              <a:rPr lang="nl-NL" sz="2400" b="1" dirty="0"/>
              <a:t>Hành trình đến hang </a:t>
            </a:r>
            <a:r>
              <a:rPr lang="nl-NL" sz="2400" b="1" dirty="0" smtClean="0"/>
              <a:t>Én</a:t>
            </a:r>
            <a:endParaRPr lang="vi-VN" sz="2400" dirty="0"/>
          </a:p>
        </p:txBody>
      </p:sp>
    </p:spTree>
    <p:extLst>
      <p:ext uri="{BB962C8B-B14F-4D97-AF65-F5344CB8AC3E}">
        <p14:creationId xmlns:p14="http://schemas.microsoft.com/office/powerpoint/2010/main" val="52341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 grpId="0" animBg="1"/>
      <p:bldP spid="641" grpId="0" uiExpand="1" animBg="1"/>
      <p:bldP spid="9" grpId="0" animBg="1"/>
      <p:bldP spid="20" grpId="0" animBg="1"/>
      <p:bldP spid="21" grpId="0" uiExpand="1" animBg="1"/>
      <p:bldP spid="22" grpId="0" animBg="1"/>
      <p:bldP spid="23" grpId="0" uiExpand="1"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12" name="Title 1"/>
          <p:cNvSpPr txBox="1">
            <a:spLocks/>
          </p:cNvSpPr>
          <p:nvPr/>
        </p:nvSpPr>
        <p:spPr>
          <a:xfrm>
            <a:off x="583849" y="195486"/>
            <a:ext cx="3984300" cy="648072"/>
          </a:xfrm>
          <a:prstGeom prst="rect">
            <a:avLst/>
          </a:prstGeom>
          <a:solidFill>
            <a:schemeClr val="bg1"/>
          </a:solidFill>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nl-NL" sz="2400" b="1" dirty="0" smtClean="0"/>
              <a:t>1</a:t>
            </a:r>
            <a:r>
              <a:rPr lang="nl-NL" sz="2400" b="1" dirty="0"/>
              <a:t>. </a:t>
            </a:r>
            <a:r>
              <a:rPr lang="nl-NL" sz="2400" b="1" dirty="0"/>
              <a:t>Hành trình đến hang </a:t>
            </a:r>
            <a:r>
              <a:rPr lang="nl-NL" sz="2400" b="1" dirty="0" smtClean="0"/>
              <a:t>Én</a:t>
            </a:r>
            <a:endParaRPr lang="vi-VN" sz="2400" dirty="0"/>
          </a:p>
        </p:txBody>
      </p:sp>
      <p:sp>
        <p:nvSpPr>
          <p:cNvPr id="5" name="Rectangle 4"/>
          <p:cNvSpPr/>
          <p:nvPr/>
        </p:nvSpPr>
        <p:spPr>
          <a:xfrm>
            <a:off x="4211960" y="1026576"/>
            <a:ext cx="4572000" cy="3416320"/>
          </a:xfrm>
          <a:prstGeom prst="rect">
            <a:avLst/>
          </a:prstGeom>
          <a:solidFill>
            <a:schemeClr val="bg1"/>
          </a:solidFill>
        </p:spPr>
        <p:txBody>
          <a:bodyPr>
            <a:spAutoFit/>
          </a:bodyPr>
          <a:lstStyle/>
          <a:p>
            <a:pPr algn="just">
              <a:lnSpc>
                <a:spcPct val="150000"/>
              </a:lnSpc>
            </a:pPr>
            <a:r>
              <a:rPr lang="vi-VN" sz="1800" dirty="0" smtClean="0"/>
              <a:t>-</a:t>
            </a:r>
            <a:r>
              <a:rPr lang="nl-NL" sz="1800" dirty="0" smtClean="0"/>
              <a:t> </a:t>
            </a:r>
            <a:r>
              <a:rPr lang="nl-NL" sz="1800" dirty="0"/>
              <a:t>Đến được hang Én là một thách thức, đòi hỏi con người có nghị lực, sự quyết tâm, kiên trì và khát vọng chinh </a:t>
            </a:r>
            <a:r>
              <a:rPr lang="nl-NL" sz="1800" dirty="0" smtClean="0"/>
              <a:t>phục</a:t>
            </a:r>
            <a:r>
              <a:rPr lang="vi-VN" sz="1800" dirty="0" smtClean="0"/>
              <a:t>.</a:t>
            </a:r>
            <a:endParaRPr lang="vi-VN" sz="1800" dirty="0"/>
          </a:p>
          <a:p>
            <a:pPr algn="just">
              <a:lnSpc>
                <a:spcPct val="150000"/>
              </a:lnSpc>
            </a:pPr>
            <a:r>
              <a:rPr lang="nl-NL" sz="1800" dirty="0" smtClean="0"/>
              <a:t>- Chỉ </a:t>
            </a:r>
            <a:r>
              <a:rPr lang="nl-NL" sz="1800" dirty="0"/>
              <a:t>có cách đi bộ </a:t>
            </a:r>
            <a:r>
              <a:rPr lang="nl-NL" sz="1800" dirty="0">
                <a:sym typeface="Wingdings"/>
              </a:rPr>
              <a:t></a:t>
            </a:r>
            <a:r>
              <a:rPr lang="nl-NL" sz="1800" dirty="0"/>
              <a:t> cách duy nhất </a:t>
            </a:r>
            <a:r>
              <a:rPr lang="nl-NL" sz="1800" dirty="0" smtClean="0">
                <a:sym typeface="Wingdings"/>
              </a:rPr>
              <a:t></a:t>
            </a:r>
            <a:r>
              <a:rPr lang="nl-NL" sz="1800" dirty="0" smtClean="0"/>
              <a:t> </a:t>
            </a:r>
            <a:r>
              <a:rPr lang="nl-NL" sz="1800" dirty="0"/>
              <a:t>có thời gian để khám phá và hòa mình vào thiên nhiên</a:t>
            </a:r>
            <a:r>
              <a:rPr lang="nl-NL" sz="1800" dirty="0" smtClean="0"/>
              <a:t>:</a:t>
            </a:r>
            <a:endParaRPr lang="vi-VN" sz="1800" dirty="0" smtClean="0"/>
          </a:p>
          <a:p>
            <a:pPr algn="just">
              <a:lnSpc>
                <a:spcPct val="150000"/>
              </a:lnSpc>
            </a:pPr>
            <a:r>
              <a:rPr lang="nl-NL" sz="1800" dirty="0"/>
              <a:t>+ Thách thức, nguy </a:t>
            </a:r>
            <a:r>
              <a:rPr lang="nl-NL" sz="1800" dirty="0" smtClean="0"/>
              <a:t>hiểm</a:t>
            </a:r>
            <a:endParaRPr lang="vi-VN" sz="1800" dirty="0" smtClean="0"/>
          </a:p>
          <a:p>
            <a:pPr algn="just">
              <a:lnSpc>
                <a:spcPct val="150000"/>
              </a:lnSpc>
            </a:pPr>
            <a:r>
              <a:rPr lang="vi-VN" sz="1800" dirty="0" smtClean="0"/>
              <a:t>+ Có nhiều vẻ đẹp.</a:t>
            </a:r>
            <a:endParaRPr lang="vi-VN" sz="1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849" y="1472775"/>
            <a:ext cx="3356980" cy="2232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815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88217070"/>
              </p:ext>
            </p:extLst>
          </p:nvPr>
        </p:nvGraphicFramePr>
        <p:xfrm>
          <a:off x="611561" y="1059582"/>
          <a:ext cx="7920880" cy="3200400"/>
        </p:xfrm>
        <a:graphic>
          <a:graphicData uri="http://schemas.openxmlformats.org/drawingml/2006/table">
            <a:tbl>
              <a:tblPr firstRow="1" bandRow="1"/>
              <a:tblGrid>
                <a:gridCol w="2448271"/>
                <a:gridCol w="5472609"/>
              </a:tblGrid>
              <a:tr h="370840">
                <a:tc>
                  <a:txBody>
                    <a:bodyPr/>
                    <a:lstStyle/>
                    <a:p>
                      <a:pPr marL="0" indent="0" algn="ctr">
                        <a:buFont typeface="Arial" pitchFamily="34" charset="0"/>
                        <a:buNone/>
                      </a:pPr>
                      <a:r>
                        <a:rPr lang="vi-VN" sz="1800" b="1" dirty="0" smtClean="0">
                          <a:solidFill>
                            <a:schemeClr val="bg1"/>
                          </a:solidFill>
                        </a:rPr>
                        <a:t>Thách</a:t>
                      </a:r>
                      <a:r>
                        <a:rPr lang="vi-VN" sz="1800" b="1" baseline="0" dirty="0" smtClean="0">
                          <a:solidFill>
                            <a:schemeClr val="bg1"/>
                          </a:solidFill>
                        </a:rPr>
                        <a:t> thức trên đường đến hang Én</a:t>
                      </a:r>
                      <a:endParaRPr lang="vi-VN" sz="1800" b="1" dirty="0">
                        <a:solidFill>
                          <a:schemeClr val="bg1"/>
                        </a:solidFill>
                      </a:endParaRPr>
                    </a:p>
                  </a:txBody>
                  <a:tcPr anchor="ctr">
                    <a:solidFill>
                      <a:srgbClr val="C00000"/>
                    </a:solidFill>
                  </a:tcPr>
                </a:tc>
                <a:tc>
                  <a:txBody>
                    <a:bodyPr/>
                    <a:lstStyle/>
                    <a:p>
                      <a:pPr marL="0" indent="0" algn="ctr">
                        <a:buFont typeface="Arial" pitchFamily="34" charset="0"/>
                        <a:buNone/>
                      </a:pPr>
                      <a:r>
                        <a:rPr lang="vi-VN" sz="1800" b="1" dirty="0" smtClean="0">
                          <a:solidFill>
                            <a:schemeClr val="bg1"/>
                          </a:solidFill>
                        </a:rPr>
                        <a:t>Vẻ</a:t>
                      </a:r>
                      <a:r>
                        <a:rPr lang="vi-VN" sz="1800" b="1" baseline="0" dirty="0" smtClean="0">
                          <a:solidFill>
                            <a:schemeClr val="bg1"/>
                          </a:solidFill>
                        </a:rPr>
                        <a:t> đẹp trên đường đến hang Én</a:t>
                      </a:r>
                      <a:endParaRPr lang="vi-VN" sz="1800" b="1" dirty="0">
                        <a:solidFill>
                          <a:schemeClr val="bg1"/>
                        </a:solidFill>
                      </a:endParaRPr>
                    </a:p>
                  </a:txBody>
                  <a:tcPr anchor="ctr">
                    <a:solidFill>
                      <a:srgbClr val="C00000"/>
                    </a:solidFill>
                  </a:tcPr>
                </a:tc>
              </a:tr>
              <a:tr h="370840">
                <a:tc>
                  <a:txBody>
                    <a:bodyPr/>
                    <a:lstStyle/>
                    <a:p>
                      <a:pPr marL="285750" indent="-285750" algn="just">
                        <a:buFont typeface="Arial" pitchFamily="34" charset="0"/>
                        <a:buChar char="•"/>
                      </a:pPr>
                      <a:endParaRPr lang="vi-VN" sz="1800" dirty="0"/>
                    </a:p>
                  </a:txBody>
                  <a:tcPr anchor="ctr">
                    <a:solidFill>
                      <a:schemeClr val="tx2"/>
                    </a:solidFill>
                  </a:tcPr>
                </a:tc>
                <a:tc>
                  <a:txBody>
                    <a:bodyPr/>
                    <a:lstStyle/>
                    <a:p>
                      <a:pPr marL="285750" indent="-285750" algn="just">
                        <a:buFont typeface="Arial" pitchFamily="34" charset="0"/>
                        <a:buChar char="•"/>
                      </a:pPr>
                      <a:endParaRPr lang="vi-VN" sz="1800" dirty="0" smtClean="0"/>
                    </a:p>
                    <a:p>
                      <a:pPr marL="285750" indent="-285750" algn="just">
                        <a:buFont typeface="Arial" pitchFamily="34" charset="0"/>
                        <a:buChar char="•"/>
                      </a:pPr>
                      <a:endParaRPr lang="vi-VN" sz="1800" dirty="0" smtClean="0"/>
                    </a:p>
                    <a:p>
                      <a:pPr marL="285750" indent="-285750" algn="just">
                        <a:buFont typeface="Arial" pitchFamily="34" charset="0"/>
                        <a:buChar char="•"/>
                      </a:pPr>
                      <a:endParaRPr lang="vi-VN" sz="1800" dirty="0" smtClean="0"/>
                    </a:p>
                    <a:p>
                      <a:pPr marL="285750" indent="-285750" algn="just">
                        <a:buFont typeface="Arial" pitchFamily="34" charset="0"/>
                        <a:buChar char="•"/>
                      </a:pPr>
                      <a:endParaRPr lang="vi-VN" sz="1800" dirty="0" smtClean="0"/>
                    </a:p>
                    <a:p>
                      <a:pPr marL="285750" indent="-285750" algn="just">
                        <a:buFont typeface="Arial" pitchFamily="34" charset="0"/>
                        <a:buChar char="•"/>
                      </a:pPr>
                      <a:endParaRPr lang="vi-VN" sz="1800" dirty="0" smtClean="0"/>
                    </a:p>
                    <a:p>
                      <a:pPr marL="285750" indent="-285750" algn="just">
                        <a:buFont typeface="Arial" pitchFamily="34" charset="0"/>
                        <a:buChar char="•"/>
                      </a:pPr>
                      <a:endParaRPr lang="vi-VN" sz="1800" dirty="0" smtClean="0"/>
                    </a:p>
                    <a:p>
                      <a:pPr marL="285750" indent="-285750" algn="just">
                        <a:buFont typeface="Arial" pitchFamily="34" charset="0"/>
                        <a:buChar char="•"/>
                      </a:pPr>
                      <a:endParaRPr lang="vi-VN" sz="1800" dirty="0" smtClean="0"/>
                    </a:p>
                    <a:p>
                      <a:pPr marL="285750" indent="-285750" algn="just">
                        <a:buFont typeface="Arial" pitchFamily="34" charset="0"/>
                        <a:buChar char="•"/>
                      </a:pPr>
                      <a:endParaRPr lang="vi-VN" sz="1800" dirty="0" smtClean="0"/>
                    </a:p>
                    <a:p>
                      <a:pPr marL="285750" indent="-285750" algn="just">
                        <a:buFont typeface="Arial" pitchFamily="34" charset="0"/>
                        <a:buChar char="•"/>
                      </a:pPr>
                      <a:endParaRPr lang="vi-VN" sz="1800" dirty="0"/>
                    </a:p>
                  </a:txBody>
                  <a:tcPr anchor="ctr">
                    <a:solidFill>
                      <a:schemeClr val="tx2"/>
                    </a:solidFill>
                  </a:tcPr>
                </a:tc>
              </a:tr>
            </a:tbl>
          </a:graphicData>
        </a:graphic>
      </p:graphicFrame>
      <p:sp>
        <p:nvSpPr>
          <p:cNvPr id="3" name="Rectangle 2"/>
          <p:cNvSpPr/>
          <p:nvPr/>
        </p:nvSpPr>
        <p:spPr>
          <a:xfrm>
            <a:off x="603709" y="1707654"/>
            <a:ext cx="2456123" cy="2585323"/>
          </a:xfrm>
          <a:prstGeom prst="rect">
            <a:avLst/>
          </a:prstGeom>
        </p:spPr>
        <p:txBody>
          <a:bodyPr wrap="square">
            <a:spAutoFit/>
          </a:bodyPr>
          <a:lstStyle/>
          <a:p>
            <a:pPr marL="285750" lvl="0" indent="-285750" algn="just">
              <a:buFont typeface="Arial" pitchFamily="34" charset="0"/>
              <a:buChar char="•"/>
            </a:pPr>
            <a:r>
              <a:rPr lang="vi-VN" sz="1800" dirty="0">
                <a:ea typeface="+mn-ea"/>
                <a:cs typeface="+mn-cs"/>
              </a:rPr>
              <a:t>D</a:t>
            </a:r>
            <a:r>
              <a:rPr lang="nl-NL" sz="1800" dirty="0">
                <a:ea typeface="+mn-ea"/>
                <a:cs typeface="+mn-cs"/>
              </a:rPr>
              <a:t>ốc cao gập </a:t>
            </a:r>
            <a:r>
              <a:rPr lang="nl-NL" sz="1800" dirty="0" smtClean="0">
                <a:ea typeface="+mn-ea"/>
                <a:cs typeface="+mn-cs"/>
              </a:rPr>
              <a:t>ghềnh</a:t>
            </a:r>
            <a:r>
              <a:rPr lang="vi-VN" sz="1800" dirty="0" smtClean="0">
                <a:ea typeface="+mn-ea"/>
                <a:cs typeface="+mn-cs"/>
              </a:rPr>
              <a:t>.</a:t>
            </a:r>
            <a:endParaRPr lang="vi-VN" sz="1800" dirty="0">
              <a:ea typeface="+mn-ea"/>
              <a:cs typeface="+mn-cs"/>
            </a:endParaRPr>
          </a:p>
          <a:p>
            <a:pPr marL="285750" lvl="0" indent="-285750" algn="just">
              <a:buFont typeface="Arial" pitchFamily="34" charset="0"/>
              <a:buChar char="•"/>
            </a:pPr>
            <a:r>
              <a:rPr lang="vi-VN" sz="1800" dirty="0">
                <a:ea typeface="+mn-ea"/>
                <a:cs typeface="+mn-cs"/>
              </a:rPr>
              <a:t>Đ</a:t>
            </a:r>
            <a:r>
              <a:rPr lang="nl-NL" sz="1800" dirty="0">
                <a:ea typeface="+mn-ea"/>
                <a:cs typeface="+mn-cs"/>
              </a:rPr>
              <a:t>ường mòn, </a:t>
            </a:r>
            <a:r>
              <a:rPr lang="nl-NL" sz="1800" dirty="0" smtClean="0">
                <a:ea typeface="+mn-ea"/>
                <a:cs typeface="+mn-cs"/>
              </a:rPr>
              <a:t>trơn</a:t>
            </a:r>
            <a:r>
              <a:rPr lang="vi-VN" sz="1800" dirty="0" smtClean="0">
                <a:ea typeface="+mn-ea"/>
                <a:cs typeface="+mn-cs"/>
              </a:rPr>
              <a:t>.</a:t>
            </a:r>
            <a:endParaRPr lang="vi-VN" sz="1800" dirty="0">
              <a:ea typeface="+mn-ea"/>
              <a:cs typeface="+mn-cs"/>
            </a:endParaRPr>
          </a:p>
          <a:p>
            <a:pPr marL="285750" lvl="0" indent="-285750" algn="just">
              <a:buFont typeface="Arial" pitchFamily="34" charset="0"/>
              <a:buChar char="•"/>
            </a:pPr>
            <a:r>
              <a:rPr lang="vi-VN" sz="1800" dirty="0">
                <a:ea typeface="+mn-ea"/>
                <a:cs typeface="+mn-cs"/>
              </a:rPr>
              <a:t>C</a:t>
            </a:r>
            <a:r>
              <a:rPr lang="nl-NL" sz="1800" dirty="0">
                <a:ea typeface="+mn-ea"/>
                <a:cs typeface="+mn-cs"/>
              </a:rPr>
              <a:t>ây cổ thụ chắn ngang, vòm dây leo giăng </a:t>
            </a:r>
            <a:r>
              <a:rPr lang="nl-NL" sz="1800" dirty="0" smtClean="0">
                <a:ea typeface="+mn-ea"/>
                <a:cs typeface="+mn-cs"/>
              </a:rPr>
              <a:t>kín</a:t>
            </a:r>
            <a:r>
              <a:rPr lang="vi-VN" sz="1800" dirty="0" smtClean="0">
                <a:ea typeface="+mn-ea"/>
                <a:cs typeface="+mn-cs"/>
              </a:rPr>
              <a:t>.</a:t>
            </a:r>
            <a:endParaRPr lang="vi-VN" sz="1800" dirty="0">
              <a:ea typeface="+mn-ea"/>
              <a:cs typeface="+mn-cs"/>
            </a:endParaRPr>
          </a:p>
          <a:p>
            <a:pPr marL="285750" lvl="0" indent="-285750" algn="just">
              <a:buFont typeface="Arial" pitchFamily="34" charset="0"/>
              <a:buChar char="•"/>
            </a:pPr>
            <a:r>
              <a:rPr lang="vi-VN" sz="1800" dirty="0">
                <a:ea typeface="+mn-ea"/>
                <a:cs typeface="+mn-cs"/>
              </a:rPr>
              <a:t>L</a:t>
            </a:r>
            <a:r>
              <a:rPr lang="nl-NL" sz="1800" dirty="0">
                <a:ea typeface="+mn-ea"/>
                <a:cs typeface="+mn-cs"/>
              </a:rPr>
              <a:t>ội sông, trèo ngược vách đá cao hiểm </a:t>
            </a:r>
            <a:r>
              <a:rPr lang="nl-NL" sz="1800" dirty="0" smtClean="0">
                <a:ea typeface="+mn-ea"/>
                <a:cs typeface="+mn-cs"/>
              </a:rPr>
              <a:t>trở</a:t>
            </a:r>
            <a:r>
              <a:rPr lang="vi-VN" sz="1800" dirty="0" smtClean="0">
                <a:ea typeface="+mn-ea"/>
                <a:cs typeface="+mn-cs"/>
              </a:rPr>
              <a:t>.</a:t>
            </a:r>
            <a:endParaRPr lang="vi-VN" sz="1800" dirty="0">
              <a:ea typeface="+mn-ea"/>
              <a:cs typeface="+mn-cs"/>
            </a:endParaRPr>
          </a:p>
        </p:txBody>
      </p:sp>
      <p:sp>
        <p:nvSpPr>
          <p:cNvPr id="4" name="Rectangle 3"/>
          <p:cNvSpPr/>
          <p:nvPr/>
        </p:nvSpPr>
        <p:spPr>
          <a:xfrm>
            <a:off x="3059831" y="1679874"/>
            <a:ext cx="5492617" cy="2585323"/>
          </a:xfrm>
          <a:prstGeom prst="rect">
            <a:avLst/>
          </a:prstGeom>
        </p:spPr>
        <p:txBody>
          <a:bodyPr wrap="square">
            <a:spAutoFit/>
          </a:bodyPr>
          <a:lstStyle/>
          <a:p>
            <a:pPr marL="285750" lvl="0" indent="-285750" algn="just">
              <a:buFont typeface="Arial" pitchFamily="34" charset="0"/>
              <a:buChar char="•"/>
            </a:pPr>
            <a:r>
              <a:rPr lang="vi-VN" sz="1800" dirty="0">
                <a:ea typeface="+mn-ea"/>
                <a:cs typeface="+mn-cs"/>
              </a:rPr>
              <a:t>M</a:t>
            </a:r>
            <a:r>
              <a:rPr lang="nl-NL" sz="1800" dirty="0">
                <a:ea typeface="+mn-ea"/>
                <a:cs typeface="+mn-cs"/>
              </a:rPr>
              <a:t>ột cuộc “ngược dòng” tìm về thuở sơ khai</a:t>
            </a:r>
            <a:r>
              <a:rPr lang="vi-VN" sz="1800" dirty="0">
                <a:ea typeface="+mn-ea"/>
                <a:cs typeface="+mn-cs"/>
              </a:rPr>
              <a:t>.</a:t>
            </a:r>
          </a:p>
          <a:p>
            <a:pPr marL="285750" lvl="0" indent="-285750" algn="just">
              <a:buFont typeface="Arial" pitchFamily="34" charset="0"/>
              <a:buChar char="•"/>
            </a:pPr>
            <a:r>
              <a:rPr lang="vi-VN" sz="1800" dirty="0">
                <a:ea typeface="+mn-ea"/>
                <a:cs typeface="+mn-cs"/>
              </a:rPr>
              <a:t>C</a:t>
            </a:r>
            <a:r>
              <a:rPr lang="nl-NL" sz="1800" dirty="0">
                <a:ea typeface="+mn-ea"/>
                <a:cs typeface="+mn-cs"/>
              </a:rPr>
              <a:t>ây cổ thụ tán cao vút, hoa phong lan nở, nhiều côn trùng, chim chóc</a:t>
            </a:r>
            <a:r>
              <a:rPr lang="vi-VN" sz="1800" dirty="0">
                <a:ea typeface="+mn-ea"/>
                <a:cs typeface="+mn-cs"/>
              </a:rPr>
              <a:t>.</a:t>
            </a:r>
          </a:p>
          <a:p>
            <a:pPr marL="285750" lvl="0" indent="-285750" algn="just">
              <a:buFont typeface="Arial" pitchFamily="34" charset="0"/>
              <a:buChar char="•"/>
            </a:pPr>
            <a:r>
              <a:rPr lang="vi-VN" sz="1800" dirty="0">
                <a:ea typeface="+mn-ea"/>
                <a:cs typeface="+mn-cs"/>
              </a:rPr>
              <a:t>C</a:t>
            </a:r>
            <a:r>
              <a:rPr lang="nl-NL" sz="1800" dirty="0">
                <a:ea typeface="+mn-ea"/>
                <a:cs typeface="+mn-cs"/>
              </a:rPr>
              <a:t>on đường, thảm cỏ (cách dùng từ “thảm”, không phải “bãi”), tiếng chim, đàn cá bơi, đàn bướm quấn quýt cả vào chân người</a:t>
            </a:r>
            <a:r>
              <a:rPr lang="vi-VN" sz="1800" dirty="0">
                <a:ea typeface="+mn-ea"/>
                <a:cs typeface="+mn-cs"/>
              </a:rPr>
              <a:t>.</a:t>
            </a:r>
          </a:p>
          <a:p>
            <a:pPr marL="285750" lvl="0" indent="-285750" algn="just">
              <a:buFont typeface="Arial" pitchFamily="34" charset="0"/>
              <a:buChar char="•"/>
            </a:pPr>
            <a:r>
              <a:rPr lang="vi-VN" sz="1800" dirty="0">
                <a:ea typeface="+mn-ea"/>
                <a:cs typeface="+mn-cs"/>
              </a:rPr>
              <a:t>C</a:t>
            </a:r>
            <a:r>
              <a:rPr lang="nl-NL" sz="1800" dirty="0">
                <a:ea typeface="+mn-ea"/>
                <a:cs typeface="+mn-cs"/>
              </a:rPr>
              <a:t>ác từ, cụm từ chỉ cảm xúc: </a:t>
            </a:r>
            <a:r>
              <a:rPr lang="nl-NL" sz="1800" i="1" dirty="0">
                <a:ea typeface="+mn-ea"/>
                <a:cs typeface="+mn-cs"/>
              </a:rPr>
              <a:t>thích nhất</a:t>
            </a:r>
            <a:r>
              <a:rPr lang="nl-NL" sz="1800" dirty="0">
                <a:ea typeface="+mn-ea"/>
                <a:cs typeface="+mn-cs"/>
              </a:rPr>
              <a:t>, </a:t>
            </a:r>
            <a:r>
              <a:rPr lang="nl-NL" sz="1800" i="1" dirty="0">
                <a:ea typeface="+mn-ea"/>
                <a:cs typeface="+mn-cs"/>
              </a:rPr>
              <a:t>yêu vô cùng</a:t>
            </a:r>
            <a:r>
              <a:rPr lang="nl-NL" sz="1800" dirty="0">
                <a:ea typeface="+mn-ea"/>
                <a:cs typeface="+mn-cs"/>
              </a:rPr>
              <a:t>, </a:t>
            </a:r>
            <a:r>
              <a:rPr lang="nl-NL" sz="1800" i="1" dirty="0">
                <a:ea typeface="+mn-ea"/>
                <a:cs typeface="+mn-cs"/>
              </a:rPr>
              <a:t>ngỡ mình đang đi trong một giấc mộng đẹp</a:t>
            </a:r>
            <a:r>
              <a:rPr lang="vi-VN" sz="1800" dirty="0">
                <a:ea typeface="+mn-ea"/>
                <a:cs typeface="+mn-cs"/>
              </a:rPr>
              <a:t>.</a:t>
            </a:r>
          </a:p>
        </p:txBody>
      </p:sp>
      <p:sp>
        <p:nvSpPr>
          <p:cNvPr id="7" name="Title 1"/>
          <p:cNvSpPr txBox="1">
            <a:spLocks/>
          </p:cNvSpPr>
          <p:nvPr/>
        </p:nvSpPr>
        <p:spPr>
          <a:xfrm>
            <a:off x="583849" y="195486"/>
            <a:ext cx="3984300" cy="648072"/>
          </a:xfrm>
          <a:prstGeom prst="rect">
            <a:avLst/>
          </a:prstGeom>
          <a:solidFill>
            <a:schemeClr val="bg1"/>
          </a:solidFill>
        </p:spPr>
        <p:txBody>
          <a:bodyPr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pPr>
            <a:r>
              <a:rPr lang="nl-NL" sz="2400" b="1" dirty="0" smtClean="0"/>
              <a:t>1</a:t>
            </a:r>
            <a:r>
              <a:rPr lang="nl-NL" sz="2400" b="1" dirty="0"/>
              <a:t>. </a:t>
            </a:r>
            <a:r>
              <a:rPr lang="nl-NL" sz="2400" b="1" dirty="0"/>
              <a:t>Hành trình đến hang </a:t>
            </a:r>
            <a:r>
              <a:rPr lang="nl-NL" sz="2400" b="1" dirty="0" smtClean="0"/>
              <a:t>Én</a:t>
            </a:r>
            <a:endParaRPr lang="vi-VN" sz="2400" dirty="0"/>
          </a:p>
        </p:txBody>
      </p:sp>
    </p:spTree>
    <p:extLst>
      <p:ext uri="{BB962C8B-B14F-4D97-AF65-F5344CB8AC3E}">
        <p14:creationId xmlns:p14="http://schemas.microsoft.com/office/powerpoint/2010/main" val="263501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281410"/>
            <a:ext cx="4333238" cy="577850"/>
          </a:xfrm>
          <a:prstGeom prst="rect">
            <a:avLst/>
          </a:prstGeom>
          <a:solidFill>
            <a:schemeClr val="tx2"/>
          </a:solidFill>
        </p:spPr>
        <p:txBody>
          <a:bodyPr wrap="none" anchor="ctr">
            <a:spAutoFit/>
          </a:bodyPr>
          <a:lstStyle/>
          <a:p>
            <a:pPr>
              <a:lnSpc>
                <a:spcPct val="150000"/>
              </a:lnSpc>
            </a:pPr>
            <a:r>
              <a:rPr lang="nl-NL" sz="2400" b="1" dirty="0"/>
              <a:t>2. Vẻ đẹp bên trong hang Én</a:t>
            </a:r>
            <a:endParaRPr lang="vi-VN" sz="2400" dirty="0"/>
          </a:p>
        </p:txBody>
      </p:sp>
      <p:grpSp>
        <p:nvGrpSpPr>
          <p:cNvPr id="12" name="Group 11"/>
          <p:cNvGrpSpPr/>
          <p:nvPr/>
        </p:nvGrpSpPr>
        <p:grpSpPr>
          <a:xfrm>
            <a:off x="611560" y="915567"/>
            <a:ext cx="7137707" cy="4211706"/>
            <a:chOff x="611560" y="915567"/>
            <a:chExt cx="7137707" cy="4211706"/>
          </a:xfrm>
        </p:grpSpPr>
        <p:pic>
          <p:nvPicPr>
            <p:cNvPr id="8" name="Picture 4" descr="Những icon đẹp cute, đáng yêu, dí dỏm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11510"/>
              <a:ext cx="2520280" cy="231576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915816" y="915567"/>
              <a:ext cx="4833451" cy="3168351"/>
              <a:chOff x="2915816" y="915567"/>
              <a:chExt cx="4833451" cy="3168351"/>
            </a:xfrm>
          </p:grpSpPr>
          <p:sp>
            <p:nvSpPr>
              <p:cNvPr id="9" name="Cloud 8"/>
              <p:cNvSpPr/>
              <p:nvPr/>
            </p:nvSpPr>
            <p:spPr>
              <a:xfrm>
                <a:off x="2915816" y="915567"/>
                <a:ext cx="4833451" cy="3168351"/>
              </a:xfrm>
              <a:prstGeom prst="cloud">
                <a:avLst/>
              </a:prstGeom>
              <a:solidFill>
                <a:schemeClr val="tx2"/>
              </a:solidFill>
              <a:ln w="38100">
                <a:solidFill>
                  <a:srgbClr val="93C2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cs typeface="Times New Roman" panose="02020603050405020304" pitchFamily="18" charset="0"/>
                </a:endParaRPr>
              </a:p>
            </p:txBody>
          </p:sp>
          <p:sp>
            <p:nvSpPr>
              <p:cNvPr id="10" name="Rectangle 9"/>
              <p:cNvSpPr/>
              <p:nvPr/>
            </p:nvSpPr>
            <p:spPr>
              <a:xfrm>
                <a:off x="3397453" y="1784747"/>
                <a:ext cx="3870176" cy="1477328"/>
              </a:xfrm>
              <a:prstGeom prst="rect">
                <a:avLst/>
              </a:prstGeom>
            </p:spPr>
            <p:txBody>
              <a:bodyPr wrap="square">
                <a:spAutoFit/>
              </a:bodyPr>
              <a:lstStyle/>
              <a:p>
                <a:pPr algn="just">
                  <a:lnSpc>
                    <a:spcPct val="150000"/>
                  </a:lnSpc>
                </a:pPr>
                <a:r>
                  <a:rPr lang="nl-NL" sz="2000" dirty="0"/>
                  <a:t>Kích thước của hang Én được thể hiện qua các số liệu nào? Các số liệu đó nói lên điều gì?</a:t>
                </a:r>
                <a:endParaRPr lang="vi-VN" sz="2000" dirty="0"/>
              </a:p>
            </p:txBody>
          </p:sp>
        </p:grpSp>
      </p:grpSp>
    </p:spTree>
    <p:extLst>
      <p:ext uri="{BB962C8B-B14F-4D97-AF65-F5344CB8AC3E}">
        <p14:creationId xmlns:p14="http://schemas.microsoft.com/office/powerpoint/2010/main" val="22350292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51470"/>
            <a:ext cx="4333238" cy="577850"/>
          </a:xfrm>
          <a:prstGeom prst="rect">
            <a:avLst/>
          </a:prstGeom>
          <a:solidFill>
            <a:schemeClr val="tx2"/>
          </a:solidFill>
        </p:spPr>
        <p:txBody>
          <a:bodyPr wrap="none" anchor="ctr">
            <a:spAutoFit/>
          </a:bodyPr>
          <a:lstStyle/>
          <a:p>
            <a:pPr>
              <a:lnSpc>
                <a:spcPct val="150000"/>
              </a:lnSpc>
            </a:pPr>
            <a:r>
              <a:rPr lang="nl-NL" sz="2400" b="1" dirty="0"/>
              <a:t>2. Vẻ đẹp bên trong hang Én</a:t>
            </a:r>
            <a:endParaRPr lang="vi-VN" sz="2400" dirty="0"/>
          </a:p>
        </p:txBody>
      </p:sp>
      <p:sp>
        <p:nvSpPr>
          <p:cNvPr id="2" name="Rectangle 1"/>
          <p:cNvSpPr/>
          <p:nvPr/>
        </p:nvSpPr>
        <p:spPr>
          <a:xfrm>
            <a:off x="467544" y="757634"/>
            <a:ext cx="4536504" cy="4247317"/>
          </a:xfrm>
          <a:prstGeom prst="rect">
            <a:avLst/>
          </a:prstGeom>
          <a:solidFill>
            <a:schemeClr val="tx2"/>
          </a:solidFill>
        </p:spPr>
        <p:txBody>
          <a:bodyPr wrap="square">
            <a:spAutoFit/>
          </a:bodyPr>
          <a:lstStyle/>
          <a:p>
            <a:pPr algn="just">
              <a:lnSpc>
                <a:spcPct val="150000"/>
              </a:lnSpc>
            </a:pPr>
            <a:r>
              <a:rPr lang="nl-NL" sz="1800" i="1" dirty="0"/>
              <a:t>a. Kích thước</a:t>
            </a:r>
            <a:endParaRPr lang="vi-VN" sz="1800" dirty="0"/>
          </a:p>
          <a:p>
            <a:pPr algn="just">
              <a:lnSpc>
                <a:spcPct val="150000"/>
              </a:lnSpc>
            </a:pPr>
            <a:r>
              <a:rPr lang="nl-NL" sz="1800" dirty="0"/>
              <a:t>- Số đo: rộng nhất là 110m</a:t>
            </a:r>
            <a:r>
              <a:rPr lang="nl-NL" sz="1800" baseline="30000" dirty="0"/>
              <a:t>2</a:t>
            </a:r>
            <a:r>
              <a:rPr lang="nl-NL" sz="1800" dirty="0"/>
              <a:t>, cao nhất là 120m, sông ở hang chính len lỏi qua hang ngầm khoảng 4 </a:t>
            </a:r>
            <a:r>
              <a:rPr lang="nl-NL" sz="1800" dirty="0" smtClean="0"/>
              <a:t>km</a:t>
            </a:r>
            <a:r>
              <a:rPr lang="vi-VN" sz="1800" dirty="0" smtClean="0"/>
              <a:t>.</a:t>
            </a:r>
            <a:endParaRPr lang="vi-VN" sz="1800" dirty="0"/>
          </a:p>
          <a:p>
            <a:pPr algn="just">
              <a:lnSpc>
                <a:spcPct val="150000"/>
              </a:lnSpc>
            </a:pPr>
            <a:r>
              <a:rPr lang="vi-VN" sz="1800" dirty="0" smtClean="0"/>
              <a:t>- C</a:t>
            </a:r>
            <a:r>
              <a:rPr lang="nl-NL" sz="1800" dirty="0" smtClean="0"/>
              <a:t>ó </a:t>
            </a:r>
            <a:r>
              <a:rPr lang="nl-NL" sz="1800" dirty="0"/>
              <a:t>thể chứa được hàng trăm người, tương đương với tòa nhà </a:t>
            </a:r>
            <a:r>
              <a:rPr lang="nl-NL" sz="1800" dirty="0" smtClean="0"/>
              <a:t>bốn </a:t>
            </a:r>
            <a:r>
              <a:rPr lang="nl-NL" sz="1800" dirty="0"/>
              <a:t>mươi </a:t>
            </a:r>
            <a:r>
              <a:rPr lang="nl-NL" sz="1800" dirty="0" smtClean="0"/>
              <a:t>tầng</a:t>
            </a:r>
            <a:r>
              <a:rPr lang="vi-VN" sz="1800" dirty="0" smtClean="0"/>
              <a:t> </a:t>
            </a:r>
            <a:r>
              <a:rPr lang="vi-VN" sz="1800" dirty="0" smtClean="0">
                <a:sym typeface="Wingdings" pitchFamily="2" charset="2"/>
              </a:rPr>
              <a:t></a:t>
            </a:r>
            <a:r>
              <a:rPr lang="nl-NL" sz="1800" dirty="0" smtClean="0"/>
              <a:t> </a:t>
            </a:r>
            <a:r>
              <a:rPr lang="vi-VN" sz="1800" dirty="0"/>
              <a:t>S</a:t>
            </a:r>
            <a:r>
              <a:rPr lang="nl-NL" sz="1800" dirty="0"/>
              <a:t>o sánh để cụ thể hóa, dễ hình </a:t>
            </a:r>
            <a:r>
              <a:rPr lang="nl-NL" sz="1800" dirty="0" smtClean="0"/>
              <a:t>dung</a:t>
            </a:r>
            <a:r>
              <a:rPr lang="vi-VN" sz="1800" dirty="0" smtClean="0"/>
              <a:t>.</a:t>
            </a:r>
            <a:endParaRPr lang="vi-VN" sz="1800" dirty="0"/>
          </a:p>
          <a:p>
            <a:pPr algn="just">
              <a:lnSpc>
                <a:spcPct val="150000"/>
              </a:lnSpc>
            </a:pPr>
            <a:r>
              <a:rPr lang="nl-NL" sz="1800" dirty="0" smtClean="0">
                <a:sym typeface="Wingdings"/>
              </a:rPr>
              <a:t></a:t>
            </a:r>
            <a:r>
              <a:rPr lang="nl-NL" sz="1800" dirty="0" smtClean="0"/>
              <a:t> Hang </a:t>
            </a:r>
            <a:r>
              <a:rPr lang="nl-NL" sz="1800" dirty="0"/>
              <a:t>Én rất cao, rộng, </a:t>
            </a:r>
            <a:r>
              <a:rPr lang="nl-NL" sz="1800" dirty="0" smtClean="0"/>
              <a:t>dài</a:t>
            </a:r>
            <a:endParaRPr lang="vi-VN" sz="1800" dirty="0" smtClean="0"/>
          </a:p>
          <a:p>
            <a:pPr algn="just">
              <a:lnSpc>
                <a:spcPct val="150000"/>
              </a:lnSpc>
            </a:pPr>
            <a:r>
              <a:rPr lang="nl-NL" sz="1800" dirty="0" smtClean="0">
                <a:sym typeface="Wingdings"/>
              </a:rPr>
              <a:t></a:t>
            </a:r>
            <a:r>
              <a:rPr lang="nl-NL" sz="1800" dirty="0" smtClean="0"/>
              <a:t> </a:t>
            </a:r>
            <a:r>
              <a:rPr lang="nl-NL" sz="1800" dirty="0"/>
              <a:t>Con người trở nên nhỏ bé trước thiên nhiên rộng </a:t>
            </a:r>
            <a:r>
              <a:rPr lang="nl-NL" sz="1800" dirty="0" smtClean="0"/>
              <a:t>lớn</a:t>
            </a:r>
            <a:r>
              <a:rPr lang="vi-VN" sz="1800" dirty="0" smtClean="0"/>
              <a:t>.</a:t>
            </a:r>
            <a:endParaRPr lang="vi-VN"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341" y="1491630"/>
            <a:ext cx="4060163" cy="27041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935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393482"/>
            <a:ext cx="4333238" cy="577850"/>
          </a:xfrm>
          <a:prstGeom prst="rect">
            <a:avLst/>
          </a:prstGeom>
          <a:solidFill>
            <a:schemeClr val="tx2"/>
          </a:solidFill>
        </p:spPr>
        <p:txBody>
          <a:bodyPr wrap="none" anchor="ctr">
            <a:spAutoFit/>
          </a:bodyPr>
          <a:lstStyle/>
          <a:p>
            <a:pPr>
              <a:lnSpc>
                <a:spcPct val="150000"/>
              </a:lnSpc>
            </a:pPr>
            <a:r>
              <a:rPr lang="nl-NL" sz="2400" b="1" dirty="0"/>
              <a:t>2. Vẻ đẹp bên trong hang Én</a:t>
            </a:r>
            <a:endParaRPr lang="vi-VN" sz="2400" dirty="0"/>
          </a:p>
        </p:txBody>
      </p:sp>
      <p:sp>
        <p:nvSpPr>
          <p:cNvPr id="2" name="Rectangle 1"/>
          <p:cNvSpPr/>
          <p:nvPr/>
        </p:nvSpPr>
        <p:spPr>
          <a:xfrm>
            <a:off x="4355976" y="1087465"/>
            <a:ext cx="4333238" cy="3416320"/>
          </a:xfrm>
          <a:prstGeom prst="rect">
            <a:avLst/>
          </a:prstGeom>
          <a:solidFill>
            <a:schemeClr val="tx2"/>
          </a:solidFill>
        </p:spPr>
        <p:txBody>
          <a:bodyPr wrap="square">
            <a:spAutoFit/>
          </a:bodyPr>
          <a:lstStyle/>
          <a:p>
            <a:pPr algn="just">
              <a:lnSpc>
                <a:spcPct val="150000"/>
              </a:lnSpc>
            </a:pPr>
            <a:r>
              <a:rPr lang="nl-NL" sz="1800" i="1" dirty="0"/>
              <a:t>b. Vẻ đẹp trong hang Én</a:t>
            </a:r>
            <a:endParaRPr lang="vi-VN" sz="1800" dirty="0"/>
          </a:p>
          <a:p>
            <a:pPr algn="just">
              <a:lnSpc>
                <a:spcPct val="150000"/>
              </a:lnSpc>
            </a:pPr>
            <a:r>
              <a:rPr lang="nl-NL" sz="1800" dirty="0"/>
              <a:t>- Sự kiến tạo của tự nhiên:</a:t>
            </a:r>
            <a:endParaRPr lang="vi-VN" sz="1800" dirty="0"/>
          </a:p>
          <a:p>
            <a:pPr algn="just">
              <a:lnSpc>
                <a:spcPct val="150000"/>
              </a:lnSpc>
            </a:pPr>
            <a:r>
              <a:rPr lang="nl-NL" sz="1800" dirty="0"/>
              <a:t>+ Trần hang đẹp như mái vòm của một thánh đường;</a:t>
            </a:r>
            <a:endParaRPr lang="vi-VN" sz="1800" dirty="0"/>
          </a:p>
          <a:p>
            <a:pPr algn="just">
              <a:lnSpc>
                <a:spcPct val="150000"/>
              </a:lnSpc>
            </a:pPr>
            <a:r>
              <a:rPr lang="nl-NL" sz="1800" dirty="0"/>
              <a:t>+ “Bờ sông cát mịn, nước mát lạnh, trong veo, đáy toàn sỏi đá đã bào nhẵn tạo thành một bãi tắm thiên nhiên hoàn hảo</a:t>
            </a:r>
            <a:r>
              <a:rPr lang="nl-NL" sz="1800" dirty="0" smtClean="0"/>
              <a:t>”;</a:t>
            </a:r>
            <a:endParaRPr lang="vi-VN"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16" y="1509269"/>
            <a:ext cx="4072472" cy="22866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55932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306443"/>
            <a:ext cx="2961067" cy="496996"/>
          </a:xfrm>
          <a:prstGeom prst="rect">
            <a:avLst/>
          </a:prstGeom>
          <a:solidFill>
            <a:schemeClr val="tx2"/>
          </a:solidFill>
        </p:spPr>
        <p:txBody>
          <a:bodyPr wrap="none" anchor="ctr">
            <a:spAutoFit/>
          </a:bodyPr>
          <a:lstStyle/>
          <a:p>
            <a:pPr>
              <a:lnSpc>
                <a:spcPct val="150000"/>
              </a:lnSpc>
            </a:pPr>
            <a:r>
              <a:rPr lang="nl-NL" sz="2000" i="1" dirty="0"/>
              <a:t>b. Vẻ đẹp trong hang Én</a:t>
            </a:r>
            <a:endParaRPr lang="vi-VN" sz="2000" dirty="0"/>
          </a:p>
        </p:txBody>
      </p:sp>
      <p:sp>
        <p:nvSpPr>
          <p:cNvPr id="2" name="Rectangle 1"/>
          <p:cNvSpPr/>
          <p:nvPr/>
        </p:nvSpPr>
        <p:spPr>
          <a:xfrm>
            <a:off x="4427984" y="972180"/>
            <a:ext cx="4320480" cy="3831818"/>
          </a:xfrm>
          <a:prstGeom prst="rect">
            <a:avLst/>
          </a:prstGeom>
          <a:solidFill>
            <a:schemeClr val="tx2"/>
          </a:solidFill>
        </p:spPr>
        <p:txBody>
          <a:bodyPr wrap="square">
            <a:spAutoFit/>
          </a:bodyPr>
          <a:lstStyle/>
          <a:p>
            <a:pPr algn="just">
              <a:lnSpc>
                <a:spcPct val="150000"/>
              </a:lnSpc>
            </a:pPr>
            <a:r>
              <a:rPr lang="nl-NL" sz="1800" dirty="0" smtClean="0"/>
              <a:t>+ </a:t>
            </a:r>
            <a:r>
              <a:rPr lang="nl-NL" sz="1800" dirty="0"/>
              <a:t>Dải hóa thạch sò, ốc, san hô; nhũ đá, măng đá, ngọc động</a:t>
            </a:r>
            <a:endParaRPr lang="vi-VN" sz="1800" dirty="0"/>
          </a:p>
          <a:p>
            <a:pPr algn="just">
              <a:lnSpc>
                <a:spcPct val="150000"/>
              </a:lnSpc>
            </a:pPr>
            <a:r>
              <a:rPr lang="nl-NL" sz="1800" dirty="0" smtClean="0">
                <a:sym typeface="Wingdings"/>
              </a:rPr>
              <a:t></a:t>
            </a:r>
            <a:r>
              <a:rPr lang="nl-NL" sz="1800" dirty="0" smtClean="0"/>
              <a:t> tuyệt </a:t>
            </a:r>
            <a:r>
              <a:rPr lang="nl-NL" sz="1800" dirty="0"/>
              <a:t>đẹp, trăm triệu năm bào mòn hay bồi đắp mới </a:t>
            </a:r>
            <a:r>
              <a:rPr lang="nl-NL" sz="1800" dirty="0" smtClean="0"/>
              <a:t>nên</a:t>
            </a:r>
            <a:endParaRPr lang="vi-VN" sz="1800" dirty="0" smtClean="0"/>
          </a:p>
          <a:p>
            <a:pPr algn="just">
              <a:lnSpc>
                <a:spcPct val="150000"/>
              </a:lnSpc>
            </a:pPr>
            <a:r>
              <a:rPr lang="nl-NL" sz="1800" dirty="0">
                <a:sym typeface="Wingdings"/>
              </a:rPr>
              <a:t></a:t>
            </a:r>
            <a:r>
              <a:rPr lang="nl-NL" sz="1800" dirty="0"/>
              <a:t> Những vật vô tri nhưng đều có sự sống, sinh thành, biến hóa qua chiều dài của lịch sử địa chất.</a:t>
            </a:r>
            <a:endParaRPr lang="vi-VN" sz="1800" dirty="0"/>
          </a:p>
          <a:p>
            <a:pPr algn="just">
              <a:lnSpc>
                <a:spcPct val="150000"/>
              </a:lnSpc>
            </a:pPr>
            <a:r>
              <a:rPr lang="en-US" sz="1800" dirty="0">
                <a:sym typeface="Wingdings"/>
              </a:rPr>
              <a:t></a:t>
            </a:r>
            <a:r>
              <a:rPr lang="nl-NL" sz="1800" dirty="0"/>
              <a:t> Chiều sâu của lịch sử, cội nguồn của sự sống trên hành tinh.</a:t>
            </a:r>
            <a:endParaRPr lang="vi-VN" sz="1800" dirty="0"/>
          </a:p>
        </p:txBody>
      </p:sp>
      <p:pic>
        <p:nvPicPr>
          <p:cNvPr id="1026" name="Picture 2" descr="Rào Thương-hang Én đón hơn 2.300 khách du lịch - Báo Quảng Bình điện t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94" y="1419622"/>
            <a:ext cx="4215637" cy="28083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55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5"/>
          <p:cNvSpPr txBox="1">
            <a:spLocks noGrp="1"/>
          </p:cNvSpPr>
          <p:nvPr>
            <p:ph type="title"/>
          </p:nvPr>
        </p:nvSpPr>
        <p:spPr>
          <a:xfrm>
            <a:off x="2626375" y="2073300"/>
            <a:ext cx="3891300" cy="996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vi-VN" sz="2800" b="1" dirty="0" smtClean="0">
                <a:latin typeface="+mn-lt"/>
              </a:rPr>
              <a:t>KHỞI ĐỘNG</a:t>
            </a:r>
            <a:endParaRPr sz="2800" b="1" dirty="0">
              <a:latin typeface="+mn-lt"/>
            </a:endParaRPr>
          </a:p>
        </p:txBody>
      </p:sp>
      <p:sp>
        <p:nvSpPr>
          <p:cNvPr id="369" name="Google Shape;369;p45"/>
          <p:cNvSpPr txBox="1">
            <a:spLocks noGrp="1"/>
          </p:cNvSpPr>
          <p:nvPr>
            <p:ph type="subTitle" idx="1"/>
          </p:nvPr>
        </p:nvSpPr>
        <p:spPr>
          <a:xfrm>
            <a:off x="2339752" y="2643758"/>
            <a:ext cx="4680520" cy="1152128"/>
          </a:xfrm>
          <a:prstGeom prst="rect">
            <a:avLst/>
          </a:prstGeom>
        </p:spPr>
        <p:txBody>
          <a:bodyPr spcFirstLastPara="1" wrap="square" lIns="91425" tIns="91425" rIns="91425" bIns="91425" anchor="t" anchorCtr="0">
            <a:noAutofit/>
          </a:bodyPr>
          <a:lstStyle/>
          <a:p>
            <a:pPr marL="0" lvl="0" indent="0">
              <a:lnSpc>
                <a:spcPct val="150000"/>
              </a:lnSpc>
            </a:pPr>
            <a:r>
              <a:rPr lang="de-DE" sz="2000" dirty="0">
                <a:latin typeface="+mj-lt"/>
              </a:rPr>
              <a:t>Hãy kể tên một số hang động nổi tiếng ở Việt Nam mà em biết.</a:t>
            </a:r>
            <a:endParaRPr sz="2000" dirty="0">
              <a:latin typeface="+mj-lt"/>
            </a:endParaRPr>
          </a:p>
        </p:txBody>
      </p:sp>
      <p:grpSp>
        <p:nvGrpSpPr>
          <p:cNvPr id="370" name="Google Shape;370;p45"/>
          <p:cNvGrpSpPr/>
          <p:nvPr/>
        </p:nvGrpSpPr>
        <p:grpSpPr>
          <a:xfrm>
            <a:off x="3628026" y="1581346"/>
            <a:ext cx="1887980" cy="540684"/>
            <a:chOff x="197381" y="477630"/>
            <a:chExt cx="1361982" cy="390048"/>
          </a:xfrm>
        </p:grpSpPr>
        <p:sp>
          <p:nvSpPr>
            <p:cNvPr id="371" name="Google Shape;371;p45"/>
            <p:cNvSpPr/>
            <p:nvPr/>
          </p:nvSpPr>
          <p:spPr>
            <a:xfrm flipH="1">
              <a:off x="197381" y="477630"/>
              <a:ext cx="265056" cy="390048"/>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2" name="Google Shape;372;p45"/>
            <p:cNvSpPr/>
            <p:nvPr/>
          </p:nvSpPr>
          <p:spPr>
            <a:xfrm flipH="1">
              <a:off x="563023" y="477630"/>
              <a:ext cx="265056" cy="390048"/>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3" name="Google Shape;373;p45"/>
            <p:cNvSpPr/>
            <p:nvPr/>
          </p:nvSpPr>
          <p:spPr>
            <a:xfrm flipH="1">
              <a:off x="928665" y="477630"/>
              <a:ext cx="265056" cy="390048"/>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4" name="Google Shape;374;p45"/>
            <p:cNvSpPr/>
            <p:nvPr/>
          </p:nvSpPr>
          <p:spPr>
            <a:xfrm flipH="1">
              <a:off x="1294307" y="477630"/>
              <a:ext cx="265056" cy="390048"/>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869060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306443"/>
            <a:ext cx="2961067" cy="496996"/>
          </a:xfrm>
          <a:prstGeom prst="rect">
            <a:avLst/>
          </a:prstGeom>
          <a:solidFill>
            <a:schemeClr val="tx2"/>
          </a:solidFill>
        </p:spPr>
        <p:txBody>
          <a:bodyPr wrap="none" anchor="ctr">
            <a:spAutoFit/>
          </a:bodyPr>
          <a:lstStyle/>
          <a:p>
            <a:pPr>
              <a:lnSpc>
                <a:spcPct val="150000"/>
              </a:lnSpc>
            </a:pPr>
            <a:r>
              <a:rPr lang="nl-NL" sz="2000" i="1" dirty="0"/>
              <a:t>b. Vẻ đẹp trong hang Én</a:t>
            </a:r>
            <a:endParaRPr lang="vi-VN" sz="2000" dirty="0"/>
          </a:p>
        </p:txBody>
      </p:sp>
      <p:grpSp>
        <p:nvGrpSpPr>
          <p:cNvPr id="5" name="Group 4"/>
          <p:cNvGrpSpPr/>
          <p:nvPr/>
        </p:nvGrpSpPr>
        <p:grpSpPr>
          <a:xfrm>
            <a:off x="611560" y="915567"/>
            <a:ext cx="7137707" cy="4211706"/>
            <a:chOff x="611560" y="915567"/>
            <a:chExt cx="7137707" cy="4211706"/>
          </a:xfrm>
        </p:grpSpPr>
        <p:pic>
          <p:nvPicPr>
            <p:cNvPr id="6" name="Picture 4" descr="Những icon đẹp cute, đáng yêu, dí dỏm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11510"/>
              <a:ext cx="2520280" cy="231576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15816" y="915567"/>
              <a:ext cx="4833451" cy="3168351"/>
              <a:chOff x="2915816" y="915567"/>
              <a:chExt cx="4833451" cy="3168351"/>
            </a:xfrm>
          </p:grpSpPr>
          <p:sp>
            <p:nvSpPr>
              <p:cNvPr id="9" name="Cloud 8"/>
              <p:cNvSpPr/>
              <p:nvPr/>
            </p:nvSpPr>
            <p:spPr>
              <a:xfrm>
                <a:off x="2915816" y="915567"/>
                <a:ext cx="4833451" cy="3168351"/>
              </a:xfrm>
              <a:prstGeom prst="cloud">
                <a:avLst/>
              </a:prstGeom>
              <a:solidFill>
                <a:schemeClr val="tx2"/>
              </a:solidFill>
              <a:ln w="38100">
                <a:solidFill>
                  <a:srgbClr val="93C2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cs typeface="Times New Roman" panose="02020603050405020304" pitchFamily="18" charset="0"/>
                </a:endParaRPr>
              </a:p>
            </p:txBody>
          </p:sp>
          <p:sp>
            <p:nvSpPr>
              <p:cNvPr id="10" name="Rectangle 9"/>
              <p:cNvSpPr/>
              <p:nvPr/>
            </p:nvSpPr>
            <p:spPr>
              <a:xfrm>
                <a:off x="3397453" y="1784747"/>
                <a:ext cx="3870176" cy="1477328"/>
              </a:xfrm>
              <a:prstGeom prst="rect">
                <a:avLst/>
              </a:prstGeom>
            </p:spPr>
            <p:txBody>
              <a:bodyPr wrap="square">
                <a:spAutoFit/>
              </a:bodyPr>
              <a:lstStyle/>
              <a:p>
                <a:pPr algn="just">
                  <a:lnSpc>
                    <a:spcPct val="150000"/>
                  </a:lnSpc>
                </a:pPr>
                <a:r>
                  <a:rPr lang="vi-VN" sz="2000" dirty="0" smtClean="0"/>
                  <a:t>Sinh vật sống trong hang Én là gì? Sinh vật đó được miêu tả như thế nào?</a:t>
                </a:r>
                <a:endParaRPr lang="vi-VN" sz="2000" dirty="0"/>
              </a:p>
            </p:txBody>
          </p:sp>
        </p:grpSp>
      </p:grpSp>
    </p:spTree>
    <p:extLst>
      <p:ext uri="{BB962C8B-B14F-4D97-AF65-F5344CB8AC3E}">
        <p14:creationId xmlns:p14="http://schemas.microsoft.com/office/powerpoint/2010/main" val="20965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306443"/>
            <a:ext cx="2961067" cy="496996"/>
          </a:xfrm>
          <a:prstGeom prst="rect">
            <a:avLst/>
          </a:prstGeom>
          <a:solidFill>
            <a:schemeClr val="tx2"/>
          </a:solidFill>
        </p:spPr>
        <p:txBody>
          <a:bodyPr wrap="none" anchor="ctr">
            <a:spAutoFit/>
          </a:bodyPr>
          <a:lstStyle/>
          <a:p>
            <a:pPr>
              <a:lnSpc>
                <a:spcPct val="150000"/>
              </a:lnSpc>
            </a:pPr>
            <a:r>
              <a:rPr lang="nl-NL" sz="2000" i="1" dirty="0"/>
              <a:t>b. Vẻ đẹp trong hang Én</a:t>
            </a:r>
            <a:endParaRPr lang="vi-VN"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3" y="1203597"/>
            <a:ext cx="2961067" cy="2961067"/>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644634" y="803439"/>
            <a:ext cx="5103830" cy="4247317"/>
          </a:xfrm>
          <a:prstGeom prst="rect">
            <a:avLst/>
          </a:prstGeom>
          <a:solidFill>
            <a:schemeClr val="tx2"/>
          </a:solidFill>
        </p:spPr>
        <p:txBody>
          <a:bodyPr wrap="square">
            <a:spAutoFit/>
          </a:bodyPr>
          <a:lstStyle/>
          <a:p>
            <a:pPr algn="just">
              <a:lnSpc>
                <a:spcPct val="150000"/>
              </a:lnSpc>
            </a:pPr>
            <a:r>
              <a:rPr lang="nl-NL" sz="1800" dirty="0"/>
              <a:t>- </a:t>
            </a:r>
            <a:r>
              <a:rPr lang="vi-VN" sz="1800" dirty="0" smtClean="0"/>
              <a:t>C</a:t>
            </a:r>
            <a:r>
              <a:rPr lang="nl-NL" sz="1800" dirty="0" smtClean="0"/>
              <a:t>him én</a:t>
            </a:r>
            <a:r>
              <a:rPr lang="vi-VN" sz="1800" dirty="0"/>
              <a:t>:</a:t>
            </a:r>
            <a:endParaRPr lang="vi-VN" sz="1800" dirty="0"/>
          </a:p>
          <a:p>
            <a:pPr algn="just">
              <a:lnSpc>
                <a:spcPct val="150000"/>
              </a:lnSpc>
            </a:pPr>
            <a:r>
              <a:rPr lang="nl-NL" sz="1800" dirty="0"/>
              <a:t>+ </a:t>
            </a:r>
            <a:r>
              <a:rPr lang="nl-NL" sz="1800" dirty="0" smtClean="0"/>
              <a:t>“</a:t>
            </a:r>
            <a:r>
              <a:rPr lang="nl-NL" sz="1800" dirty="0"/>
              <a:t>dày đặc</a:t>
            </a:r>
            <a:r>
              <a:rPr lang="nl-NL" sz="1800" dirty="0" smtClean="0"/>
              <a:t>”</a:t>
            </a:r>
            <a:r>
              <a:rPr lang="vi-VN" sz="1800" dirty="0" smtClean="0"/>
              <a:t> </a:t>
            </a:r>
            <a:r>
              <a:rPr lang="vi-VN" sz="1800" dirty="0" smtClean="0">
                <a:sym typeface="Wingdings" pitchFamily="2" charset="2"/>
              </a:rPr>
              <a:t> Tính từ</a:t>
            </a:r>
          </a:p>
          <a:p>
            <a:pPr algn="just">
              <a:lnSpc>
                <a:spcPct val="150000"/>
              </a:lnSpc>
            </a:pPr>
            <a:r>
              <a:rPr lang="nl-NL" sz="1800" dirty="0" smtClean="0"/>
              <a:t>+ </a:t>
            </a:r>
            <a:r>
              <a:rPr lang="nl-NL" sz="1800" dirty="0"/>
              <a:t>Nhân hóa, cách dùng từ, viết câu thể hiện tình cảm, cảm xúc:</a:t>
            </a:r>
            <a:endParaRPr lang="vi-VN" sz="1800" dirty="0"/>
          </a:p>
          <a:p>
            <a:pPr marL="285750" lvl="0" indent="-285750" algn="just">
              <a:lnSpc>
                <a:spcPct val="150000"/>
              </a:lnSpc>
              <a:buFont typeface="Arial" pitchFamily="34" charset="0"/>
              <a:buChar char="•"/>
            </a:pPr>
            <a:r>
              <a:rPr lang="nl-NL" sz="1800" dirty="0" smtClean="0"/>
              <a:t>Én</a:t>
            </a:r>
            <a:r>
              <a:rPr lang="vi-VN" sz="1800" dirty="0" smtClean="0"/>
              <a:t> –</a:t>
            </a:r>
            <a:r>
              <a:rPr lang="nl-NL" sz="1800" dirty="0" smtClean="0"/>
              <a:t> </a:t>
            </a:r>
            <a:r>
              <a:rPr lang="nl-NL" sz="1800" dirty="0"/>
              <a:t>bố mẹ, </a:t>
            </a:r>
            <a:r>
              <a:rPr lang="nl-NL" sz="1800" dirty="0" smtClean="0"/>
              <a:t>anh chị</a:t>
            </a:r>
            <a:r>
              <a:rPr lang="vi-VN" sz="1800" dirty="0" smtClean="0"/>
              <a:t>;</a:t>
            </a:r>
            <a:r>
              <a:rPr lang="nl-NL" sz="1800" dirty="0" smtClean="0"/>
              <a:t> </a:t>
            </a:r>
            <a:r>
              <a:rPr lang="nl-NL" sz="1800" dirty="0"/>
              <a:t>én ra ràng, bạn én thiếu niên</a:t>
            </a:r>
            <a:endParaRPr lang="vi-VN" sz="1800" dirty="0"/>
          </a:p>
          <a:p>
            <a:pPr marL="285750" lvl="0" indent="-285750" algn="just">
              <a:lnSpc>
                <a:spcPct val="150000"/>
              </a:lnSpc>
              <a:buFont typeface="Arial" pitchFamily="34" charset="0"/>
              <a:buChar char="•"/>
            </a:pPr>
            <a:r>
              <a:rPr lang="nl-NL" sz="1800" dirty="0"/>
              <a:t>Ngủ nướng; say </a:t>
            </a:r>
            <a:r>
              <a:rPr lang="nl-NL" sz="1800" dirty="0" smtClean="0"/>
              <a:t>giấc;</a:t>
            </a:r>
            <a:r>
              <a:rPr lang="vi-VN" sz="1800" dirty="0" smtClean="0"/>
              <a:t> ngủ tiếp</a:t>
            </a:r>
            <a:endParaRPr lang="vi-VN" sz="1800" dirty="0"/>
          </a:p>
          <a:p>
            <a:pPr marL="285750" lvl="0" indent="-285750" algn="just">
              <a:lnSpc>
                <a:spcPct val="150000"/>
              </a:lnSpc>
              <a:buFont typeface="Arial" pitchFamily="34" charset="0"/>
              <a:buChar char="•"/>
            </a:pPr>
            <a:r>
              <a:rPr lang="vi-VN" sz="1800" dirty="0" smtClean="0"/>
              <a:t>K</a:t>
            </a:r>
            <a:r>
              <a:rPr lang="nl-NL" sz="1800" dirty="0" smtClean="0"/>
              <a:t>hông </a:t>
            </a:r>
            <a:r>
              <a:rPr lang="nl-NL" sz="1800" dirty="0"/>
              <a:t>mảy may để ý đến sự hiện diện của nhóm du khách; ung dung mổ cơm trong lòng bàn </a:t>
            </a:r>
            <a:r>
              <a:rPr lang="nl-NL" sz="1800" dirty="0" smtClean="0"/>
              <a:t>tay</a:t>
            </a:r>
            <a:r>
              <a:rPr lang="vi-VN" sz="1800" dirty="0" smtClean="0"/>
              <a:t>.</a:t>
            </a:r>
            <a:endParaRPr lang="vi-VN" sz="1800" dirty="0"/>
          </a:p>
        </p:txBody>
      </p:sp>
    </p:spTree>
    <p:extLst>
      <p:ext uri="{BB962C8B-B14F-4D97-AF65-F5344CB8AC3E}">
        <p14:creationId xmlns:p14="http://schemas.microsoft.com/office/powerpoint/2010/main" val="203394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60" y="114566"/>
            <a:ext cx="3375000" cy="801000"/>
          </a:xfrm>
        </p:spPr>
        <p:txBody>
          <a:bodyPr anchor="ctr"/>
          <a:lstStyle/>
          <a:p>
            <a:r>
              <a:rPr lang="vi-VN" sz="2800" b="1" dirty="0" smtClean="0">
                <a:solidFill>
                  <a:srgbClr val="000000"/>
                </a:solidFill>
                <a:latin typeface="+mn-lt"/>
              </a:rPr>
              <a:t>Thảo luận nhóm</a:t>
            </a:r>
            <a:endParaRPr lang="vi-VN" sz="2800" b="1" dirty="0">
              <a:solidFill>
                <a:srgbClr val="000000"/>
              </a:solidFill>
              <a:latin typeface="+mn-lt"/>
            </a:endParaRPr>
          </a:p>
        </p:txBody>
      </p:sp>
      <p:sp>
        <p:nvSpPr>
          <p:cNvPr id="5" name="Subtitle 2"/>
          <p:cNvSpPr txBox="1">
            <a:spLocks/>
          </p:cNvSpPr>
          <p:nvPr/>
        </p:nvSpPr>
        <p:spPr>
          <a:xfrm>
            <a:off x="755576" y="835184"/>
            <a:ext cx="4191361" cy="20245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000000"/>
              </a:buClr>
              <a:buSzPts val="1400"/>
              <a:buFont typeface="Lato"/>
              <a:buChar char="●"/>
              <a:defRPr sz="1600" b="0" i="0" u="none" strike="noStrike" cap="none">
                <a:solidFill>
                  <a:srgbClr val="000000"/>
                </a:solidFill>
                <a:latin typeface="Lato"/>
                <a:ea typeface="Lato"/>
                <a:cs typeface="Lato"/>
                <a:sym typeface="Lato"/>
              </a:defRPr>
            </a:lvl1pPr>
            <a:lvl2pPr marL="914400" marR="0" lvl="1" indent="-317500" algn="l" rtl="0">
              <a:lnSpc>
                <a:spcPct val="115000"/>
              </a:lnSpc>
              <a:spcBef>
                <a:spcPts val="1600"/>
              </a:spcBef>
              <a:spcAft>
                <a:spcPts val="0"/>
              </a:spcAft>
              <a:buClr>
                <a:srgbClr val="000000"/>
              </a:buClr>
              <a:buSzPts val="1400"/>
              <a:buFont typeface="Lato"/>
              <a:buChar char="○"/>
              <a:defRPr sz="1400" b="0" i="0" u="none" strike="noStrike" cap="none">
                <a:solidFill>
                  <a:srgbClr val="000000"/>
                </a:solidFill>
                <a:latin typeface="Lato"/>
                <a:ea typeface="Lato"/>
                <a:cs typeface="Lato"/>
                <a:sym typeface="Lato"/>
              </a:defRPr>
            </a:lvl2pPr>
            <a:lvl3pPr marL="1371600" marR="0" lvl="2" indent="-317500" algn="l" rtl="0">
              <a:lnSpc>
                <a:spcPct val="115000"/>
              </a:lnSpc>
              <a:spcBef>
                <a:spcPts val="1600"/>
              </a:spcBef>
              <a:spcAft>
                <a:spcPts val="0"/>
              </a:spcAft>
              <a:buClr>
                <a:srgbClr val="000000"/>
              </a:buClr>
              <a:buSzPts val="1400"/>
              <a:buFont typeface="Lato"/>
              <a:buChar char="■"/>
              <a:defRPr sz="1400" b="0" i="0" u="none" strike="noStrike" cap="none">
                <a:solidFill>
                  <a:srgbClr val="000000"/>
                </a:solidFill>
                <a:latin typeface="Lato"/>
                <a:ea typeface="Lato"/>
                <a:cs typeface="Lato"/>
                <a:sym typeface="Lato"/>
              </a:defRPr>
            </a:lvl3pPr>
            <a:lvl4pPr marL="1828800" marR="0" lvl="3" indent="-317500" algn="l" rtl="0">
              <a:lnSpc>
                <a:spcPct val="115000"/>
              </a:lnSpc>
              <a:spcBef>
                <a:spcPts val="1600"/>
              </a:spcBef>
              <a:spcAft>
                <a:spcPts val="0"/>
              </a:spcAft>
              <a:buClr>
                <a:srgbClr val="000000"/>
              </a:buClr>
              <a:buSzPts val="1400"/>
              <a:buFont typeface="Lato"/>
              <a:buChar char="●"/>
              <a:defRPr sz="1400" b="0" i="0" u="none" strike="noStrike" cap="none">
                <a:solidFill>
                  <a:srgbClr val="000000"/>
                </a:solidFill>
                <a:latin typeface="Lato"/>
                <a:ea typeface="Lato"/>
                <a:cs typeface="Lato"/>
                <a:sym typeface="Lato"/>
              </a:defRPr>
            </a:lvl4pPr>
            <a:lvl5pPr marL="2286000" marR="0" lvl="4" indent="-317500" algn="l" rtl="0">
              <a:lnSpc>
                <a:spcPct val="115000"/>
              </a:lnSpc>
              <a:spcBef>
                <a:spcPts val="1600"/>
              </a:spcBef>
              <a:spcAft>
                <a:spcPts val="0"/>
              </a:spcAft>
              <a:buClr>
                <a:srgbClr val="000000"/>
              </a:buClr>
              <a:buSzPts val="1400"/>
              <a:buFont typeface="Lato"/>
              <a:buChar char="○"/>
              <a:defRPr sz="1400" b="0" i="0" u="none" strike="noStrike" cap="none">
                <a:solidFill>
                  <a:srgbClr val="000000"/>
                </a:solidFill>
                <a:latin typeface="Lato"/>
                <a:ea typeface="Lato"/>
                <a:cs typeface="Lato"/>
                <a:sym typeface="Lato"/>
              </a:defRPr>
            </a:lvl5pPr>
            <a:lvl6pPr marL="2743200" marR="0" lvl="5" indent="-317500" algn="l" rtl="0">
              <a:lnSpc>
                <a:spcPct val="115000"/>
              </a:lnSpc>
              <a:spcBef>
                <a:spcPts val="1600"/>
              </a:spcBef>
              <a:spcAft>
                <a:spcPts val="0"/>
              </a:spcAft>
              <a:buClr>
                <a:srgbClr val="000000"/>
              </a:buClr>
              <a:buSzPts val="1400"/>
              <a:buFont typeface="Lato"/>
              <a:buChar char="■"/>
              <a:defRPr sz="1400" b="0" i="0" u="none" strike="noStrike" cap="none">
                <a:solidFill>
                  <a:srgbClr val="000000"/>
                </a:solidFill>
                <a:latin typeface="Lato"/>
                <a:ea typeface="Lato"/>
                <a:cs typeface="Lato"/>
                <a:sym typeface="Lato"/>
              </a:defRPr>
            </a:lvl6pPr>
            <a:lvl7pPr marL="3200400" marR="0" lvl="6" indent="-317500" algn="l" rtl="0">
              <a:lnSpc>
                <a:spcPct val="115000"/>
              </a:lnSpc>
              <a:spcBef>
                <a:spcPts val="1600"/>
              </a:spcBef>
              <a:spcAft>
                <a:spcPts val="0"/>
              </a:spcAft>
              <a:buClr>
                <a:srgbClr val="000000"/>
              </a:buClr>
              <a:buSzPts val="1400"/>
              <a:buFont typeface="Lato"/>
              <a:buChar char="●"/>
              <a:defRPr sz="1400" b="0" i="0" u="none" strike="noStrike" cap="none">
                <a:solidFill>
                  <a:srgbClr val="000000"/>
                </a:solidFill>
                <a:latin typeface="Lato"/>
                <a:ea typeface="Lato"/>
                <a:cs typeface="Lato"/>
                <a:sym typeface="Lato"/>
              </a:defRPr>
            </a:lvl7pPr>
            <a:lvl8pPr marL="3657600" marR="0" lvl="7" indent="-317500" algn="l" rtl="0">
              <a:lnSpc>
                <a:spcPct val="115000"/>
              </a:lnSpc>
              <a:spcBef>
                <a:spcPts val="1600"/>
              </a:spcBef>
              <a:spcAft>
                <a:spcPts val="0"/>
              </a:spcAft>
              <a:buClr>
                <a:srgbClr val="000000"/>
              </a:buClr>
              <a:buSzPts val="1400"/>
              <a:buFont typeface="Lato"/>
              <a:buChar char="○"/>
              <a:defRPr sz="1400" b="0" i="0" u="none" strike="noStrike" cap="none">
                <a:solidFill>
                  <a:srgbClr val="000000"/>
                </a:solidFill>
                <a:latin typeface="Lato"/>
                <a:ea typeface="Lato"/>
                <a:cs typeface="Lato"/>
                <a:sym typeface="Lato"/>
              </a:defRPr>
            </a:lvl8pPr>
            <a:lvl9pPr marL="4114800" marR="0" lvl="8" indent="-317500" algn="l" rtl="0">
              <a:lnSpc>
                <a:spcPct val="115000"/>
              </a:lnSpc>
              <a:spcBef>
                <a:spcPts val="1600"/>
              </a:spcBef>
              <a:spcAft>
                <a:spcPts val="1600"/>
              </a:spcAft>
              <a:buClr>
                <a:srgbClr val="000000"/>
              </a:buClr>
              <a:buSzPts val="1400"/>
              <a:buFont typeface="Lato"/>
              <a:buChar char="■"/>
              <a:defRPr sz="1400" b="0" i="0" u="none" strike="noStrike" cap="none">
                <a:solidFill>
                  <a:srgbClr val="000000"/>
                </a:solidFill>
                <a:latin typeface="Lato"/>
                <a:ea typeface="Lato"/>
                <a:cs typeface="Lato"/>
                <a:sym typeface="Lato"/>
              </a:defRPr>
            </a:lvl9pPr>
          </a:lstStyle>
          <a:p>
            <a:pPr marL="139700" indent="0" algn="just">
              <a:lnSpc>
                <a:spcPct val="150000"/>
              </a:lnSpc>
              <a:buNone/>
            </a:pPr>
            <a:r>
              <a:rPr lang="vi-VN" sz="2000" b="1" dirty="0" smtClean="0">
                <a:latin typeface="+mn-lt"/>
              </a:rPr>
              <a:t>Nhóm 1:</a:t>
            </a:r>
          </a:p>
          <a:p>
            <a:pPr marL="139700" indent="0" algn="just">
              <a:lnSpc>
                <a:spcPct val="150000"/>
              </a:lnSpc>
              <a:buNone/>
            </a:pPr>
            <a:r>
              <a:rPr lang="vi-VN" sz="2000" dirty="0" smtClean="0">
                <a:latin typeface="+mn-lt"/>
              </a:rPr>
              <a:t>Tìm những chi tiết miêu tả khung cảnh hang Én vào buổi tối.</a:t>
            </a:r>
            <a:endParaRPr lang="vi-VN" sz="2000" dirty="0">
              <a:latin typeface="+mn-lt"/>
            </a:endParaRPr>
          </a:p>
        </p:txBody>
      </p:sp>
      <p:sp>
        <p:nvSpPr>
          <p:cNvPr id="6" name="Subtitle 2"/>
          <p:cNvSpPr txBox="1">
            <a:spLocks/>
          </p:cNvSpPr>
          <p:nvPr/>
        </p:nvSpPr>
        <p:spPr>
          <a:xfrm>
            <a:off x="5004048" y="2859782"/>
            <a:ext cx="3965700" cy="20882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600"/>
              <a:buFont typeface="Lato"/>
              <a:buNone/>
              <a:defRPr sz="1400" b="0" i="0" u="none" strike="noStrike" cap="none">
                <a:solidFill>
                  <a:schemeClr val="dk1"/>
                </a:solidFill>
                <a:latin typeface="Lato"/>
                <a:ea typeface="Lato"/>
                <a:cs typeface="Lato"/>
                <a:sym typeface="Lato"/>
              </a:defRPr>
            </a:lvl1pPr>
            <a:lvl2pPr marL="914400" marR="0" lvl="1" indent="-317500" algn="ctr" rtl="0">
              <a:lnSpc>
                <a:spcPct val="100000"/>
              </a:lnSpc>
              <a:spcBef>
                <a:spcPts val="160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2pPr>
            <a:lvl3pPr marL="1371600" marR="0" lvl="2" indent="-317500" algn="ctr" rtl="0">
              <a:lnSpc>
                <a:spcPct val="100000"/>
              </a:lnSpc>
              <a:spcBef>
                <a:spcPts val="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3pPr>
            <a:lvl4pPr marL="1828800" marR="0" lvl="3" indent="-317500" algn="ctr" rtl="0">
              <a:lnSpc>
                <a:spcPct val="100000"/>
              </a:lnSpc>
              <a:spcBef>
                <a:spcPts val="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4pPr>
            <a:lvl5pPr marL="2286000" marR="0" lvl="4" indent="-317500" algn="ctr" rtl="0">
              <a:lnSpc>
                <a:spcPct val="100000"/>
              </a:lnSpc>
              <a:spcBef>
                <a:spcPts val="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5pPr>
            <a:lvl6pPr marL="2743200" marR="0" lvl="5" indent="-317500" algn="ctr" rtl="0">
              <a:lnSpc>
                <a:spcPct val="100000"/>
              </a:lnSpc>
              <a:spcBef>
                <a:spcPts val="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6pPr>
            <a:lvl7pPr marL="3200400" marR="0" lvl="6" indent="-317500" algn="ctr" rtl="0">
              <a:lnSpc>
                <a:spcPct val="100000"/>
              </a:lnSpc>
              <a:spcBef>
                <a:spcPts val="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7pPr>
            <a:lvl8pPr marL="3657600" marR="0" lvl="7" indent="-317500" algn="ctr" rtl="0">
              <a:lnSpc>
                <a:spcPct val="100000"/>
              </a:lnSpc>
              <a:spcBef>
                <a:spcPts val="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8pPr>
            <a:lvl9pPr marL="4114800" marR="0" lvl="8" indent="-317500" algn="ctr" rtl="0">
              <a:lnSpc>
                <a:spcPct val="100000"/>
              </a:lnSpc>
              <a:spcBef>
                <a:spcPts val="0"/>
              </a:spcBef>
              <a:spcAft>
                <a:spcPts val="0"/>
              </a:spcAft>
              <a:buClr>
                <a:schemeClr val="dk1"/>
              </a:buClr>
              <a:buSzPts val="2100"/>
              <a:buFont typeface="Lato"/>
              <a:buNone/>
              <a:defRPr sz="2100" b="0" i="0" u="none" strike="noStrike" cap="none">
                <a:solidFill>
                  <a:schemeClr val="dk1"/>
                </a:solidFill>
                <a:latin typeface="Lato"/>
                <a:ea typeface="Lato"/>
                <a:cs typeface="Lato"/>
                <a:sym typeface="Lato"/>
              </a:defRPr>
            </a:lvl9pPr>
          </a:lstStyle>
          <a:p>
            <a:pPr marL="139700" indent="0" algn="just">
              <a:lnSpc>
                <a:spcPct val="150000"/>
              </a:lnSpc>
            </a:pPr>
            <a:r>
              <a:rPr lang="vi-VN" sz="2000" b="1" dirty="0" smtClean="0">
                <a:latin typeface="+mn-lt"/>
              </a:rPr>
              <a:t>Nhóm 2:</a:t>
            </a:r>
          </a:p>
          <a:p>
            <a:pPr marL="139700" indent="0" algn="just">
              <a:lnSpc>
                <a:spcPct val="150000"/>
              </a:lnSpc>
            </a:pPr>
            <a:r>
              <a:rPr lang="vi-VN" sz="2000" dirty="0" smtClean="0">
                <a:latin typeface="+mn-lt"/>
              </a:rPr>
              <a:t>Tìm những chi tiết miêu tả khung cảnh hang Én vào buổi sáng hôm sau.</a:t>
            </a:r>
            <a:endParaRPr lang="vi-VN" sz="2000" dirty="0">
              <a:latin typeface="+mn-lt"/>
            </a:endParaRPr>
          </a:p>
        </p:txBody>
      </p:sp>
    </p:spTree>
    <p:extLst>
      <p:ext uri="{BB962C8B-B14F-4D97-AF65-F5344CB8AC3E}">
        <p14:creationId xmlns:p14="http://schemas.microsoft.com/office/powerpoint/2010/main" val="416914561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803439"/>
            <a:ext cx="6883111" cy="648072"/>
          </a:xfrm>
        </p:spPr>
        <p:txBody>
          <a:bodyPr/>
          <a:lstStyle/>
          <a:p>
            <a:pPr marL="139700" indent="0" algn="just">
              <a:lnSpc>
                <a:spcPct val="150000"/>
              </a:lnSpc>
              <a:buNone/>
            </a:pPr>
            <a:r>
              <a:rPr lang="nl-NL" sz="2000" dirty="0">
                <a:latin typeface="+mj-lt"/>
              </a:rPr>
              <a:t>- Khung cảnh trong hang Én thay đổi theo thời gian:</a:t>
            </a:r>
            <a:endParaRPr lang="vi-VN" sz="2000" dirty="0">
              <a:latin typeface="+mj-lt"/>
            </a:endParaRPr>
          </a:p>
        </p:txBody>
      </p:sp>
      <p:sp>
        <p:nvSpPr>
          <p:cNvPr id="4" name="Rectangle 3"/>
          <p:cNvSpPr/>
          <p:nvPr/>
        </p:nvSpPr>
        <p:spPr>
          <a:xfrm>
            <a:off x="467544" y="306443"/>
            <a:ext cx="2961067" cy="496996"/>
          </a:xfrm>
          <a:prstGeom prst="rect">
            <a:avLst/>
          </a:prstGeom>
          <a:solidFill>
            <a:schemeClr val="tx2"/>
          </a:solidFill>
        </p:spPr>
        <p:txBody>
          <a:bodyPr wrap="none" anchor="ctr">
            <a:spAutoFit/>
          </a:bodyPr>
          <a:lstStyle/>
          <a:p>
            <a:pPr>
              <a:lnSpc>
                <a:spcPct val="150000"/>
              </a:lnSpc>
            </a:pPr>
            <a:r>
              <a:rPr lang="nl-NL" sz="2000" i="1" dirty="0"/>
              <a:t>b. Vẻ đẹp trong hang Én</a:t>
            </a:r>
            <a:endParaRPr lang="vi-VN" sz="2000" dirty="0"/>
          </a:p>
        </p:txBody>
      </p:sp>
      <p:cxnSp>
        <p:nvCxnSpPr>
          <p:cNvPr id="45" name="Google Shape;4323;p75"/>
          <p:cNvCxnSpPr/>
          <p:nvPr/>
        </p:nvCxnSpPr>
        <p:spPr>
          <a:xfrm>
            <a:off x="2031455" y="1850864"/>
            <a:ext cx="5131500" cy="0"/>
          </a:xfrm>
          <a:prstGeom prst="straightConnector1">
            <a:avLst/>
          </a:prstGeom>
          <a:noFill/>
          <a:ln w="19050" cap="flat" cmpd="sng">
            <a:solidFill>
              <a:srgbClr val="000000"/>
            </a:solidFill>
            <a:prstDash val="solid"/>
            <a:round/>
            <a:headEnd type="none" w="med" len="med"/>
            <a:tailEnd type="none" w="med" len="med"/>
          </a:ln>
        </p:spPr>
      </p:cxnSp>
      <p:cxnSp>
        <p:nvCxnSpPr>
          <p:cNvPr id="50" name="Google Shape;4332;p75"/>
          <p:cNvCxnSpPr/>
          <p:nvPr/>
        </p:nvCxnSpPr>
        <p:spPr>
          <a:xfrm flipH="1">
            <a:off x="1682250" y="2019398"/>
            <a:ext cx="300" cy="624360"/>
          </a:xfrm>
          <a:prstGeom prst="straightConnector1">
            <a:avLst/>
          </a:prstGeom>
          <a:noFill/>
          <a:ln w="19050" cap="flat" cmpd="sng">
            <a:solidFill>
              <a:srgbClr val="000000"/>
            </a:solidFill>
            <a:prstDash val="solid"/>
            <a:round/>
            <a:headEnd type="none" w="med" len="med"/>
            <a:tailEnd type="oval" w="med" len="med"/>
          </a:ln>
        </p:spPr>
      </p:cxnSp>
      <p:cxnSp>
        <p:nvCxnSpPr>
          <p:cNvPr id="51" name="Google Shape;4335;p75"/>
          <p:cNvCxnSpPr/>
          <p:nvPr/>
        </p:nvCxnSpPr>
        <p:spPr>
          <a:xfrm flipH="1">
            <a:off x="7461450" y="2019398"/>
            <a:ext cx="300" cy="624360"/>
          </a:xfrm>
          <a:prstGeom prst="straightConnector1">
            <a:avLst/>
          </a:prstGeom>
          <a:noFill/>
          <a:ln w="19050" cap="flat" cmpd="sng">
            <a:solidFill>
              <a:srgbClr val="000000"/>
            </a:solidFill>
            <a:prstDash val="solid"/>
            <a:round/>
            <a:headEnd type="none" w="med" len="med"/>
            <a:tailEnd type="oval" w="med" len="med"/>
          </a:ln>
        </p:spPr>
      </p:cxnSp>
      <p:grpSp>
        <p:nvGrpSpPr>
          <p:cNvPr id="52" name="Google Shape;4336;p75"/>
          <p:cNvGrpSpPr/>
          <p:nvPr/>
        </p:nvGrpSpPr>
        <p:grpSpPr>
          <a:xfrm>
            <a:off x="1232259" y="1347320"/>
            <a:ext cx="900281" cy="1007089"/>
            <a:chOff x="451814" y="2209625"/>
            <a:chExt cx="873890" cy="888696"/>
          </a:xfrm>
          <a:solidFill>
            <a:srgbClr val="C1D6FF"/>
          </a:solidFill>
        </p:grpSpPr>
        <p:sp>
          <p:nvSpPr>
            <p:cNvPr id="53" name="Google Shape;4337;p75"/>
            <p:cNvSpPr/>
            <p:nvPr/>
          </p:nvSpPr>
          <p:spPr>
            <a:xfrm>
              <a:off x="521051" y="220962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grpFill/>
            <a:ln>
              <a:noFill/>
            </a:ln>
          </p:spPr>
        </p:sp>
        <p:sp>
          <p:nvSpPr>
            <p:cNvPr id="54" name="Google Shape;4338;p75"/>
            <p:cNvSpPr/>
            <p:nvPr/>
          </p:nvSpPr>
          <p:spPr>
            <a:xfrm>
              <a:off x="451814" y="230350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grpFill/>
            <a:ln w="19050" cap="flat" cmpd="sng">
              <a:solidFill>
                <a:srgbClr val="000000"/>
              </a:solidFill>
              <a:prstDash val="solid"/>
              <a:round/>
              <a:headEnd type="none" w="med" len="med"/>
              <a:tailEnd type="none" w="med" len="med"/>
            </a:ln>
          </p:spPr>
        </p:sp>
      </p:grpSp>
      <p:grpSp>
        <p:nvGrpSpPr>
          <p:cNvPr id="55" name="Google Shape;4345;p75"/>
          <p:cNvGrpSpPr/>
          <p:nvPr/>
        </p:nvGrpSpPr>
        <p:grpSpPr>
          <a:xfrm>
            <a:off x="6981042" y="1335465"/>
            <a:ext cx="961117" cy="1030798"/>
            <a:chOff x="4697006" y="3199982"/>
            <a:chExt cx="932942" cy="909618"/>
          </a:xfrm>
          <a:solidFill>
            <a:srgbClr val="FFFF7D"/>
          </a:solidFill>
        </p:grpSpPr>
        <p:sp>
          <p:nvSpPr>
            <p:cNvPr id="56" name="Google Shape;4346;p75"/>
            <p:cNvSpPr/>
            <p:nvPr/>
          </p:nvSpPr>
          <p:spPr>
            <a:xfrm>
              <a:off x="4787004" y="3199982"/>
              <a:ext cx="842944" cy="861177"/>
            </a:xfrm>
            <a:custGeom>
              <a:avLst/>
              <a:gdLst/>
              <a:ahLst/>
              <a:cxnLst/>
              <a:rect l="l" t="t" r="r" b="b"/>
              <a:pathLst>
                <a:path w="23995" h="24514" extrusionOk="0">
                  <a:moveTo>
                    <a:pt x="5197" y="3104"/>
                  </a:moveTo>
                  <a:cubicBezTo>
                    <a:pt x="2492" y="5174"/>
                    <a:pt x="134" y="9529"/>
                    <a:pt x="5" y="12568"/>
                  </a:cubicBezTo>
                  <a:cubicBezTo>
                    <a:pt x="-124" y="15607"/>
                    <a:pt x="2410" y="19346"/>
                    <a:pt x="4422" y="21336"/>
                  </a:cubicBezTo>
                  <a:cubicBezTo>
                    <a:pt x="6434" y="23326"/>
                    <a:pt x="9702" y="24420"/>
                    <a:pt x="12075" y="24510"/>
                  </a:cubicBezTo>
                  <a:cubicBezTo>
                    <a:pt x="14448" y="24600"/>
                    <a:pt x="16949" y="23212"/>
                    <a:pt x="18660" y="21878"/>
                  </a:cubicBezTo>
                  <a:cubicBezTo>
                    <a:pt x="20371" y="20544"/>
                    <a:pt x="21510" y="18992"/>
                    <a:pt x="22342" y="16504"/>
                  </a:cubicBezTo>
                  <a:cubicBezTo>
                    <a:pt x="23174" y="14016"/>
                    <a:pt x="24671" y="9677"/>
                    <a:pt x="23653" y="6951"/>
                  </a:cubicBezTo>
                  <a:cubicBezTo>
                    <a:pt x="22635" y="4225"/>
                    <a:pt x="19309" y="789"/>
                    <a:pt x="16233" y="148"/>
                  </a:cubicBezTo>
                  <a:cubicBezTo>
                    <a:pt x="13157" y="-493"/>
                    <a:pt x="7902" y="1034"/>
                    <a:pt x="5197" y="3104"/>
                  </a:cubicBezTo>
                  <a:close/>
                </a:path>
              </a:pathLst>
            </a:custGeom>
            <a:grpFill/>
            <a:ln>
              <a:noFill/>
            </a:ln>
          </p:spPr>
        </p:sp>
        <p:sp>
          <p:nvSpPr>
            <p:cNvPr id="57" name="Google Shape;4347;p75"/>
            <p:cNvSpPr/>
            <p:nvPr/>
          </p:nvSpPr>
          <p:spPr>
            <a:xfrm>
              <a:off x="4697006" y="3248423"/>
              <a:ext cx="842944" cy="861177"/>
            </a:xfrm>
            <a:custGeom>
              <a:avLst/>
              <a:gdLst/>
              <a:ahLst/>
              <a:cxnLst/>
              <a:rect l="l" t="t" r="r" b="b"/>
              <a:pathLst>
                <a:path w="23995" h="24514" extrusionOk="0">
                  <a:moveTo>
                    <a:pt x="5197" y="3104"/>
                  </a:moveTo>
                  <a:cubicBezTo>
                    <a:pt x="2492" y="5174"/>
                    <a:pt x="134" y="9529"/>
                    <a:pt x="5" y="12568"/>
                  </a:cubicBezTo>
                  <a:cubicBezTo>
                    <a:pt x="-124" y="15607"/>
                    <a:pt x="2410" y="19346"/>
                    <a:pt x="4422" y="21336"/>
                  </a:cubicBezTo>
                  <a:cubicBezTo>
                    <a:pt x="6434" y="23326"/>
                    <a:pt x="9702" y="24420"/>
                    <a:pt x="12075" y="24510"/>
                  </a:cubicBezTo>
                  <a:cubicBezTo>
                    <a:pt x="14448" y="24600"/>
                    <a:pt x="16949" y="23212"/>
                    <a:pt x="18660" y="21878"/>
                  </a:cubicBezTo>
                  <a:cubicBezTo>
                    <a:pt x="20371" y="20544"/>
                    <a:pt x="21510" y="18992"/>
                    <a:pt x="22342" y="16504"/>
                  </a:cubicBezTo>
                  <a:cubicBezTo>
                    <a:pt x="23174" y="14016"/>
                    <a:pt x="24671" y="9677"/>
                    <a:pt x="23653" y="6951"/>
                  </a:cubicBezTo>
                  <a:cubicBezTo>
                    <a:pt x="22635" y="4225"/>
                    <a:pt x="19309" y="789"/>
                    <a:pt x="16233" y="148"/>
                  </a:cubicBezTo>
                  <a:cubicBezTo>
                    <a:pt x="13157" y="-493"/>
                    <a:pt x="7902" y="1034"/>
                    <a:pt x="5197" y="3104"/>
                  </a:cubicBezTo>
                  <a:close/>
                </a:path>
              </a:pathLst>
            </a:custGeom>
            <a:grpFill/>
            <a:ln w="19050" cap="flat" cmpd="sng">
              <a:solidFill>
                <a:srgbClr val="000000"/>
              </a:solidFill>
              <a:prstDash val="solid"/>
              <a:round/>
              <a:headEnd type="none" w="med" len="med"/>
              <a:tailEnd type="none" w="med" len="med"/>
            </a:ln>
          </p:spPr>
        </p:sp>
      </p:grpSp>
      <p:sp>
        <p:nvSpPr>
          <p:cNvPr id="65" name="Google Shape;4324;p75"/>
          <p:cNvSpPr txBox="1"/>
          <p:nvPr/>
        </p:nvSpPr>
        <p:spPr>
          <a:xfrm>
            <a:off x="1259632" y="1566269"/>
            <a:ext cx="720080" cy="619595"/>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dirty="0" smtClean="0">
                <a:ln>
                  <a:noFill/>
                </a:ln>
                <a:solidFill>
                  <a:srgbClr val="000000"/>
                </a:solidFill>
                <a:effectLst/>
                <a:uLnTx/>
                <a:uFillTx/>
                <a:latin typeface="+mn-lt"/>
                <a:ea typeface="Vibur"/>
                <a:cs typeface="Vibur"/>
                <a:sym typeface="Vibur"/>
              </a:rPr>
              <a:t>Tối</a:t>
            </a:r>
            <a:endParaRPr kumimoji="0" sz="2000" b="0" i="0" u="none" strike="noStrike" kern="0" cap="none" spc="0" normalizeH="0" baseline="0" noProof="0" dirty="0">
              <a:ln>
                <a:noFill/>
              </a:ln>
              <a:solidFill>
                <a:srgbClr val="000000"/>
              </a:solidFill>
              <a:effectLst/>
              <a:uLnTx/>
              <a:uFillTx/>
              <a:latin typeface="+mn-lt"/>
              <a:ea typeface="Vibur"/>
              <a:cs typeface="Vibur"/>
              <a:sym typeface="Vibur"/>
            </a:endParaRPr>
          </a:p>
        </p:txBody>
      </p:sp>
      <p:sp>
        <p:nvSpPr>
          <p:cNvPr id="66" name="Google Shape;4330;p75"/>
          <p:cNvSpPr txBox="1"/>
          <p:nvPr/>
        </p:nvSpPr>
        <p:spPr>
          <a:xfrm>
            <a:off x="6995796" y="1628745"/>
            <a:ext cx="838891" cy="494142"/>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dirty="0" smtClean="0">
                <a:ln>
                  <a:noFill/>
                </a:ln>
                <a:solidFill>
                  <a:srgbClr val="000000"/>
                </a:solidFill>
                <a:effectLst/>
                <a:uLnTx/>
                <a:uFillTx/>
                <a:latin typeface="+mn-lt"/>
                <a:ea typeface="Vibur"/>
                <a:cs typeface="Vibur"/>
                <a:sym typeface="Vibur"/>
              </a:rPr>
              <a:t>Sáng</a:t>
            </a:r>
            <a:endParaRPr kumimoji="0" sz="2000" b="0" i="0" u="none" strike="noStrike" kern="0" cap="none" spc="0" normalizeH="0" baseline="0" noProof="0" dirty="0">
              <a:ln>
                <a:noFill/>
              </a:ln>
              <a:solidFill>
                <a:srgbClr val="000000"/>
              </a:solidFill>
              <a:effectLst/>
              <a:uLnTx/>
              <a:uFillTx/>
              <a:latin typeface="+mn-lt"/>
              <a:ea typeface="Vibur"/>
              <a:cs typeface="Vibur"/>
              <a:sym typeface="Vibur"/>
            </a:endParaRPr>
          </a:p>
        </p:txBody>
      </p:sp>
      <p:sp>
        <p:nvSpPr>
          <p:cNvPr id="67" name="Rectangle 66"/>
          <p:cNvSpPr/>
          <p:nvPr/>
        </p:nvSpPr>
        <p:spPr>
          <a:xfrm>
            <a:off x="179511" y="2711698"/>
            <a:ext cx="3816425" cy="2308324"/>
          </a:xfrm>
          <a:prstGeom prst="rect">
            <a:avLst/>
          </a:prstGeom>
          <a:solidFill>
            <a:schemeClr val="bg1"/>
          </a:solidFill>
        </p:spPr>
        <p:txBody>
          <a:bodyPr wrap="square">
            <a:spAutoFit/>
          </a:bodyPr>
          <a:lstStyle/>
          <a:p>
            <a:pPr marL="285750" lvl="0" indent="-285750" algn="just">
              <a:lnSpc>
                <a:spcPct val="150000"/>
              </a:lnSpc>
              <a:buFont typeface="Arial" pitchFamily="34" charset="0"/>
              <a:buChar char="•"/>
            </a:pPr>
            <a:r>
              <a:rPr lang="nl-NL" sz="1600" dirty="0"/>
              <a:t>Bóng tối trùm trong </a:t>
            </a:r>
            <a:r>
              <a:rPr lang="nl-NL" sz="1600" dirty="0" smtClean="0"/>
              <a:t>hang</a:t>
            </a:r>
            <a:r>
              <a:rPr lang="vi-VN" sz="1600" dirty="0" smtClean="0"/>
              <a:t>, k</a:t>
            </a:r>
            <a:r>
              <a:rPr lang="nl-NL" sz="1600" dirty="0" smtClean="0"/>
              <a:t>hoảng </a:t>
            </a:r>
            <a:r>
              <a:rPr lang="nl-NL" sz="1600" dirty="0"/>
              <a:t>trời trên cửa hang vẫn sáng rất </a:t>
            </a:r>
            <a:r>
              <a:rPr lang="nl-NL" sz="1600" dirty="0" smtClean="0"/>
              <a:t>lâu</a:t>
            </a:r>
            <a:r>
              <a:rPr lang="vi-VN" sz="1600" dirty="0" smtClean="0"/>
              <a:t>.</a:t>
            </a:r>
            <a:endParaRPr lang="vi-VN" sz="1600" dirty="0"/>
          </a:p>
          <a:p>
            <a:pPr marL="285750" lvl="0" indent="-285750" algn="just">
              <a:lnSpc>
                <a:spcPct val="150000"/>
              </a:lnSpc>
              <a:buFont typeface="Arial" pitchFamily="34" charset="0"/>
              <a:buChar char="•"/>
            </a:pPr>
            <a:r>
              <a:rPr lang="nl-NL" sz="1600" dirty="0"/>
              <a:t>Đàn én bay về hang; tứ bề tiếng chim líu ríu, chíu chít, tiếng phân chim rơi lộp độp trên mái </a:t>
            </a:r>
            <a:r>
              <a:rPr lang="nl-NL" sz="1600" dirty="0" smtClean="0"/>
              <a:t>lều</a:t>
            </a:r>
            <a:r>
              <a:rPr lang="vi-VN" sz="1600" dirty="0" smtClean="0"/>
              <a:t>.</a:t>
            </a:r>
            <a:endParaRPr lang="vi-VN" sz="1600" dirty="0"/>
          </a:p>
          <a:p>
            <a:pPr marL="285750" lvl="0" indent="-285750" algn="just">
              <a:lnSpc>
                <a:spcPct val="150000"/>
              </a:lnSpc>
              <a:buFont typeface="Arial" pitchFamily="34" charset="0"/>
              <a:buChar char="•"/>
            </a:pPr>
            <a:r>
              <a:rPr lang="nl-NL" sz="1600" dirty="0"/>
              <a:t>Tiếng nước chảy âm âm.</a:t>
            </a:r>
            <a:endParaRPr lang="vi-VN" sz="1600" dirty="0"/>
          </a:p>
        </p:txBody>
      </p:sp>
      <p:sp>
        <p:nvSpPr>
          <p:cNvPr id="69" name="Rectangle 68"/>
          <p:cNvSpPr/>
          <p:nvPr/>
        </p:nvSpPr>
        <p:spPr>
          <a:xfrm>
            <a:off x="4355976" y="2711698"/>
            <a:ext cx="4572000" cy="2308324"/>
          </a:xfrm>
          <a:prstGeom prst="rect">
            <a:avLst/>
          </a:prstGeom>
          <a:solidFill>
            <a:schemeClr val="bg1"/>
          </a:solidFill>
        </p:spPr>
        <p:txBody>
          <a:bodyPr>
            <a:spAutoFit/>
          </a:bodyPr>
          <a:lstStyle/>
          <a:p>
            <a:pPr marL="285750" lvl="0" indent="-285750" algn="just">
              <a:lnSpc>
                <a:spcPct val="150000"/>
              </a:lnSpc>
              <a:buFont typeface="Arial" pitchFamily="34" charset="0"/>
              <a:buChar char="•"/>
            </a:pPr>
            <a:r>
              <a:rPr lang="vi-VN" sz="1600" dirty="0" smtClean="0"/>
              <a:t>Năm giờ - </a:t>
            </a:r>
            <a:r>
              <a:rPr lang="nl-NL" sz="1600" dirty="0" smtClean="0"/>
              <a:t>luồng </a:t>
            </a:r>
            <a:r>
              <a:rPr lang="nl-NL" sz="1600" dirty="0"/>
              <a:t>nắng ban mai rực </a:t>
            </a:r>
            <a:r>
              <a:rPr lang="nl-NL" sz="1600" dirty="0" smtClean="0"/>
              <a:t>rỡ</a:t>
            </a:r>
            <a:endParaRPr lang="vi-VN" sz="1600" dirty="0" smtClean="0"/>
          </a:p>
          <a:p>
            <a:pPr lvl="0" algn="just">
              <a:lnSpc>
                <a:spcPct val="150000"/>
              </a:lnSpc>
            </a:pPr>
            <a:r>
              <a:rPr lang="nl-NL" sz="1600" dirty="0" smtClean="0">
                <a:sym typeface="Wingdings"/>
              </a:rPr>
              <a:t></a:t>
            </a:r>
            <a:r>
              <a:rPr lang="nl-NL" sz="1600" dirty="0" smtClean="0"/>
              <a:t> </a:t>
            </a:r>
            <a:r>
              <a:rPr lang="nl-NL" sz="1600" dirty="0"/>
              <a:t>sáng bừng cả lòng hang, </a:t>
            </a:r>
            <a:r>
              <a:rPr lang="nl-NL" sz="1600" dirty="0" smtClean="0"/>
              <a:t>t</a:t>
            </a:r>
            <a:r>
              <a:rPr lang="vi-VN" sz="1600" dirty="0" smtClean="0"/>
              <a:t>ưở</a:t>
            </a:r>
            <a:r>
              <a:rPr lang="nl-NL" sz="1600" dirty="0" smtClean="0"/>
              <a:t>ng </a:t>
            </a:r>
            <a:r>
              <a:rPr lang="nl-NL" sz="1600" dirty="0"/>
              <a:t>bật </a:t>
            </a:r>
            <a:r>
              <a:rPr lang="vi-VN" sz="1600" dirty="0" smtClean="0"/>
              <a:t>điện.</a:t>
            </a:r>
            <a:endParaRPr lang="vi-VN" sz="1600" dirty="0"/>
          </a:p>
          <a:p>
            <a:pPr marL="285750" lvl="0" indent="-285750" algn="just">
              <a:lnSpc>
                <a:spcPct val="150000"/>
              </a:lnSpc>
              <a:buFont typeface="Arial" pitchFamily="34" charset="0"/>
              <a:buChar char="•"/>
            </a:pPr>
            <a:r>
              <a:rPr lang="nl-NL" sz="1600" dirty="0"/>
              <a:t>Khói mơ lãng đãng trên mặt nước do nắng và hơi nước mỏng cộng lại </a:t>
            </a:r>
            <a:r>
              <a:rPr lang="nl-NL" sz="1600" dirty="0">
                <a:sym typeface="Wingdings"/>
              </a:rPr>
              <a:t></a:t>
            </a:r>
            <a:r>
              <a:rPr lang="nl-NL" sz="1600" dirty="0"/>
              <a:t> </a:t>
            </a:r>
            <a:r>
              <a:rPr lang="nl-NL" sz="1600" dirty="0" smtClean="0"/>
              <a:t>thơ </a:t>
            </a:r>
            <a:r>
              <a:rPr lang="nl-NL" sz="1600" dirty="0"/>
              <a:t>mộng, bình yên, trong </a:t>
            </a:r>
            <a:r>
              <a:rPr lang="nl-NL" sz="1600" dirty="0" smtClean="0"/>
              <a:t>trẻo</a:t>
            </a:r>
            <a:r>
              <a:rPr lang="vi-VN" sz="1600" dirty="0" smtClean="0"/>
              <a:t>, mát lành, tinh khiết.</a:t>
            </a:r>
          </a:p>
          <a:p>
            <a:pPr marL="285750" lvl="0" indent="-285750" algn="just">
              <a:lnSpc>
                <a:spcPct val="150000"/>
              </a:lnSpc>
              <a:buFont typeface="Arial" pitchFamily="34" charset="0"/>
              <a:buChar char="•"/>
            </a:pPr>
            <a:r>
              <a:rPr lang="vi-VN" sz="1600" dirty="0"/>
              <a:t>Đ</a:t>
            </a:r>
            <a:r>
              <a:rPr lang="nl-NL" sz="1600" dirty="0" smtClean="0"/>
              <a:t>ảo ngữ </a:t>
            </a:r>
            <a:r>
              <a:rPr lang="nl-NL" sz="1600" dirty="0"/>
              <a:t>“lãng đãng khói mơ</a:t>
            </a:r>
            <a:r>
              <a:rPr lang="nl-NL" sz="1600" dirty="0" smtClean="0"/>
              <a:t>”;</a:t>
            </a:r>
            <a:endParaRPr lang="vi-VN" sz="1600" dirty="0"/>
          </a:p>
        </p:txBody>
      </p:sp>
    </p:spTree>
    <p:extLst>
      <p:ext uri="{BB962C8B-B14F-4D97-AF65-F5344CB8AC3E}">
        <p14:creationId xmlns:p14="http://schemas.microsoft.com/office/powerpoint/2010/main" val="147466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bg/>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9">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9">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9">
                                            <p:txEl>
                                              <p:pRg st="2" end="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67" grpId="0" build="p" animBg="1"/>
      <p:bldP spid="69"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398683957"/>
              </p:ext>
            </p:extLst>
          </p:nvPr>
        </p:nvGraphicFramePr>
        <p:xfrm>
          <a:off x="299864" y="483518"/>
          <a:ext cx="8304584"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772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8A9A91C-E09D-4A5B-BF65-3490C25F4A8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58BDB64-E406-4957-AB0F-F3D9BF4D0C3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DD737BBD-0575-4A83-A868-3409FDF8732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8A0901D8-5EB2-4CD6-A6AA-B0CA895DEE6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449597BF-EEDF-471D-B976-F4DECB6F397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2995E83-BFE3-47F5-BE1E-54C98A2DD99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74BE566F-EAAE-4D4B-A2FE-88894F6C69E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38AAEA7E-6305-4A9F-84C6-F6608A7C7934}"/>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10843936-CC77-4FE9-BC41-F19DA4968E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06443"/>
            <a:ext cx="2961067" cy="496996"/>
          </a:xfrm>
          <a:prstGeom prst="rect">
            <a:avLst/>
          </a:prstGeom>
          <a:solidFill>
            <a:schemeClr val="tx2"/>
          </a:solidFill>
        </p:spPr>
        <p:txBody>
          <a:bodyPr wrap="none" anchor="ctr">
            <a:spAutoFit/>
          </a:bodyPr>
          <a:lstStyle/>
          <a:p>
            <a:pPr>
              <a:lnSpc>
                <a:spcPct val="150000"/>
              </a:lnSpc>
            </a:pPr>
            <a:r>
              <a:rPr lang="nl-NL" sz="2000" i="1" dirty="0"/>
              <a:t>b. Vẻ đẹp trong hang Én</a:t>
            </a:r>
            <a:endParaRPr lang="vi-VN" sz="2000" dirty="0"/>
          </a:p>
        </p:txBody>
      </p:sp>
      <p:sp>
        <p:nvSpPr>
          <p:cNvPr id="8" name="Rectangle 7"/>
          <p:cNvSpPr/>
          <p:nvPr/>
        </p:nvSpPr>
        <p:spPr>
          <a:xfrm>
            <a:off x="467544" y="987574"/>
            <a:ext cx="6264696" cy="496996"/>
          </a:xfrm>
          <a:prstGeom prst="rect">
            <a:avLst/>
          </a:prstGeom>
          <a:noFill/>
        </p:spPr>
        <p:txBody>
          <a:bodyPr wrap="square">
            <a:spAutoFit/>
          </a:bodyPr>
          <a:lstStyle/>
          <a:p>
            <a:pPr>
              <a:lnSpc>
                <a:spcPct val="150000"/>
              </a:lnSpc>
            </a:pPr>
            <a:r>
              <a:rPr lang="nl-NL" sz="2000" dirty="0"/>
              <a:t>- Cách con người tương tác với tự nhiên</a:t>
            </a:r>
            <a:r>
              <a:rPr lang="nl-NL" sz="2000" dirty="0" smtClean="0"/>
              <a:t>:</a:t>
            </a:r>
            <a:endParaRPr lang="vi-VN" sz="2000" dirty="0"/>
          </a:p>
        </p:txBody>
      </p:sp>
      <p:sp>
        <p:nvSpPr>
          <p:cNvPr id="2" name="Rectangle 1"/>
          <p:cNvSpPr/>
          <p:nvPr/>
        </p:nvSpPr>
        <p:spPr>
          <a:xfrm>
            <a:off x="755576" y="1635646"/>
            <a:ext cx="3744416" cy="3000821"/>
          </a:xfrm>
          <a:prstGeom prst="rect">
            <a:avLst/>
          </a:prstGeom>
          <a:solidFill>
            <a:schemeClr val="bg1"/>
          </a:solidFill>
          <a:ln>
            <a:noFill/>
          </a:ln>
        </p:spPr>
        <p:txBody>
          <a:bodyPr wrap="square">
            <a:spAutoFit/>
          </a:bodyPr>
          <a:lstStyle/>
          <a:p>
            <a:pPr algn="just">
              <a:lnSpc>
                <a:spcPct val="150000"/>
              </a:lnSpc>
            </a:pPr>
            <a:r>
              <a:rPr lang="nl-NL" sz="1800" dirty="0"/>
              <a:t>+ Cách gọi hang Én:</a:t>
            </a:r>
            <a:endParaRPr lang="vi-VN" sz="1800" dirty="0"/>
          </a:p>
          <a:p>
            <a:pPr marL="285750" indent="-285750" algn="just">
              <a:lnSpc>
                <a:spcPct val="150000"/>
              </a:lnSpc>
              <a:buFont typeface="Arial" pitchFamily="34" charset="0"/>
              <a:buChar char="•"/>
            </a:pPr>
            <a:r>
              <a:rPr lang="nl-NL" sz="1800" dirty="0"/>
              <a:t>“</a:t>
            </a:r>
            <a:r>
              <a:rPr lang="vi-VN" sz="1800" dirty="0"/>
              <a:t>c</a:t>
            </a:r>
            <a:r>
              <a:rPr lang="nl-NL" sz="1800" dirty="0"/>
              <a:t>ái tổ” </a:t>
            </a:r>
            <a:r>
              <a:rPr lang="nl-NL" sz="1800" dirty="0">
                <a:sym typeface="Wingdings"/>
              </a:rPr>
              <a:t></a:t>
            </a:r>
            <a:r>
              <a:rPr lang="nl-NL" sz="1800" dirty="0"/>
              <a:t> nguyên thủy, ấm áp, gần gũi.</a:t>
            </a:r>
            <a:endParaRPr lang="vi-VN" sz="1800" dirty="0"/>
          </a:p>
          <a:p>
            <a:pPr marL="285750" indent="-285750" algn="just">
              <a:lnSpc>
                <a:spcPct val="150000"/>
              </a:lnSpc>
              <a:buFont typeface="Arial" pitchFamily="34" charset="0"/>
              <a:buChar char="•"/>
            </a:pPr>
            <a:r>
              <a:rPr lang="nl-NL" sz="1800" dirty="0"/>
              <a:t>“</a:t>
            </a:r>
            <a:r>
              <a:rPr lang="vi-VN" sz="1800" dirty="0"/>
              <a:t>m</a:t>
            </a:r>
            <a:r>
              <a:rPr lang="nl-NL" sz="1800" dirty="0"/>
              <a:t>ẹ Thiên Nhiên”</a:t>
            </a:r>
            <a:r>
              <a:rPr lang="vi-VN" sz="1800" dirty="0"/>
              <a:t> </a:t>
            </a:r>
            <a:r>
              <a:rPr lang="nl-NL" sz="1800" dirty="0">
                <a:sym typeface="Wingdings"/>
              </a:rPr>
              <a:t></a:t>
            </a:r>
            <a:r>
              <a:rPr lang="nl-NL" sz="1800" dirty="0"/>
              <a:t> ngưỡng vọng, biết ơn, trân trọng sự dồi dào, phong phú, vẻ đẹp của thiên nhiên</a:t>
            </a:r>
            <a:r>
              <a:rPr lang="vi-VN" sz="1800"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026" y="1923678"/>
            <a:ext cx="3840427" cy="21602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264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06443"/>
            <a:ext cx="2961067" cy="496996"/>
          </a:xfrm>
          <a:prstGeom prst="rect">
            <a:avLst/>
          </a:prstGeom>
          <a:solidFill>
            <a:schemeClr val="tx2"/>
          </a:solidFill>
        </p:spPr>
        <p:txBody>
          <a:bodyPr wrap="none" anchor="ctr">
            <a:spAutoFit/>
          </a:bodyPr>
          <a:lstStyle/>
          <a:p>
            <a:pPr>
              <a:lnSpc>
                <a:spcPct val="150000"/>
              </a:lnSpc>
            </a:pPr>
            <a:r>
              <a:rPr lang="nl-NL" sz="2000" i="1" dirty="0"/>
              <a:t>b. Vẻ đẹp trong hang Én</a:t>
            </a:r>
            <a:endParaRPr lang="vi-VN" sz="2000" dirty="0"/>
          </a:p>
        </p:txBody>
      </p:sp>
      <p:sp>
        <p:nvSpPr>
          <p:cNvPr id="8" name="Rectangle 7"/>
          <p:cNvSpPr/>
          <p:nvPr/>
        </p:nvSpPr>
        <p:spPr>
          <a:xfrm>
            <a:off x="467544" y="987574"/>
            <a:ext cx="6264696" cy="496996"/>
          </a:xfrm>
          <a:prstGeom prst="rect">
            <a:avLst/>
          </a:prstGeom>
          <a:noFill/>
        </p:spPr>
        <p:txBody>
          <a:bodyPr wrap="square">
            <a:spAutoFit/>
          </a:bodyPr>
          <a:lstStyle/>
          <a:p>
            <a:pPr>
              <a:lnSpc>
                <a:spcPct val="150000"/>
              </a:lnSpc>
            </a:pPr>
            <a:r>
              <a:rPr lang="nl-NL" sz="2000" dirty="0"/>
              <a:t>- Cách con người tương tác với tự nhiên</a:t>
            </a:r>
            <a:r>
              <a:rPr lang="nl-NL" sz="2000" dirty="0" smtClean="0"/>
              <a:t>:</a:t>
            </a:r>
            <a:endParaRPr lang="vi-VN" sz="2000" dirty="0"/>
          </a:p>
        </p:txBody>
      </p:sp>
      <p:sp>
        <p:nvSpPr>
          <p:cNvPr id="10" name="Rectangle 9"/>
          <p:cNvSpPr/>
          <p:nvPr/>
        </p:nvSpPr>
        <p:spPr>
          <a:xfrm>
            <a:off x="683568" y="1635644"/>
            <a:ext cx="3888432" cy="3000821"/>
          </a:xfrm>
          <a:prstGeom prst="rect">
            <a:avLst/>
          </a:prstGeom>
          <a:solidFill>
            <a:schemeClr val="bg1"/>
          </a:solidFill>
          <a:ln>
            <a:noFill/>
          </a:ln>
        </p:spPr>
        <p:txBody>
          <a:bodyPr wrap="square">
            <a:spAutoFit/>
          </a:bodyPr>
          <a:lstStyle/>
          <a:p>
            <a:pPr algn="just">
              <a:lnSpc>
                <a:spcPct val="150000"/>
              </a:lnSpc>
            </a:pPr>
            <a:r>
              <a:rPr lang="nl-NL" sz="1800" dirty="0"/>
              <a:t>+ Cư xử với đàn bướm: </a:t>
            </a:r>
            <a:r>
              <a:rPr lang="nl-NL" sz="1800" dirty="0" smtClean="0"/>
              <a:t>yêu </a:t>
            </a:r>
            <a:r>
              <a:rPr lang="nl-NL" sz="1800" dirty="0"/>
              <a:t>thích, bước đi cùng đàn bướm, ngắm </a:t>
            </a:r>
            <a:r>
              <a:rPr lang="nl-NL" sz="1800" i="1" dirty="0"/>
              <a:t>cánh hồ điệp monh man</a:t>
            </a:r>
            <a:r>
              <a:rPr lang="nl-NL" sz="1800" dirty="0"/>
              <a:t>h </a:t>
            </a:r>
            <a:r>
              <a:rPr lang="nl-NL" sz="1800" dirty="0">
                <a:sym typeface="Wingdings"/>
              </a:rPr>
              <a:t></a:t>
            </a:r>
            <a:r>
              <a:rPr lang="nl-NL" sz="1800" dirty="0"/>
              <a:t> </a:t>
            </a:r>
            <a:r>
              <a:rPr lang="nl-NL" sz="1800" dirty="0" smtClean="0"/>
              <a:t>trân </a:t>
            </a:r>
            <a:r>
              <a:rPr lang="nl-NL" sz="1800" dirty="0"/>
              <a:t>trọng, nâng niu vẻ đẹp mong </a:t>
            </a:r>
            <a:r>
              <a:rPr lang="nl-NL" sz="1800" dirty="0" smtClean="0"/>
              <a:t>manh</a:t>
            </a:r>
            <a:r>
              <a:rPr lang="vi-VN" sz="1800" dirty="0" smtClean="0"/>
              <a:t>.</a:t>
            </a:r>
            <a:endParaRPr lang="vi-VN" sz="1800" dirty="0"/>
          </a:p>
          <a:p>
            <a:pPr algn="just">
              <a:lnSpc>
                <a:spcPct val="150000"/>
              </a:lnSpc>
            </a:pPr>
            <a:r>
              <a:rPr lang="nl-NL" sz="1800" dirty="0"/>
              <a:t>+ Cư xử với chim én: đặt lên vai, cho ăn trong lòng bàn tay </a:t>
            </a:r>
            <a:r>
              <a:rPr lang="nl-NL" sz="1800" dirty="0">
                <a:sym typeface="Wingdings"/>
              </a:rPr>
              <a:t></a:t>
            </a:r>
            <a:r>
              <a:rPr lang="nl-NL" sz="1800" dirty="0"/>
              <a:t> </a:t>
            </a:r>
            <a:r>
              <a:rPr lang="nl-NL" sz="1800" dirty="0" smtClean="0"/>
              <a:t>gần </a:t>
            </a:r>
            <a:r>
              <a:rPr lang="nl-NL" sz="1800" dirty="0"/>
              <a:t>gũi, thân </a:t>
            </a:r>
            <a:r>
              <a:rPr lang="nl-NL" sz="1800" dirty="0" smtClean="0"/>
              <a:t>thiện</a:t>
            </a:r>
            <a:r>
              <a:rPr lang="vi-VN" sz="1800" dirty="0" smtClean="0"/>
              <a:t>, dịu dàng.</a:t>
            </a:r>
            <a:endParaRPr lang="vi-VN"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880" y="1876851"/>
            <a:ext cx="3778719" cy="251840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01750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06443"/>
            <a:ext cx="2961067" cy="496996"/>
          </a:xfrm>
          <a:prstGeom prst="rect">
            <a:avLst/>
          </a:prstGeom>
          <a:solidFill>
            <a:schemeClr val="tx2"/>
          </a:solidFill>
        </p:spPr>
        <p:txBody>
          <a:bodyPr wrap="none" anchor="ctr">
            <a:spAutoFit/>
          </a:bodyPr>
          <a:lstStyle/>
          <a:p>
            <a:pPr>
              <a:lnSpc>
                <a:spcPct val="150000"/>
              </a:lnSpc>
            </a:pPr>
            <a:r>
              <a:rPr lang="nl-NL" sz="2000" i="1" dirty="0"/>
              <a:t>b. Vẻ đẹp trong hang Én</a:t>
            </a:r>
            <a:endParaRPr lang="vi-VN" sz="2000" dirty="0"/>
          </a:p>
        </p:txBody>
      </p:sp>
      <p:sp>
        <p:nvSpPr>
          <p:cNvPr id="8" name="Rectangle 7"/>
          <p:cNvSpPr/>
          <p:nvPr/>
        </p:nvSpPr>
        <p:spPr>
          <a:xfrm>
            <a:off x="467544" y="843558"/>
            <a:ext cx="6264696" cy="496996"/>
          </a:xfrm>
          <a:prstGeom prst="rect">
            <a:avLst/>
          </a:prstGeom>
          <a:noFill/>
        </p:spPr>
        <p:txBody>
          <a:bodyPr wrap="square">
            <a:spAutoFit/>
          </a:bodyPr>
          <a:lstStyle/>
          <a:p>
            <a:pPr>
              <a:lnSpc>
                <a:spcPct val="150000"/>
              </a:lnSpc>
            </a:pPr>
            <a:r>
              <a:rPr lang="nl-NL" sz="2000" dirty="0"/>
              <a:t>- Cách con người tương tác với tự nhiên</a:t>
            </a:r>
            <a:r>
              <a:rPr lang="nl-NL" sz="2000" dirty="0" smtClean="0"/>
              <a:t>:</a:t>
            </a:r>
            <a:endParaRPr lang="vi-VN" sz="2000" dirty="0"/>
          </a:p>
        </p:txBody>
      </p:sp>
      <p:sp>
        <p:nvSpPr>
          <p:cNvPr id="6" name="Rectangle 5"/>
          <p:cNvSpPr/>
          <p:nvPr/>
        </p:nvSpPr>
        <p:spPr>
          <a:xfrm>
            <a:off x="827584" y="1451950"/>
            <a:ext cx="4176464" cy="3416320"/>
          </a:xfrm>
          <a:prstGeom prst="rect">
            <a:avLst/>
          </a:prstGeom>
          <a:solidFill>
            <a:schemeClr val="bg1"/>
          </a:solidFill>
          <a:ln>
            <a:noFill/>
          </a:ln>
        </p:spPr>
        <p:txBody>
          <a:bodyPr wrap="square">
            <a:spAutoFit/>
          </a:bodyPr>
          <a:lstStyle/>
          <a:p>
            <a:pPr algn="just">
              <a:lnSpc>
                <a:spcPct val="150000"/>
              </a:lnSpc>
            </a:pPr>
            <a:r>
              <a:rPr lang="nl-NL" sz="1800" dirty="0" smtClean="0"/>
              <a:t>+ </a:t>
            </a:r>
            <a:r>
              <a:rPr lang="nl-NL" sz="1800" dirty="0"/>
              <a:t>Tộc người </a:t>
            </a:r>
            <a:r>
              <a:rPr lang="nl-NL" sz="1800" dirty="0" smtClean="0"/>
              <a:t>A-rem</a:t>
            </a:r>
            <a:r>
              <a:rPr lang="vi-VN" sz="1800" dirty="0" smtClean="0"/>
              <a:t>:</a:t>
            </a:r>
          </a:p>
          <a:p>
            <a:pPr marL="285750" indent="-285750" algn="just">
              <a:lnSpc>
                <a:spcPct val="150000"/>
              </a:lnSpc>
              <a:buFont typeface="Arial" pitchFamily="34" charset="0"/>
              <a:buChar char="•"/>
            </a:pPr>
            <a:r>
              <a:rPr lang="vi-VN" sz="1800" dirty="0" smtClean="0"/>
              <a:t>Sống trong hang: </a:t>
            </a:r>
            <a:r>
              <a:rPr lang="nl-NL" sz="1800" dirty="0"/>
              <a:t>có bàn chân mỏng, ngón dẹt – dấu tích của bao thế hệ leo vách </a:t>
            </a:r>
            <a:r>
              <a:rPr lang="nl-NL" sz="1800" dirty="0" smtClean="0"/>
              <a:t>đá</a:t>
            </a:r>
            <a:r>
              <a:rPr lang="vi-VN" sz="1800" dirty="0"/>
              <a:t> </a:t>
            </a:r>
            <a:r>
              <a:rPr lang="nl-NL" sz="1800" dirty="0" smtClean="0">
                <a:sym typeface="Wingdings"/>
              </a:rPr>
              <a:t></a:t>
            </a:r>
            <a:r>
              <a:rPr lang="nl-NL" sz="1800" dirty="0" smtClean="0"/>
              <a:t> </a:t>
            </a:r>
            <a:r>
              <a:rPr lang="nl-NL" sz="1800" dirty="0"/>
              <a:t>con người sống giữa thiên nhiên, hòa hợp và thích ứng với thiên nhiên</a:t>
            </a:r>
            <a:endParaRPr lang="vi-VN" sz="1800" dirty="0" smtClean="0"/>
          </a:p>
          <a:p>
            <a:pPr marL="285750" indent="-285750" algn="just">
              <a:lnSpc>
                <a:spcPct val="150000"/>
              </a:lnSpc>
              <a:buFont typeface="Arial" pitchFamily="34" charset="0"/>
              <a:buChar char="•"/>
            </a:pPr>
            <a:r>
              <a:rPr lang="vi-VN" sz="1800" dirty="0" smtClean="0"/>
              <a:t>K</a:t>
            </a:r>
            <a:r>
              <a:rPr lang="nl-NL" sz="1800" dirty="0" smtClean="0"/>
              <a:t>hi </a:t>
            </a:r>
            <a:r>
              <a:rPr lang="nl-NL" sz="1800" dirty="0"/>
              <a:t>ra ngoài sinh sống: vẫn giữ lễ hội “ăn én</a:t>
            </a:r>
            <a:r>
              <a:rPr lang="nl-NL" sz="1800" dirty="0" smtClean="0"/>
              <a:t>”</a:t>
            </a:r>
            <a:r>
              <a:rPr lang="vi-VN" sz="1800" dirty="0" smtClean="0"/>
              <a:t>.</a:t>
            </a:r>
            <a:endParaRPr lang="vi-VN"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999807"/>
            <a:ext cx="2574286" cy="3868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9265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06443"/>
            <a:ext cx="2961067" cy="496996"/>
          </a:xfrm>
          <a:prstGeom prst="rect">
            <a:avLst/>
          </a:prstGeom>
          <a:solidFill>
            <a:schemeClr val="tx2"/>
          </a:solidFill>
        </p:spPr>
        <p:txBody>
          <a:bodyPr wrap="none" anchor="ctr">
            <a:spAutoFit/>
          </a:bodyPr>
          <a:lstStyle/>
          <a:p>
            <a:pPr>
              <a:lnSpc>
                <a:spcPct val="150000"/>
              </a:lnSpc>
            </a:pPr>
            <a:r>
              <a:rPr lang="nl-NL" sz="2000" i="1" dirty="0"/>
              <a:t>b. Vẻ đẹp trong hang Én</a:t>
            </a:r>
            <a:endParaRPr lang="vi-VN" sz="2000" dirty="0"/>
          </a:p>
        </p:txBody>
      </p:sp>
      <p:sp>
        <p:nvSpPr>
          <p:cNvPr id="8" name="Rectangle 7"/>
          <p:cNvSpPr/>
          <p:nvPr/>
        </p:nvSpPr>
        <p:spPr>
          <a:xfrm>
            <a:off x="467544" y="843558"/>
            <a:ext cx="6264696" cy="496996"/>
          </a:xfrm>
          <a:prstGeom prst="rect">
            <a:avLst/>
          </a:prstGeom>
          <a:noFill/>
        </p:spPr>
        <p:txBody>
          <a:bodyPr wrap="square">
            <a:spAutoFit/>
          </a:bodyPr>
          <a:lstStyle/>
          <a:p>
            <a:pPr>
              <a:lnSpc>
                <a:spcPct val="150000"/>
              </a:lnSpc>
            </a:pPr>
            <a:r>
              <a:rPr lang="nl-NL" sz="2000" dirty="0"/>
              <a:t>- Cách con người tương tác với tự nhiên</a:t>
            </a:r>
            <a:r>
              <a:rPr lang="nl-NL" sz="2000" dirty="0" smtClean="0"/>
              <a:t>:</a:t>
            </a:r>
            <a:endParaRPr lang="vi-VN" sz="2000" dirty="0"/>
          </a:p>
        </p:txBody>
      </p:sp>
      <p:sp>
        <p:nvSpPr>
          <p:cNvPr id="7" name="Rectangle 6"/>
          <p:cNvSpPr/>
          <p:nvPr/>
        </p:nvSpPr>
        <p:spPr>
          <a:xfrm>
            <a:off x="611560" y="1419622"/>
            <a:ext cx="3816424" cy="3323987"/>
          </a:xfrm>
          <a:prstGeom prst="rect">
            <a:avLst/>
          </a:prstGeom>
          <a:solidFill>
            <a:schemeClr val="bg1"/>
          </a:solidFill>
          <a:ln>
            <a:noFill/>
          </a:ln>
        </p:spPr>
        <p:txBody>
          <a:bodyPr wrap="square">
            <a:spAutoFit/>
          </a:bodyPr>
          <a:lstStyle/>
          <a:p>
            <a:pPr algn="just">
              <a:lnSpc>
                <a:spcPct val="150000"/>
              </a:lnSpc>
            </a:pPr>
            <a:r>
              <a:rPr lang="nl-NL" sz="2000" dirty="0" smtClean="0"/>
              <a:t>+ </a:t>
            </a:r>
            <a:r>
              <a:rPr lang="nl-NL" sz="2000" dirty="0"/>
              <a:t>Sống trong hang:</a:t>
            </a:r>
            <a:endParaRPr lang="vi-VN" sz="2000" dirty="0"/>
          </a:p>
          <a:p>
            <a:pPr marL="285750" indent="-285750" algn="just">
              <a:lnSpc>
                <a:spcPct val="150000"/>
              </a:lnSpc>
              <a:buFont typeface="Arial" pitchFamily="34" charset="0"/>
              <a:buChar char="•"/>
            </a:pPr>
            <a:r>
              <a:rPr lang="nl-NL" sz="2000" dirty="0"/>
              <a:t>Ngồi bệt trên cát, chân trần </a:t>
            </a:r>
            <a:r>
              <a:rPr lang="nl-NL" sz="2000" dirty="0">
                <a:sym typeface="Wingdings"/>
              </a:rPr>
              <a:t></a:t>
            </a:r>
            <a:r>
              <a:rPr lang="nl-NL" sz="2000" dirty="0"/>
              <a:t> trực tiêp tiếp xúc với thiên nhiên, không cần vật bảo hộ, ngăn, kê, lót.</a:t>
            </a:r>
            <a:endParaRPr lang="vi-VN" sz="2000" dirty="0"/>
          </a:p>
          <a:p>
            <a:pPr marL="285750" indent="-285750" algn="just">
              <a:lnSpc>
                <a:spcPct val="150000"/>
              </a:lnSpc>
              <a:buFont typeface="Arial" pitchFamily="34" charset="0"/>
              <a:buChar char="•"/>
            </a:pPr>
            <a:r>
              <a:rPr lang="nl-NL" sz="2000" dirty="0"/>
              <a:t>Tối: Ngắm sông, ngắm trời;</a:t>
            </a:r>
            <a:endParaRPr lang="vi-VN" sz="2000" dirty="0"/>
          </a:p>
          <a:p>
            <a:pPr marL="285750" indent="-285750" algn="just">
              <a:lnSpc>
                <a:spcPct val="150000"/>
              </a:lnSpc>
              <a:buFont typeface="Arial" pitchFamily="34" charset="0"/>
              <a:buChar char="•"/>
            </a:pPr>
            <a:r>
              <a:rPr lang="nl-NL" sz="2000" dirty="0"/>
              <a:t>Sáng: ngoài người ra khỏi </a:t>
            </a:r>
            <a:r>
              <a:rPr lang="nl-NL" sz="2000" dirty="0" smtClean="0"/>
              <a:t>lều</a:t>
            </a:r>
            <a:endParaRPr lang="vi-VN"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707654"/>
            <a:ext cx="4112412" cy="23090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188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06443"/>
            <a:ext cx="2961067" cy="496996"/>
          </a:xfrm>
          <a:prstGeom prst="rect">
            <a:avLst/>
          </a:prstGeom>
          <a:solidFill>
            <a:schemeClr val="tx2"/>
          </a:solidFill>
        </p:spPr>
        <p:txBody>
          <a:bodyPr wrap="none" anchor="ctr">
            <a:spAutoFit/>
          </a:bodyPr>
          <a:lstStyle/>
          <a:p>
            <a:pPr>
              <a:lnSpc>
                <a:spcPct val="150000"/>
              </a:lnSpc>
            </a:pPr>
            <a:r>
              <a:rPr lang="nl-NL" sz="2000" i="1" dirty="0"/>
              <a:t>b. Vẻ đẹp trong hang Én</a:t>
            </a:r>
            <a:endParaRPr lang="vi-VN" sz="2000" dirty="0"/>
          </a:p>
        </p:txBody>
      </p:sp>
      <p:grpSp>
        <p:nvGrpSpPr>
          <p:cNvPr id="53" name="Group 52"/>
          <p:cNvGrpSpPr/>
          <p:nvPr/>
        </p:nvGrpSpPr>
        <p:grpSpPr>
          <a:xfrm>
            <a:off x="4701242" y="1131589"/>
            <a:ext cx="4430014" cy="3704506"/>
            <a:chOff x="1695256" y="1268457"/>
            <a:chExt cx="4430014" cy="3704506"/>
          </a:xfrm>
        </p:grpSpPr>
        <p:grpSp>
          <p:nvGrpSpPr>
            <p:cNvPr id="9" name="Google Shape;1729;p42"/>
            <p:cNvGrpSpPr/>
            <p:nvPr/>
          </p:nvGrpSpPr>
          <p:grpSpPr>
            <a:xfrm>
              <a:off x="1695256" y="3504624"/>
              <a:ext cx="1719620" cy="1468339"/>
              <a:chOff x="727284" y="3003356"/>
              <a:chExt cx="2378056" cy="2071021"/>
            </a:xfrm>
          </p:grpSpPr>
          <p:sp>
            <p:nvSpPr>
              <p:cNvPr id="11" name="Google Shape;1730;p42"/>
              <p:cNvSpPr/>
              <p:nvPr/>
            </p:nvSpPr>
            <p:spPr>
              <a:xfrm>
                <a:off x="774959" y="3003356"/>
                <a:ext cx="459065" cy="1248821"/>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rgbClr val="F3CB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1731;p42"/>
              <p:cNvSpPr/>
              <p:nvPr/>
            </p:nvSpPr>
            <p:spPr>
              <a:xfrm>
                <a:off x="774959" y="3003356"/>
                <a:ext cx="459065" cy="1248821"/>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rgbClr val="CDB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732;p42"/>
              <p:cNvSpPr/>
              <p:nvPr/>
            </p:nvSpPr>
            <p:spPr>
              <a:xfrm>
                <a:off x="727284" y="3003356"/>
                <a:ext cx="459065" cy="1248821"/>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1733;p42"/>
              <p:cNvSpPr/>
              <p:nvPr/>
            </p:nvSpPr>
            <p:spPr>
              <a:xfrm>
                <a:off x="2181438" y="4125318"/>
                <a:ext cx="923902" cy="831128"/>
              </a:xfrm>
              <a:custGeom>
                <a:avLst/>
                <a:gdLst/>
                <a:ahLst/>
                <a:cxnLst/>
                <a:rect l="l" t="t" r="r" b="b"/>
                <a:pathLst>
                  <a:path w="6722" h="6047" extrusionOk="0">
                    <a:moveTo>
                      <a:pt x="833" y="1"/>
                    </a:moveTo>
                    <a:cubicBezTo>
                      <a:pt x="693" y="1"/>
                      <a:pt x="552" y="11"/>
                      <a:pt x="413" y="32"/>
                    </a:cubicBezTo>
                    <a:lnTo>
                      <a:pt x="413" y="97"/>
                    </a:lnTo>
                    <a:cubicBezTo>
                      <a:pt x="88" y="1940"/>
                      <a:pt x="1" y="3805"/>
                      <a:pt x="196" y="5648"/>
                    </a:cubicBezTo>
                    <a:lnTo>
                      <a:pt x="2212" y="5648"/>
                    </a:lnTo>
                    <a:cubicBezTo>
                      <a:pt x="2305" y="5653"/>
                      <a:pt x="2397" y="5656"/>
                      <a:pt x="2487" y="5656"/>
                    </a:cubicBezTo>
                    <a:cubicBezTo>
                      <a:pt x="2735" y="5656"/>
                      <a:pt x="2977" y="5636"/>
                      <a:pt x="3231" y="5604"/>
                    </a:cubicBezTo>
                    <a:lnTo>
                      <a:pt x="3296" y="5582"/>
                    </a:lnTo>
                    <a:cubicBezTo>
                      <a:pt x="3405" y="5626"/>
                      <a:pt x="3513" y="5669"/>
                      <a:pt x="3600" y="5691"/>
                    </a:cubicBezTo>
                    <a:cubicBezTo>
                      <a:pt x="4307" y="5933"/>
                      <a:pt x="5030" y="6047"/>
                      <a:pt x="5770" y="6047"/>
                    </a:cubicBezTo>
                    <a:cubicBezTo>
                      <a:pt x="5892" y="6047"/>
                      <a:pt x="6014" y="6044"/>
                      <a:pt x="6136" y="6038"/>
                    </a:cubicBezTo>
                    <a:cubicBezTo>
                      <a:pt x="6201" y="6016"/>
                      <a:pt x="6288" y="6016"/>
                      <a:pt x="6353" y="5994"/>
                    </a:cubicBezTo>
                    <a:cubicBezTo>
                      <a:pt x="6462" y="5973"/>
                      <a:pt x="6570" y="5908"/>
                      <a:pt x="6657" y="5821"/>
                    </a:cubicBezTo>
                    <a:cubicBezTo>
                      <a:pt x="6678" y="5799"/>
                      <a:pt x="6700" y="5778"/>
                      <a:pt x="6700" y="5734"/>
                    </a:cubicBezTo>
                    <a:cubicBezTo>
                      <a:pt x="6700" y="5713"/>
                      <a:pt x="6700" y="5691"/>
                      <a:pt x="6700" y="5691"/>
                    </a:cubicBezTo>
                    <a:cubicBezTo>
                      <a:pt x="6722" y="5474"/>
                      <a:pt x="6570" y="5322"/>
                      <a:pt x="6440" y="5214"/>
                    </a:cubicBezTo>
                    <a:cubicBezTo>
                      <a:pt x="5963" y="4802"/>
                      <a:pt x="5529" y="4347"/>
                      <a:pt x="5139" y="3848"/>
                    </a:cubicBezTo>
                    <a:cubicBezTo>
                      <a:pt x="4705" y="3284"/>
                      <a:pt x="4337" y="2677"/>
                      <a:pt x="3925" y="2070"/>
                    </a:cubicBezTo>
                    <a:cubicBezTo>
                      <a:pt x="3535" y="1463"/>
                      <a:pt x="3036" y="943"/>
                      <a:pt x="2451" y="509"/>
                    </a:cubicBezTo>
                    <a:cubicBezTo>
                      <a:pt x="1980" y="178"/>
                      <a:pt x="1410" y="1"/>
                      <a:pt x="833" y="1"/>
                    </a:cubicBezTo>
                    <a:close/>
                  </a:path>
                </a:pathLst>
              </a:custGeom>
              <a:solidFill>
                <a:srgbClr val="CDB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734;p42"/>
              <p:cNvSpPr/>
              <p:nvPr/>
            </p:nvSpPr>
            <p:spPr>
              <a:xfrm>
                <a:off x="739223" y="3900183"/>
                <a:ext cx="1630093" cy="1059286"/>
              </a:xfrm>
              <a:custGeom>
                <a:avLst/>
                <a:gdLst/>
                <a:ahLst/>
                <a:cxnLst/>
                <a:rect l="l" t="t" r="r" b="b"/>
                <a:pathLst>
                  <a:path w="11860" h="7707" extrusionOk="0">
                    <a:moveTo>
                      <a:pt x="3296" y="1"/>
                    </a:moveTo>
                    <a:cubicBezTo>
                      <a:pt x="629" y="1627"/>
                      <a:pt x="0" y="5226"/>
                      <a:pt x="1952" y="7654"/>
                    </a:cubicBezTo>
                    <a:cubicBezTo>
                      <a:pt x="1973" y="7654"/>
                      <a:pt x="2038" y="7697"/>
                      <a:pt x="2060" y="7697"/>
                    </a:cubicBezTo>
                    <a:lnTo>
                      <a:pt x="10689" y="7697"/>
                    </a:lnTo>
                    <a:cubicBezTo>
                      <a:pt x="10721" y="7704"/>
                      <a:pt x="10751" y="7706"/>
                      <a:pt x="10780" y="7706"/>
                    </a:cubicBezTo>
                    <a:cubicBezTo>
                      <a:pt x="10850" y="7706"/>
                      <a:pt x="10916" y="7691"/>
                      <a:pt x="10992" y="7676"/>
                    </a:cubicBezTo>
                    <a:cubicBezTo>
                      <a:pt x="11057" y="7654"/>
                      <a:pt x="11123" y="7611"/>
                      <a:pt x="11188" y="7567"/>
                    </a:cubicBezTo>
                    <a:cubicBezTo>
                      <a:pt x="11296" y="7481"/>
                      <a:pt x="11383" y="7372"/>
                      <a:pt x="11448" y="7264"/>
                    </a:cubicBezTo>
                    <a:cubicBezTo>
                      <a:pt x="11534" y="7090"/>
                      <a:pt x="11578" y="6895"/>
                      <a:pt x="11665" y="6722"/>
                    </a:cubicBezTo>
                    <a:cubicBezTo>
                      <a:pt x="11751" y="6483"/>
                      <a:pt x="11816" y="6223"/>
                      <a:pt x="11838" y="5963"/>
                    </a:cubicBezTo>
                    <a:cubicBezTo>
                      <a:pt x="11860" y="5725"/>
                      <a:pt x="11860" y="5464"/>
                      <a:pt x="11860" y="5226"/>
                    </a:cubicBezTo>
                    <a:cubicBezTo>
                      <a:pt x="11816" y="3990"/>
                      <a:pt x="11491" y="2798"/>
                      <a:pt x="10906" y="1714"/>
                    </a:cubicBezTo>
                    <a:cubicBezTo>
                      <a:pt x="10841" y="1627"/>
                      <a:pt x="10776" y="1518"/>
                      <a:pt x="10732" y="1410"/>
                    </a:cubicBezTo>
                    <a:cubicBezTo>
                      <a:pt x="8347" y="478"/>
                      <a:pt x="5832" y="1"/>
                      <a:pt x="3296" y="1"/>
                    </a:cubicBezTo>
                    <a:close/>
                  </a:path>
                </a:pathLst>
              </a:custGeom>
              <a:solidFill>
                <a:srgbClr val="CDB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1735;p42"/>
              <p:cNvSpPr/>
              <p:nvPr/>
            </p:nvSpPr>
            <p:spPr>
              <a:xfrm>
                <a:off x="1263715" y="3999280"/>
                <a:ext cx="1037020" cy="300316"/>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rgbClr val="FFCD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1736;p42"/>
              <p:cNvSpPr/>
              <p:nvPr/>
            </p:nvSpPr>
            <p:spPr>
              <a:xfrm>
                <a:off x="2086188" y="3161967"/>
                <a:ext cx="438173" cy="601321"/>
              </a:xfrm>
              <a:custGeom>
                <a:avLst/>
                <a:gdLst/>
                <a:ahLst/>
                <a:cxnLst/>
                <a:rect l="l" t="t" r="r" b="b"/>
                <a:pathLst>
                  <a:path w="3188" h="4375" extrusionOk="0">
                    <a:moveTo>
                      <a:pt x="2342" y="1"/>
                    </a:moveTo>
                    <a:cubicBezTo>
                      <a:pt x="2222" y="1"/>
                      <a:pt x="2103" y="28"/>
                      <a:pt x="1995" y="82"/>
                    </a:cubicBezTo>
                    <a:cubicBezTo>
                      <a:pt x="1236" y="342"/>
                      <a:pt x="607" y="884"/>
                      <a:pt x="0" y="1404"/>
                    </a:cubicBezTo>
                    <a:cubicBezTo>
                      <a:pt x="455" y="2683"/>
                      <a:pt x="1409" y="3876"/>
                      <a:pt x="2688" y="4375"/>
                    </a:cubicBezTo>
                    <a:cubicBezTo>
                      <a:pt x="2710" y="4288"/>
                      <a:pt x="2732" y="4223"/>
                      <a:pt x="2753" y="4136"/>
                    </a:cubicBezTo>
                    <a:cubicBezTo>
                      <a:pt x="3079" y="3052"/>
                      <a:pt x="3187" y="1881"/>
                      <a:pt x="3014" y="754"/>
                    </a:cubicBezTo>
                    <a:cubicBezTo>
                      <a:pt x="2992" y="559"/>
                      <a:pt x="2927" y="364"/>
                      <a:pt x="2818" y="190"/>
                    </a:cubicBezTo>
                    <a:cubicBezTo>
                      <a:pt x="2775" y="147"/>
                      <a:pt x="2732" y="103"/>
                      <a:pt x="2688" y="82"/>
                    </a:cubicBezTo>
                    <a:cubicBezTo>
                      <a:pt x="2580" y="28"/>
                      <a:pt x="2461" y="1"/>
                      <a:pt x="2342" y="1"/>
                    </a:cubicBezTo>
                    <a:close/>
                  </a:path>
                </a:pathLst>
              </a:custGeom>
              <a:solidFill>
                <a:srgbClr val="CDB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1737;p42"/>
              <p:cNvSpPr/>
              <p:nvPr/>
            </p:nvSpPr>
            <p:spPr>
              <a:xfrm>
                <a:off x="2157661" y="3187532"/>
                <a:ext cx="366701" cy="543044"/>
              </a:xfrm>
              <a:custGeom>
                <a:avLst/>
                <a:gdLst/>
                <a:ahLst/>
                <a:cxnLst/>
                <a:rect l="l" t="t" r="r" b="b"/>
                <a:pathLst>
                  <a:path w="2668" h="3951" extrusionOk="0">
                    <a:moveTo>
                      <a:pt x="2223" y="0"/>
                    </a:moveTo>
                    <a:cubicBezTo>
                      <a:pt x="2049" y="0"/>
                      <a:pt x="1867" y="64"/>
                      <a:pt x="1735" y="178"/>
                    </a:cubicBezTo>
                    <a:cubicBezTo>
                      <a:pt x="1214" y="503"/>
                      <a:pt x="0" y="1175"/>
                      <a:pt x="87" y="1912"/>
                    </a:cubicBezTo>
                    <a:cubicBezTo>
                      <a:pt x="130" y="2324"/>
                      <a:pt x="564" y="2649"/>
                      <a:pt x="824" y="2931"/>
                    </a:cubicBezTo>
                    <a:cubicBezTo>
                      <a:pt x="1149" y="3213"/>
                      <a:pt x="1496" y="3495"/>
                      <a:pt x="1843" y="3755"/>
                    </a:cubicBezTo>
                    <a:cubicBezTo>
                      <a:pt x="1952" y="3863"/>
                      <a:pt x="2082" y="3928"/>
                      <a:pt x="2233" y="3950"/>
                    </a:cubicBezTo>
                    <a:cubicBezTo>
                      <a:pt x="2580" y="2866"/>
                      <a:pt x="2667" y="1695"/>
                      <a:pt x="2494" y="568"/>
                    </a:cubicBezTo>
                    <a:cubicBezTo>
                      <a:pt x="2472" y="373"/>
                      <a:pt x="2407" y="178"/>
                      <a:pt x="2298" y="4"/>
                    </a:cubicBezTo>
                    <a:cubicBezTo>
                      <a:pt x="2274" y="1"/>
                      <a:pt x="2249" y="0"/>
                      <a:pt x="2223" y="0"/>
                    </a:cubicBezTo>
                    <a:close/>
                  </a:path>
                </a:pathLst>
              </a:custGeom>
              <a:solidFill>
                <a:srgbClr val="D991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1738;p42"/>
              <p:cNvSpPr/>
              <p:nvPr/>
            </p:nvSpPr>
            <p:spPr>
              <a:xfrm>
                <a:off x="1159394" y="3027135"/>
                <a:ext cx="551427" cy="685436"/>
              </a:xfrm>
              <a:custGeom>
                <a:avLst/>
                <a:gdLst/>
                <a:ahLst/>
                <a:cxnLst/>
                <a:rect l="l" t="t" r="r" b="b"/>
                <a:pathLst>
                  <a:path w="4012" h="4987" extrusionOk="0">
                    <a:moveTo>
                      <a:pt x="2233" y="0"/>
                    </a:moveTo>
                    <a:cubicBezTo>
                      <a:pt x="1930" y="44"/>
                      <a:pt x="1691" y="196"/>
                      <a:pt x="1540" y="456"/>
                    </a:cubicBezTo>
                    <a:cubicBezTo>
                      <a:pt x="521" y="1735"/>
                      <a:pt x="0" y="3339"/>
                      <a:pt x="87" y="4987"/>
                    </a:cubicBezTo>
                    <a:cubicBezTo>
                      <a:pt x="1605" y="4380"/>
                      <a:pt x="2949" y="3404"/>
                      <a:pt x="3990" y="2125"/>
                    </a:cubicBezTo>
                    <a:lnTo>
                      <a:pt x="4011" y="2103"/>
                    </a:lnTo>
                    <a:cubicBezTo>
                      <a:pt x="3751" y="1453"/>
                      <a:pt x="3361" y="846"/>
                      <a:pt x="2862" y="347"/>
                    </a:cubicBezTo>
                    <a:cubicBezTo>
                      <a:pt x="2819" y="304"/>
                      <a:pt x="2775" y="261"/>
                      <a:pt x="2710" y="196"/>
                    </a:cubicBezTo>
                    <a:cubicBezTo>
                      <a:pt x="2580" y="87"/>
                      <a:pt x="2407" y="0"/>
                      <a:pt x="2233" y="0"/>
                    </a:cubicBezTo>
                    <a:close/>
                  </a:path>
                </a:pathLst>
              </a:custGeom>
              <a:solidFill>
                <a:srgbClr val="CDB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1739;p42"/>
              <p:cNvSpPr/>
              <p:nvPr/>
            </p:nvSpPr>
            <p:spPr>
              <a:xfrm>
                <a:off x="1326252" y="3056960"/>
                <a:ext cx="384570" cy="450130"/>
              </a:xfrm>
              <a:custGeom>
                <a:avLst/>
                <a:gdLst/>
                <a:ahLst/>
                <a:cxnLst/>
                <a:rect l="l" t="t" r="r" b="b"/>
                <a:pathLst>
                  <a:path w="2798" h="3275" extrusionOk="0">
                    <a:moveTo>
                      <a:pt x="1496" y="0"/>
                    </a:moveTo>
                    <a:cubicBezTo>
                      <a:pt x="1475" y="0"/>
                      <a:pt x="1431" y="0"/>
                      <a:pt x="1410" y="22"/>
                    </a:cubicBezTo>
                    <a:cubicBezTo>
                      <a:pt x="1171" y="130"/>
                      <a:pt x="954" y="325"/>
                      <a:pt x="846" y="564"/>
                    </a:cubicBezTo>
                    <a:cubicBezTo>
                      <a:pt x="629" y="954"/>
                      <a:pt x="456" y="1366"/>
                      <a:pt x="304" y="1800"/>
                    </a:cubicBezTo>
                    <a:cubicBezTo>
                      <a:pt x="239" y="2017"/>
                      <a:pt x="174" y="2255"/>
                      <a:pt x="131" y="2472"/>
                    </a:cubicBezTo>
                    <a:cubicBezTo>
                      <a:pt x="44" y="2689"/>
                      <a:pt x="0" y="2927"/>
                      <a:pt x="0" y="3166"/>
                    </a:cubicBezTo>
                    <a:cubicBezTo>
                      <a:pt x="15" y="3245"/>
                      <a:pt x="51" y="3274"/>
                      <a:pt x="99" y="3274"/>
                    </a:cubicBezTo>
                    <a:cubicBezTo>
                      <a:pt x="196" y="3274"/>
                      <a:pt x="340" y="3158"/>
                      <a:pt x="456" y="3101"/>
                    </a:cubicBezTo>
                    <a:lnTo>
                      <a:pt x="1171" y="2754"/>
                    </a:lnTo>
                    <a:lnTo>
                      <a:pt x="2559" y="2038"/>
                    </a:lnTo>
                    <a:cubicBezTo>
                      <a:pt x="2645" y="2017"/>
                      <a:pt x="2711" y="1973"/>
                      <a:pt x="2776" y="1908"/>
                    </a:cubicBezTo>
                    <a:lnTo>
                      <a:pt x="2797" y="1886"/>
                    </a:lnTo>
                    <a:cubicBezTo>
                      <a:pt x="2537" y="1236"/>
                      <a:pt x="2147" y="629"/>
                      <a:pt x="1648" y="130"/>
                    </a:cubicBezTo>
                    <a:cubicBezTo>
                      <a:pt x="1605" y="87"/>
                      <a:pt x="1561" y="44"/>
                      <a:pt x="1496" y="0"/>
                    </a:cubicBezTo>
                    <a:close/>
                  </a:path>
                </a:pathLst>
              </a:custGeom>
              <a:solidFill>
                <a:srgbClr val="D991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1740;p42"/>
              <p:cNvSpPr/>
              <p:nvPr/>
            </p:nvSpPr>
            <p:spPr>
              <a:xfrm>
                <a:off x="1102765" y="3259281"/>
                <a:ext cx="1418565" cy="1049390"/>
              </a:xfrm>
              <a:custGeom>
                <a:avLst/>
                <a:gdLst/>
                <a:ahLst/>
                <a:cxnLst/>
                <a:rect l="l" t="t" r="r" b="b"/>
                <a:pathLst>
                  <a:path w="10321" h="7635" extrusionOk="0">
                    <a:moveTo>
                      <a:pt x="5077" y="0"/>
                    </a:moveTo>
                    <a:cubicBezTo>
                      <a:pt x="1358" y="0"/>
                      <a:pt x="185" y="3310"/>
                      <a:pt x="22" y="3818"/>
                    </a:cubicBezTo>
                    <a:cubicBezTo>
                      <a:pt x="0" y="3862"/>
                      <a:pt x="0" y="3905"/>
                      <a:pt x="22" y="3948"/>
                    </a:cubicBezTo>
                    <a:cubicBezTo>
                      <a:pt x="152" y="4447"/>
                      <a:pt x="1171" y="7634"/>
                      <a:pt x="5074" y="7634"/>
                    </a:cubicBezTo>
                    <a:cubicBezTo>
                      <a:pt x="7762" y="7634"/>
                      <a:pt x="9150" y="6442"/>
                      <a:pt x="9822" y="5596"/>
                    </a:cubicBezTo>
                    <a:cubicBezTo>
                      <a:pt x="10017" y="5336"/>
                      <a:pt x="10169" y="5054"/>
                      <a:pt x="10299" y="4772"/>
                    </a:cubicBezTo>
                    <a:cubicBezTo>
                      <a:pt x="10320" y="4729"/>
                      <a:pt x="10320" y="4686"/>
                      <a:pt x="10320" y="4642"/>
                    </a:cubicBezTo>
                    <a:cubicBezTo>
                      <a:pt x="10212" y="3970"/>
                      <a:pt x="9995" y="3298"/>
                      <a:pt x="9670" y="2691"/>
                    </a:cubicBezTo>
                    <a:cubicBezTo>
                      <a:pt x="8955" y="1195"/>
                      <a:pt x="7502" y="198"/>
                      <a:pt x="5854" y="46"/>
                    </a:cubicBezTo>
                    <a:cubicBezTo>
                      <a:pt x="5584" y="15"/>
                      <a:pt x="5325" y="0"/>
                      <a:pt x="5077" y="0"/>
                    </a:cubicBezTo>
                    <a:close/>
                  </a:path>
                </a:pathLst>
              </a:custGeom>
              <a:solidFill>
                <a:srgbClr val="CDB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1741;p42"/>
              <p:cNvSpPr/>
              <p:nvPr/>
            </p:nvSpPr>
            <p:spPr>
              <a:xfrm>
                <a:off x="1263715" y="3999283"/>
                <a:ext cx="1037020" cy="300316"/>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rgbClr val="CDB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1742;p42"/>
              <p:cNvSpPr/>
              <p:nvPr/>
            </p:nvSpPr>
            <p:spPr>
              <a:xfrm>
                <a:off x="1564584" y="3474108"/>
                <a:ext cx="173042" cy="150777"/>
              </a:xfrm>
              <a:custGeom>
                <a:avLst/>
                <a:gdLst/>
                <a:ahLst/>
                <a:cxnLst/>
                <a:rect l="l" t="t" r="r" b="b"/>
                <a:pathLst>
                  <a:path w="1259" h="1097" extrusionOk="0">
                    <a:moveTo>
                      <a:pt x="716" y="1"/>
                    </a:moveTo>
                    <a:cubicBezTo>
                      <a:pt x="239" y="1"/>
                      <a:pt x="1" y="586"/>
                      <a:pt x="348" y="933"/>
                    </a:cubicBezTo>
                    <a:cubicBezTo>
                      <a:pt x="454" y="1046"/>
                      <a:pt x="587" y="1097"/>
                      <a:pt x="719" y="1097"/>
                    </a:cubicBezTo>
                    <a:cubicBezTo>
                      <a:pt x="992" y="1097"/>
                      <a:pt x="1258" y="879"/>
                      <a:pt x="1258" y="543"/>
                    </a:cubicBezTo>
                    <a:cubicBezTo>
                      <a:pt x="1258" y="239"/>
                      <a:pt x="1020" y="1"/>
                      <a:pt x="71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1743;p42"/>
              <p:cNvSpPr/>
              <p:nvPr/>
            </p:nvSpPr>
            <p:spPr>
              <a:xfrm>
                <a:off x="2115876" y="3530736"/>
                <a:ext cx="149127" cy="146103"/>
              </a:xfrm>
              <a:custGeom>
                <a:avLst/>
                <a:gdLst/>
                <a:ahLst/>
                <a:cxnLst/>
                <a:rect l="l" t="t" r="r" b="b"/>
                <a:pathLst>
                  <a:path w="1085" h="1063" extrusionOk="0">
                    <a:moveTo>
                      <a:pt x="543" y="0"/>
                    </a:moveTo>
                    <a:cubicBezTo>
                      <a:pt x="239" y="0"/>
                      <a:pt x="1" y="239"/>
                      <a:pt x="1" y="542"/>
                    </a:cubicBezTo>
                    <a:cubicBezTo>
                      <a:pt x="1" y="824"/>
                      <a:pt x="239" y="1063"/>
                      <a:pt x="543" y="1063"/>
                    </a:cubicBezTo>
                    <a:cubicBezTo>
                      <a:pt x="846" y="1063"/>
                      <a:pt x="1085" y="824"/>
                      <a:pt x="1085" y="542"/>
                    </a:cubicBezTo>
                    <a:cubicBezTo>
                      <a:pt x="1085" y="239"/>
                      <a:pt x="846" y="0"/>
                      <a:pt x="54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1744;p42"/>
              <p:cNvSpPr/>
              <p:nvPr/>
            </p:nvSpPr>
            <p:spPr>
              <a:xfrm>
                <a:off x="1883456" y="3632033"/>
                <a:ext cx="125350" cy="71609"/>
              </a:xfrm>
              <a:custGeom>
                <a:avLst/>
                <a:gdLst/>
                <a:ahLst/>
                <a:cxnLst/>
                <a:rect l="l" t="t" r="r" b="b"/>
                <a:pathLst>
                  <a:path w="912" h="521" extrusionOk="0">
                    <a:moveTo>
                      <a:pt x="326" y="1"/>
                    </a:moveTo>
                    <a:cubicBezTo>
                      <a:pt x="261" y="22"/>
                      <a:pt x="218" y="22"/>
                      <a:pt x="174" y="22"/>
                    </a:cubicBezTo>
                    <a:cubicBezTo>
                      <a:pt x="131" y="44"/>
                      <a:pt x="87" y="44"/>
                      <a:pt x="44" y="66"/>
                    </a:cubicBezTo>
                    <a:cubicBezTo>
                      <a:pt x="22" y="87"/>
                      <a:pt x="1" y="109"/>
                      <a:pt x="1" y="131"/>
                    </a:cubicBezTo>
                    <a:cubicBezTo>
                      <a:pt x="1" y="152"/>
                      <a:pt x="1" y="174"/>
                      <a:pt x="22" y="217"/>
                    </a:cubicBezTo>
                    <a:cubicBezTo>
                      <a:pt x="44" y="239"/>
                      <a:pt x="66" y="261"/>
                      <a:pt x="87" y="282"/>
                    </a:cubicBezTo>
                    <a:cubicBezTo>
                      <a:pt x="174" y="348"/>
                      <a:pt x="283" y="413"/>
                      <a:pt x="369" y="499"/>
                    </a:cubicBezTo>
                    <a:cubicBezTo>
                      <a:pt x="391" y="499"/>
                      <a:pt x="413" y="521"/>
                      <a:pt x="434" y="521"/>
                    </a:cubicBezTo>
                    <a:lnTo>
                      <a:pt x="478" y="499"/>
                    </a:lnTo>
                    <a:lnTo>
                      <a:pt x="521" y="478"/>
                    </a:lnTo>
                    <a:lnTo>
                      <a:pt x="608" y="413"/>
                    </a:lnTo>
                    <a:cubicBezTo>
                      <a:pt x="695" y="391"/>
                      <a:pt x="781" y="348"/>
                      <a:pt x="846" y="282"/>
                    </a:cubicBezTo>
                    <a:cubicBezTo>
                      <a:pt x="868" y="282"/>
                      <a:pt x="890" y="261"/>
                      <a:pt x="890" y="239"/>
                    </a:cubicBezTo>
                    <a:cubicBezTo>
                      <a:pt x="911" y="239"/>
                      <a:pt x="911" y="217"/>
                      <a:pt x="890" y="196"/>
                    </a:cubicBezTo>
                    <a:cubicBezTo>
                      <a:pt x="890" y="174"/>
                      <a:pt x="846" y="152"/>
                      <a:pt x="825" y="131"/>
                    </a:cubicBezTo>
                    <a:lnTo>
                      <a:pt x="738" y="66"/>
                    </a:lnTo>
                    <a:cubicBezTo>
                      <a:pt x="695" y="66"/>
                      <a:pt x="651" y="44"/>
                      <a:pt x="608" y="22"/>
                    </a:cubicBezTo>
                    <a:lnTo>
                      <a:pt x="521" y="1"/>
                    </a:ln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1745;p42"/>
              <p:cNvSpPr/>
              <p:nvPr/>
            </p:nvSpPr>
            <p:spPr>
              <a:xfrm>
                <a:off x="1820919" y="3691684"/>
                <a:ext cx="128236" cy="81366"/>
              </a:xfrm>
              <a:custGeom>
                <a:avLst/>
                <a:gdLst/>
                <a:ahLst/>
                <a:cxnLst/>
                <a:rect l="l" t="t" r="r" b="b"/>
                <a:pathLst>
                  <a:path w="933" h="592" extrusionOk="0">
                    <a:moveTo>
                      <a:pt x="911" y="0"/>
                    </a:moveTo>
                    <a:cubicBezTo>
                      <a:pt x="889" y="0"/>
                      <a:pt x="868" y="0"/>
                      <a:pt x="846" y="22"/>
                    </a:cubicBezTo>
                    <a:cubicBezTo>
                      <a:pt x="846" y="44"/>
                      <a:pt x="824" y="65"/>
                      <a:pt x="824" y="87"/>
                    </a:cubicBezTo>
                    <a:cubicBezTo>
                      <a:pt x="759" y="217"/>
                      <a:pt x="673" y="325"/>
                      <a:pt x="586" y="434"/>
                    </a:cubicBezTo>
                    <a:cubicBezTo>
                      <a:pt x="532" y="487"/>
                      <a:pt x="449" y="526"/>
                      <a:pt x="361" y="526"/>
                    </a:cubicBezTo>
                    <a:cubicBezTo>
                      <a:pt x="342" y="526"/>
                      <a:pt x="323" y="524"/>
                      <a:pt x="304" y="521"/>
                    </a:cubicBezTo>
                    <a:cubicBezTo>
                      <a:pt x="217" y="499"/>
                      <a:pt x="174" y="456"/>
                      <a:pt x="131" y="369"/>
                    </a:cubicBezTo>
                    <a:cubicBezTo>
                      <a:pt x="109" y="282"/>
                      <a:pt x="196" y="195"/>
                      <a:pt x="261" y="130"/>
                    </a:cubicBezTo>
                    <a:cubicBezTo>
                      <a:pt x="282" y="130"/>
                      <a:pt x="282" y="109"/>
                      <a:pt x="261" y="87"/>
                    </a:cubicBezTo>
                    <a:lnTo>
                      <a:pt x="217" y="87"/>
                    </a:lnTo>
                    <a:cubicBezTo>
                      <a:pt x="152" y="130"/>
                      <a:pt x="0" y="260"/>
                      <a:pt x="65" y="412"/>
                    </a:cubicBezTo>
                    <a:cubicBezTo>
                      <a:pt x="87" y="499"/>
                      <a:pt x="174" y="564"/>
                      <a:pt x="282" y="586"/>
                    </a:cubicBezTo>
                    <a:lnTo>
                      <a:pt x="326" y="586"/>
                    </a:lnTo>
                    <a:cubicBezTo>
                      <a:pt x="344" y="589"/>
                      <a:pt x="363" y="591"/>
                      <a:pt x="383" y="591"/>
                    </a:cubicBezTo>
                    <a:cubicBezTo>
                      <a:pt x="477" y="591"/>
                      <a:pt x="579" y="549"/>
                      <a:pt x="651" y="477"/>
                    </a:cubicBezTo>
                    <a:cubicBezTo>
                      <a:pt x="738" y="369"/>
                      <a:pt x="824" y="260"/>
                      <a:pt x="868" y="130"/>
                    </a:cubicBezTo>
                    <a:lnTo>
                      <a:pt x="911" y="65"/>
                    </a:lnTo>
                    <a:cubicBezTo>
                      <a:pt x="933" y="44"/>
                      <a:pt x="911" y="22"/>
                      <a:pt x="91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1746;p42"/>
              <p:cNvSpPr/>
              <p:nvPr/>
            </p:nvSpPr>
            <p:spPr>
              <a:xfrm>
                <a:off x="1934174" y="3693334"/>
                <a:ext cx="116278" cy="87827"/>
              </a:xfrm>
              <a:custGeom>
                <a:avLst/>
                <a:gdLst/>
                <a:ahLst/>
                <a:cxnLst/>
                <a:rect l="l" t="t" r="r" b="b"/>
                <a:pathLst>
                  <a:path w="846" h="639" extrusionOk="0">
                    <a:moveTo>
                      <a:pt x="42" y="1"/>
                    </a:moveTo>
                    <a:cubicBezTo>
                      <a:pt x="22" y="1"/>
                      <a:pt x="0" y="16"/>
                      <a:pt x="0" y="32"/>
                    </a:cubicBezTo>
                    <a:cubicBezTo>
                      <a:pt x="22" y="75"/>
                      <a:pt x="22" y="118"/>
                      <a:pt x="44" y="162"/>
                    </a:cubicBezTo>
                    <a:cubicBezTo>
                      <a:pt x="65" y="292"/>
                      <a:pt x="130" y="422"/>
                      <a:pt x="239" y="530"/>
                    </a:cubicBezTo>
                    <a:cubicBezTo>
                      <a:pt x="282" y="595"/>
                      <a:pt x="369" y="639"/>
                      <a:pt x="477" y="639"/>
                    </a:cubicBezTo>
                    <a:lnTo>
                      <a:pt x="542" y="639"/>
                    </a:lnTo>
                    <a:cubicBezTo>
                      <a:pt x="629" y="639"/>
                      <a:pt x="716" y="574"/>
                      <a:pt x="759" y="509"/>
                    </a:cubicBezTo>
                    <a:cubicBezTo>
                      <a:pt x="846" y="357"/>
                      <a:pt x="716" y="227"/>
                      <a:pt x="651" y="183"/>
                    </a:cubicBezTo>
                    <a:cubicBezTo>
                      <a:pt x="651" y="173"/>
                      <a:pt x="645" y="167"/>
                      <a:pt x="637" y="167"/>
                    </a:cubicBezTo>
                    <a:cubicBezTo>
                      <a:pt x="629" y="167"/>
                      <a:pt x="618" y="173"/>
                      <a:pt x="607" y="183"/>
                    </a:cubicBezTo>
                    <a:cubicBezTo>
                      <a:pt x="607" y="183"/>
                      <a:pt x="607" y="205"/>
                      <a:pt x="607" y="227"/>
                    </a:cubicBezTo>
                    <a:cubicBezTo>
                      <a:pt x="672" y="292"/>
                      <a:pt x="737" y="378"/>
                      <a:pt x="694" y="465"/>
                    </a:cubicBezTo>
                    <a:cubicBezTo>
                      <a:pt x="651" y="530"/>
                      <a:pt x="586" y="574"/>
                      <a:pt x="521" y="574"/>
                    </a:cubicBezTo>
                    <a:cubicBezTo>
                      <a:pt x="434" y="574"/>
                      <a:pt x="347" y="552"/>
                      <a:pt x="282" y="487"/>
                    </a:cubicBezTo>
                    <a:cubicBezTo>
                      <a:pt x="195" y="378"/>
                      <a:pt x="130" y="248"/>
                      <a:pt x="109" y="140"/>
                    </a:cubicBezTo>
                    <a:cubicBezTo>
                      <a:pt x="87" y="97"/>
                      <a:pt x="87" y="53"/>
                      <a:pt x="65" y="10"/>
                    </a:cubicBezTo>
                    <a:cubicBezTo>
                      <a:pt x="59" y="4"/>
                      <a:pt x="51" y="1"/>
                      <a:pt x="4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747;p42"/>
              <p:cNvSpPr/>
              <p:nvPr/>
            </p:nvSpPr>
            <p:spPr>
              <a:xfrm>
                <a:off x="1123658" y="3557537"/>
                <a:ext cx="336876" cy="119302"/>
              </a:xfrm>
              <a:custGeom>
                <a:avLst/>
                <a:gdLst/>
                <a:ahLst/>
                <a:cxnLst/>
                <a:rect l="l" t="t" r="r" b="b"/>
                <a:pathLst>
                  <a:path w="2451" h="868" fill="none" extrusionOk="0">
                    <a:moveTo>
                      <a:pt x="2450" y="868"/>
                    </a:moveTo>
                    <a:lnTo>
                      <a:pt x="0" y="1"/>
                    </a:ln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748;p42"/>
              <p:cNvSpPr/>
              <p:nvPr/>
            </p:nvSpPr>
            <p:spPr>
              <a:xfrm>
                <a:off x="1105790" y="3670791"/>
                <a:ext cx="357631" cy="50855"/>
              </a:xfrm>
              <a:custGeom>
                <a:avLst/>
                <a:gdLst/>
                <a:ahLst/>
                <a:cxnLst/>
                <a:rect l="l" t="t" r="r" b="b"/>
                <a:pathLst>
                  <a:path w="2602" h="370" fill="none" extrusionOk="0">
                    <a:moveTo>
                      <a:pt x="2602" y="369"/>
                    </a:moveTo>
                    <a:lnTo>
                      <a:pt x="0" y="0"/>
                    </a:ln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749;p42"/>
              <p:cNvSpPr/>
              <p:nvPr/>
            </p:nvSpPr>
            <p:spPr>
              <a:xfrm>
                <a:off x="1138502" y="3769063"/>
                <a:ext cx="322032" cy="18004"/>
              </a:xfrm>
              <a:custGeom>
                <a:avLst/>
                <a:gdLst/>
                <a:ahLst/>
                <a:cxnLst/>
                <a:rect l="l" t="t" r="r" b="b"/>
                <a:pathLst>
                  <a:path w="2343" h="131" fill="none" extrusionOk="0">
                    <a:moveTo>
                      <a:pt x="2342" y="1"/>
                    </a:moveTo>
                    <a:lnTo>
                      <a:pt x="1" y="131"/>
                    </a:ln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750;p42"/>
              <p:cNvSpPr/>
              <p:nvPr/>
            </p:nvSpPr>
            <p:spPr>
              <a:xfrm>
                <a:off x="2297716" y="3685635"/>
                <a:ext cx="348697" cy="68721"/>
              </a:xfrm>
              <a:custGeom>
                <a:avLst/>
                <a:gdLst/>
                <a:ahLst/>
                <a:cxnLst/>
                <a:rect l="l" t="t" r="r" b="b"/>
                <a:pathLst>
                  <a:path w="2537" h="500" fill="none" extrusionOk="0">
                    <a:moveTo>
                      <a:pt x="0" y="500"/>
                    </a:moveTo>
                    <a:lnTo>
                      <a:pt x="2537" y="1"/>
                    </a:ln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751;p42"/>
              <p:cNvSpPr/>
              <p:nvPr/>
            </p:nvSpPr>
            <p:spPr>
              <a:xfrm>
                <a:off x="2285758" y="3798890"/>
                <a:ext cx="360655" cy="3161"/>
              </a:xfrm>
              <a:custGeom>
                <a:avLst/>
                <a:gdLst/>
                <a:ahLst/>
                <a:cxnLst/>
                <a:rect l="l" t="t" r="r" b="b"/>
                <a:pathLst>
                  <a:path w="2624" h="23" fill="none" extrusionOk="0">
                    <a:moveTo>
                      <a:pt x="1" y="1"/>
                    </a:moveTo>
                    <a:lnTo>
                      <a:pt x="2624" y="22"/>
                    </a:ln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752;p42"/>
              <p:cNvSpPr/>
              <p:nvPr/>
            </p:nvSpPr>
            <p:spPr>
              <a:xfrm>
                <a:off x="2282735" y="3846584"/>
                <a:ext cx="316123" cy="62675"/>
              </a:xfrm>
              <a:custGeom>
                <a:avLst/>
                <a:gdLst/>
                <a:ahLst/>
                <a:cxnLst/>
                <a:rect l="l" t="t" r="r" b="b"/>
                <a:pathLst>
                  <a:path w="2300" h="456" fill="none" extrusionOk="0">
                    <a:moveTo>
                      <a:pt x="1" y="1"/>
                    </a:moveTo>
                    <a:lnTo>
                      <a:pt x="2299" y="456"/>
                    </a:ln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1753;p42"/>
              <p:cNvSpPr/>
              <p:nvPr/>
            </p:nvSpPr>
            <p:spPr>
              <a:xfrm>
                <a:off x="1141525" y="3924102"/>
                <a:ext cx="664682" cy="372612"/>
              </a:xfrm>
              <a:custGeom>
                <a:avLst/>
                <a:gdLst/>
                <a:ahLst/>
                <a:cxnLst/>
                <a:rect l="l" t="t" r="r" b="b"/>
                <a:pathLst>
                  <a:path w="4836" h="2711" fill="none" extrusionOk="0">
                    <a:moveTo>
                      <a:pt x="0" y="0"/>
                    </a:moveTo>
                    <a:cubicBezTo>
                      <a:pt x="1041" y="1670"/>
                      <a:pt x="2862" y="2689"/>
                      <a:pt x="4835" y="2710"/>
                    </a:cubicBez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1754;p42"/>
              <p:cNvSpPr/>
              <p:nvPr/>
            </p:nvSpPr>
            <p:spPr>
              <a:xfrm>
                <a:off x="1972933" y="4129721"/>
                <a:ext cx="390480" cy="166996"/>
              </a:xfrm>
              <a:custGeom>
                <a:avLst/>
                <a:gdLst/>
                <a:ahLst/>
                <a:cxnLst/>
                <a:rect l="l" t="t" r="r" b="b"/>
                <a:pathLst>
                  <a:path w="2841" h="1215" fill="none" extrusionOk="0">
                    <a:moveTo>
                      <a:pt x="0" y="1214"/>
                    </a:moveTo>
                    <a:cubicBezTo>
                      <a:pt x="1019" y="1041"/>
                      <a:pt x="1995" y="629"/>
                      <a:pt x="2840" y="0"/>
                    </a:cubicBez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1755;p42"/>
              <p:cNvSpPr/>
              <p:nvPr/>
            </p:nvSpPr>
            <p:spPr>
              <a:xfrm>
                <a:off x="1382879" y="4383856"/>
                <a:ext cx="748111" cy="580291"/>
              </a:xfrm>
              <a:custGeom>
                <a:avLst/>
                <a:gdLst/>
                <a:ahLst/>
                <a:cxnLst/>
                <a:rect l="l" t="t" r="r" b="b"/>
                <a:pathLst>
                  <a:path w="5443" h="4222" extrusionOk="0">
                    <a:moveTo>
                      <a:pt x="2840" y="1"/>
                    </a:moveTo>
                    <a:cubicBezTo>
                      <a:pt x="2160" y="1"/>
                      <a:pt x="1504" y="226"/>
                      <a:pt x="976" y="666"/>
                    </a:cubicBezTo>
                    <a:cubicBezTo>
                      <a:pt x="326" y="1208"/>
                      <a:pt x="0" y="2054"/>
                      <a:pt x="130" y="2878"/>
                    </a:cubicBezTo>
                    <a:cubicBezTo>
                      <a:pt x="279" y="2848"/>
                      <a:pt x="429" y="2833"/>
                      <a:pt x="578" y="2833"/>
                    </a:cubicBezTo>
                    <a:cubicBezTo>
                      <a:pt x="973" y="2833"/>
                      <a:pt x="1361" y="2939"/>
                      <a:pt x="1691" y="3159"/>
                    </a:cubicBezTo>
                    <a:cubicBezTo>
                      <a:pt x="2082" y="3398"/>
                      <a:pt x="2364" y="3767"/>
                      <a:pt x="2515" y="4200"/>
                    </a:cubicBezTo>
                    <a:lnTo>
                      <a:pt x="2645" y="4200"/>
                    </a:lnTo>
                    <a:cubicBezTo>
                      <a:pt x="2689" y="4200"/>
                      <a:pt x="2645" y="4222"/>
                      <a:pt x="2689" y="4222"/>
                    </a:cubicBezTo>
                    <a:lnTo>
                      <a:pt x="3534" y="4222"/>
                    </a:lnTo>
                    <a:cubicBezTo>
                      <a:pt x="3578" y="3788"/>
                      <a:pt x="3773" y="3376"/>
                      <a:pt x="4076" y="3051"/>
                    </a:cubicBezTo>
                    <a:cubicBezTo>
                      <a:pt x="4402" y="2704"/>
                      <a:pt x="4857" y="2466"/>
                      <a:pt x="5334" y="2401"/>
                    </a:cubicBezTo>
                    <a:cubicBezTo>
                      <a:pt x="5442" y="1815"/>
                      <a:pt x="5247" y="1208"/>
                      <a:pt x="4835" y="796"/>
                    </a:cubicBezTo>
                    <a:cubicBezTo>
                      <a:pt x="4423" y="384"/>
                      <a:pt x="3881" y="103"/>
                      <a:pt x="3318" y="37"/>
                    </a:cubicBezTo>
                    <a:cubicBezTo>
                      <a:pt x="3158" y="13"/>
                      <a:pt x="2999" y="1"/>
                      <a:pt x="28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1756;p42"/>
              <p:cNvSpPr/>
              <p:nvPr/>
            </p:nvSpPr>
            <p:spPr>
              <a:xfrm>
                <a:off x="1874522" y="4710700"/>
                <a:ext cx="250425" cy="253448"/>
              </a:xfrm>
              <a:custGeom>
                <a:avLst/>
                <a:gdLst/>
                <a:ahLst/>
                <a:cxnLst/>
                <a:rect l="l" t="t" r="r" b="b"/>
                <a:pathLst>
                  <a:path w="1822" h="1844" extrusionOk="0">
                    <a:moveTo>
                      <a:pt x="1757" y="1"/>
                    </a:moveTo>
                    <a:cubicBezTo>
                      <a:pt x="1302" y="44"/>
                      <a:pt x="868" y="239"/>
                      <a:pt x="543" y="565"/>
                    </a:cubicBezTo>
                    <a:cubicBezTo>
                      <a:pt x="217" y="912"/>
                      <a:pt x="44" y="1345"/>
                      <a:pt x="1" y="1800"/>
                    </a:cubicBezTo>
                    <a:cubicBezTo>
                      <a:pt x="1" y="1822"/>
                      <a:pt x="22" y="1844"/>
                      <a:pt x="44" y="1844"/>
                    </a:cubicBezTo>
                    <a:cubicBezTo>
                      <a:pt x="66" y="1844"/>
                      <a:pt x="87" y="1822"/>
                      <a:pt x="87" y="1800"/>
                    </a:cubicBezTo>
                    <a:cubicBezTo>
                      <a:pt x="152" y="890"/>
                      <a:pt x="868" y="153"/>
                      <a:pt x="1779" y="88"/>
                    </a:cubicBezTo>
                    <a:cubicBezTo>
                      <a:pt x="1800" y="88"/>
                      <a:pt x="1822" y="66"/>
                      <a:pt x="1822" y="44"/>
                    </a:cubicBezTo>
                    <a:cubicBezTo>
                      <a:pt x="1800" y="23"/>
                      <a:pt x="1779" y="1"/>
                      <a:pt x="175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1757;p42"/>
              <p:cNvSpPr/>
              <p:nvPr/>
            </p:nvSpPr>
            <p:spPr>
              <a:xfrm>
                <a:off x="2247000" y="4434985"/>
                <a:ext cx="119301" cy="529162"/>
              </a:xfrm>
              <a:custGeom>
                <a:avLst/>
                <a:gdLst/>
                <a:ahLst/>
                <a:cxnLst/>
                <a:rect l="l" t="t" r="r" b="b"/>
                <a:pathLst>
                  <a:path w="868" h="3850" extrusionOk="0">
                    <a:moveTo>
                      <a:pt x="554" y="1"/>
                    </a:moveTo>
                    <a:cubicBezTo>
                      <a:pt x="524" y="1"/>
                      <a:pt x="486" y="28"/>
                      <a:pt x="499" y="56"/>
                    </a:cubicBezTo>
                    <a:cubicBezTo>
                      <a:pt x="673" y="706"/>
                      <a:pt x="781" y="1378"/>
                      <a:pt x="781" y="2050"/>
                    </a:cubicBezTo>
                    <a:cubicBezTo>
                      <a:pt x="781" y="2701"/>
                      <a:pt x="499" y="3308"/>
                      <a:pt x="22" y="3763"/>
                    </a:cubicBezTo>
                    <a:cubicBezTo>
                      <a:pt x="1" y="3785"/>
                      <a:pt x="1" y="3806"/>
                      <a:pt x="22" y="3828"/>
                    </a:cubicBezTo>
                    <a:cubicBezTo>
                      <a:pt x="44" y="3828"/>
                      <a:pt x="44" y="3850"/>
                      <a:pt x="66" y="3850"/>
                    </a:cubicBezTo>
                    <a:cubicBezTo>
                      <a:pt x="66" y="3850"/>
                      <a:pt x="87" y="3828"/>
                      <a:pt x="87" y="3828"/>
                    </a:cubicBezTo>
                    <a:cubicBezTo>
                      <a:pt x="586" y="3373"/>
                      <a:pt x="868" y="2722"/>
                      <a:pt x="868" y="2050"/>
                    </a:cubicBezTo>
                    <a:cubicBezTo>
                      <a:pt x="868" y="1378"/>
                      <a:pt x="781" y="684"/>
                      <a:pt x="586" y="34"/>
                    </a:cubicBezTo>
                    <a:cubicBezTo>
                      <a:pt x="586" y="10"/>
                      <a:pt x="571" y="1"/>
                      <a:pt x="55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1758;p42"/>
              <p:cNvSpPr/>
              <p:nvPr/>
            </p:nvSpPr>
            <p:spPr>
              <a:xfrm>
                <a:off x="1934174" y="4862713"/>
                <a:ext cx="38897" cy="101434"/>
              </a:xfrm>
              <a:custGeom>
                <a:avLst/>
                <a:gdLst/>
                <a:ahLst/>
                <a:cxnLst/>
                <a:rect l="l" t="t" r="r" b="b"/>
                <a:pathLst>
                  <a:path w="283" h="738" extrusionOk="0">
                    <a:moveTo>
                      <a:pt x="239" y="1"/>
                    </a:moveTo>
                    <a:cubicBezTo>
                      <a:pt x="217" y="1"/>
                      <a:pt x="195" y="1"/>
                      <a:pt x="174" y="22"/>
                    </a:cubicBezTo>
                    <a:cubicBezTo>
                      <a:pt x="65" y="239"/>
                      <a:pt x="0" y="478"/>
                      <a:pt x="22" y="738"/>
                    </a:cubicBezTo>
                    <a:lnTo>
                      <a:pt x="109" y="738"/>
                    </a:lnTo>
                    <a:cubicBezTo>
                      <a:pt x="87" y="499"/>
                      <a:pt x="152" y="283"/>
                      <a:pt x="260" y="66"/>
                    </a:cubicBezTo>
                    <a:cubicBezTo>
                      <a:pt x="282" y="44"/>
                      <a:pt x="260" y="22"/>
                      <a:pt x="23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1759;p42"/>
              <p:cNvSpPr/>
              <p:nvPr/>
            </p:nvSpPr>
            <p:spPr>
              <a:xfrm>
                <a:off x="2011556" y="4868761"/>
                <a:ext cx="32986" cy="95387"/>
              </a:xfrm>
              <a:custGeom>
                <a:avLst/>
                <a:gdLst/>
                <a:ahLst/>
                <a:cxnLst/>
                <a:rect l="l" t="t" r="r" b="b"/>
                <a:pathLst>
                  <a:path w="240" h="694" extrusionOk="0">
                    <a:moveTo>
                      <a:pt x="218" y="0"/>
                    </a:moveTo>
                    <a:cubicBezTo>
                      <a:pt x="196" y="0"/>
                      <a:pt x="174" y="0"/>
                      <a:pt x="153" y="22"/>
                    </a:cubicBezTo>
                    <a:cubicBezTo>
                      <a:pt x="44" y="239"/>
                      <a:pt x="1" y="455"/>
                      <a:pt x="23" y="694"/>
                    </a:cubicBezTo>
                    <a:lnTo>
                      <a:pt x="131" y="694"/>
                    </a:lnTo>
                    <a:cubicBezTo>
                      <a:pt x="109" y="477"/>
                      <a:pt x="153" y="260"/>
                      <a:pt x="239" y="65"/>
                    </a:cubicBezTo>
                    <a:cubicBezTo>
                      <a:pt x="239" y="43"/>
                      <a:pt x="239" y="22"/>
                      <a:pt x="21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1760;p42"/>
              <p:cNvSpPr/>
              <p:nvPr/>
            </p:nvSpPr>
            <p:spPr>
              <a:xfrm>
                <a:off x="1156369" y="4588647"/>
                <a:ext cx="584276" cy="375499"/>
              </a:xfrm>
              <a:custGeom>
                <a:avLst/>
                <a:gdLst/>
                <a:ahLst/>
                <a:cxnLst/>
                <a:rect l="l" t="t" r="r" b="b"/>
                <a:pathLst>
                  <a:path w="4251" h="2732" extrusionOk="0">
                    <a:moveTo>
                      <a:pt x="66" y="0"/>
                    </a:moveTo>
                    <a:cubicBezTo>
                      <a:pt x="44" y="0"/>
                      <a:pt x="22" y="0"/>
                      <a:pt x="22" y="43"/>
                    </a:cubicBezTo>
                    <a:cubicBezTo>
                      <a:pt x="1" y="65"/>
                      <a:pt x="22" y="87"/>
                      <a:pt x="44" y="87"/>
                    </a:cubicBezTo>
                    <a:cubicBezTo>
                      <a:pt x="738" y="347"/>
                      <a:pt x="1323" y="846"/>
                      <a:pt x="1713" y="1496"/>
                    </a:cubicBezTo>
                    <a:cubicBezTo>
                      <a:pt x="1713" y="1496"/>
                      <a:pt x="1735" y="1518"/>
                      <a:pt x="1757" y="1518"/>
                    </a:cubicBezTo>
                    <a:cubicBezTo>
                      <a:pt x="1936" y="1469"/>
                      <a:pt x="2118" y="1445"/>
                      <a:pt x="2298" y="1445"/>
                    </a:cubicBezTo>
                    <a:cubicBezTo>
                      <a:pt x="2599" y="1445"/>
                      <a:pt x="2895" y="1512"/>
                      <a:pt x="3166" y="1648"/>
                    </a:cubicBezTo>
                    <a:cubicBezTo>
                      <a:pt x="3621" y="1865"/>
                      <a:pt x="3968" y="2255"/>
                      <a:pt x="4163" y="2710"/>
                    </a:cubicBezTo>
                    <a:cubicBezTo>
                      <a:pt x="4163" y="2732"/>
                      <a:pt x="4185" y="2732"/>
                      <a:pt x="4207" y="2732"/>
                    </a:cubicBezTo>
                    <a:cubicBezTo>
                      <a:pt x="4228" y="2710"/>
                      <a:pt x="4250" y="2688"/>
                      <a:pt x="4228" y="2667"/>
                    </a:cubicBezTo>
                    <a:cubicBezTo>
                      <a:pt x="4033" y="2190"/>
                      <a:pt x="3665" y="1800"/>
                      <a:pt x="3209" y="1561"/>
                    </a:cubicBezTo>
                    <a:cubicBezTo>
                      <a:pt x="2913" y="1420"/>
                      <a:pt x="2598" y="1352"/>
                      <a:pt x="2282" y="1352"/>
                    </a:cubicBezTo>
                    <a:cubicBezTo>
                      <a:pt x="2114" y="1352"/>
                      <a:pt x="1945" y="1372"/>
                      <a:pt x="1778" y="1409"/>
                    </a:cubicBezTo>
                    <a:cubicBezTo>
                      <a:pt x="1388" y="759"/>
                      <a:pt x="781" y="260"/>
                      <a:pt x="6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1761;p42"/>
              <p:cNvSpPr/>
              <p:nvPr/>
            </p:nvSpPr>
            <p:spPr>
              <a:xfrm>
                <a:off x="1531871" y="4907382"/>
                <a:ext cx="65699" cy="53878"/>
              </a:xfrm>
              <a:custGeom>
                <a:avLst/>
                <a:gdLst/>
                <a:ahLst/>
                <a:cxnLst/>
                <a:rect l="l" t="t" r="r" b="b"/>
                <a:pathLst>
                  <a:path w="478" h="392" extrusionOk="0">
                    <a:moveTo>
                      <a:pt x="65" y="1"/>
                    </a:moveTo>
                    <a:cubicBezTo>
                      <a:pt x="44" y="1"/>
                      <a:pt x="22" y="1"/>
                      <a:pt x="0" y="23"/>
                    </a:cubicBezTo>
                    <a:cubicBezTo>
                      <a:pt x="0" y="44"/>
                      <a:pt x="0" y="66"/>
                      <a:pt x="22" y="88"/>
                    </a:cubicBezTo>
                    <a:cubicBezTo>
                      <a:pt x="152" y="153"/>
                      <a:pt x="282" y="261"/>
                      <a:pt x="369" y="391"/>
                    </a:cubicBezTo>
                    <a:lnTo>
                      <a:pt x="477" y="391"/>
                    </a:lnTo>
                    <a:cubicBezTo>
                      <a:pt x="391" y="218"/>
                      <a:pt x="239" y="88"/>
                      <a:pt x="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1762;p42"/>
              <p:cNvSpPr/>
              <p:nvPr/>
            </p:nvSpPr>
            <p:spPr>
              <a:xfrm>
                <a:off x="1621210" y="4895561"/>
                <a:ext cx="65699" cy="65699"/>
              </a:xfrm>
              <a:custGeom>
                <a:avLst/>
                <a:gdLst/>
                <a:ahLst/>
                <a:cxnLst/>
                <a:rect l="l" t="t" r="r" b="b"/>
                <a:pathLst>
                  <a:path w="478" h="478" extrusionOk="0">
                    <a:moveTo>
                      <a:pt x="88" y="0"/>
                    </a:moveTo>
                    <a:cubicBezTo>
                      <a:pt x="66" y="0"/>
                      <a:pt x="23" y="0"/>
                      <a:pt x="23" y="22"/>
                    </a:cubicBezTo>
                    <a:cubicBezTo>
                      <a:pt x="1" y="44"/>
                      <a:pt x="1" y="65"/>
                      <a:pt x="23" y="87"/>
                    </a:cubicBezTo>
                    <a:cubicBezTo>
                      <a:pt x="174" y="174"/>
                      <a:pt x="304" y="304"/>
                      <a:pt x="369" y="477"/>
                    </a:cubicBezTo>
                    <a:lnTo>
                      <a:pt x="478" y="477"/>
                    </a:lnTo>
                    <a:cubicBezTo>
                      <a:pt x="391" y="282"/>
                      <a:pt x="261" y="109"/>
                      <a:pt x="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1763;p42"/>
              <p:cNvSpPr/>
              <p:nvPr/>
            </p:nvSpPr>
            <p:spPr>
              <a:xfrm>
                <a:off x="2375236" y="4473334"/>
                <a:ext cx="304027" cy="434188"/>
              </a:xfrm>
              <a:custGeom>
                <a:avLst/>
                <a:gdLst/>
                <a:ahLst/>
                <a:cxnLst/>
                <a:rect l="l" t="t" r="r" b="b"/>
                <a:pathLst>
                  <a:path w="2212" h="3159" extrusionOk="0">
                    <a:moveTo>
                      <a:pt x="444" y="1"/>
                    </a:moveTo>
                    <a:cubicBezTo>
                      <a:pt x="433" y="1"/>
                      <a:pt x="422" y="5"/>
                      <a:pt x="412" y="15"/>
                    </a:cubicBezTo>
                    <a:cubicBezTo>
                      <a:pt x="0" y="622"/>
                      <a:pt x="0" y="1424"/>
                      <a:pt x="434" y="2010"/>
                    </a:cubicBezTo>
                    <a:cubicBezTo>
                      <a:pt x="781" y="2508"/>
                      <a:pt x="1279" y="2855"/>
                      <a:pt x="1821" y="3050"/>
                    </a:cubicBezTo>
                    <a:lnTo>
                      <a:pt x="1908" y="3029"/>
                    </a:lnTo>
                    <a:cubicBezTo>
                      <a:pt x="1995" y="3072"/>
                      <a:pt x="2103" y="3116"/>
                      <a:pt x="2211" y="3159"/>
                    </a:cubicBezTo>
                    <a:cubicBezTo>
                      <a:pt x="2211" y="3137"/>
                      <a:pt x="2211" y="3137"/>
                      <a:pt x="2211" y="3137"/>
                    </a:cubicBezTo>
                    <a:cubicBezTo>
                      <a:pt x="2211" y="3116"/>
                      <a:pt x="2190" y="3094"/>
                      <a:pt x="2190" y="3094"/>
                    </a:cubicBezTo>
                    <a:cubicBezTo>
                      <a:pt x="1518" y="2920"/>
                      <a:pt x="932" y="2530"/>
                      <a:pt x="499" y="1988"/>
                    </a:cubicBezTo>
                    <a:cubicBezTo>
                      <a:pt x="152" y="1446"/>
                      <a:pt x="43" y="644"/>
                      <a:pt x="477" y="80"/>
                    </a:cubicBezTo>
                    <a:cubicBezTo>
                      <a:pt x="510" y="47"/>
                      <a:pt x="480" y="1"/>
                      <a:pt x="44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1764;p42"/>
              <p:cNvSpPr/>
              <p:nvPr/>
            </p:nvSpPr>
            <p:spPr>
              <a:xfrm>
                <a:off x="2956218" y="4911096"/>
                <a:ext cx="95524" cy="41233"/>
              </a:xfrm>
              <a:custGeom>
                <a:avLst/>
                <a:gdLst/>
                <a:ahLst/>
                <a:cxnLst/>
                <a:rect l="l" t="t" r="r" b="b"/>
                <a:pathLst>
                  <a:path w="695" h="300" extrusionOk="0">
                    <a:moveTo>
                      <a:pt x="47" y="1"/>
                    </a:moveTo>
                    <a:cubicBezTo>
                      <a:pt x="33" y="1"/>
                      <a:pt x="22" y="6"/>
                      <a:pt x="22" y="17"/>
                    </a:cubicBezTo>
                    <a:cubicBezTo>
                      <a:pt x="1" y="39"/>
                      <a:pt x="22" y="82"/>
                      <a:pt x="44" y="82"/>
                    </a:cubicBezTo>
                    <a:cubicBezTo>
                      <a:pt x="174" y="169"/>
                      <a:pt x="326" y="234"/>
                      <a:pt x="478" y="299"/>
                    </a:cubicBezTo>
                    <a:cubicBezTo>
                      <a:pt x="543" y="299"/>
                      <a:pt x="629" y="277"/>
                      <a:pt x="695" y="277"/>
                    </a:cubicBezTo>
                    <a:cubicBezTo>
                      <a:pt x="478" y="212"/>
                      <a:pt x="283" y="126"/>
                      <a:pt x="87" y="17"/>
                    </a:cubicBezTo>
                    <a:cubicBezTo>
                      <a:pt x="77" y="6"/>
                      <a:pt x="60" y="1"/>
                      <a:pt x="4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1765;p42"/>
              <p:cNvSpPr/>
              <p:nvPr/>
            </p:nvSpPr>
            <p:spPr>
              <a:xfrm>
                <a:off x="2998001" y="4873437"/>
                <a:ext cx="104457" cy="51954"/>
              </a:xfrm>
              <a:custGeom>
                <a:avLst/>
                <a:gdLst/>
                <a:ahLst/>
                <a:cxnLst/>
                <a:rect l="l" t="t" r="r" b="b"/>
                <a:pathLst>
                  <a:path w="760" h="378" extrusionOk="0">
                    <a:moveTo>
                      <a:pt x="46" y="0"/>
                    </a:moveTo>
                    <a:cubicBezTo>
                      <a:pt x="31" y="0"/>
                      <a:pt x="16" y="16"/>
                      <a:pt x="0" y="31"/>
                    </a:cubicBezTo>
                    <a:cubicBezTo>
                      <a:pt x="0" y="53"/>
                      <a:pt x="0" y="74"/>
                      <a:pt x="22" y="74"/>
                    </a:cubicBezTo>
                    <a:cubicBezTo>
                      <a:pt x="239" y="205"/>
                      <a:pt x="456" y="291"/>
                      <a:pt x="694" y="378"/>
                    </a:cubicBezTo>
                    <a:cubicBezTo>
                      <a:pt x="716" y="335"/>
                      <a:pt x="737" y="313"/>
                      <a:pt x="759" y="291"/>
                    </a:cubicBezTo>
                    <a:cubicBezTo>
                      <a:pt x="521" y="226"/>
                      <a:pt x="282" y="118"/>
                      <a:pt x="65" y="9"/>
                    </a:cubicBezTo>
                    <a:cubicBezTo>
                      <a:pt x="59" y="3"/>
                      <a:pt x="53" y="0"/>
                      <a:pt x="4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1766;p42"/>
              <p:cNvSpPr/>
              <p:nvPr/>
            </p:nvSpPr>
            <p:spPr>
              <a:xfrm>
                <a:off x="763003" y="4904495"/>
                <a:ext cx="685574" cy="169882"/>
              </a:xfrm>
              <a:custGeom>
                <a:avLst/>
                <a:gdLst/>
                <a:ahLst/>
                <a:cxnLst/>
                <a:rect l="l" t="t" r="r" b="b"/>
                <a:pathLst>
                  <a:path w="4988" h="1236" fill="none" extrusionOk="0">
                    <a:moveTo>
                      <a:pt x="738" y="0"/>
                    </a:moveTo>
                    <a:cubicBezTo>
                      <a:pt x="434" y="87"/>
                      <a:pt x="66" y="260"/>
                      <a:pt x="23" y="586"/>
                    </a:cubicBezTo>
                    <a:cubicBezTo>
                      <a:pt x="1" y="889"/>
                      <a:pt x="348" y="1149"/>
                      <a:pt x="695" y="1193"/>
                    </a:cubicBezTo>
                    <a:cubicBezTo>
                      <a:pt x="1410" y="1236"/>
                      <a:pt x="2039" y="651"/>
                      <a:pt x="2776" y="672"/>
                    </a:cubicBezTo>
                    <a:cubicBezTo>
                      <a:pt x="3166" y="737"/>
                      <a:pt x="3535" y="824"/>
                      <a:pt x="3903" y="976"/>
                    </a:cubicBezTo>
                    <a:cubicBezTo>
                      <a:pt x="4272" y="1063"/>
                      <a:pt x="4727" y="1063"/>
                      <a:pt x="4987" y="781"/>
                    </a:cubicBez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1767;p42"/>
              <p:cNvSpPr/>
              <p:nvPr/>
            </p:nvSpPr>
            <p:spPr>
              <a:xfrm>
                <a:off x="769050" y="4698876"/>
                <a:ext cx="739040" cy="271316"/>
              </a:xfrm>
              <a:custGeom>
                <a:avLst/>
                <a:gdLst/>
                <a:ahLst/>
                <a:cxnLst/>
                <a:rect l="l" t="t" r="r" b="b"/>
                <a:pathLst>
                  <a:path w="5377" h="1974" extrusionOk="0">
                    <a:moveTo>
                      <a:pt x="2710" y="0"/>
                    </a:moveTo>
                    <a:cubicBezTo>
                      <a:pt x="1496" y="22"/>
                      <a:pt x="412" y="781"/>
                      <a:pt x="0" y="1908"/>
                    </a:cubicBezTo>
                    <a:lnTo>
                      <a:pt x="1149" y="1908"/>
                    </a:lnTo>
                    <a:lnTo>
                      <a:pt x="2428" y="1930"/>
                    </a:lnTo>
                    <a:lnTo>
                      <a:pt x="3751" y="1951"/>
                    </a:lnTo>
                    <a:lnTo>
                      <a:pt x="4835" y="1973"/>
                    </a:lnTo>
                    <a:lnTo>
                      <a:pt x="5312" y="1973"/>
                    </a:lnTo>
                    <a:cubicBezTo>
                      <a:pt x="5334" y="1973"/>
                      <a:pt x="5377" y="1973"/>
                      <a:pt x="5377" y="1930"/>
                    </a:cubicBezTo>
                    <a:cubicBezTo>
                      <a:pt x="5377" y="1930"/>
                      <a:pt x="5377" y="1908"/>
                      <a:pt x="5377" y="1908"/>
                    </a:cubicBezTo>
                    <a:cubicBezTo>
                      <a:pt x="5355" y="1865"/>
                      <a:pt x="5334" y="1843"/>
                      <a:pt x="5334" y="1800"/>
                    </a:cubicBezTo>
                    <a:cubicBezTo>
                      <a:pt x="5247" y="1605"/>
                      <a:pt x="5138" y="1388"/>
                      <a:pt x="5008" y="1214"/>
                    </a:cubicBezTo>
                    <a:cubicBezTo>
                      <a:pt x="4835" y="998"/>
                      <a:pt x="4662" y="802"/>
                      <a:pt x="4466" y="651"/>
                    </a:cubicBezTo>
                    <a:cubicBezTo>
                      <a:pt x="3968" y="239"/>
                      <a:pt x="3339" y="22"/>
                      <a:pt x="2710" y="0"/>
                    </a:cubicBezTo>
                    <a:close/>
                  </a:path>
                </a:pathLst>
              </a:custGeom>
              <a:solidFill>
                <a:srgbClr val="F6DC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768;p42"/>
              <p:cNvSpPr/>
              <p:nvPr/>
            </p:nvSpPr>
            <p:spPr>
              <a:xfrm>
                <a:off x="1361989" y="4844844"/>
                <a:ext cx="41921" cy="41921"/>
              </a:xfrm>
              <a:custGeom>
                <a:avLst/>
                <a:gdLst/>
                <a:ahLst/>
                <a:cxnLst/>
                <a:rect l="l" t="t" r="r" b="b"/>
                <a:pathLst>
                  <a:path w="305" h="305" extrusionOk="0">
                    <a:moveTo>
                      <a:pt x="152" y="1"/>
                    </a:moveTo>
                    <a:cubicBezTo>
                      <a:pt x="66" y="1"/>
                      <a:pt x="1" y="66"/>
                      <a:pt x="1" y="152"/>
                    </a:cubicBezTo>
                    <a:cubicBezTo>
                      <a:pt x="1" y="239"/>
                      <a:pt x="66" y="304"/>
                      <a:pt x="152" y="304"/>
                    </a:cubicBezTo>
                    <a:cubicBezTo>
                      <a:pt x="217" y="304"/>
                      <a:pt x="304" y="239"/>
                      <a:pt x="304" y="152"/>
                    </a:cubicBezTo>
                    <a:cubicBezTo>
                      <a:pt x="304" y="66"/>
                      <a:pt x="217" y="1"/>
                      <a:pt x="15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769;p42"/>
              <p:cNvSpPr/>
              <p:nvPr/>
            </p:nvSpPr>
            <p:spPr>
              <a:xfrm>
                <a:off x="1087921" y="4524739"/>
                <a:ext cx="244376" cy="239842"/>
              </a:xfrm>
              <a:custGeom>
                <a:avLst/>
                <a:gdLst/>
                <a:ahLst/>
                <a:cxnLst/>
                <a:rect l="l" t="t" r="r" b="b"/>
                <a:pathLst>
                  <a:path w="1778" h="1745" extrusionOk="0">
                    <a:moveTo>
                      <a:pt x="805" y="0"/>
                    </a:moveTo>
                    <a:cubicBezTo>
                      <a:pt x="617" y="0"/>
                      <a:pt x="429" y="63"/>
                      <a:pt x="282" y="183"/>
                    </a:cubicBezTo>
                    <a:cubicBezTo>
                      <a:pt x="87" y="400"/>
                      <a:pt x="0" y="704"/>
                      <a:pt x="65" y="1007"/>
                    </a:cubicBezTo>
                    <a:cubicBezTo>
                      <a:pt x="152" y="1289"/>
                      <a:pt x="304" y="1549"/>
                      <a:pt x="542" y="1744"/>
                    </a:cubicBezTo>
                    <a:cubicBezTo>
                      <a:pt x="932" y="1701"/>
                      <a:pt x="1301" y="1701"/>
                      <a:pt x="1691" y="1657"/>
                    </a:cubicBezTo>
                    <a:cubicBezTo>
                      <a:pt x="1778" y="1376"/>
                      <a:pt x="1778" y="1072"/>
                      <a:pt x="1713" y="769"/>
                    </a:cubicBezTo>
                    <a:cubicBezTo>
                      <a:pt x="1626" y="465"/>
                      <a:pt x="1431" y="227"/>
                      <a:pt x="1149" y="75"/>
                    </a:cubicBezTo>
                    <a:cubicBezTo>
                      <a:pt x="1041" y="25"/>
                      <a:pt x="923" y="0"/>
                      <a:pt x="805" y="0"/>
                    </a:cubicBezTo>
                    <a:close/>
                  </a:path>
                </a:pathLst>
              </a:custGeom>
              <a:solidFill>
                <a:srgbClr val="F6DC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770;p42"/>
              <p:cNvSpPr/>
              <p:nvPr/>
            </p:nvSpPr>
            <p:spPr>
              <a:xfrm>
                <a:off x="1478269" y="4942841"/>
                <a:ext cx="29826" cy="27351"/>
              </a:xfrm>
              <a:custGeom>
                <a:avLst/>
                <a:gdLst/>
                <a:ahLst/>
                <a:cxnLst/>
                <a:rect l="l" t="t" r="r" b="b"/>
                <a:pathLst>
                  <a:path w="217" h="199" extrusionOk="0">
                    <a:moveTo>
                      <a:pt x="151" y="0"/>
                    </a:moveTo>
                    <a:cubicBezTo>
                      <a:pt x="72" y="0"/>
                      <a:pt x="0" y="99"/>
                      <a:pt x="0" y="198"/>
                    </a:cubicBezTo>
                    <a:lnTo>
                      <a:pt x="152" y="198"/>
                    </a:lnTo>
                    <a:cubicBezTo>
                      <a:pt x="174" y="198"/>
                      <a:pt x="217" y="198"/>
                      <a:pt x="217" y="155"/>
                    </a:cubicBezTo>
                    <a:cubicBezTo>
                      <a:pt x="217" y="133"/>
                      <a:pt x="217" y="111"/>
                      <a:pt x="217" y="111"/>
                    </a:cubicBezTo>
                    <a:cubicBezTo>
                      <a:pt x="195" y="68"/>
                      <a:pt x="174" y="46"/>
                      <a:pt x="174" y="3"/>
                    </a:cubicBezTo>
                    <a:cubicBezTo>
                      <a:pt x="166" y="1"/>
                      <a:pt x="159" y="0"/>
                      <a:pt x="15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771;p42"/>
              <p:cNvSpPr/>
              <p:nvPr/>
            </p:nvSpPr>
            <p:spPr>
              <a:xfrm>
                <a:off x="1111703" y="4543853"/>
                <a:ext cx="170019" cy="155175"/>
              </a:xfrm>
              <a:custGeom>
                <a:avLst/>
                <a:gdLst/>
                <a:ahLst/>
                <a:cxnLst/>
                <a:rect l="l" t="t" r="r" b="b"/>
                <a:pathLst>
                  <a:path w="1237" h="1129" fill="none" extrusionOk="0">
                    <a:moveTo>
                      <a:pt x="174" y="1128"/>
                    </a:moveTo>
                    <a:cubicBezTo>
                      <a:pt x="44" y="911"/>
                      <a:pt x="0" y="651"/>
                      <a:pt x="87" y="413"/>
                    </a:cubicBezTo>
                    <a:cubicBezTo>
                      <a:pt x="196" y="174"/>
                      <a:pt x="412" y="23"/>
                      <a:pt x="651" y="1"/>
                    </a:cubicBezTo>
                    <a:cubicBezTo>
                      <a:pt x="911" y="1"/>
                      <a:pt x="1150" y="153"/>
                      <a:pt x="1236" y="391"/>
                    </a:cubicBezTo>
                  </a:path>
                </a:pathLst>
              </a:custGeom>
              <a:solidFill>
                <a:srgbClr val="000000"/>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5" name="Group 4"/>
            <p:cNvGrpSpPr/>
            <p:nvPr/>
          </p:nvGrpSpPr>
          <p:grpSpPr>
            <a:xfrm>
              <a:off x="2154224" y="1268457"/>
              <a:ext cx="3971046" cy="2227863"/>
              <a:chOff x="3816587" y="915565"/>
              <a:chExt cx="3971046" cy="2227863"/>
            </a:xfrm>
          </p:grpSpPr>
          <p:sp>
            <p:nvSpPr>
              <p:cNvPr id="10" name="Cloud Callout 9"/>
              <p:cNvSpPr/>
              <p:nvPr/>
            </p:nvSpPr>
            <p:spPr>
              <a:xfrm>
                <a:off x="3816587" y="915565"/>
                <a:ext cx="3971046" cy="2227863"/>
              </a:xfrm>
              <a:prstGeom prst="cloudCallou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smtClean="0">
                  <a:solidFill>
                    <a:schemeClr val="tx1"/>
                  </a:solidFill>
                </a:endParaRPr>
              </a:p>
            </p:txBody>
          </p:sp>
          <p:sp>
            <p:nvSpPr>
              <p:cNvPr id="2" name="TextBox 1"/>
              <p:cNvSpPr txBox="1"/>
              <p:nvPr/>
            </p:nvSpPr>
            <p:spPr>
              <a:xfrm>
                <a:off x="4248635" y="1304929"/>
                <a:ext cx="3240360" cy="1338828"/>
              </a:xfrm>
              <a:prstGeom prst="rect">
                <a:avLst/>
              </a:prstGeom>
              <a:noFill/>
            </p:spPr>
            <p:txBody>
              <a:bodyPr wrap="square" rtlCol="0">
                <a:spAutoFit/>
              </a:bodyPr>
              <a:lstStyle/>
              <a:p>
                <a:pPr algn="just">
                  <a:lnSpc>
                    <a:spcPct val="150000"/>
                  </a:lnSpc>
                </a:pPr>
                <a:r>
                  <a:rPr lang="vi-VN" sz="1800" dirty="0" smtClean="0"/>
                  <a:t>Em có nhận xét gì về cách ứng xử của con người với thiên nhiên trong văn bản?</a:t>
                </a:r>
                <a:endParaRPr lang="vi-VN" sz="1800" dirty="0"/>
              </a:p>
            </p:txBody>
          </p:sp>
        </p:grpSp>
      </p:grpSp>
      <p:sp>
        <p:nvSpPr>
          <p:cNvPr id="54" name="Rectangle 53"/>
          <p:cNvSpPr/>
          <p:nvPr/>
        </p:nvSpPr>
        <p:spPr>
          <a:xfrm>
            <a:off x="477754" y="1045191"/>
            <a:ext cx="4682456" cy="2400657"/>
          </a:xfrm>
          <a:prstGeom prst="rect">
            <a:avLst/>
          </a:prstGeom>
          <a:solidFill>
            <a:schemeClr val="bg1"/>
          </a:solidFill>
        </p:spPr>
        <p:txBody>
          <a:bodyPr wrap="square">
            <a:spAutoFit/>
          </a:bodyPr>
          <a:lstStyle/>
          <a:p>
            <a:pPr algn="just">
              <a:lnSpc>
                <a:spcPct val="150000"/>
              </a:lnSpc>
            </a:pPr>
            <a:r>
              <a:rPr lang="nl-NL" sz="2000" dirty="0" smtClean="0"/>
              <a:t>Cách </a:t>
            </a:r>
            <a:r>
              <a:rPr lang="nl-NL" sz="2000" dirty="0"/>
              <a:t>con người tương tác với tự </a:t>
            </a:r>
            <a:r>
              <a:rPr lang="nl-NL" sz="2000" dirty="0" smtClean="0"/>
              <a:t>nhiên</a:t>
            </a:r>
            <a:endParaRPr lang="vi-VN" sz="2000" dirty="0" smtClean="0"/>
          </a:p>
          <a:p>
            <a:pPr algn="just">
              <a:lnSpc>
                <a:spcPct val="150000"/>
              </a:lnSpc>
            </a:pPr>
            <a:r>
              <a:rPr lang="vi-VN" sz="2000" dirty="0" smtClean="0">
                <a:sym typeface="Wingdings" pitchFamily="2" charset="2"/>
              </a:rPr>
              <a:t> </a:t>
            </a:r>
            <a:r>
              <a:rPr lang="nl-NL" sz="2000" dirty="0"/>
              <a:t>Tâm trạng, thái độ: yêu thích, cảm phục, ngưỡng vọng, kết giao với tự nhiên, cảm thấy được sống an nhiên trong cái “tổ” của “Mẹ Thiên Nhiên”.</a:t>
            </a:r>
            <a:endParaRPr lang="vi-VN" sz="2000" dirty="0"/>
          </a:p>
        </p:txBody>
      </p:sp>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31" y="883630"/>
            <a:ext cx="2552700" cy="381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184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3"/>
                                        </p:tgtEl>
                                      </p:cBhvr>
                                    </p:animEffect>
                                    <p:set>
                                      <p:cBhvr>
                                        <p:cTn id="11" dur="1" fill="hold">
                                          <p:stCondLst>
                                            <p:cond delay="499"/>
                                          </p:stCondLst>
                                        </p:cTn>
                                        <p:tgtEl>
                                          <p:spTgt spid="5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4">
                                            <p:bg/>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4">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13" name="Google Shape;369;p45"/>
          <p:cNvSpPr txBox="1">
            <a:spLocks noGrp="1"/>
          </p:cNvSpPr>
          <p:nvPr>
            <p:ph type="subTitle" idx="1"/>
          </p:nvPr>
        </p:nvSpPr>
        <p:spPr>
          <a:xfrm>
            <a:off x="611560" y="124870"/>
            <a:ext cx="2736304" cy="576064"/>
          </a:xfrm>
          <a:prstGeom prst="rect">
            <a:avLst/>
          </a:prstGeom>
          <a:solidFill>
            <a:schemeClr val="bg1"/>
          </a:solidFill>
        </p:spPr>
        <p:txBody>
          <a:bodyPr spcFirstLastPara="1" wrap="square" lIns="91425" tIns="91425" rIns="91425" bIns="91425" anchor="ctr" anchorCtr="0">
            <a:noAutofit/>
          </a:bodyPr>
          <a:lstStyle/>
          <a:p>
            <a:pPr marL="0" lvl="0" indent="0" algn="just">
              <a:lnSpc>
                <a:spcPct val="150000"/>
              </a:lnSpc>
            </a:pPr>
            <a:r>
              <a:rPr lang="vi-VN" sz="2000" b="1" dirty="0" smtClean="0">
                <a:latin typeface="+mn-lt"/>
              </a:rPr>
              <a:t>Tam Cốc Bích Động</a:t>
            </a:r>
            <a:endParaRPr sz="2000" b="1" dirty="0">
              <a:latin typeface="+mn-lt"/>
            </a:endParaRPr>
          </a:p>
        </p:txBody>
      </p:sp>
      <p:pic>
        <p:nvPicPr>
          <p:cNvPr id="1030" name="Picture 6" descr="8 hang động nổi tiếng nhất Việt Nam -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2022">
            <a:off x="1615974" y="988582"/>
            <a:ext cx="6096000" cy="3181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423471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8"/>
          <p:cNvSpPr txBox="1">
            <a:spLocks noGrp="1"/>
          </p:cNvSpPr>
          <p:nvPr>
            <p:ph type="title"/>
          </p:nvPr>
        </p:nvSpPr>
        <p:spPr>
          <a:xfrm>
            <a:off x="647564" y="1059582"/>
            <a:ext cx="7848872" cy="3456384"/>
          </a:xfrm>
          <a:prstGeom prst="rect">
            <a:avLst/>
          </a:prstGeom>
          <a:solidFill>
            <a:schemeClr val="bg1"/>
          </a:solidFill>
        </p:spPr>
        <p:txBody>
          <a:bodyPr spcFirstLastPara="1" wrap="square" lIns="91425" tIns="91425" rIns="91425" bIns="91425" anchor="ctr" anchorCtr="0">
            <a:noAutofit/>
          </a:bodyPr>
          <a:lstStyle/>
          <a:p>
            <a:pPr algn="l">
              <a:lnSpc>
                <a:spcPct val="150000"/>
              </a:lnSpc>
            </a:pPr>
            <a:r>
              <a:rPr lang="nl-NL" sz="2000" b="1" dirty="0">
                <a:latin typeface="+mj-lt"/>
              </a:rPr>
              <a:t>1. Nghệ thuật</a:t>
            </a:r>
            <a:r>
              <a:rPr lang="vi-VN" sz="2000" dirty="0">
                <a:latin typeface="+mj-lt"/>
              </a:rPr>
              <a:t/>
            </a:r>
            <a:br>
              <a:rPr lang="vi-VN" sz="2000" dirty="0">
                <a:latin typeface="+mj-lt"/>
              </a:rPr>
            </a:br>
            <a:r>
              <a:rPr lang="nl-NL" sz="2000" dirty="0" smtClean="0">
                <a:latin typeface="+mj-lt"/>
              </a:rPr>
              <a:t>- Sử dụng các từ ngữ giàu hình ảnh, cảm xúc </a:t>
            </a:r>
            <a:r>
              <a:rPr lang="nl-NL" sz="2000" dirty="0" smtClean="0">
                <a:latin typeface="+mj-lt"/>
                <a:sym typeface="Wingdings"/>
              </a:rPr>
              <a:t></a:t>
            </a:r>
            <a:r>
              <a:rPr lang="nl-NL" sz="2000" dirty="0" smtClean="0">
                <a:latin typeface="+mj-lt"/>
              </a:rPr>
              <a:t> tăng khả năng liên tưởng, tưởng tượng và khơi lên tình cảm trong lòng người đọc</a:t>
            </a:r>
            <a:r>
              <a:rPr lang="vi-VN" sz="2000" dirty="0" smtClean="0">
                <a:latin typeface="+mj-lt"/>
              </a:rPr>
              <a:t>.</a:t>
            </a:r>
            <a:br>
              <a:rPr lang="vi-VN" sz="2000" dirty="0" smtClean="0">
                <a:latin typeface="+mj-lt"/>
              </a:rPr>
            </a:br>
            <a:r>
              <a:rPr lang="nl-NL" sz="2000" dirty="0" smtClean="0">
                <a:latin typeface="+mj-lt"/>
              </a:rPr>
              <a:t>- Lối kể tuyến tính phù hợp với thể kí giúp câu chuyện trở nên gần gũi, sống động, chân thực với người đọ</a:t>
            </a:r>
            <a:r>
              <a:rPr lang="vi-VN" sz="2000" dirty="0" smtClean="0">
                <a:latin typeface="+mj-lt"/>
              </a:rPr>
              <a:t>c.</a:t>
            </a:r>
            <a:endParaRPr sz="2000" dirty="0">
              <a:latin typeface="+mj-lt"/>
            </a:endParaRPr>
          </a:p>
        </p:txBody>
      </p:sp>
      <p:sp>
        <p:nvSpPr>
          <p:cNvPr id="2" name="Rectangle 1"/>
          <p:cNvSpPr/>
          <p:nvPr/>
        </p:nvSpPr>
        <p:spPr>
          <a:xfrm>
            <a:off x="611560" y="339502"/>
            <a:ext cx="2180405" cy="523220"/>
          </a:xfrm>
          <a:prstGeom prst="rect">
            <a:avLst/>
          </a:prstGeom>
          <a:solidFill>
            <a:schemeClr val="bg1"/>
          </a:solidFill>
        </p:spPr>
        <p:txBody>
          <a:bodyPr wrap="none">
            <a:spAutoFit/>
          </a:bodyPr>
          <a:lstStyle/>
          <a:p>
            <a:r>
              <a:rPr lang="vi-VN" sz="2800" b="1" dirty="0"/>
              <a:t>III. Tổng kết</a:t>
            </a:r>
            <a:endParaRPr lang="vi-VN" sz="2800" b="1" dirty="0"/>
          </a:p>
        </p:txBody>
      </p:sp>
    </p:spTree>
    <p:extLst>
      <p:ext uri="{BB962C8B-B14F-4D97-AF65-F5344CB8AC3E}">
        <p14:creationId xmlns:p14="http://schemas.microsoft.com/office/powerpoint/2010/main" val="42673517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8"/>
          <p:cNvSpPr txBox="1">
            <a:spLocks noGrp="1"/>
          </p:cNvSpPr>
          <p:nvPr>
            <p:ph type="title"/>
          </p:nvPr>
        </p:nvSpPr>
        <p:spPr>
          <a:xfrm>
            <a:off x="647564" y="1059582"/>
            <a:ext cx="7848872" cy="3456384"/>
          </a:xfrm>
          <a:prstGeom prst="rect">
            <a:avLst/>
          </a:prstGeom>
          <a:solidFill>
            <a:schemeClr val="bg1"/>
          </a:solidFill>
        </p:spPr>
        <p:txBody>
          <a:bodyPr spcFirstLastPara="1" wrap="square" lIns="91425" tIns="91425" rIns="91425" bIns="91425" anchor="ctr" anchorCtr="0">
            <a:noAutofit/>
          </a:bodyPr>
          <a:lstStyle/>
          <a:p>
            <a:pPr algn="l">
              <a:lnSpc>
                <a:spcPct val="150000"/>
              </a:lnSpc>
            </a:pPr>
            <a:r>
              <a:rPr lang="nl-NL" sz="2000" b="1" dirty="0">
                <a:latin typeface="+mj-lt"/>
              </a:rPr>
              <a:t>2. Nội dung</a:t>
            </a:r>
            <a:r>
              <a:rPr lang="vi-VN" sz="2000" dirty="0">
                <a:latin typeface="+mj-lt"/>
              </a:rPr>
              <a:t/>
            </a:r>
            <a:br>
              <a:rPr lang="vi-VN" sz="2000" dirty="0">
                <a:latin typeface="+mj-lt"/>
              </a:rPr>
            </a:br>
            <a:r>
              <a:rPr lang="nl-NL" sz="2000" dirty="0">
                <a:latin typeface="+mj-lt"/>
              </a:rPr>
              <a:t>VB cho thấy vẻ đẹp hoang dã, nguyên sơ của hang Én và thái độ của con người trước vẻ đẹp của tự nhiên.</a:t>
            </a:r>
            <a:endParaRPr sz="2000" dirty="0">
              <a:latin typeface="+mj-lt"/>
            </a:endParaRPr>
          </a:p>
        </p:txBody>
      </p:sp>
      <p:sp>
        <p:nvSpPr>
          <p:cNvPr id="2" name="Rectangle 1"/>
          <p:cNvSpPr/>
          <p:nvPr/>
        </p:nvSpPr>
        <p:spPr>
          <a:xfrm>
            <a:off x="611560" y="339502"/>
            <a:ext cx="2180405" cy="523220"/>
          </a:xfrm>
          <a:prstGeom prst="rect">
            <a:avLst/>
          </a:prstGeom>
          <a:solidFill>
            <a:schemeClr val="bg1"/>
          </a:solidFill>
        </p:spPr>
        <p:txBody>
          <a:bodyPr wrap="none">
            <a:spAutoFit/>
          </a:bodyPr>
          <a:lstStyle/>
          <a:p>
            <a:r>
              <a:rPr lang="vi-VN" sz="2800" b="1" dirty="0"/>
              <a:t>III. Tổng kết</a:t>
            </a:r>
          </a:p>
        </p:txBody>
      </p:sp>
    </p:spTree>
    <p:extLst>
      <p:ext uri="{BB962C8B-B14F-4D97-AF65-F5344CB8AC3E}">
        <p14:creationId xmlns:p14="http://schemas.microsoft.com/office/powerpoint/2010/main" val="74206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90578"/>
            <a:ext cx="5040560" cy="738664"/>
          </a:xfrm>
          <a:prstGeom prst="rect">
            <a:avLst/>
          </a:prstGeom>
          <a:noFill/>
        </p:spPr>
        <p:txBody>
          <a:bodyPr wrap="square" rtlCol="0">
            <a:spAutoFit/>
          </a:bodyPr>
          <a:lstStyle/>
          <a:p>
            <a:pPr>
              <a:lnSpc>
                <a:spcPct val="150000"/>
              </a:lnSpc>
            </a:pPr>
            <a:r>
              <a:rPr lang="vi-VN" sz="2800" b="1" dirty="0" smtClean="0"/>
              <a:t>Luyện tập – Vận dụng</a:t>
            </a:r>
            <a:endParaRPr lang="vi-VN" sz="2800" b="1" dirty="0"/>
          </a:p>
        </p:txBody>
      </p:sp>
      <p:sp>
        <p:nvSpPr>
          <p:cNvPr id="3" name="Rectangle 2"/>
          <p:cNvSpPr/>
          <p:nvPr/>
        </p:nvSpPr>
        <p:spPr>
          <a:xfrm>
            <a:off x="683568" y="1354674"/>
            <a:ext cx="8064896" cy="496996"/>
          </a:xfrm>
          <a:prstGeom prst="rect">
            <a:avLst/>
          </a:prstGeom>
        </p:spPr>
        <p:txBody>
          <a:bodyPr wrap="square">
            <a:spAutoFit/>
          </a:bodyPr>
          <a:lstStyle/>
          <a:p>
            <a:pPr algn="just">
              <a:lnSpc>
                <a:spcPct val="150000"/>
              </a:lnSpc>
            </a:pPr>
            <a:r>
              <a:rPr lang="vi-VN" sz="2000" dirty="0"/>
              <a:t>Viết đoạn văn (khoảng 5 – 7 câu) nêu cảm nhận của em về hang Én</a:t>
            </a:r>
            <a:r>
              <a:rPr lang="vi-VN" sz="2000" dirty="0" smtClean="0"/>
              <a:t>.</a:t>
            </a:r>
            <a:endParaRPr lang="vi-VN" sz="2000" dirty="0"/>
          </a:p>
        </p:txBody>
      </p:sp>
      <p:sp>
        <p:nvSpPr>
          <p:cNvPr id="5" name="Rectangle 4"/>
          <p:cNvSpPr/>
          <p:nvPr/>
        </p:nvSpPr>
        <p:spPr>
          <a:xfrm>
            <a:off x="3635896" y="2427734"/>
            <a:ext cx="5040560" cy="2400657"/>
          </a:xfrm>
          <a:prstGeom prst="rect">
            <a:avLst/>
          </a:prstGeom>
        </p:spPr>
        <p:txBody>
          <a:bodyPr wrap="square">
            <a:spAutoFit/>
          </a:bodyPr>
          <a:lstStyle/>
          <a:p>
            <a:pPr lvl="0" algn="just">
              <a:lnSpc>
                <a:spcPct val="150000"/>
              </a:lnSpc>
            </a:pPr>
            <a:r>
              <a:rPr lang="vi-VN" sz="2000" i="1" dirty="0"/>
              <a:t>Gợi </a:t>
            </a:r>
            <a:r>
              <a:rPr lang="vi-VN" sz="2000" i="1" dirty="0" smtClean="0"/>
              <a:t>ý:</a:t>
            </a:r>
          </a:p>
          <a:p>
            <a:pPr lvl="0" algn="just">
              <a:lnSpc>
                <a:spcPct val="150000"/>
              </a:lnSpc>
            </a:pPr>
            <a:r>
              <a:rPr lang="vi-VN" sz="2000" i="1" dirty="0" smtClean="0"/>
              <a:t>Chú </a:t>
            </a:r>
            <a:r>
              <a:rPr lang="vi-VN" sz="2000" i="1" dirty="0"/>
              <a:t>ý những chi tiết như phải đi bao lâu, bao xa mới đến được hang Én, bên trong hang Én có gì đặc biệt, cách sinh hoạt ở hang Én, v.</a:t>
            </a:r>
            <a:r>
              <a:rPr lang="vi-VN" sz="2000" dirty="0"/>
              <a:t>v...</a:t>
            </a:r>
            <a:endParaRPr lang="vi-VN"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304247"/>
            <a:ext cx="3546527" cy="2590627"/>
          </a:xfrm>
          <a:prstGeom prst="rect">
            <a:avLst/>
          </a:prstGeom>
        </p:spPr>
      </p:pic>
    </p:spTree>
    <p:extLst>
      <p:ext uri="{BB962C8B-B14F-4D97-AF65-F5344CB8AC3E}">
        <p14:creationId xmlns:p14="http://schemas.microsoft.com/office/powerpoint/2010/main" val="14077219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51"/>
          <p:cNvSpPr txBox="1">
            <a:spLocks noGrp="1"/>
          </p:cNvSpPr>
          <p:nvPr>
            <p:ph type="title"/>
          </p:nvPr>
        </p:nvSpPr>
        <p:spPr>
          <a:xfrm>
            <a:off x="5292080" y="267494"/>
            <a:ext cx="3384376" cy="646500"/>
          </a:xfrm>
          <a:prstGeom prst="rect">
            <a:avLst/>
          </a:prstGeom>
          <a:solidFill>
            <a:schemeClr val="bg1"/>
          </a:solidFill>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2800" b="1" dirty="0" smtClean="0">
                <a:solidFill>
                  <a:schemeClr val="tx1"/>
                </a:solidFill>
                <a:latin typeface="+mn-lt"/>
              </a:rPr>
              <a:t>Hướng dẫn về nhà</a:t>
            </a:r>
            <a:endParaRPr sz="2800" b="1" dirty="0">
              <a:solidFill>
                <a:schemeClr val="tx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52" y="0"/>
            <a:ext cx="5143500" cy="5143500"/>
          </a:xfrm>
          <a:prstGeom prst="rect">
            <a:avLst/>
          </a:prstGeom>
        </p:spPr>
      </p:pic>
      <p:sp>
        <p:nvSpPr>
          <p:cNvPr id="38" name="Google Shape;633;p51"/>
          <p:cNvSpPr/>
          <p:nvPr/>
        </p:nvSpPr>
        <p:spPr>
          <a:xfrm>
            <a:off x="4516532" y="-20538"/>
            <a:ext cx="343500" cy="5164038"/>
          </a:xfrm>
          <a:prstGeom prst="rect">
            <a:avLst/>
          </a:prstGeom>
          <a:solidFill>
            <a:schemeClr val="accent2"/>
          </a:solidFill>
          <a:ln>
            <a:noFill/>
          </a:ln>
        </p:spPr>
        <p:txBody>
          <a:bodyPr spcFirstLastPara="1" wrap="square" lIns="91425" tIns="91425" rIns="91425" bIns="91425" anchor="ctr" anchorCtr="0">
            <a:noAutofit/>
          </a:bodyPr>
          <a:lstStyle/>
          <a:p>
            <a:endParaRPr/>
          </a:p>
        </p:txBody>
      </p:sp>
      <p:sp>
        <p:nvSpPr>
          <p:cNvPr id="9" name="TextBox 8"/>
          <p:cNvSpPr txBox="1"/>
          <p:nvPr/>
        </p:nvSpPr>
        <p:spPr>
          <a:xfrm>
            <a:off x="4860032" y="1382454"/>
            <a:ext cx="4283968" cy="1477328"/>
          </a:xfrm>
          <a:prstGeom prst="rect">
            <a:avLst/>
          </a:prstGeom>
          <a:solidFill>
            <a:schemeClr val="bg1"/>
          </a:solidFill>
        </p:spPr>
        <p:txBody>
          <a:bodyPr wrap="square" rtlCol="0">
            <a:spAutoFit/>
          </a:bodyPr>
          <a:lstStyle/>
          <a:p>
            <a:pPr algn="just">
              <a:lnSpc>
                <a:spcPct val="150000"/>
              </a:lnSpc>
            </a:pPr>
            <a:r>
              <a:rPr lang="vi-VN" sz="2000" dirty="0" smtClean="0"/>
              <a:t>- Ôn tập nội dung bài </a:t>
            </a:r>
            <a:r>
              <a:rPr lang="vi-VN" sz="2000" i="1" dirty="0" smtClean="0"/>
              <a:t>Hang Én</a:t>
            </a:r>
            <a:r>
              <a:rPr lang="vi-VN" sz="2000" dirty="0" smtClean="0"/>
              <a:t>.</a:t>
            </a:r>
          </a:p>
          <a:p>
            <a:pPr algn="just">
              <a:lnSpc>
                <a:spcPct val="150000"/>
              </a:lnSpc>
            </a:pPr>
            <a:r>
              <a:rPr lang="vi-VN" sz="2000" dirty="0" smtClean="0"/>
              <a:t>- Chuẩn bị bài </a:t>
            </a:r>
            <a:r>
              <a:rPr lang="vi-VN" sz="2000" i="1" dirty="0" smtClean="0"/>
              <a:t>Thực hành tiếng Việt</a:t>
            </a:r>
            <a:r>
              <a:rPr lang="vi-VN" sz="2000" dirty="0" smtClean="0"/>
              <a:t> tiếp theo.</a:t>
            </a:r>
            <a:endParaRPr lang="vi-VN" sz="2000" dirty="0"/>
          </a:p>
        </p:txBody>
      </p:sp>
    </p:spTree>
    <p:extLst>
      <p:ext uri="{BB962C8B-B14F-4D97-AF65-F5344CB8AC3E}">
        <p14:creationId xmlns:p14="http://schemas.microsoft.com/office/powerpoint/2010/main" val="184143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 name="TextBox 4"/>
          <p:cNvSpPr txBox="1"/>
          <p:nvPr/>
        </p:nvSpPr>
        <p:spPr>
          <a:xfrm>
            <a:off x="0" y="2201873"/>
            <a:ext cx="3989962" cy="739754"/>
          </a:xfrm>
          <a:prstGeom prst="rect">
            <a:avLst/>
          </a:prstGeom>
          <a:noFill/>
        </p:spPr>
        <p:txBody>
          <a:bodyPr wrap="square" rtlCol="0">
            <a:spAutoFit/>
          </a:bodyPr>
          <a:lstStyle/>
          <a:p>
            <a:pPr algn="ctr">
              <a:lnSpc>
                <a:spcPct val="150000"/>
              </a:lnSpc>
            </a:pPr>
            <a:r>
              <a:rPr lang="vi-VN" sz="3200" b="1" dirty="0" smtClean="0"/>
              <a:t>Hẹn gặp lại các em!</a:t>
            </a:r>
            <a:endParaRPr lang="vi-VN" sz="32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8559" y="-10269"/>
            <a:ext cx="5143500" cy="5143500"/>
          </a:xfrm>
          <a:prstGeom prst="rect">
            <a:avLst/>
          </a:prstGeom>
        </p:spPr>
      </p:pic>
      <p:sp>
        <p:nvSpPr>
          <p:cNvPr id="11" name="Google Shape;633;p51"/>
          <p:cNvSpPr/>
          <p:nvPr/>
        </p:nvSpPr>
        <p:spPr>
          <a:xfrm>
            <a:off x="4008559" y="-10269"/>
            <a:ext cx="343500" cy="5164038"/>
          </a:xfrm>
          <a:prstGeom prst="rect">
            <a:avLst/>
          </a:prstGeom>
          <a:solidFill>
            <a:schemeClr val="accent2"/>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0332203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13" name="Google Shape;369;p45"/>
          <p:cNvSpPr txBox="1">
            <a:spLocks noGrp="1"/>
          </p:cNvSpPr>
          <p:nvPr>
            <p:ph type="subTitle" idx="1"/>
          </p:nvPr>
        </p:nvSpPr>
        <p:spPr>
          <a:xfrm>
            <a:off x="611560" y="124870"/>
            <a:ext cx="2736304" cy="576064"/>
          </a:xfrm>
          <a:prstGeom prst="rect">
            <a:avLst/>
          </a:prstGeom>
          <a:solidFill>
            <a:schemeClr val="bg1"/>
          </a:solidFill>
        </p:spPr>
        <p:txBody>
          <a:bodyPr spcFirstLastPara="1" wrap="square" lIns="91425" tIns="91425" rIns="91425" bIns="91425" anchor="ctr" anchorCtr="0">
            <a:noAutofit/>
          </a:bodyPr>
          <a:lstStyle/>
          <a:p>
            <a:pPr marL="0" lvl="0" indent="0" algn="just">
              <a:lnSpc>
                <a:spcPct val="150000"/>
              </a:lnSpc>
            </a:pPr>
            <a:r>
              <a:rPr lang="vi-VN" sz="2000" b="1" dirty="0" smtClean="0">
                <a:latin typeface="+mn-lt"/>
              </a:rPr>
              <a:t>Động Hương Tích</a:t>
            </a:r>
            <a:endParaRPr sz="2000" b="1" dirty="0">
              <a:latin typeface="+mn-lt"/>
            </a:endParaRPr>
          </a:p>
        </p:txBody>
      </p:sp>
      <p:pic>
        <p:nvPicPr>
          <p:cNvPr id="3074" name="Picture 2" descr="Động hương tích chùa hư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1961">
            <a:off x="1747783" y="970987"/>
            <a:ext cx="5729869" cy="32385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038920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1026" name="Picture 2" descr="8 hang động nổi tiếng nhất Việt Nam -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5556">
            <a:off x="1637418" y="956102"/>
            <a:ext cx="5896921" cy="3321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Google Shape;369;p45"/>
          <p:cNvSpPr txBox="1">
            <a:spLocks noGrp="1"/>
          </p:cNvSpPr>
          <p:nvPr>
            <p:ph type="subTitle" idx="1"/>
          </p:nvPr>
        </p:nvSpPr>
        <p:spPr>
          <a:xfrm>
            <a:off x="611560" y="124870"/>
            <a:ext cx="2304256" cy="576064"/>
          </a:xfrm>
          <a:prstGeom prst="rect">
            <a:avLst/>
          </a:prstGeom>
          <a:solidFill>
            <a:schemeClr val="bg1"/>
          </a:solidFill>
        </p:spPr>
        <p:txBody>
          <a:bodyPr spcFirstLastPara="1" wrap="square" lIns="91425" tIns="91425" rIns="91425" bIns="91425" anchor="ctr" anchorCtr="0">
            <a:noAutofit/>
          </a:bodyPr>
          <a:lstStyle/>
          <a:p>
            <a:pPr marL="0" lvl="0" indent="0" algn="just">
              <a:lnSpc>
                <a:spcPct val="150000"/>
              </a:lnSpc>
            </a:pPr>
            <a:r>
              <a:rPr lang="vi-VN" sz="2000" b="1" dirty="0" smtClean="0">
                <a:latin typeface="+mn-lt"/>
              </a:rPr>
              <a:t>Hang Sơn Đoòng</a:t>
            </a:r>
            <a:endParaRPr sz="2000" b="1" dirty="0">
              <a:latin typeface="+mn-lt"/>
            </a:endParaRPr>
          </a:p>
        </p:txBody>
      </p:sp>
    </p:spTree>
    <p:extLst>
      <p:ext uri="{BB962C8B-B14F-4D97-AF65-F5344CB8AC3E}">
        <p14:creationId xmlns:p14="http://schemas.microsoft.com/office/powerpoint/2010/main" val="7884274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Google Shape;248;p36"/>
          <p:cNvSpPr/>
          <p:nvPr/>
        </p:nvSpPr>
        <p:spPr>
          <a:xfrm>
            <a:off x="-75" y="0"/>
            <a:ext cx="9144000" cy="5143500"/>
          </a:xfrm>
          <a:prstGeom prst="rect">
            <a:avLst/>
          </a:prstGeom>
          <a:solidFill>
            <a:schemeClr val="accent3">
              <a:alpha val="26339"/>
            </a:schemeClr>
          </a:solidFill>
          <a:ln>
            <a:noFill/>
          </a:ln>
        </p:spPr>
        <p:txBody>
          <a:bodyPr spcFirstLastPara="1" wrap="square" lIns="91425" tIns="91425" rIns="91425" bIns="91425" anchor="ctr" anchorCtr="0">
            <a:noAutofit/>
          </a:bodyPr>
          <a:lstStyle/>
          <a:p>
            <a:endParaRPr/>
          </a:p>
        </p:txBody>
      </p:sp>
      <p:grpSp>
        <p:nvGrpSpPr>
          <p:cNvPr id="10" name="Google Shape;249;p36"/>
          <p:cNvGrpSpPr/>
          <p:nvPr/>
        </p:nvGrpSpPr>
        <p:grpSpPr>
          <a:xfrm>
            <a:off x="3112500" y="589053"/>
            <a:ext cx="2919000" cy="3319425"/>
            <a:chOff x="3112500" y="711850"/>
            <a:chExt cx="2919000" cy="3319425"/>
          </a:xfrm>
        </p:grpSpPr>
        <p:sp>
          <p:nvSpPr>
            <p:cNvPr id="11" name="Google Shape;250;p36"/>
            <p:cNvSpPr/>
            <p:nvPr/>
          </p:nvSpPr>
          <p:spPr>
            <a:xfrm>
              <a:off x="3112500" y="1112275"/>
              <a:ext cx="2919000" cy="2919000"/>
            </a:xfrm>
            <a:prstGeom prst="ellipse">
              <a:avLst/>
            </a:prstGeom>
            <a:solidFill>
              <a:schemeClr val="accent3"/>
            </a:solidFill>
            <a:ln>
              <a:noFill/>
            </a:ln>
          </p:spPr>
          <p:txBody>
            <a:bodyPr spcFirstLastPara="1" wrap="square" lIns="91425" tIns="91425" rIns="91425" bIns="91425" anchor="ctr" anchorCtr="0">
              <a:noAutofit/>
            </a:bodyPr>
            <a:lstStyle/>
            <a:p>
              <a:endParaRPr/>
            </a:p>
          </p:txBody>
        </p:sp>
        <p:sp>
          <p:nvSpPr>
            <p:cNvPr id="12" name="Google Shape;251;p36"/>
            <p:cNvSpPr/>
            <p:nvPr/>
          </p:nvSpPr>
          <p:spPr>
            <a:xfrm>
              <a:off x="3374231" y="1374006"/>
              <a:ext cx="2395500" cy="2395500"/>
            </a:xfrm>
            <a:prstGeom prst="ellipse">
              <a:avLst/>
            </a:prstGeom>
            <a:noFill/>
            <a:ln w="38100"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endParaRPr/>
            </a:p>
          </p:txBody>
        </p:sp>
        <p:grpSp>
          <p:nvGrpSpPr>
            <p:cNvPr id="13" name="Google Shape;254;p36"/>
            <p:cNvGrpSpPr/>
            <p:nvPr/>
          </p:nvGrpSpPr>
          <p:grpSpPr>
            <a:xfrm>
              <a:off x="4228025" y="711850"/>
              <a:ext cx="687750" cy="1012069"/>
              <a:chOff x="4228025" y="711850"/>
              <a:chExt cx="687750" cy="1012069"/>
            </a:xfrm>
          </p:grpSpPr>
          <p:sp>
            <p:nvSpPr>
              <p:cNvPr id="14" name="Google Shape;255;p36"/>
              <p:cNvSpPr/>
              <p:nvPr/>
            </p:nvSpPr>
            <p:spPr>
              <a:xfrm>
                <a:off x="4355750" y="828800"/>
                <a:ext cx="432300" cy="432300"/>
              </a:xfrm>
              <a:prstGeom prst="ellipse">
                <a:avLst/>
              </a:prstGeom>
              <a:solidFill>
                <a:schemeClr val="accent2"/>
              </a:solidFill>
              <a:ln>
                <a:noFill/>
              </a:ln>
            </p:spPr>
            <p:txBody>
              <a:bodyPr spcFirstLastPara="1" wrap="square" lIns="91425" tIns="91425" rIns="91425" bIns="91425" anchor="ctr" anchorCtr="0">
                <a:noAutofit/>
              </a:bodyPr>
              <a:lstStyle/>
              <a:p>
                <a:endParaRPr/>
              </a:p>
            </p:txBody>
          </p:sp>
          <p:sp>
            <p:nvSpPr>
              <p:cNvPr id="15" name="Google Shape;256;p36"/>
              <p:cNvSpPr/>
              <p:nvPr/>
            </p:nvSpPr>
            <p:spPr>
              <a:xfrm flipH="1">
                <a:off x="4228025" y="711850"/>
                <a:ext cx="687750" cy="1012069"/>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16" name="Google Shape;257;p36"/>
          <p:cNvSpPr txBox="1">
            <a:spLocks/>
          </p:cNvSpPr>
          <p:nvPr/>
        </p:nvSpPr>
        <p:spPr>
          <a:xfrm>
            <a:off x="3302261" y="1707654"/>
            <a:ext cx="2565883" cy="16206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200" b="1" smtClean="0">
                <a:latin typeface="+mn-lt"/>
              </a:rPr>
              <a:t>Tiết 62 – 63:</a:t>
            </a:r>
            <a:br>
              <a:rPr lang="vi-VN" sz="3200" b="1" smtClean="0">
                <a:latin typeface="+mn-lt"/>
              </a:rPr>
            </a:br>
            <a:r>
              <a:rPr lang="vi-VN" sz="3200" b="1" i="1" smtClean="0">
                <a:latin typeface="+mn-lt"/>
              </a:rPr>
              <a:t>Hang Én</a:t>
            </a:r>
            <a:endParaRPr lang="vi-VN" sz="3200" b="1" i="1" dirty="0">
              <a:latin typeface="+mn-lt"/>
            </a:endParaRPr>
          </a:p>
        </p:txBody>
      </p:sp>
    </p:spTree>
    <p:extLst>
      <p:ext uri="{BB962C8B-B14F-4D97-AF65-F5344CB8AC3E}">
        <p14:creationId xmlns:p14="http://schemas.microsoft.com/office/powerpoint/2010/main" val="27314137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7"/>
          <p:cNvSpPr txBox="1">
            <a:spLocks noGrp="1"/>
          </p:cNvSpPr>
          <p:nvPr>
            <p:ph type="title"/>
          </p:nvPr>
        </p:nvSpPr>
        <p:spPr>
          <a:xfrm>
            <a:off x="583849" y="489050"/>
            <a:ext cx="7968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800" b="1" dirty="0" smtClean="0">
                <a:solidFill>
                  <a:srgbClr val="000000"/>
                </a:solidFill>
                <a:latin typeface="+mn-lt"/>
              </a:rPr>
              <a:t>Nội dung bài học</a:t>
            </a:r>
            <a:endParaRPr sz="2800" b="1" dirty="0">
              <a:solidFill>
                <a:srgbClr val="000000"/>
              </a:solidFill>
              <a:latin typeface="+mn-lt"/>
            </a:endParaRPr>
          </a:p>
        </p:txBody>
      </p:sp>
      <p:sp>
        <p:nvSpPr>
          <p:cNvPr id="266" name="Google Shape;266;p37"/>
          <p:cNvSpPr/>
          <p:nvPr/>
        </p:nvSpPr>
        <p:spPr>
          <a:xfrm>
            <a:off x="0" y="4782000"/>
            <a:ext cx="9144000" cy="36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 name="Diagram 3"/>
          <p:cNvGraphicFramePr/>
          <p:nvPr>
            <p:extLst>
              <p:ext uri="{D42A27DB-BD31-4B8C-83A1-F6EECF244321}">
                <p14:modId xmlns:p14="http://schemas.microsoft.com/office/powerpoint/2010/main" val="3490527412"/>
              </p:ext>
            </p:extLst>
          </p:nvPr>
        </p:nvGraphicFramePr>
        <p:xfrm>
          <a:off x="683568" y="1131590"/>
          <a:ext cx="6936432" cy="34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7F3898E-7145-4BFC-9D44-D67CB282D5D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0F2A61E-C49B-44A7-90CE-E515003703C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7CF9F5D-BD4B-4161-83EA-DC51DFB18AD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92C6B50-2852-4A25-A939-5B4255F846A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4DCF997-1CD7-46E0-B594-C1F858D2134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446897CF-76D8-439F-951C-A892981BF83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txBox="1">
            <a:spLocks noGrp="1"/>
          </p:cNvSpPr>
          <p:nvPr>
            <p:ph type="title"/>
          </p:nvPr>
        </p:nvSpPr>
        <p:spPr>
          <a:xfrm>
            <a:off x="539552" y="267494"/>
            <a:ext cx="3443400" cy="862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2800" b="1" dirty="0" smtClean="0">
                <a:solidFill>
                  <a:schemeClr val="accent3">
                    <a:lumMod val="10000"/>
                  </a:schemeClr>
                </a:solidFill>
                <a:latin typeface="+mn-lt"/>
              </a:rPr>
              <a:t>I. Tìm hiểu chung</a:t>
            </a:r>
            <a:endParaRPr sz="2800" b="1" dirty="0">
              <a:solidFill>
                <a:schemeClr val="accent3">
                  <a:lumMod val="10000"/>
                </a:schemeClr>
              </a:solidFill>
              <a:latin typeface="+mn-lt"/>
            </a:endParaRPr>
          </a:p>
        </p:txBody>
      </p:sp>
      <p:sp>
        <p:nvSpPr>
          <p:cNvPr id="305" name="Google Shape;305;p40"/>
          <p:cNvSpPr txBox="1">
            <a:spLocks noGrp="1"/>
          </p:cNvSpPr>
          <p:nvPr>
            <p:ph type="subTitle" idx="1"/>
          </p:nvPr>
        </p:nvSpPr>
        <p:spPr>
          <a:xfrm>
            <a:off x="599024" y="1275606"/>
            <a:ext cx="5125103" cy="3384376"/>
          </a:xfrm>
          <a:prstGeom prst="rect">
            <a:avLst/>
          </a:prstGeom>
          <a:solidFill>
            <a:schemeClr val="bg1"/>
          </a:solidFill>
        </p:spPr>
        <p:txBody>
          <a:bodyPr spcFirstLastPara="1" wrap="square" lIns="91425" tIns="91425" rIns="91425" bIns="91425" anchor="t" anchorCtr="0">
            <a:noAutofit/>
          </a:bodyPr>
          <a:lstStyle/>
          <a:p>
            <a:pPr marL="139700" indent="0" algn="just">
              <a:lnSpc>
                <a:spcPct val="150000"/>
              </a:lnSpc>
            </a:pPr>
            <a:r>
              <a:rPr lang="nl-NL" sz="2000" b="1" dirty="0">
                <a:latin typeface="+mj-lt"/>
              </a:rPr>
              <a:t>1. Thông tin về văn bản</a:t>
            </a:r>
            <a:endParaRPr lang="vi-VN" sz="2000" dirty="0">
              <a:latin typeface="+mj-lt"/>
            </a:endParaRPr>
          </a:p>
          <a:p>
            <a:pPr marL="139700" indent="0" algn="just">
              <a:lnSpc>
                <a:spcPct val="150000"/>
              </a:lnSpc>
            </a:pPr>
            <a:r>
              <a:rPr lang="nl-NL" sz="2000" dirty="0">
                <a:latin typeface="+mj-lt"/>
              </a:rPr>
              <a:t>- Trích </a:t>
            </a:r>
            <a:r>
              <a:rPr lang="nl-NL" sz="2000" dirty="0" smtClean="0">
                <a:latin typeface="+mj-lt"/>
              </a:rPr>
              <a:t>dẫn </a:t>
            </a:r>
            <a:r>
              <a:rPr lang="nl-NL" sz="2000" dirty="0">
                <a:latin typeface="+mj-lt"/>
              </a:rPr>
              <a:t>văn bản viết giới thiệu về hang Én trên trang thông tin điện tử Sở Du lịch Quảng Bình; truy cập: </a:t>
            </a:r>
            <a:r>
              <a:rPr lang="nl-NL" sz="2000" dirty="0" smtClean="0">
                <a:latin typeface="+mj-lt"/>
              </a:rPr>
              <a:t>14/10/2020</a:t>
            </a:r>
            <a:r>
              <a:rPr lang="vi-VN" sz="2000" dirty="0" smtClean="0">
                <a:latin typeface="+mj-lt"/>
              </a:rPr>
              <a:t>.</a:t>
            </a:r>
            <a:endParaRPr lang="vi-VN" sz="2000" dirty="0">
              <a:latin typeface="+mj-lt"/>
            </a:endParaRPr>
          </a:p>
          <a:p>
            <a:pPr marL="139700" indent="0" algn="just">
              <a:lnSpc>
                <a:spcPct val="150000"/>
              </a:lnSpc>
            </a:pPr>
            <a:r>
              <a:rPr lang="nl-NL" sz="2000" dirty="0">
                <a:latin typeface="+mj-lt"/>
              </a:rPr>
              <a:t>- Tác giả: Hà My.</a:t>
            </a:r>
            <a:endParaRPr sz="2000" dirty="0">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347614"/>
            <a:ext cx="3795886" cy="37958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800" b="1" dirty="0" smtClean="0">
                <a:solidFill>
                  <a:schemeClr val="accent3">
                    <a:lumMod val="10000"/>
                  </a:schemeClr>
                </a:solidFill>
                <a:latin typeface="+mn-lt"/>
              </a:rPr>
              <a:t>2. Đọc – kể tóm tắt</a:t>
            </a:r>
            <a:endParaRPr lang="vi-VN" sz="2800" b="1" dirty="0">
              <a:solidFill>
                <a:schemeClr val="accent3">
                  <a:lumMod val="10000"/>
                </a:schemeClr>
              </a:solidFill>
              <a:latin typeface="+mn-lt"/>
            </a:endParaRPr>
          </a:p>
        </p:txBody>
      </p:sp>
      <p:sp>
        <p:nvSpPr>
          <p:cNvPr id="4" name="Rectangle 3"/>
          <p:cNvSpPr/>
          <p:nvPr/>
        </p:nvSpPr>
        <p:spPr>
          <a:xfrm>
            <a:off x="1043608" y="1347614"/>
            <a:ext cx="4572000" cy="2805320"/>
          </a:xfrm>
          <a:prstGeom prst="rect">
            <a:avLst/>
          </a:prstGeom>
          <a:solidFill>
            <a:schemeClr val="bg1"/>
          </a:solidFill>
        </p:spPr>
        <p:txBody>
          <a:bodyPr>
            <a:spAutoFit/>
          </a:bodyPr>
          <a:lstStyle/>
          <a:p>
            <a:pPr algn="just">
              <a:lnSpc>
                <a:spcPct val="150000"/>
              </a:lnSpc>
            </a:pPr>
            <a:r>
              <a:rPr lang="nl-NL" sz="2000" dirty="0"/>
              <a:t>Dựa vào phần Tri thức ngữ văn đã học trong các tiết trước, em hãy cho biết VB thuộc thể loại nào? Nhân vật “tôi” đã kể hành trình khám phá hang Én theo trình tự nào? Nêu tác dụng của trình tự đó với </a:t>
            </a:r>
            <a:r>
              <a:rPr lang="nl-NL" sz="2000" dirty="0" smtClean="0"/>
              <a:t>VB</a:t>
            </a:r>
            <a:r>
              <a:rPr lang="vi-VN" sz="2000" dirty="0" smtClean="0"/>
              <a:t>.</a:t>
            </a:r>
            <a:endParaRPr lang="vi-VN" sz="2000" dirty="0"/>
          </a:p>
        </p:txBody>
      </p:sp>
      <p:pic>
        <p:nvPicPr>
          <p:cNvPr id="5" name="Picture 4" descr="22858PICdbgea5Gz679dY_PIC2018.png"/>
          <p:cNvPicPr>
            <a:picLocks noChangeAspect="1"/>
          </p:cNvPicPr>
          <p:nvPr/>
        </p:nvPicPr>
        <p:blipFill>
          <a:blip r:embed="rId2" cstate="print"/>
          <a:stretch>
            <a:fillRect/>
          </a:stretch>
        </p:blipFill>
        <p:spPr>
          <a:xfrm>
            <a:off x="5292080" y="2455651"/>
            <a:ext cx="2629138" cy="2557130"/>
          </a:xfrm>
          <a:prstGeom prst="rect">
            <a:avLst/>
          </a:prstGeom>
        </p:spPr>
      </p:pic>
    </p:spTree>
    <p:extLst>
      <p:ext uri="{BB962C8B-B14F-4D97-AF65-F5344CB8AC3E}">
        <p14:creationId xmlns:p14="http://schemas.microsoft.com/office/powerpoint/2010/main" val="173690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Planning my Trip By Slidesgo">
  <a:themeElements>
    <a:clrScheme name="Simple Light">
      <a:dk1>
        <a:srgbClr val="000000"/>
      </a:dk1>
      <a:lt1>
        <a:srgbClr val="FFFFFF"/>
      </a:lt1>
      <a:dk2>
        <a:srgbClr val="8D9E7C"/>
      </a:dk2>
      <a:lt2>
        <a:srgbClr val="FFFFFF"/>
      </a:lt2>
      <a:accent1>
        <a:srgbClr val="8D9E7C"/>
      </a:accent1>
      <a:accent2>
        <a:srgbClr val="8D9E7C"/>
      </a:accent2>
      <a:accent3>
        <a:srgbClr val="E5DABE"/>
      </a:accent3>
      <a:accent4>
        <a:srgbClr val="A58854"/>
      </a:accent4>
      <a:accent5>
        <a:srgbClr val="795C29"/>
      </a:accent5>
      <a:accent6>
        <a:srgbClr val="8D9E7C"/>
      </a:accent6>
      <a:hlink>
        <a:srgbClr val="A588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lanning my Trip By Slidesgo">
  <a:themeElements>
    <a:clrScheme name="Simple Light">
      <a:dk1>
        <a:srgbClr val="000000"/>
      </a:dk1>
      <a:lt1>
        <a:srgbClr val="FFFFFF"/>
      </a:lt1>
      <a:dk2>
        <a:srgbClr val="8D9E7C"/>
      </a:dk2>
      <a:lt2>
        <a:srgbClr val="FFFFFF"/>
      </a:lt2>
      <a:accent1>
        <a:srgbClr val="8D9E7C"/>
      </a:accent1>
      <a:accent2>
        <a:srgbClr val="8D9E7C"/>
      </a:accent2>
      <a:accent3>
        <a:srgbClr val="E5DABE"/>
      </a:accent3>
      <a:accent4>
        <a:srgbClr val="A58854"/>
      </a:accent4>
      <a:accent5>
        <a:srgbClr val="795C29"/>
      </a:accent5>
      <a:accent6>
        <a:srgbClr val="8D9E7C"/>
      </a:accent6>
      <a:hlink>
        <a:srgbClr val="A588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1746</Words>
  <PresentationFormat>On-screen Show (16:9)</PresentationFormat>
  <Paragraphs>150</Paragraphs>
  <Slides>34</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Vibur</vt:lpstr>
      <vt:lpstr>Montserrat</vt:lpstr>
      <vt:lpstr>Times New Roman</vt:lpstr>
      <vt:lpstr>Wingdings</vt:lpstr>
      <vt:lpstr>Lato</vt:lpstr>
      <vt:lpstr>Just Another Hand</vt:lpstr>
      <vt:lpstr>Open Sans</vt:lpstr>
      <vt:lpstr>Planning my Trip By Slidesgo</vt:lpstr>
      <vt:lpstr>1_Planning my Trip By Slidesgo</vt:lpstr>
      <vt:lpstr>Chào mừng các em đến với bài học hôm nay!</vt:lpstr>
      <vt:lpstr>KHỞI ĐỘNG</vt:lpstr>
      <vt:lpstr>PowerPoint Presentation</vt:lpstr>
      <vt:lpstr>PowerPoint Presentation</vt:lpstr>
      <vt:lpstr>PowerPoint Presentation</vt:lpstr>
      <vt:lpstr>PowerPoint Presentation</vt:lpstr>
      <vt:lpstr>Nội dung bài học</vt:lpstr>
      <vt:lpstr>I. Tìm hiểu chung</vt:lpstr>
      <vt:lpstr>2. Đọc – kể tóm tắt</vt:lpstr>
      <vt:lpstr>2. Đọc – kể tóm tắt</vt:lpstr>
      <vt:lpstr>PowerPoint Presentation</vt:lpstr>
      <vt:lpstr>II. Tìm hiểu chi tiết 1. Hành trình đến hang Én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Nghệ thuật - Sử dụng các từ ngữ giàu hình ảnh, cảm xúc  tăng khả năng liên tưởng, tưởng tượng và khơi lên tình cảm trong lòng người đọc. - Lối kể tuyến tính phù hợp với thể kí giúp câu chuyện trở nên gần gũi, sống động, chân thực với người đọc.</vt:lpstr>
      <vt:lpstr>2. Nội dung VB cho thấy vẻ đẹp hoang dã, nguyên sơ của hang Én và thái độ của con người trước vẻ đẹp của tự nhiên.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modified xsi:type="dcterms:W3CDTF">2021-09-20T07:32:18Z</dcterms:modified>
</cp:coreProperties>
</file>