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450" r:id="rId3"/>
    <p:sldId id="454" r:id="rId4"/>
    <p:sldId id="347" r:id="rId5"/>
    <p:sldId id="1364" r:id="rId6"/>
    <p:sldId id="1365" r:id="rId7"/>
    <p:sldId id="452" r:id="rId8"/>
    <p:sldId id="1366" r:id="rId9"/>
    <p:sldId id="445" r:id="rId10"/>
    <p:sldId id="446" r:id="rId11"/>
    <p:sldId id="1367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62" d="100"/>
          <a:sy n="62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6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8710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78" y="1268760"/>
            <a:ext cx="12192000" cy="259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4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5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cối</a:t>
            </a:r>
            <a:endParaRPr lang="en-US" sz="4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0C0EB-BDF5-9E72-E291-300F55E6803F}"/>
              </a:ext>
            </a:extLst>
          </p:cNvPr>
          <p:cNvSpPr txBox="1"/>
          <p:nvPr/>
        </p:nvSpPr>
        <p:spPr>
          <a:xfrm>
            <a:off x="1199456" y="287500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86814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3E91D-0EAD-C449-A9FF-FEBB597F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208A-0E43-4D95-8ADD-47BA780FE61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09673-37BB-078D-8F9B-990EDA3D2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263AB-EEE1-37CF-F6FF-98DBD525E141}"/>
              </a:ext>
            </a:extLst>
          </p:cNvPr>
          <p:cNvSpPr txBox="1"/>
          <p:nvPr/>
        </p:nvSpPr>
        <p:spPr>
          <a:xfrm>
            <a:off x="1473958" y="777922"/>
            <a:ext cx="10222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LẠI BÀI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LUYỆN TẬP TẢ CÂY CỐI (TIẾT 2)</a:t>
            </a:r>
          </a:p>
        </p:txBody>
      </p:sp>
    </p:spTree>
    <p:extLst>
      <p:ext uri="{BB962C8B-B14F-4D97-AF65-F5344CB8AC3E}">
        <p14:creationId xmlns:p14="http://schemas.microsoft.com/office/powerpoint/2010/main" val="13958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" y="-26661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589C5FF-4B91-5F33-19C2-416D7FA4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98" y="841510"/>
            <a:ext cx="1081225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36B665-CE37-96BF-6D82-715BF546C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04089"/>
              </p:ext>
            </p:extLst>
          </p:nvPr>
        </p:nvGraphicFramePr>
        <p:xfrm>
          <a:off x="985259" y="1826395"/>
          <a:ext cx="8127999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940104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452194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2266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cục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đoạn</a:t>
                      </a:r>
                      <a:endParaRPr lang="en-US" sz="280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Mở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Giới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thiệu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38355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Miêu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tả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phận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7745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Lá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49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Kết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Nêu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cảm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nghĩ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27318"/>
                  </a:ext>
                </a:extLst>
              </a:tr>
            </a:tbl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ACF96CE-F75B-4BF9-2F5B-5ECB226EDA2B}"/>
              </a:ext>
            </a:extLst>
          </p:cNvPr>
          <p:cNvSpPr/>
          <p:nvPr/>
        </p:nvSpPr>
        <p:spPr>
          <a:xfrm>
            <a:off x="9264859" y="1349024"/>
            <a:ext cx="2903969" cy="3168352"/>
          </a:xfrm>
          <a:prstGeom prst="wedgeEllipseCallout">
            <a:avLst>
              <a:gd name="adj1" fmla="val -53283"/>
              <a:gd name="adj2" fmla="val 5957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HS THẢO LUẬN NHÓM 4 LÀM VÀO PHT</a:t>
            </a:r>
          </a:p>
        </p:txBody>
      </p:sp>
    </p:spTree>
    <p:extLst>
      <p:ext uri="{BB962C8B-B14F-4D97-AF65-F5344CB8AC3E}">
        <p14:creationId xmlns:p14="http://schemas.microsoft.com/office/powerpoint/2010/main" val="19367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45C8154-E34C-9BA1-1162-67876237D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45675"/>
              </p:ext>
            </p:extLst>
          </p:nvPr>
        </p:nvGraphicFramePr>
        <p:xfrm>
          <a:off x="0" y="0"/>
          <a:ext cx="12720735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9213">
                  <a:extLst>
                    <a:ext uri="{9D8B030D-6E8A-4147-A177-3AD203B41FA5}">
                      <a16:colId xmlns:a16="http://schemas.microsoft.com/office/drawing/2014/main" val="2194010440"/>
                    </a:ext>
                  </a:extLst>
                </a:gridCol>
                <a:gridCol w="3258538">
                  <a:extLst>
                    <a:ext uri="{9D8B030D-6E8A-4147-A177-3AD203B41FA5}">
                      <a16:colId xmlns:a16="http://schemas.microsoft.com/office/drawing/2014/main" val="2045219466"/>
                    </a:ext>
                  </a:extLst>
                </a:gridCol>
                <a:gridCol w="7862984">
                  <a:extLst>
                    <a:ext uri="{9D8B030D-6E8A-4147-A177-3AD203B41FA5}">
                      <a16:colId xmlns:a16="http://schemas.microsoft.com/office/drawing/2014/main" val="1412266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đoạn</a:t>
                      </a:r>
                      <a:endParaRPr lang="en-US" sz="280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Mở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luôn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già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khác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38355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Miêu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rậm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dài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nhìn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giống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râu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;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chuyển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trắng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ngày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sắp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mưa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mưa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khác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đa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phụ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còn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đa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ăn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xuống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đất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lên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thân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phụ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7745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Lá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bóng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mát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rượi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rụng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hàng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loạt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xanh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tươi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quanh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49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nghĩ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UTM Avo" panose="02040603050506020204" pitchFamily="18" charset="0"/>
                        </a:rPr>
                        <a:t>si</a:t>
                      </a:r>
                      <a:endParaRPr lang="en-US" sz="2800" dirty="0">
                        <a:solidFill>
                          <a:srgbClr val="7030A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ích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lợi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với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Lá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bóng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mát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rễ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si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trẻ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nhớ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về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nội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ông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UTM Avo" panose="02040603050506020204" pitchFamily="18" charset="0"/>
                        </a:rPr>
                        <a:t>ngoại</a:t>
                      </a:r>
                      <a:r>
                        <a:rPr lang="en-US" sz="2800" dirty="0"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2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2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" y="-78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44DD634-EC59-15DA-4DA5-C7B4B627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2" y="211540"/>
            <a:ext cx="1242581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quả,cây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2" descr="https://img.loigiaihay.com/picture/2019/1231/ta-cay-bong-mat.jpg">
            <a:extLst>
              <a:ext uri="{FF2B5EF4-FFF2-40B4-BE49-F238E27FC236}">
                <a16:creationId xmlns:a16="http://schemas.microsoft.com/office/drawing/2014/main" id="{ACA8602C-73E1-6665-C5FB-5AF4D1DD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160746"/>
            <a:ext cx="11818961" cy="5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C017F-03D6-A686-277D-8168085B9A7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E2DCF19-B407-4843-9F86-FB55B9403737}" type="slidenum">
              <a:rPr lang="en-US" altLang="vi-VN" smtClean="0"/>
              <a:pPr>
                <a:defRPr/>
              </a:pPr>
              <a:t>5</a:t>
            </a:fld>
            <a:endParaRPr lang="vi-VN" alt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24E3E-3E74-14A2-77B8-36E692EA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74A11-2781-123C-D075-E5B5E44D6104}"/>
              </a:ext>
            </a:extLst>
          </p:cNvPr>
          <p:cNvSpPr txBox="1"/>
          <p:nvPr/>
        </p:nvSpPr>
        <p:spPr>
          <a:xfrm>
            <a:off x="1392072" y="450376"/>
            <a:ext cx="809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HS THẢO LUẬN NHÓM 2 QUAN SÁT VÀ GHI LẠI KẾT QUẢ QUAN SÁT</a:t>
            </a:r>
          </a:p>
        </p:txBody>
      </p:sp>
    </p:spTree>
    <p:extLst>
      <p:ext uri="{BB962C8B-B14F-4D97-AF65-F5344CB8AC3E}">
        <p14:creationId xmlns:p14="http://schemas.microsoft.com/office/powerpoint/2010/main" val="79739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DF05B9-B3CA-97E1-FE84-87FDBB8A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23" y="178523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12C9DD4-CE62-B491-FFA0-560F9C09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6357"/>
            <a:ext cx="12311336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( to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xòe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,…)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gốc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…)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reo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mùi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tai,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vắn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en-US" sz="3200" dirty="0"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5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2045478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9532F-B2AA-66F5-145F-097AC94B4FF5}"/>
              </a:ext>
            </a:extLst>
          </p:cNvPr>
          <p:cNvSpPr txBox="1"/>
          <p:nvPr/>
        </p:nvSpPr>
        <p:spPr>
          <a:xfrm>
            <a:off x="3287688" y="102688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BÁO CÁO KẾT QUẢ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350E9-CCB6-3C48-4118-82FF1398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208A-0E43-4D95-8ADD-47BA780FE61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408AB9F-4D58-9E54-A7DA-A6DE4A974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" y="0"/>
            <a:ext cx="3775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7D11B-C80F-C793-8444-F60C6E19556B}"/>
              </a:ext>
            </a:extLst>
          </p:cNvPr>
          <p:cNvSpPr txBox="1"/>
          <p:nvPr/>
        </p:nvSpPr>
        <p:spPr>
          <a:xfrm>
            <a:off x="983432" y="339358"/>
            <a:ext cx="13609511" cy="6471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: to,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,…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to,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sần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sùi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rễ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trồi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khỏi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nhánh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thon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tía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li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chùm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ngọt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lịm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thơm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dịu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endParaRPr lang="en-US" sz="2800" b="1" dirty="0">
              <a:solidFill>
                <a:srgbClr val="7030A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5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335360" y="2852936"/>
            <a:ext cx="11449272" cy="80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học tập được điều gì sau bài học hôm nay?</a:t>
            </a:r>
            <a:endParaRPr lang="en-US" sz="36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3674</TotalTime>
  <Words>541</Words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2013-10-28T09:13:32Z</dcterms:created>
  <dcterms:modified xsi:type="dcterms:W3CDTF">2023-09-05T05:08:33Z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