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95" r:id="rId2"/>
    <p:sldId id="296" r:id="rId3"/>
    <p:sldId id="261" r:id="rId4"/>
    <p:sldId id="263" r:id="rId5"/>
    <p:sldId id="297" r:id="rId6"/>
    <p:sldId id="264" r:id="rId7"/>
    <p:sldId id="265" r:id="rId8"/>
    <p:sldId id="266" r:id="rId9"/>
    <p:sldId id="267" r:id="rId10"/>
    <p:sldId id="270" r:id="rId11"/>
    <p:sldId id="298" r:id="rId12"/>
    <p:sldId id="283" r:id="rId13"/>
    <p:sldId id="271" r:id="rId14"/>
    <p:sldId id="272" r:id="rId15"/>
    <p:sldId id="268" r:id="rId16"/>
    <p:sldId id="269" r:id="rId17"/>
    <p:sldId id="274" r:id="rId18"/>
    <p:sldId id="275" r:id="rId19"/>
    <p:sldId id="276" r:id="rId20"/>
    <p:sldId id="277" r:id="rId21"/>
    <p:sldId id="278" r:id="rId22"/>
    <p:sldId id="282" r:id="rId23"/>
    <p:sldId id="284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ECF1F5"/>
    <a:srgbClr val="FFFFFF"/>
    <a:srgbClr val="000000"/>
    <a:srgbClr val="232120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9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0EDD55-6EF9-4F2F-B2E8-89FE86AE8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7EBCF-88AE-4BF9-A4A5-BFAACAA7AF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DFD-749F-49FB-9FCD-EBF1867DD589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CB2FD-EF26-460B-B5B4-AAF7A39543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94CE9-A63E-4934-A26E-9E7A8490FA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A03BA-4DAE-43B6-8555-74B724E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33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DCD6F-7946-4FF6-9B49-935C892727B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2680E-B98D-4962-9B6F-BAE23C99A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2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C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6A03F4-77E0-4749-B2C0-66E7810A443F}"/>
              </a:ext>
            </a:extLst>
          </p:cNvPr>
          <p:cNvSpPr/>
          <p:nvPr userDrawn="1"/>
        </p:nvSpPr>
        <p:spPr>
          <a:xfrm>
            <a:off x="584718" y="746449"/>
            <a:ext cx="11022564" cy="5449078"/>
          </a:xfrm>
          <a:prstGeom prst="roundRect">
            <a:avLst>
              <a:gd name="adj" fmla="val 3894"/>
            </a:avLst>
          </a:prstGeom>
          <a:solidFill>
            <a:srgbClr val="FFFFFF"/>
          </a:solidFill>
          <a:ln>
            <a:noFill/>
          </a:ln>
          <a:effectLst>
            <a:outerShdw blurRad="381000" dist="2540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6A03F4-77E0-4749-B2C0-66E7810A443F}"/>
              </a:ext>
            </a:extLst>
          </p:cNvPr>
          <p:cNvSpPr/>
          <p:nvPr userDrawn="1"/>
        </p:nvSpPr>
        <p:spPr>
          <a:xfrm>
            <a:off x="500742" y="550507"/>
            <a:ext cx="11190516" cy="5840962"/>
          </a:xfrm>
          <a:prstGeom prst="roundRect">
            <a:avLst>
              <a:gd name="adj" fmla="val 3894"/>
            </a:avLst>
          </a:prstGeom>
          <a:solidFill>
            <a:srgbClr val="FFFFFF"/>
          </a:solidFill>
          <a:ln>
            <a:noFill/>
          </a:ln>
          <a:effectLst>
            <a:outerShdw blurRad="381000" dist="2540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6A03F4-77E0-4749-B2C0-66E7810A443F}"/>
              </a:ext>
            </a:extLst>
          </p:cNvPr>
          <p:cNvSpPr/>
          <p:nvPr userDrawn="1"/>
        </p:nvSpPr>
        <p:spPr>
          <a:xfrm>
            <a:off x="500742" y="550507"/>
            <a:ext cx="11190516" cy="5840962"/>
          </a:xfrm>
          <a:prstGeom prst="roundRect">
            <a:avLst>
              <a:gd name="adj" fmla="val 3894"/>
            </a:avLst>
          </a:prstGeom>
          <a:solidFill>
            <a:srgbClr val="FFFFFF"/>
          </a:solidFill>
          <a:ln>
            <a:noFill/>
          </a:ln>
          <a:effectLst>
            <a:outerShdw blurRad="381000" dist="2540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6A03F4-77E0-4749-B2C0-66E7810A443F}"/>
              </a:ext>
            </a:extLst>
          </p:cNvPr>
          <p:cNvSpPr/>
          <p:nvPr userDrawn="1"/>
        </p:nvSpPr>
        <p:spPr>
          <a:xfrm>
            <a:off x="500742" y="550507"/>
            <a:ext cx="11190516" cy="5840962"/>
          </a:xfrm>
          <a:prstGeom prst="roundRect">
            <a:avLst>
              <a:gd name="adj" fmla="val 3894"/>
            </a:avLst>
          </a:prstGeom>
          <a:solidFill>
            <a:srgbClr val="FFFFFF"/>
          </a:solidFill>
          <a:ln>
            <a:noFill/>
          </a:ln>
          <a:effectLst>
            <a:outerShdw blurRad="381000" dist="2540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D4DC318-A2F6-420A-B9B5-86BC36399AAC}"/>
              </a:ext>
            </a:extLst>
          </p:cNvPr>
          <p:cNvSpPr/>
          <p:nvPr userDrawn="1"/>
        </p:nvSpPr>
        <p:spPr>
          <a:xfrm>
            <a:off x="7912102" y="550507"/>
            <a:ext cx="3779157" cy="5840962"/>
          </a:xfrm>
          <a:custGeom>
            <a:avLst/>
            <a:gdLst>
              <a:gd name="connsiteX0" fmla="*/ 0 w 3779157"/>
              <a:gd name="connsiteY0" fmla="*/ 0 h 5840962"/>
              <a:gd name="connsiteX1" fmla="*/ 3551710 w 3779157"/>
              <a:gd name="connsiteY1" fmla="*/ 0 h 5840962"/>
              <a:gd name="connsiteX2" fmla="*/ 3779157 w 3779157"/>
              <a:gd name="connsiteY2" fmla="*/ 227447 h 5840962"/>
              <a:gd name="connsiteX3" fmla="*/ 3779157 w 3779157"/>
              <a:gd name="connsiteY3" fmla="*/ 5613515 h 5840962"/>
              <a:gd name="connsiteX4" fmla="*/ 3551710 w 3779157"/>
              <a:gd name="connsiteY4" fmla="*/ 5840962 h 5840962"/>
              <a:gd name="connsiteX5" fmla="*/ 0 w 3779157"/>
              <a:gd name="connsiteY5" fmla="*/ 5840962 h 584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9157" h="5840962">
                <a:moveTo>
                  <a:pt x="0" y="0"/>
                </a:moveTo>
                <a:lnTo>
                  <a:pt x="3551710" y="0"/>
                </a:lnTo>
                <a:cubicBezTo>
                  <a:pt x="3677326" y="0"/>
                  <a:pt x="3779157" y="101831"/>
                  <a:pt x="3779157" y="227447"/>
                </a:cubicBezTo>
                <a:lnTo>
                  <a:pt x="3779157" y="5613515"/>
                </a:lnTo>
                <a:cubicBezTo>
                  <a:pt x="3779157" y="5739131"/>
                  <a:pt x="3677326" y="5840962"/>
                  <a:pt x="3551710" y="5840962"/>
                </a:cubicBezTo>
                <a:lnTo>
                  <a:pt x="0" y="5840962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83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395DC-8AC8-4F8F-9F6D-2DE7C3BBF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24" y="1199707"/>
            <a:ext cx="5287342" cy="445858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6D8FB4D-D32A-4AF1-9285-A7E0BE4CBA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771" y="1156795"/>
            <a:ext cx="3985727" cy="66442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Apple iMac.</a:t>
            </a:r>
          </a:p>
        </p:txBody>
      </p:sp>
    </p:spTree>
    <p:extLst>
      <p:ext uri="{BB962C8B-B14F-4D97-AF65-F5344CB8AC3E}">
        <p14:creationId xmlns:p14="http://schemas.microsoft.com/office/powerpoint/2010/main" val="2316104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531354-5E5D-4BAE-A0D9-BDC77A4B8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58" y="1231032"/>
            <a:ext cx="2158484" cy="4395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B0257-C3FE-4437-9543-D7B192F27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3" y="1231032"/>
            <a:ext cx="2158484" cy="4395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22257-FDC2-4CC5-A959-F36603EE8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23" y="1231032"/>
            <a:ext cx="2158484" cy="4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363E2-27AF-487D-B63C-2D85E2572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08" y="1259633"/>
            <a:ext cx="2210576" cy="4338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976ED-CEE2-4F92-9937-279B381B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381" y="1259633"/>
            <a:ext cx="2210576" cy="4338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2CCCA-6915-4050-B831-710E6C893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02" y="1259633"/>
            <a:ext cx="2210576" cy="4338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AC6ED-DAF8-43E1-BA3B-CE3179232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87" y="1259633"/>
            <a:ext cx="2210576" cy="43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6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BF4C6-32B5-4530-9730-F061E735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72" y="1184988"/>
            <a:ext cx="2316400" cy="4488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6E013-D5D5-4F5A-B923-CDFB3C0CD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48" y="1184988"/>
            <a:ext cx="2316400" cy="4488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96E40A-91B3-4855-9D97-E508831A9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4" y="1184988"/>
            <a:ext cx="2316400" cy="44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3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47287-D356-4932-8D4C-E286AEE0D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05" y="1082352"/>
            <a:ext cx="2275538" cy="469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C7DC8-E112-4738-8ECD-954FA3001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57" y="1082352"/>
            <a:ext cx="2275538" cy="4693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9C709-3831-4BAE-A034-FABED99AA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31" y="1082352"/>
            <a:ext cx="2275538" cy="46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64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05D1F-C8DF-4877-8620-4C40D9787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54" y="1250302"/>
            <a:ext cx="2335892" cy="4576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0DC38-4494-4018-B101-757901576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35" y="1250301"/>
            <a:ext cx="2335892" cy="457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9529E-F741-4B2C-9A32-A246810B4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73" y="1250302"/>
            <a:ext cx="2335892" cy="4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138DF6-F2AD-4EB7-B913-3B4AFE794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11" y="1439973"/>
            <a:ext cx="1870734" cy="3978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890813-BBA7-4783-A36B-04EE8FFE9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55" y="1439973"/>
            <a:ext cx="1870734" cy="3978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44F99-828B-417C-866B-EFCF267BA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33" y="1439973"/>
            <a:ext cx="1870734" cy="39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91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9BF8C-94BD-466A-A97E-1F0FC5EB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11" y="1129004"/>
            <a:ext cx="2216458" cy="4599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98BFD-F179-4116-AC08-8FABE8A4D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71" y="1129004"/>
            <a:ext cx="2216458" cy="4599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58B52-EF83-4C60-A282-BBD71B827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31" y="1129004"/>
            <a:ext cx="2216458" cy="45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95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82CF6-B83E-4E0F-85B6-CEAAFC9BA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15" y="1334278"/>
            <a:ext cx="2010410" cy="4189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3EB00-01B4-4C53-BA95-BCE702CCF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747" y="1334278"/>
            <a:ext cx="2010410" cy="4189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7B1CE-565B-4579-BD27-AAB073088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81" y="1334278"/>
            <a:ext cx="2010410" cy="41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16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9C896-0330-44F1-B86C-1C5977E0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84" y="1268963"/>
            <a:ext cx="2160038" cy="4320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E5DF2-C541-4ACE-8D04-5585DDBF5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36" y="1268963"/>
            <a:ext cx="2160038" cy="43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8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739FC-7510-4454-9E38-1E2394296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37" y="580767"/>
            <a:ext cx="2860420" cy="5696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00F8E-51F7-4A5E-B84C-C10F2F8F2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7" y="580767"/>
            <a:ext cx="2860420" cy="5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7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2EEDC7-ACDF-4072-AD72-9E1612FB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95" y="1059550"/>
            <a:ext cx="5690622" cy="473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A8E01-4336-49A8-BBB9-D6F4507821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771" y="1156795"/>
            <a:ext cx="3985727" cy="66442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iMac Pro.</a:t>
            </a:r>
          </a:p>
        </p:txBody>
      </p:sp>
    </p:spTree>
    <p:extLst>
      <p:ext uri="{BB962C8B-B14F-4D97-AF65-F5344CB8AC3E}">
        <p14:creationId xmlns:p14="http://schemas.microsoft.com/office/powerpoint/2010/main" val="81875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66CC7-EECA-4199-8A8B-68D91B06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12" y="799070"/>
            <a:ext cx="2682936" cy="5259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2D7BA-AE54-4CF0-A798-47A0F7305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69" y="799070"/>
            <a:ext cx="2682936" cy="52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6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E444A-ECF0-4DEB-A6B6-A8531F4DF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70" y="972065"/>
            <a:ext cx="2475225" cy="5152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B6A1E-DCFF-4D38-9313-8A8596997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89" y="1039748"/>
            <a:ext cx="2475225" cy="5085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76943-B257-4EE4-9162-292AF501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08" y="972065"/>
            <a:ext cx="2614609" cy="51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98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D4926-6870-40D0-8AC3-2A77C93FC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27" y="987276"/>
            <a:ext cx="2434021" cy="4883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5F9F3-7018-4EA5-95D4-1B5329E4D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52" y="987276"/>
            <a:ext cx="2434021" cy="4883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A34BB-36A7-4221-AF17-1A60CBEB6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89" y="987276"/>
            <a:ext cx="2434021" cy="488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45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2E7F2-EC1E-41FA-8C29-B9AC71DC2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60" y="1785950"/>
            <a:ext cx="1937711" cy="369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A01BD-0F9F-4BC7-8496-69D50561D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81" y="1848333"/>
            <a:ext cx="1940394" cy="3543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DD402-08D0-4631-863B-C63825EE2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56" y="1570359"/>
            <a:ext cx="2002531" cy="391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8F897-3168-466E-B34A-ACA4DD6C7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72" y="1173435"/>
            <a:ext cx="2002531" cy="4395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8E7CD-7CEE-4450-B58B-F0640EBBA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89" y="1086732"/>
            <a:ext cx="2132089" cy="43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40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0ECE8-0D49-4E13-B9C6-989BEEBB6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" y="883508"/>
            <a:ext cx="3606896" cy="5090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8E5AF-204E-424B-BD0A-62E72D9D9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58" y="883508"/>
            <a:ext cx="3606896" cy="5090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331BF-D3C7-4326-A19B-3071C2BB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62" y="883508"/>
            <a:ext cx="3606896" cy="50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1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DC8F7-2AEC-45AB-9730-5ECEB44E9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4" y="1416906"/>
            <a:ext cx="6191564" cy="4592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A06C4-6F63-4140-BF84-252196131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19" y="494270"/>
            <a:ext cx="4213134" cy="567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21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ADCD2-7052-463E-9F79-E2E1BD18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71" y="2617143"/>
            <a:ext cx="3790820" cy="2962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0BB9F-C654-4FB2-A657-3751870A6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62" y="1483568"/>
            <a:ext cx="3041136" cy="38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3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DBC4FD-21BF-427F-A02B-CB98B332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07" y="2321577"/>
            <a:ext cx="4034250" cy="2789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3EE088-D086-4089-9CA4-CF930BEE7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27" y="1455577"/>
            <a:ext cx="2825990" cy="39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9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24FB1-C022-4AC0-AD2B-4AD03B78F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77" y="1567248"/>
            <a:ext cx="2606452" cy="3723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4F3CA-EE7C-45E1-B8E6-A58E7D55C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85" y="1567248"/>
            <a:ext cx="2606452" cy="3723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9660A7-8ADF-4806-8929-8D4BAC03A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31" y="1567247"/>
            <a:ext cx="2606452" cy="37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9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6270A8-C52C-4218-954E-BBFCC3F1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44" y="2062066"/>
            <a:ext cx="1634330" cy="3032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FAC253-8AB2-473D-AA1E-838F4912E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77" y="2062066"/>
            <a:ext cx="1634330" cy="3032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48AAE-F233-4F73-B69C-BFBC3B029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70" y="2062066"/>
            <a:ext cx="1634330" cy="30324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485EAC-C27C-4213-8106-E616E6623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34" y="2062065"/>
            <a:ext cx="1634330" cy="3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B3F87F-EE8E-4797-9E45-790062073A4E}"/>
              </a:ext>
            </a:extLst>
          </p:cNvPr>
          <p:cNvGrpSpPr/>
          <p:nvPr/>
        </p:nvGrpSpPr>
        <p:grpSpPr>
          <a:xfrm>
            <a:off x="3710474" y="1327127"/>
            <a:ext cx="7159690" cy="4203746"/>
            <a:chOff x="1115199" y="504567"/>
            <a:chExt cx="9961602" cy="58488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2E1F6A-E512-4B44-8191-A015A6F1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199" y="504567"/>
              <a:ext cx="9961602" cy="584886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61543D-00D2-4C1F-8A87-36A359F1F891}"/>
                </a:ext>
              </a:extLst>
            </p:cNvPr>
            <p:cNvSpPr/>
            <p:nvPr/>
          </p:nvSpPr>
          <p:spPr>
            <a:xfrm>
              <a:off x="5581650" y="5848348"/>
              <a:ext cx="785813" cy="161925"/>
            </a:xfrm>
            <a:prstGeom prst="rect">
              <a:avLst/>
            </a:prstGeom>
            <a:solidFill>
              <a:srgbClr val="23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F6D54C53-EB02-4463-A254-DBE65BB485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771" y="1156795"/>
            <a:ext cx="3985727" cy="66442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Apple MacBook</a:t>
            </a:r>
          </a:p>
        </p:txBody>
      </p:sp>
    </p:spTree>
    <p:extLst>
      <p:ext uri="{BB962C8B-B14F-4D97-AF65-F5344CB8AC3E}">
        <p14:creationId xmlns:p14="http://schemas.microsoft.com/office/powerpoint/2010/main" val="2833814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8035BE-2721-444F-B7BB-7CB1C1B9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0" y="1480751"/>
            <a:ext cx="2233878" cy="3896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8B673-7CD8-4F94-97C4-62732DFCD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43" y="1480751"/>
            <a:ext cx="2233878" cy="3896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811E8F-B6A4-4457-BE17-66C6DBAC9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40" y="1480751"/>
            <a:ext cx="2233878" cy="3896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91E868-DEFE-43F4-A7BA-C6CF2C68C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62" y="1480751"/>
            <a:ext cx="2233878" cy="38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25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DDAF75-FE30-4E08-AAE7-144E00FFC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27" y="1341859"/>
            <a:ext cx="7420946" cy="41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4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6FB211-6434-4AB6-BFDB-57AE1D92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76" y="1247386"/>
            <a:ext cx="7756848" cy="43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44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FFC09B-DC4A-4261-B503-27C5F34F4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98" y="1011205"/>
            <a:ext cx="8596604" cy="483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48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FCF0644-7FBC-4BAC-8766-430DB148D1C7}"/>
              </a:ext>
            </a:extLst>
          </p:cNvPr>
          <p:cNvGrpSpPr/>
          <p:nvPr/>
        </p:nvGrpSpPr>
        <p:grpSpPr>
          <a:xfrm>
            <a:off x="3329668" y="2045840"/>
            <a:ext cx="5532664" cy="3248454"/>
            <a:chOff x="1115199" y="504567"/>
            <a:chExt cx="9961602" cy="58488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238215-CFBB-4978-AA65-BA7D3A19C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199" y="504567"/>
              <a:ext cx="9961602" cy="58488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C4C239-42D2-4F04-8A39-B43C30A13BDC}"/>
                </a:ext>
              </a:extLst>
            </p:cNvPr>
            <p:cNvSpPr/>
            <p:nvPr/>
          </p:nvSpPr>
          <p:spPr>
            <a:xfrm>
              <a:off x="5581650" y="5848348"/>
              <a:ext cx="785813" cy="161925"/>
            </a:xfrm>
            <a:prstGeom prst="rect">
              <a:avLst/>
            </a:prstGeom>
            <a:solidFill>
              <a:srgbClr val="23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ADEBE-EBD6-43A3-A6B2-DAA8F8FDEBAA}"/>
              </a:ext>
            </a:extLst>
          </p:cNvPr>
          <p:cNvSpPr/>
          <p:nvPr/>
        </p:nvSpPr>
        <p:spPr>
          <a:xfrm flipH="1">
            <a:off x="7135914" y="1289717"/>
            <a:ext cx="2776639" cy="1979903"/>
          </a:xfrm>
          <a:custGeom>
            <a:avLst/>
            <a:gdLst>
              <a:gd name="connsiteX0" fmla="*/ 2776639 w 2776639"/>
              <a:gd name="connsiteY0" fmla="*/ 1608428 h 1979903"/>
              <a:gd name="connsiteX1" fmla="*/ 2405164 w 2776639"/>
              <a:gd name="connsiteY1" fmla="*/ 1608428 h 1979903"/>
              <a:gd name="connsiteX2" fmla="*/ 2776639 w 2776639"/>
              <a:gd name="connsiteY2" fmla="*/ 1979903 h 1979903"/>
              <a:gd name="connsiteX3" fmla="*/ 2776639 w 2776639"/>
              <a:gd name="connsiteY3" fmla="*/ 0 h 1979903"/>
              <a:gd name="connsiteX4" fmla="*/ 0 w 2776639"/>
              <a:gd name="connsiteY4" fmla="*/ 0 h 1979903"/>
              <a:gd name="connsiteX5" fmla="*/ 0 w 2776639"/>
              <a:gd name="connsiteY5" fmla="*/ 1607820 h 1979903"/>
              <a:gd name="connsiteX6" fmla="*/ 2776639 w 2776639"/>
              <a:gd name="connsiteY6" fmla="*/ 1607820 h 197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6639" h="1979903">
                <a:moveTo>
                  <a:pt x="2776639" y="1608428"/>
                </a:moveTo>
                <a:lnTo>
                  <a:pt x="2405164" y="1608428"/>
                </a:lnTo>
                <a:lnTo>
                  <a:pt x="2776639" y="1979903"/>
                </a:lnTo>
                <a:close/>
                <a:moveTo>
                  <a:pt x="2776639" y="0"/>
                </a:moveTo>
                <a:lnTo>
                  <a:pt x="0" y="0"/>
                </a:lnTo>
                <a:lnTo>
                  <a:pt x="0" y="1607820"/>
                </a:lnTo>
                <a:lnTo>
                  <a:pt x="2776639" y="16078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0" rIns="365760" bIns="365760" rtlCol="0" anchor="ctr"/>
          <a:lstStyle/>
          <a:p>
            <a:pPr>
              <a:lnSpc>
                <a:spcPct val="130000"/>
              </a:lnSpc>
            </a:pPr>
            <a:r>
              <a:rPr lang="en-US" sz="1200" dirty="0"/>
              <a:t>It is a long established fact that a reader will be distracted.</a:t>
            </a:r>
          </a:p>
        </p:txBody>
      </p:sp>
    </p:spTree>
    <p:extLst>
      <p:ext uri="{BB962C8B-B14F-4D97-AF65-F5344CB8AC3E}">
        <p14:creationId xmlns:p14="http://schemas.microsoft.com/office/powerpoint/2010/main" val="279210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D1C19B-1EA2-4267-955C-31C70693A404}"/>
              </a:ext>
            </a:extLst>
          </p:cNvPr>
          <p:cNvSpPr txBox="1"/>
          <p:nvPr/>
        </p:nvSpPr>
        <p:spPr>
          <a:xfrm>
            <a:off x="8304863" y="1878036"/>
            <a:ext cx="2018675" cy="94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atmosphere, for the sky was a dead black.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899C8B-8736-4B01-BA98-657F403E7387}"/>
              </a:ext>
            </a:extLst>
          </p:cNvPr>
          <p:cNvSpPr/>
          <p:nvPr/>
        </p:nvSpPr>
        <p:spPr>
          <a:xfrm>
            <a:off x="7646725" y="1944098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2DFD1D-4D4D-4FF8-84C1-9A58254A3949}"/>
              </a:ext>
            </a:extLst>
          </p:cNvPr>
          <p:cNvGrpSpPr/>
          <p:nvPr/>
        </p:nvGrpSpPr>
        <p:grpSpPr>
          <a:xfrm>
            <a:off x="7792017" y="2066633"/>
            <a:ext cx="163130" cy="202918"/>
            <a:chOff x="4862513" y="3505200"/>
            <a:chExt cx="260350" cy="323851"/>
          </a:xfrm>
          <a:solidFill>
            <a:srgbClr val="FFFFFF"/>
          </a:solidFill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0E8C30-2D68-4CAE-962F-89E711E5D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1" y="3505200"/>
              <a:ext cx="220663" cy="234950"/>
            </a:xfrm>
            <a:custGeom>
              <a:avLst/>
              <a:gdLst>
                <a:gd name="T0" fmla="*/ 761 w 1393"/>
                <a:gd name="T1" fmla="*/ 0 h 1489"/>
                <a:gd name="T2" fmla="*/ 240 w 1393"/>
                <a:gd name="T3" fmla="*/ 0 h 1489"/>
                <a:gd name="T4" fmla="*/ 93 w 1393"/>
                <a:gd name="T5" fmla="*/ 0 h 1489"/>
                <a:gd name="T6" fmla="*/ 0 w 1393"/>
                <a:gd name="T7" fmla="*/ 93 h 1489"/>
                <a:gd name="T8" fmla="*/ 93 w 1393"/>
                <a:gd name="T9" fmla="*/ 186 h 1489"/>
                <a:gd name="T10" fmla="*/ 147 w 1393"/>
                <a:gd name="T11" fmla="*/ 186 h 1489"/>
                <a:gd name="T12" fmla="*/ 147 w 1393"/>
                <a:gd name="T13" fmla="*/ 938 h 1489"/>
                <a:gd name="T14" fmla="*/ 240 w 1393"/>
                <a:gd name="T15" fmla="*/ 1031 h 1489"/>
                <a:gd name="T16" fmla="*/ 397 w 1393"/>
                <a:gd name="T17" fmla="*/ 1031 h 1489"/>
                <a:gd name="T18" fmla="*/ 462 w 1393"/>
                <a:gd name="T19" fmla="*/ 1004 h 1489"/>
                <a:gd name="T20" fmla="*/ 591 w 1393"/>
                <a:gd name="T21" fmla="*/ 876 h 1489"/>
                <a:gd name="T22" fmla="*/ 591 w 1393"/>
                <a:gd name="T23" fmla="*/ 1100 h 1489"/>
                <a:gd name="T24" fmla="*/ 201 w 1393"/>
                <a:gd name="T25" fmla="*/ 1489 h 1489"/>
                <a:gd name="T26" fmla="*/ 1393 w 1393"/>
                <a:gd name="T27" fmla="*/ 1489 h 1489"/>
                <a:gd name="T28" fmla="*/ 1393 w 1393"/>
                <a:gd name="T29" fmla="*/ 633 h 1489"/>
                <a:gd name="T30" fmla="*/ 761 w 1393"/>
                <a:gd name="T31" fmla="*/ 0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3" h="1489">
                  <a:moveTo>
                    <a:pt x="761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41" y="0"/>
                    <a:pt x="0" y="42"/>
                    <a:pt x="0" y="93"/>
                  </a:cubicBezTo>
                  <a:cubicBezTo>
                    <a:pt x="0" y="145"/>
                    <a:pt x="41" y="186"/>
                    <a:pt x="93" y="186"/>
                  </a:cubicBezTo>
                  <a:cubicBezTo>
                    <a:pt x="147" y="186"/>
                    <a:pt x="147" y="186"/>
                    <a:pt x="147" y="186"/>
                  </a:cubicBezTo>
                  <a:cubicBezTo>
                    <a:pt x="147" y="938"/>
                    <a:pt x="147" y="938"/>
                    <a:pt x="147" y="938"/>
                  </a:cubicBezTo>
                  <a:cubicBezTo>
                    <a:pt x="147" y="990"/>
                    <a:pt x="188" y="1031"/>
                    <a:pt x="240" y="1031"/>
                  </a:cubicBezTo>
                  <a:cubicBezTo>
                    <a:pt x="397" y="1031"/>
                    <a:pt x="397" y="1031"/>
                    <a:pt x="397" y="1031"/>
                  </a:cubicBezTo>
                  <a:cubicBezTo>
                    <a:pt x="421" y="1031"/>
                    <a:pt x="445" y="1021"/>
                    <a:pt x="462" y="1004"/>
                  </a:cubicBezTo>
                  <a:cubicBezTo>
                    <a:pt x="591" y="876"/>
                    <a:pt x="591" y="876"/>
                    <a:pt x="591" y="876"/>
                  </a:cubicBezTo>
                  <a:cubicBezTo>
                    <a:pt x="591" y="1100"/>
                    <a:pt x="591" y="1100"/>
                    <a:pt x="591" y="1100"/>
                  </a:cubicBezTo>
                  <a:cubicBezTo>
                    <a:pt x="201" y="1489"/>
                    <a:pt x="201" y="1489"/>
                    <a:pt x="201" y="1489"/>
                  </a:cubicBezTo>
                  <a:cubicBezTo>
                    <a:pt x="1393" y="1489"/>
                    <a:pt x="1393" y="1489"/>
                    <a:pt x="1393" y="1489"/>
                  </a:cubicBezTo>
                  <a:cubicBezTo>
                    <a:pt x="1393" y="633"/>
                    <a:pt x="1393" y="633"/>
                    <a:pt x="1393" y="633"/>
                  </a:cubicBezTo>
                  <a:cubicBezTo>
                    <a:pt x="1393" y="284"/>
                    <a:pt x="1109" y="0"/>
                    <a:pt x="7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CDBAC4E-3C67-4F73-8EBB-67B1EB70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513" y="3770313"/>
              <a:ext cx="260350" cy="58738"/>
            </a:xfrm>
            <a:custGeom>
              <a:avLst/>
              <a:gdLst>
                <a:gd name="T0" fmla="*/ 0 w 1646"/>
                <a:gd name="T1" fmla="*/ 0 h 372"/>
                <a:gd name="T2" fmla="*/ 0 w 1646"/>
                <a:gd name="T3" fmla="*/ 279 h 372"/>
                <a:gd name="T4" fmla="*/ 93 w 1646"/>
                <a:gd name="T5" fmla="*/ 372 h 372"/>
                <a:gd name="T6" fmla="*/ 1553 w 1646"/>
                <a:gd name="T7" fmla="*/ 372 h 372"/>
                <a:gd name="T8" fmla="*/ 1646 w 1646"/>
                <a:gd name="T9" fmla="*/ 279 h 372"/>
                <a:gd name="T10" fmla="*/ 1646 w 1646"/>
                <a:gd name="T11" fmla="*/ 0 h 372"/>
                <a:gd name="T12" fmla="*/ 0 w 16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6" h="372">
                  <a:moveTo>
                    <a:pt x="0" y="0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330"/>
                    <a:pt x="42" y="372"/>
                    <a:pt x="93" y="372"/>
                  </a:cubicBezTo>
                  <a:cubicBezTo>
                    <a:pt x="1553" y="372"/>
                    <a:pt x="1553" y="372"/>
                    <a:pt x="1553" y="372"/>
                  </a:cubicBezTo>
                  <a:cubicBezTo>
                    <a:pt x="1604" y="372"/>
                    <a:pt x="1646" y="330"/>
                    <a:pt x="1646" y="279"/>
                  </a:cubicBezTo>
                  <a:cubicBezTo>
                    <a:pt x="1646" y="0"/>
                    <a:pt x="1646" y="0"/>
                    <a:pt x="164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FE04B3-9209-4313-98AB-0D940FD45D90}"/>
              </a:ext>
            </a:extLst>
          </p:cNvPr>
          <p:cNvSpPr txBox="1"/>
          <p:nvPr/>
        </p:nvSpPr>
        <p:spPr>
          <a:xfrm>
            <a:off x="8304863" y="3003555"/>
            <a:ext cx="2018675" cy="94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atmosphere, for the sky was a dead black.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C5E3BE-66B2-4CCD-9D7F-93489CE12DF8}"/>
              </a:ext>
            </a:extLst>
          </p:cNvPr>
          <p:cNvSpPr/>
          <p:nvPr/>
        </p:nvSpPr>
        <p:spPr>
          <a:xfrm>
            <a:off x="7646725" y="3069617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1F1586-BFDF-4790-846F-A3C65278DF30}"/>
              </a:ext>
            </a:extLst>
          </p:cNvPr>
          <p:cNvSpPr txBox="1"/>
          <p:nvPr/>
        </p:nvSpPr>
        <p:spPr>
          <a:xfrm>
            <a:off x="8304863" y="4138881"/>
            <a:ext cx="2018675" cy="94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atmosphere, for the sky was a dead black.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A6071D-5DC6-452F-9B96-1DABD462071A}"/>
              </a:ext>
            </a:extLst>
          </p:cNvPr>
          <p:cNvSpPr/>
          <p:nvPr/>
        </p:nvSpPr>
        <p:spPr>
          <a:xfrm>
            <a:off x="7646725" y="4204943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B469D-44F6-4D0B-91BF-2AC56B10B423}"/>
              </a:ext>
            </a:extLst>
          </p:cNvPr>
          <p:cNvSpPr txBox="1"/>
          <p:nvPr/>
        </p:nvSpPr>
        <p:spPr>
          <a:xfrm>
            <a:off x="2526600" y="1878036"/>
            <a:ext cx="2018675" cy="94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atmosphere, for the sky was a dead black.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010C5C-D359-4AB5-AEA7-F54B263074AA}"/>
              </a:ext>
            </a:extLst>
          </p:cNvPr>
          <p:cNvSpPr/>
          <p:nvPr/>
        </p:nvSpPr>
        <p:spPr>
          <a:xfrm>
            <a:off x="1868462" y="1944098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69A17E-F5DE-4F47-90F3-323A11F2FC0A}"/>
              </a:ext>
            </a:extLst>
          </p:cNvPr>
          <p:cNvSpPr txBox="1"/>
          <p:nvPr/>
        </p:nvSpPr>
        <p:spPr>
          <a:xfrm>
            <a:off x="2526600" y="3003555"/>
            <a:ext cx="2018675" cy="94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atmosphere, for the sky was a dead black.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1363DC-0AB1-46CC-9292-A073D5002651}"/>
              </a:ext>
            </a:extLst>
          </p:cNvPr>
          <p:cNvSpPr/>
          <p:nvPr/>
        </p:nvSpPr>
        <p:spPr>
          <a:xfrm>
            <a:off x="1868462" y="3069617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1DE74C-36B1-493C-8E23-D42D40F17AD5}"/>
              </a:ext>
            </a:extLst>
          </p:cNvPr>
          <p:cNvSpPr txBox="1"/>
          <p:nvPr/>
        </p:nvSpPr>
        <p:spPr>
          <a:xfrm>
            <a:off x="2526600" y="4138881"/>
            <a:ext cx="2018675" cy="94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atmosphere, for the sky was a dead black.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2E500D-B3EB-40A7-87BF-4CBA9F56A15B}"/>
              </a:ext>
            </a:extLst>
          </p:cNvPr>
          <p:cNvSpPr/>
          <p:nvPr/>
        </p:nvSpPr>
        <p:spPr>
          <a:xfrm>
            <a:off x="1868462" y="4204943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79CB5E7-5D90-4D2F-B7EE-D5115C51CB41}"/>
              </a:ext>
            </a:extLst>
          </p:cNvPr>
          <p:cNvSpPr>
            <a:spLocks noEditPoints="1"/>
          </p:cNvSpPr>
          <p:nvPr/>
        </p:nvSpPr>
        <p:spPr bwMode="auto">
          <a:xfrm>
            <a:off x="1996130" y="3208139"/>
            <a:ext cx="192286" cy="192286"/>
          </a:xfrm>
          <a:custGeom>
            <a:avLst/>
            <a:gdLst>
              <a:gd name="T0" fmla="*/ 1024 w 2048"/>
              <a:gd name="T1" fmla="*/ 0 h 2048"/>
              <a:gd name="T2" fmla="*/ 0 w 2048"/>
              <a:gd name="T3" fmla="*/ 1024 h 2048"/>
              <a:gd name="T4" fmla="*/ 1024 w 2048"/>
              <a:gd name="T5" fmla="*/ 2048 h 2048"/>
              <a:gd name="T6" fmla="*/ 2048 w 2048"/>
              <a:gd name="T7" fmla="*/ 1024 h 2048"/>
              <a:gd name="T8" fmla="*/ 1024 w 2048"/>
              <a:gd name="T9" fmla="*/ 0 h 2048"/>
              <a:gd name="T10" fmla="*/ 1499 w 2048"/>
              <a:gd name="T11" fmla="*/ 1134 h 2048"/>
              <a:gd name="T12" fmla="*/ 1024 w 2048"/>
              <a:gd name="T13" fmla="*/ 1134 h 2048"/>
              <a:gd name="T14" fmla="*/ 914 w 2048"/>
              <a:gd name="T15" fmla="*/ 1024 h 2048"/>
              <a:gd name="T16" fmla="*/ 914 w 2048"/>
              <a:gd name="T17" fmla="*/ 549 h 2048"/>
              <a:gd name="T18" fmla="*/ 1024 w 2048"/>
              <a:gd name="T19" fmla="*/ 439 h 2048"/>
              <a:gd name="T20" fmla="*/ 1134 w 2048"/>
              <a:gd name="T21" fmla="*/ 549 h 2048"/>
              <a:gd name="T22" fmla="*/ 1134 w 2048"/>
              <a:gd name="T23" fmla="*/ 915 h 2048"/>
              <a:gd name="T24" fmla="*/ 1499 w 2048"/>
              <a:gd name="T25" fmla="*/ 915 h 2048"/>
              <a:gd name="T26" fmla="*/ 1609 w 2048"/>
              <a:gd name="T27" fmla="*/ 1024 h 2048"/>
              <a:gd name="T28" fmla="*/ 1499 w 2048"/>
              <a:gd name="T29" fmla="*/ 1134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48" h="2048">
                <a:moveTo>
                  <a:pt x="1024" y="0"/>
                </a:moveTo>
                <a:cubicBezTo>
                  <a:pt x="459" y="0"/>
                  <a:pt x="0" y="459"/>
                  <a:pt x="0" y="1024"/>
                </a:cubicBezTo>
                <a:cubicBezTo>
                  <a:pt x="0" y="1589"/>
                  <a:pt x="459" y="2048"/>
                  <a:pt x="1024" y="2048"/>
                </a:cubicBezTo>
                <a:cubicBezTo>
                  <a:pt x="1589" y="2048"/>
                  <a:pt x="2048" y="1589"/>
                  <a:pt x="2048" y="1024"/>
                </a:cubicBezTo>
                <a:cubicBezTo>
                  <a:pt x="2048" y="459"/>
                  <a:pt x="1589" y="0"/>
                  <a:pt x="1024" y="0"/>
                </a:cubicBezTo>
                <a:close/>
                <a:moveTo>
                  <a:pt x="1499" y="1134"/>
                </a:moveTo>
                <a:cubicBezTo>
                  <a:pt x="1024" y="1134"/>
                  <a:pt x="1024" y="1134"/>
                  <a:pt x="1024" y="1134"/>
                </a:cubicBezTo>
                <a:cubicBezTo>
                  <a:pt x="963" y="1134"/>
                  <a:pt x="914" y="1085"/>
                  <a:pt x="914" y="1024"/>
                </a:cubicBezTo>
                <a:cubicBezTo>
                  <a:pt x="914" y="549"/>
                  <a:pt x="914" y="549"/>
                  <a:pt x="914" y="549"/>
                </a:cubicBezTo>
                <a:cubicBezTo>
                  <a:pt x="914" y="489"/>
                  <a:pt x="963" y="439"/>
                  <a:pt x="1024" y="439"/>
                </a:cubicBezTo>
                <a:cubicBezTo>
                  <a:pt x="1085" y="439"/>
                  <a:pt x="1134" y="489"/>
                  <a:pt x="1134" y="549"/>
                </a:cubicBezTo>
                <a:cubicBezTo>
                  <a:pt x="1134" y="915"/>
                  <a:pt x="1134" y="915"/>
                  <a:pt x="1134" y="915"/>
                </a:cubicBezTo>
                <a:cubicBezTo>
                  <a:pt x="1499" y="915"/>
                  <a:pt x="1499" y="915"/>
                  <a:pt x="1499" y="915"/>
                </a:cubicBezTo>
                <a:cubicBezTo>
                  <a:pt x="1560" y="915"/>
                  <a:pt x="1609" y="964"/>
                  <a:pt x="1609" y="1024"/>
                </a:cubicBezTo>
                <a:cubicBezTo>
                  <a:pt x="1609" y="1085"/>
                  <a:pt x="1560" y="1134"/>
                  <a:pt x="1499" y="11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6426F6-F6CD-4279-B93C-713A96025FC0}"/>
              </a:ext>
            </a:extLst>
          </p:cNvPr>
          <p:cNvGrpSpPr/>
          <p:nvPr/>
        </p:nvGrpSpPr>
        <p:grpSpPr>
          <a:xfrm>
            <a:off x="2016568" y="4324919"/>
            <a:ext cx="171848" cy="213762"/>
            <a:chOff x="4862513" y="3505200"/>
            <a:chExt cx="260350" cy="323851"/>
          </a:xfrm>
          <a:solidFill>
            <a:srgbClr val="FFFFFF"/>
          </a:solidFill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3D12CE4-3963-4127-AC4D-0E1A8D787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1" y="3505200"/>
              <a:ext cx="220663" cy="234950"/>
            </a:xfrm>
            <a:custGeom>
              <a:avLst/>
              <a:gdLst>
                <a:gd name="T0" fmla="*/ 761 w 1393"/>
                <a:gd name="T1" fmla="*/ 0 h 1489"/>
                <a:gd name="T2" fmla="*/ 240 w 1393"/>
                <a:gd name="T3" fmla="*/ 0 h 1489"/>
                <a:gd name="T4" fmla="*/ 93 w 1393"/>
                <a:gd name="T5" fmla="*/ 0 h 1489"/>
                <a:gd name="T6" fmla="*/ 0 w 1393"/>
                <a:gd name="T7" fmla="*/ 93 h 1489"/>
                <a:gd name="T8" fmla="*/ 93 w 1393"/>
                <a:gd name="T9" fmla="*/ 186 h 1489"/>
                <a:gd name="T10" fmla="*/ 147 w 1393"/>
                <a:gd name="T11" fmla="*/ 186 h 1489"/>
                <a:gd name="T12" fmla="*/ 147 w 1393"/>
                <a:gd name="T13" fmla="*/ 938 h 1489"/>
                <a:gd name="T14" fmla="*/ 240 w 1393"/>
                <a:gd name="T15" fmla="*/ 1031 h 1489"/>
                <a:gd name="T16" fmla="*/ 397 w 1393"/>
                <a:gd name="T17" fmla="*/ 1031 h 1489"/>
                <a:gd name="T18" fmla="*/ 462 w 1393"/>
                <a:gd name="T19" fmla="*/ 1004 h 1489"/>
                <a:gd name="T20" fmla="*/ 591 w 1393"/>
                <a:gd name="T21" fmla="*/ 876 h 1489"/>
                <a:gd name="T22" fmla="*/ 591 w 1393"/>
                <a:gd name="T23" fmla="*/ 1100 h 1489"/>
                <a:gd name="T24" fmla="*/ 201 w 1393"/>
                <a:gd name="T25" fmla="*/ 1489 h 1489"/>
                <a:gd name="T26" fmla="*/ 1393 w 1393"/>
                <a:gd name="T27" fmla="*/ 1489 h 1489"/>
                <a:gd name="T28" fmla="*/ 1393 w 1393"/>
                <a:gd name="T29" fmla="*/ 633 h 1489"/>
                <a:gd name="T30" fmla="*/ 761 w 1393"/>
                <a:gd name="T31" fmla="*/ 0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3" h="1489">
                  <a:moveTo>
                    <a:pt x="761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41" y="0"/>
                    <a:pt x="0" y="42"/>
                    <a:pt x="0" y="93"/>
                  </a:cubicBezTo>
                  <a:cubicBezTo>
                    <a:pt x="0" y="145"/>
                    <a:pt x="41" y="186"/>
                    <a:pt x="93" y="186"/>
                  </a:cubicBezTo>
                  <a:cubicBezTo>
                    <a:pt x="147" y="186"/>
                    <a:pt x="147" y="186"/>
                    <a:pt x="147" y="186"/>
                  </a:cubicBezTo>
                  <a:cubicBezTo>
                    <a:pt x="147" y="938"/>
                    <a:pt x="147" y="938"/>
                    <a:pt x="147" y="938"/>
                  </a:cubicBezTo>
                  <a:cubicBezTo>
                    <a:pt x="147" y="990"/>
                    <a:pt x="188" y="1031"/>
                    <a:pt x="240" y="1031"/>
                  </a:cubicBezTo>
                  <a:cubicBezTo>
                    <a:pt x="397" y="1031"/>
                    <a:pt x="397" y="1031"/>
                    <a:pt x="397" y="1031"/>
                  </a:cubicBezTo>
                  <a:cubicBezTo>
                    <a:pt x="421" y="1031"/>
                    <a:pt x="445" y="1021"/>
                    <a:pt x="462" y="1004"/>
                  </a:cubicBezTo>
                  <a:cubicBezTo>
                    <a:pt x="591" y="876"/>
                    <a:pt x="591" y="876"/>
                    <a:pt x="591" y="876"/>
                  </a:cubicBezTo>
                  <a:cubicBezTo>
                    <a:pt x="591" y="1100"/>
                    <a:pt x="591" y="1100"/>
                    <a:pt x="591" y="1100"/>
                  </a:cubicBezTo>
                  <a:cubicBezTo>
                    <a:pt x="201" y="1489"/>
                    <a:pt x="201" y="1489"/>
                    <a:pt x="201" y="1489"/>
                  </a:cubicBezTo>
                  <a:cubicBezTo>
                    <a:pt x="1393" y="1489"/>
                    <a:pt x="1393" y="1489"/>
                    <a:pt x="1393" y="1489"/>
                  </a:cubicBezTo>
                  <a:cubicBezTo>
                    <a:pt x="1393" y="633"/>
                    <a:pt x="1393" y="633"/>
                    <a:pt x="1393" y="633"/>
                  </a:cubicBezTo>
                  <a:cubicBezTo>
                    <a:pt x="1393" y="284"/>
                    <a:pt x="1109" y="0"/>
                    <a:pt x="7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04E2426-1AEC-4E05-AAE1-15CB4E8A4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513" y="3770313"/>
              <a:ext cx="260350" cy="58738"/>
            </a:xfrm>
            <a:custGeom>
              <a:avLst/>
              <a:gdLst>
                <a:gd name="T0" fmla="*/ 0 w 1646"/>
                <a:gd name="T1" fmla="*/ 0 h 372"/>
                <a:gd name="T2" fmla="*/ 0 w 1646"/>
                <a:gd name="T3" fmla="*/ 279 h 372"/>
                <a:gd name="T4" fmla="*/ 93 w 1646"/>
                <a:gd name="T5" fmla="*/ 372 h 372"/>
                <a:gd name="T6" fmla="*/ 1553 w 1646"/>
                <a:gd name="T7" fmla="*/ 372 h 372"/>
                <a:gd name="T8" fmla="*/ 1646 w 1646"/>
                <a:gd name="T9" fmla="*/ 279 h 372"/>
                <a:gd name="T10" fmla="*/ 1646 w 1646"/>
                <a:gd name="T11" fmla="*/ 0 h 372"/>
                <a:gd name="T12" fmla="*/ 0 w 16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6" h="372">
                  <a:moveTo>
                    <a:pt x="0" y="0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330"/>
                    <a:pt x="42" y="372"/>
                    <a:pt x="93" y="372"/>
                  </a:cubicBezTo>
                  <a:cubicBezTo>
                    <a:pt x="1553" y="372"/>
                    <a:pt x="1553" y="372"/>
                    <a:pt x="1553" y="372"/>
                  </a:cubicBezTo>
                  <a:cubicBezTo>
                    <a:pt x="1604" y="372"/>
                    <a:pt x="1646" y="330"/>
                    <a:pt x="1646" y="279"/>
                  </a:cubicBezTo>
                  <a:cubicBezTo>
                    <a:pt x="1646" y="0"/>
                    <a:pt x="1646" y="0"/>
                    <a:pt x="164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Freeform 14">
            <a:extLst>
              <a:ext uri="{FF2B5EF4-FFF2-40B4-BE49-F238E27FC236}">
                <a16:creationId xmlns:a16="http://schemas.microsoft.com/office/drawing/2014/main" id="{E14DF005-485C-4AD3-925A-75873EF892BD}"/>
              </a:ext>
            </a:extLst>
          </p:cNvPr>
          <p:cNvSpPr>
            <a:spLocks noEditPoints="1"/>
          </p:cNvSpPr>
          <p:nvPr/>
        </p:nvSpPr>
        <p:spPr bwMode="auto">
          <a:xfrm>
            <a:off x="7746502" y="3172985"/>
            <a:ext cx="239240" cy="232532"/>
          </a:xfrm>
          <a:custGeom>
            <a:avLst/>
            <a:gdLst>
              <a:gd name="T0" fmla="*/ 2119 w 2125"/>
              <a:gd name="T1" fmla="*/ 400 h 2053"/>
              <a:gd name="T2" fmla="*/ 2061 w 2125"/>
              <a:gd name="T3" fmla="*/ 337 h 2053"/>
              <a:gd name="T4" fmla="*/ 1857 w 2125"/>
              <a:gd name="T5" fmla="*/ 269 h 2053"/>
              <a:gd name="T6" fmla="*/ 1789 w 2125"/>
              <a:gd name="T7" fmla="*/ 64 h 2053"/>
              <a:gd name="T8" fmla="*/ 1726 w 2125"/>
              <a:gd name="T9" fmla="*/ 7 h 2053"/>
              <a:gd name="T10" fmla="*/ 1645 w 2125"/>
              <a:gd name="T11" fmla="*/ 30 h 2053"/>
              <a:gd name="T12" fmla="*/ 1399 w 2125"/>
              <a:gd name="T13" fmla="*/ 276 h 2053"/>
              <a:gd name="T14" fmla="*/ 1378 w 2125"/>
              <a:gd name="T15" fmla="*/ 365 h 2053"/>
              <a:gd name="T16" fmla="*/ 1443 w 2125"/>
              <a:gd name="T17" fmla="*/ 560 h 2053"/>
              <a:gd name="T18" fmla="*/ 1293 w 2125"/>
              <a:gd name="T19" fmla="*/ 710 h 2053"/>
              <a:gd name="T20" fmla="*/ 826 w 2125"/>
              <a:gd name="T21" fmla="*/ 547 h 2053"/>
              <a:gd name="T22" fmla="*/ 293 w 2125"/>
              <a:gd name="T23" fmla="*/ 768 h 2053"/>
              <a:gd name="T24" fmla="*/ 293 w 2125"/>
              <a:gd name="T25" fmla="*/ 1832 h 2053"/>
              <a:gd name="T26" fmla="*/ 826 w 2125"/>
              <a:gd name="T27" fmla="*/ 2053 h 2053"/>
              <a:gd name="T28" fmla="*/ 1358 w 2125"/>
              <a:gd name="T29" fmla="*/ 1832 h 2053"/>
              <a:gd name="T30" fmla="*/ 1416 w 2125"/>
              <a:gd name="T31" fmla="*/ 833 h 2053"/>
              <a:gd name="T32" fmla="*/ 1566 w 2125"/>
              <a:gd name="T33" fmla="*/ 683 h 2053"/>
              <a:gd name="T34" fmla="*/ 1761 w 2125"/>
              <a:gd name="T35" fmla="*/ 748 h 2053"/>
              <a:gd name="T36" fmla="*/ 1788 w 2125"/>
              <a:gd name="T37" fmla="*/ 752 h 2053"/>
              <a:gd name="T38" fmla="*/ 1850 w 2125"/>
              <a:gd name="T39" fmla="*/ 727 h 2053"/>
              <a:gd name="T40" fmla="*/ 2095 w 2125"/>
              <a:gd name="T41" fmla="*/ 481 h 2053"/>
              <a:gd name="T42" fmla="*/ 2119 w 2125"/>
              <a:gd name="T43" fmla="*/ 400 h 2053"/>
              <a:gd name="T44" fmla="*/ 1235 w 2125"/>
              <a:gd name="T45" fmla="*/ 1710 h 2053"/>
              <a:gd name="T46" fmla="*/ 826 w 2125"/>
              <a:gd name="T47" fmla="*/ 1879 h 2053"/>
              <a:gd name="T48" fmla="*/ 416 w 2125"/>
              <a:gd name="T49" fmla="*/ 1710 h 2053"/>
              <a:gd name="T50" fmla="*/ 416 w 2125"/>
              <a:gd name="T51" fmla="*/ 890 h 2053"/>
              <a:gd name="T52" fmla="*/ 826 w 2125"/>
              <a:gd name="T53" fmla="*/ 721 h 2053"/>
              <a:gd name="T54" fmla="*/ 1169 w 2125"/>
              <a:gd name="T55" fmla="*/ 834 h 2053"/>
              <a:gd name="T56" fmla="*/ 1044 w 2125"/>
              <a:gd name="T57" fmla="*/ 959 h 2053"/>
              <a:gd name="T58" fmla="*/ 826 w 2125"/>
              <a:gd name="T59" fmla="*/ 895 h 2053"/>
              <a:gd name="T60" fmla="*/ 539 w 2125"/>
              <a:gd name="T61" fmla="*/ 1013 h 2053"/>
              <a:gd name="T62" fmla="*/ 420 w 2125"/>
              <a:gd name="T63" fmla="*/ 1300 h 2053"/>
              <a:gd name="T64" fmla="*/ 539 w 2125"/>
              <a:gd name="T65" fmla="*/ 1587 h 2053"/>
              <a:gd name="T66" fmla="*/ 826 w 2125"/>
              <a:gd name="T67" fmla="*/ 1705 h 2053"/>
              <a:gd name="T68" fmla="*/ 1112 w 2125"/>
              <a:gd name="T69" fmla="*/ 1587 h 2053"/>
              <a:gd name="T70" fmla="*/ 1167 w 2125"/>
              <a:gd name="T71" fmla="*/ 1081 h 2053"/>
              <a:gd name="T72" fmla="*/ 1292 w 2125"/>
              <a:gd name="T73" fmla="*/ 957 h 2053"/>
              <a:gd name="T74" fmla="*/ 1235 w 2125"/>
              <a:gd name="T75" fmla="*/ 1710 h 2053"/>
              <a:gd name="T76" fmla="*/ 764 w 2125"/>
              <a:gd name="T77" fmla="*/ 1361 h 2053"/>
              <a:gd name="T78" fmla="*/ 826 w 2125"/>
              <a:gd name="T79" fmla="*/ 1387 h 2053"/>
              <a:gd name="T80" fmla="*/ 887 w 2125"/>
              <a:gd name="T81" fmla="*/ 1361 h 2053"/>
              <a:gd name="T82" fmla="*/ 1039 w 2125"/>
              <a:gd name="T83" fmla="*/ 1210 h 2053"/>
              <a:gd name="T84" fmla="*/ 990 w 2125"/>
              <a:gd name="T85" fmla="*/ 1464 h 2053"/>
              <a:gd name="T86" fmla="*/ 826 w 2125"/>
              <a:gd name="T87" fmla="*/ 1532 h 2053"/>
              <a:gd name="T88" fmla="*/ 662 w 2125"/>
              <a:gd name="T89" fmla="*/ 1464 h 2053"/>
              <a:gd name="T90" fmla="*/ 594 w 2125"/>
              <a:gd name="T91" fmla="*/ 1300 h 2053"/>
              <a:gd name="T92" fmla="*/ 662 w 2125"/>
              <a:gd name="T93" fmla="*/ 1136 h 2053"/>
              <a:gd name="T94" fmla="*/ 826 w 2125"/>
              <a:gd name="T95" fmla="*/ 1068 h 2053"/>
              <a:gd name="T96" fmla="*/ 916 w 2125"/>
              <a:gd name="T97" fmla="*/ 1087 h 2053"/>
              <a:gd name="T98" fmla="*/ 764 w 2125"/>
              <a:gd name="T99" fmla="*/ 1239 h 2053"/>
              <a:gd name="T100" fmla="*/ 764 w 2125"/>
              <a:gd name="T101" fmla="*/ 1361 h 2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25" h="2053">
                <a:moveTo>
                  <a:pt x="2119" y="400"/>
                </a:moveTo>
                <a:cubicBezTo>
                  <a:pt x="2112" y="370"/>
                  <a:pt x="2090" y="347"/>
                  <a:pt x="2061" y="337"/>
                </a:cubicBezTo>
                <a:cubicBezTo>
                  <a:pt x="1857" y="269"/>
                  <a:pt x="1857" y="269"/>
                  <a:pt x="1857" y="269"/>
                </a:cubicBezTo>
                <a:cubicBezTo>
                  <a:pt x="1789" y="64"/>
                  <a:pt x="1789" y="64"/>
                  <a:pt x="1789" y="64"/>
                </a:cubicBezTo>
                <a:cubicBezTo>
                  <a:pt x="1779" y="36"/>
                  <a:pt x="1756" y="14"/>
                  <a:pt x="1726" y="7"/>
                </a:cubicBezTo>
                <a:cubicBezTo>
                  <a:pt x="1697" y="0"/>
                  <a:pt x="1666" y="9"/>
                  <a:pt x="1645" y="30"/>
                </a:cubicBezTo>
                <a:cubicBezTo>
                  <a:pt x="1399" y="276"/>
                  <a:pt x="1399" y="276"/>
                  <a:pt x="1399" y="276"/>
                </a:cubicBezTo>
                <a:cubicBezTo>
                  <a:pt x="1376" y="299"/>
                  <a:pt x="1368" y="334"/>
                  <a:pt x="1378" y="365"/>
                </a:cubicBezTo>
                <a:cubicBezTo>
                  <a:pt x="1443" y="560"/>
                  <a:pt x="1443" y="560"/>
                  <a:pt x="1443" y="560"/>
                </a:cubicBezTo>
                <a:cubicBezTo>
                  <a:pt x="1293" y="710"/>
                  <a:pt x="1293" y="710"/>
                  <a:pt x="1293" y="710"/>
                </a:cubicBezTo>
                <a:cubicBezTo>
                  <a:pt x="1161" y="604"/>
                  <a:pt x="998" y="547"/>
                  <a:pt x="826" y="547"/>
                </a:cubicBezTo>
                <a:cubicBezTo>
                  <a:pt x="625" y="547"/>
                  <a:pt x="436" y="625"/>
                  <a:pt x="293" y="768"/>
                </a:cubicBezTo>
                <a:cubicBezTo>
                  <a:pt x="0" y="1061"/>
                  <a:pt x="0" y="1539"/>
                  <a:pt x="293" y="1832"/>
                </a:cubicBezTo>
                <a:cubicBezTo>
                  <a:pt x="436" y="1975"/>
                  <a:pt x="625" y="2053"/>
                  <a:pt x="826" y="2053"/>
                </a:cubicBezTo>
                <a:cubicBezTo>
                  <a:pt x="1027" y="2053"/>
                  <a:pt x="1216" y="1975"/>
                  <a:pt x="1358" y="1832"/>
                </a:cubicBezTo>
                <a:cubicBezTo>
                  <a:pt x="1631" y="1560"/>
                  <a:pt x="1650" y="1128"/>
                  <a:pt x="1416" y="833"/>
                </a:cubicBezTo>
                <a:cubicBezTo>
                  <a:pt x="1566" y="683"/>
                  <a:pt x="1566" y="683"/>
                  <a:pt x="1566" y="683"/>
                </a:cubicBezTo>
                <a:cubicBezTo>
                  <a:pt x="1761" y="748"/>
                  <a:pt x="1761" y="748"/>
                  <a:pt x="1761" y="748"/>
                </a:cubicBezTo>
                <a:cubicBezTo>
                  <a:pt x="1770" y="751"/>
                  <a:pt x="1779" y="752"/>
                  <a:pt x="1788" y="752"/>
                </a:cubicBezTo>
                <a:cubicBezTo>
                  <a:pt x="1811" y="752"/>
                  <a:pt x="1833" y="743"/>
                  <a:pt x="1850" y="727"/>
                </a:cubicBezTo>
                <a:cubicBezTo>
                  <a:pt x="2095" y="481"/>
                  <a:pt x="2095" y="481"/>
                  <a:pt x="2095" y="481"/>
                </a:cubicBezTo>
                <a:cubicBezTo>
                  <a:pt x="2117" y="460"/>
                  <a:pt x="2125" y="429"/>
                  <a:pt x="2119" y="400"/>
                </a:cubicBezTo>
                <a:close/>
                <a:moveTo>
                  <a:pt x="1235" y="1710"/>
                </a:moveTo>
                <a:cubicBezTo>
                  <a:pt x="1126" y="1819"/>
                  <a:pt x="980" y="1879"/>
                  <a:pt x="826" y="1879"/>
                </a:cubicBezTo>
                <a:cubicBezTo>
                  <a:pt x="671" y="1879"/>
                  <a:pt x="526" y="1819"/>
                  <a:pt x="416" y="1710"/>
                </a:cubicBezTo>
                <a:cubicBezTo>
                  <a:pt x="190" y="1484"/>
                  <a:pt x="190" y="1116"/>
                  <a:pt x="416" y="890"/>
                </a:cubicBezTo>
                <a:cubicBezTo>
                  <a:pt x="526" y="781"/>
                  <a:pt x="671" y="721"/>
                  <a:pt x="826" y="721"/>
                </a:cubicBezTo>
                <a:cubicBezTo>
                  <a:pt x="951" y="721"/>
                  <a:pt x="1070" y="760"/>
                  <a:pt x="1169" y="834"/>
                </a:cubicBezTo>
                <a:cubicBezTo>
                  <a:pt x="1044" y="959"/>
                  <a:pt x="1044" y="959"/>
                  <a:pt x="1044" y="959"/>
                </a:cubicBezTo>
                <a:cubicBezTo>
                  <a:pt x="980" y="917"/>
                  <a:pt x="904" y="895"/>
                  <a:pt x="826" y="895"/>
                </a:cubicBezTo>
                <a:cubicBezTo>
                  <a:pt x="717" y="895"/>
                  <a:pt x="616" y="937"/>
                  <a:pt x="539" y="1013"/>
                </a:cubicBezTo>
                <a:cubicBezTo>
                  <a:pt x="463" y="1090"/>
                  <a:pt x="420" y="1192"/>
                  <a:pt x="420" y="1300"/>
                </a:cubicBezTo>
                <a:cubicBezTo>
                  <a:pt x="420" y="1408"/>
                  <a:pt x="463" y="1510"/>
                  <a:pt x="539" y="1587"/>
                </a:cubicBezTo>
                <a:cubicBezTo>
                  <a:pt x="616" y="1663"/>
                  <a:pt x="717" y="1705"/>
                  <a:pt x="826" y="1705"/>
                </a:cubicBezTo>
                <a:cubicBezTo>
                  <a:pt x="934" y="1705"/>
                  <a:pt x="1036" y="1663"/>
                  <a:pt x="1112" y="1587"/>
                </a:cubicBezTo>
                <a:cubicBezTo>
                  <a:pt x="1249" y="1450"/>
                  <a:pt x="1268" y="1238"/>
                  <a:pt x="1167" y="1081"/>
                </a:cubicBezTo>
                <a:cubicBezTo>
                  <a:pt x="1292" y="957"/>
                  <a:pt x="1292" y="957"/>
                  <a:pt x="1292" y="957"/>
                </a:cubicBezTo>
                <a:cubicBezTo>
                  <a:pt x="1459" y="1183"/>
                  <a:pt x="1440" y="1505"/>
                  <a:pt x="1235" y="1710"/>
                </a:cubicBezTo>
                <a:close/>
                <a:moveTo>
                  <a:pt x="764" y="1361"/>
                </a:moveTo>
                <a:cubicBezTo>
                  <a:pt x="781" y="1378"/>
                  <a:pt x="804" y="1387"/>
                  <a:pt x="826" y="1387"/>
                </a:cubicBezTo>
                <a:cubicBezTo>
                  <a:pt x="848" y="1387"/>
                  <a:pt x="870" y="1378"/>
                  <a:pt x="887" y="1361"/>
                </a:cubicBezTo>
                <a:cubicBezTo>
                  <a:pt x="1039" y="1210"/>
                  <a:pt x="1039" y="1210"/>
                  <a:pt x="1039" y="1210"/>
                </a:cubicBezTo>
                <a:cubicBezTo>
                  <a:pt x="1075" y="1294"/>
                  <a:pt x="1058" y="1395"/>
                  <a:pt x="990" y="1464"/>
                </a:cubicBezTo>
                <a:cubicBezTo>
                  <a:pt x="946" y="1508"/>
                  <a:pt x="888" y="1532"/>
                  <a:pt x="826" y="1532"/>
                </a:cubicBezTo>
                <a:cubicBezTo>
                  <a:pt x="764" y="1532"/>
                  <a:pt x="706" y="1508"/>
                  <a:pt x="662" y="1464"/>
                </a:cubicBezTo>
                <a:cubicBezTo>
                  <a:pt x="618" y="1420"/>
                  <a:pt x="594" y="1362"/>
                  <a:pt x="594" y="1300"/>
                </a:cubicBezTo>
                <a:cubicBezTo>
                  <a:pt x="594" y="1238"/>
                  <a:pt x="618" y="1180"/>
                  <a:pt x="662" y="1136"/>
                </a:cubicBezTo>
                <a:cubicBezTo>
                  <a:pt x="706" y="1092"/>
                  <a:pt x="764" y="1068"/>
                  <a:pt x="826" y="1068"/>
                </a:cubicBezTo>
                <a:cubicBezTo>
                  <a:pt x="857" y="1068"/>
                  <a:pt x="888" y="1075"/>
                  <a:pt x="916" y="1087"/>
                </a:cubicBezTo>
                <a:cubicBezTo>
                  <a:pt x="764" y="1239"/>
                  <a:pt x="764" y="1239"/>
                  <a:pt x="764" y="1239"/>
                </a:cubicBezTo>
                <a:cubicBezTo>
                  <a:pt x="730" y="1273"/>
                  <a:pt x="730" y="1328"/>
                  <a:pt x="764" y="13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43385D-8890-4BFF-85C7-B6C130F63EEC}"/>
              </a:ext>
            </a:extLst>
          </p:cNvPr>
          <p:cNvGrpSpPr/>
          <p:nvPr/>
        </p:nvGrpSpPr>
        <p:grpSpPr>
          <a:xfrm>
            <a:off x="7771290" y="4331326"/>
            <a:ext cx="204584" cy="203624"/>
            <a:chOff x="9682163" y="3494088"/>
            <a:chExt cx="338137" cy="336551"/>
          </a:xfrm>
          <a:solidFill>
            <a:srgbClr val="FFFFFF"/>
          </a:solidFill>
        </p:grpSpPr>
        <p:sp>
          <p:nvSpPr>
            <p:cNvPr id="32" name="Rectangle 18">
              <a:extLst>
                <a:ext uri="{FF2B5EF4-FFF2-40B4-BE49-F238E27FC236}">
                  <a16:creationId xmlns:a16="http://schemas.microsoft.com/office/drawing/2014/main" id="{100D3120-B3E5-4361-8D30-EAFE0F829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150" y="3687763"/>
              <a:ext cx="30162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471357BC-2367-41EC-9849-4FFDC37A2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82163" y="3494088"/>
              <a:ext cx="338137" cy="163513"/>
            </a:xfrm>
            <a:custGeom>
              <a:avLst/>
              <a:gdLst>
                <a:gd name="T0" fmla="*/ 1955 w 2048"/>
                <a:gd name="T1" fmla="*/ 372 h 993"/>
                <a:gd name="T2" fmla="*/ 1427 w 2048"/>
                <a:gd name="T3" fmla="*/ 372 h 993"/>
                <a:gd name="T4" fmla="*/ 1427 w 2048"/>
                <a:gd name="T5" fmla="*/ 93 h 993"/>
                <a:gd name="T6" fmla="*/ 1334 w 2048"/>
                <a:gd name="T7" fmla="*/ 0 h 993"/>
                <a:gd name="T8" fmla="*/ 714 w 2048"/>
                <a:gd name="T9" fmla="*/ 0 h 993"/>
                <a:gd name="T10" fmla="*/ 621 w 2048"/>
                <a:gd name="T11" fmla="*/ 93 h 993"/>
                <a:gd name="T12" fmla="*/ 621 w 2048"/>
                <a:gd name="T13" fmla="*/ 372 h 993"/>
                <a:gd name="T14" fmla="*/ 93 w 2048"/>
                <a:gd name="T15" fmla="*/ 372 h 993"/>
                <a:gd name="T16" fmla="*/ 0 w 2048"/>
                <a:gd name="T17" fmla="*/ 465 h 993"/>
                <a:gd name="T18" fmla="*/ 0 w 2048"/>
                <a:gd name="T19" fmla="*/ 781 h 993"/>
                <a:gd name="T20" fmla="*/ 93 w 2048"/>
                <a:gd name="T21" fmla="*/ 804 h 993"/>
                <a:gd name="T22" fmla="*/ 186 w 2048"/>
                <a:gd name="T23" fmla="*/ 827 h 993"/>
                <a:gd name="T24" fmla="*/ 849 w 2048"/>
                <a:gd name="T25" fmla="*/ 993 h 993"/>
                <a:gd name="T26" fmla="*/ 1199 w 2048"/>
                <a:gd name="T27" fmla="*/ 993 h 993"/>
                <a:gd name="T28" fmla="*/ 1862 w 2048"/>
                <a:gd name="T29" fmla="*/ 827 h 993"/>
                <a:gd name="T30" fmla="*/ 1955 w 2048"/>
                <a:gd name="T31" fmla="*/ 804 h 993"/>
                <a:gd name="T32" fmla="*/ 2048 w 2048"/>
                <a:gd name="T33" fmla="*/ 781 h 993"/>
                <a:gd name="T34" fmla="*/ 2048 w 2048"/>
                <a:gd name="T35" fmla="*/ 465 h 993"/>
                <a:gd name="T36" fmla="*/ 1955 w 2048"/>
                <a:gd name="T37" fmla="*/ 372 h 993"/>
                <a:gd name="T38" fmla="*/ 1241 w 2048"/>
                <a:gd name="T39" fmla="*/ 372 h 993"/>
                <a:gd name="T40" fmla="*/ 807 w 2048"/>
                <a:gd name="T41" fmla="*/ 372 h 993"/>
                <a:gd name="T42" fmla="*/ 807 w 2048"/>
                <a:gd name="T43" fmla="*/ 186 h 993"/>
                <a:gd name="T44" fmla="*/ 1241 w 2048"/>
                <a:gd name="T45" fmla="*/ 186 h 993"/>
                <a:gd name="T46" fmla="*/ 1241 w 2048"/>
                <a:gd name="T47" fmla="*/ 372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48" h="993">
                  <a:moveTo>
                    <a:pt x="1955" y="372"/>
                  </a:moveTo>
                  <a:cubicBezTo>
                    <a:pt x="1427" y="372"/>
                    <a:pt x="1427" y="372"/>
                    <a:pt x="1427" y="372"/>
                  </a:cubicBezTo>
                  <a:cubicBezTo>
                    <a:pt x="1427" y="93"/>
                    <a:pt x="1427" y="93"/>
                    <a:pt x="1427" y="93"/>
                  </a:cubicBezTo>
                  <a:cubicBezTo>
                    <a:pt x="1427" y="42"/>
                    <a:pt x="1386" y="0"/>
                    <a:pt x="1334" y="0"/>
                  </a:cubicBezTo>
                  <a:cubicBezTo>
                    <a:pt x="714" y="0"/>
                    <a:pt x="714" y="0"/>
                    <a:pt x="714" y="0"/>
                  </a:cubicBezTo>
                  <a:cubicBezTo>
                    <a:pt x="662" y="0"/>
                    <a:pt x="621" y="42"/>
                    <a:pt x="621" y="93"/>
                  </a:cubicBezTo>
                  <a:cubicBezTo>
                    <a:pt x="621" y="372"/>
                    <a:pt x="621" y="372"/>
                    <a:pt x="621" y="372"/>
                  </a:cubicBezTo>
                  <a:cubicBezTo>
                    <a:pt x="93" y="372"/>
                    <a:pt x="93" y="372"/>
                    <a:pt x="93" y="372"/>
                  </a:cubicBezTo>
                  <a:cubicBezTo>
                    <a:pt x="42" y="372"/>
                    <a:pt x="0" y="414"/>
                    <a:pt x="0" y="465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93" y="804"/>
                    <a:pt x="93" y="804"/>
                    <a:pt x="93" y="804"/>
                  </a:cubicBezTo>
                  <a:cubicBezTo>
                    <a:pt x="186" y="827"/>
                    <a:pt x="186" y="827"/>
                    <a:pt x="186" y="827"/>
                  </a:cubicBezTo>
                  <a:cubicBezTo>
                    <a:pt x="849" y="993"/>
                    <a:pt x="849" y="993"/>
                    <a:pt x="849" y="993"/>
                  </a:cubicBezTo>
                  <a:cubicBezTo>
                    <a:pt x="1199" y="993"/>
                    <a:pt x="1199" y="993"/>
                    <a:pt x="1199" y="993"/>
                  </a:cubicBezTo>
                  <a:cubicBezTo>
                    <a:pt x="1862" y="827"/>
                    <a:pt x="1862" y="827"/>
                    <a:pt x="1862" y="827"/>
                  </a:cubicBezTo>
                  <a:cubicBezTo>
                    <a:pt x="1955" y="804"/>
                    <a:pt x="1955" y="804"/>
                    <a:pt x="1955" y="804"/>
                  </a:cubicBezTo>
                  <a:cubicBezTo>
                    <a:pt x="2048" y="781"/>
                    <a:pt x="2048" y="781"/>
                    <a:pt x="2048" y="781"/>
                  </a:cubicBezTo>
                  <a:cubicBezTo>
                    <a:pt x="2048" y="465"/>
                    <a:pt x="2048" y="465"/>
                    <a:pt x="2048" y="465"/>
                  </a:cubicBezTo>
                  <a:cubicBezTo>
                    <a:pt x="2048" y="414"/>
                    <a:pt x="2006" y="372"/>
                    <a:pt x="1955" y="372"/>
                  </a:cubicBezTo>
                  <a:close/>
                  <a:moveTo>
                    <a:pt x="1241" y="372"/>
                  </a:moveTo>
                  <a:cubicBezTo>
                    <a:pt x="807" y="372"/>
                    <a:pt x="807" y="372"/>
                    <a:pt x="807" y="372"/>
                  </a:cubicBezTo>
                  <a:cubicBezTo>
                    <a:pt x="807" y="186"/>
                    <a:pt x="807" y="186"/>
                    <a:pt x="807" y="186"/>
                  </a:cubicBezTo>
                  <a:cubicBezTo>
                    <a:pt x="1241" y="186"/>
                    <a:pt x="1241" y="186"/>
                    <a:pt x="1241" y="186"/>
                  </a:cubicBezTo>
                  <a:lnTo>
                    <a:pt x="1241" y="3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87222022-0A2B-4C81-B876-1C47CB62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163" y="3654426"/>
              <a:ext cx="338137" cy="176213"/>
            </a:xfrm>
            <a:custGeom>
              <a:avLst/>
              <a:gdLst>
                <a:gd name="T0" fmla="*/ 1955 w 2048"/>
                <a:gd name="T1" fmla="*/ 23 h 1075"/>
                <a:gd name="T2" fmla="*/ 1862 w 2048"/>
                <a:gd name="T3" fmla="*/ 46 h 1075"/>
                <a:gd name="T4" fmla="*/ 1303 w 2048"/>
                <a:gd name="T5" fmla="*/ 186 h 1075"/>
                <a:gd name="T6" fmla="*/ 1303 w 2048"/>
                <a:gd name="T7" fmla="*/ 485 h 1075"/>
                <a:gd name="T8" fmla="*/ 1210 w 2048"/>
                <a:gd name="T9" fmla="*/ 579 h 1075"/>
                <a:gd name="T10" fmla="*/ 838 w 2048"/>
                <a:gd name="T11" fmla="*/ 579 h 1075"/>
                <a:gd name="T12" fmla="*/ 745 w 2048"/>
                <a:gd name="T13" fmla="*/ 485 h 1075"/>
                <a:gd name="T14" fmla="*/ 745 w 2048"/>
                <a:gd name="T15" fmla="*/ 186 h 1075"/>
                <a:gd name="T16" fmla="*/ 186 w 2048"/>
                <a:gd name="T17" fmla="*/ 46 h 1075"/>
                <a:gd name="T18" fmla="*/ 93 w 2048"/>
                <a:gd name="T19" fmla="*/ 23 h 1075"/>
                <a:gd name="T20" fmla="*/ 0 w 2048"/>
                <a:gd name="T21" fmla="*/ 0 h 1075"/>
                <a:gd name="T22" fmla="*/ 0 w 2048"/>
                <a:gd name="T23" fmla="*/ 982 h 1075"/>
                <a:gd name="T24" fmla="*/ 93 w 2048"/>
                <a:gd name="T25" fmla="*/ 1075 h 1075"/>
                <a:gd name="T26" fmla="*/ 1955 w 2048"/>
                <a:gd name="T27" fmla="*/ 1075 h 1075"/>
                <a:gd name="T28" fmla="*/ 2048 w 2048"/>
                <a:gd name="T29" fmla="*/ 982 h 1075"/>
                <a:gd name="T30" fmla="*/ 2048 w 2048"/>
                <a:gd name="T31" fmla="*/ 0 h 1075"/>
                <a:gd name="T32" fmla="*/ 1955 w 2048"/>
                <a:gd name="T33" fmla="*/ 23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48" h="1075">
                  <a:moveTo>
                    <a:pt x="1955" y="23"/>
                  </a:moveTo>
                  <a:cubicBezTo>
                    <a:pt x="1862" y="46"/>
                    <a:pt x="1862" y="46"/>
                    <a:pt x="1862" y="46"/>
                  </a:cubicBezTo>
                  <a:cubicBezTo>
                    <a:pt x="1303" y="186"/>
                    <a:pt x="1303" y="186"/>
                    <a:pt x="1303" y="186"/>
                  </a:cubicBezTo>
                  <a:cubicBezTo>
                    <a:pt x="1303" y="485"/>
                    <a:pt x="1303" y="485"/>
                    <a:pt x="1303" y="485"/>
                  </a:cubicBezTo>
                  <a:cubicBezTo>
                    <a:pt x="1303" y="537"/>
                    <a:pt x="1262" y="579"/>
                    <a:pt x="1210" y="579"/>
                  </a:cubicBezTo>
                  <a:cubicBezTo>
                    <a:pt x="838" y="579"/>
                    <a:pt x="838" y="579"/>
                    <a:pt x="838" y="579"/>
                  </a:cubicBezTo>
                  <a:cubicBezTo>
                    <a:pt x="786" y="579"/>
                    <a:pt x="745" y="537"/>
                    <a:pt x="745" y="485"/>
                  </a:cubicBezTo>
                  <a:cubicBezTo>
                    <a:pt x="745" y="186"/>
                    <a:pt x="745" y="186"/>
                    <a:pt x="745" y="18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1033"/>
                    <a:pt x="42" y="1075"/>
                    <a:pt x="93" y="1075"/>
                  </a:cubicBezTo>
                  <a:cubicBezTo>
                    <a:pt x="1955" y="1075"/>
                    <a:pt x="1955" y="1075"/>
                    <a:pt x="1955" y="1075"/>
                  </a:cubicBezTo>
                  <a:cubicBezTo>
                    <a:pt x="2006" y="1075"/>
                    <a:pt x="2048" y="1033"/>
                    <a:pt x="2048" y="982"/>
                  </a:cubicBezTo>
                  <a:cubicBezTo>
                    <a:pt x="2048" y="0"/>
                    <a:pt x="2048" y="0"/>
                    <a:pt x="2048" y="0"/>
                  </a:cubicBezTo>
                  <a:lnTo>
                    <a:pt x="1955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ED1827-6355-4591-ABAA-BE41379A1F77}"/>
              </a:ext>
            </a:extLst>
          </p:cNvPr>
          <p:cNvGrpSpPr/>
          <p:nvPr/>
        </p:nvGrpSpPr>
        <p:grpSpPr>
          <a:xfrm>
            <a:off x="2007043" y="2060283"/>
            <a:ext cx="199288" cy="222201"/>
            <a:chOff x="5153025" y="2384426"/>
            <a:chExt cx="1884363" cy="2081213"/>
          </a:xfrm>
          <a:solidFill>
            <a:srgbClr val="FFFFFF"/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DA1D811-D7B1-416E-989E-70AAFDF11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384426"/>
              <a:ext cx="377825" cy="763588"/>
            </a:xfrm>
            <a:custGeom>
              <a:avLst/>
              <a:gdLst>
                <a:gd name="T0" fmla="*/ 252 w 373"/>
                <a:gd name="T1" fmla="*/ 409 h 754"/>
                <a:gd name="T2" fmla="*/ 187 w 373"/>
                <a:gd name="T3" fmla="*/ 288 h 754"/>
                <a:gd name="T4" fmla="*/ 252 w 373"/>
                <a:gd name="T5" fmla="*/ 168 h 754"/>
                <a:gd name="T6" fmla="*/ 252 w 373"/>
                <a:gd name="T7" fmla="*/ 36 h 754"/>
                <a:gd name="T8" fmla="*/ 121 w 373"/>
                <a:gd name="T9" fmla="*/ 36 h 754"/>
                <a:gd name="T10" fmla="*/ 0 w 373"/>
                <a:gd name="T11" fmla="*/ 288 h 754"/>
                <a:gd name="T12" fmla="*/ 121 w 373"/>
                <a:gd name="T13" fmla="*/ 540 h 754"/>
                <a:gd name="T14" fmla="*/ 187 w 373"/>
                <a:gd name="T15" fmla="*/ 661 h 754"/>
                <a:gd name="T16" fmla="*/ 280 w 373"/>
                <a:gd name="T17" fmla="*/ 754 h 754"/>
                <a:gd name="T18" fmla="*/ 373 w 373"/>
                <a:gd name="T19" fmla="*/ 661 h 754"/>
                <a:gd name="T20" fmla="*/ 252 w 373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754">
                  <a:moveTo>
                    <a:pt x="252" y="409"/>
                  </a:moveTo>
                  <a:cubicBezTo>
                    <a:pt x="207" y="363"/>
                    <a:pt x="187" y="341"/>
                    <a:pt x="187" y="288"/>
                  </a:cubicBezTo>
                  <a:cubicBezTo>
                    <a:pt x="187" y="236"/>
                    <a:pt x="207" y="214"/>
                    <a:pt x="252" y="168"/>
                  </a:cubicBezTo>
                  <a:cubicBezTo>
                    <a:pt x="289" y="132"/>
                    <a:pt x="289" y="73"/>
                    <a:pt x="252" y="36"/>
                  </a:cubicBezTo>
                  <a:cubicBezTo>
                    <a:pt x="216" y="0"/>
                    <a:pt x="157" y="0"/>
                    <a:pt x="121" y="36"/>
                  </a:cubicBezTo>
                  <a:cubicBezTo>
                    <a:pt x="70" y="87"/>
                    <a:pt x="0" y="157"/>
                    <a:pt x="0" y="288"/>
                  </a:cubicBezTo>
                  <a:cubicBezTo>
                    <a:pt x="0" y="420"/>
                    <a:pt x="70" y="489"/>
                    <a:pt x="121" y="540"/>
                  </a:cubicBezTo>
                  <a:cubicBezTo>
                    <a:pt x="166" y="586"/>
                    <a:pt x="187" y="608"/>
                    <a:pt x="187" y="661"/>
                  </a:cubicBezTo>
                  <a:cubicBezTo>
                    <a:pt x="187" y="712"/>
                    <a:pt x="228" y="754"/>
                    <a:pt x="280" y="754"/>
                  </a:cubicBezTo>
                  <a:cubicBezTo>
                    <a:pt x="331" y="754"/>
                    <a:pt x="373" y="712"/>
                    <a:pt x="373" y="661"/>
                  </a:cubicBezTo>
                  <a:cubicBezTo>
                    <a:pt x="373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1FB7C79-6044-4462-91BA-6870D9994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2384426"/>
              <a:ext cx="376238" cy="763588"/>
            </a:xfrm>
            <a:custGeom>
              <a:avLst/>
              <a:gdLst>
                <a:gd name="T0" fmla="*/ 252 w 372"/>
                <a:gd name="T1" fmla="*/ 409 h 754"/>
                <a:gd name="T2" fmla="*/ 186 w 372"/>
                <a:gd name="T3" fmla="*/ 288 h 754"/>
                <a:gd name="T4" fmla="*/ 252 w 372"/>
                <a:gd name="T5" fmla="*/ 168 h 754"/>
                <a:gd name="T6" fmla="*/ 252 w 372"/>
                <a:gd name="T7" fmla="*/ 36 h 754"/>
                <a:gd name="T8" fmla="*/ 120 w 372"/>
                <a:gd name="T9" fmla="*/ 36 h 754"/>
                <a:gd name="T10" fmla="*/ 0 w 372"/>
                <a:gd name="T11" fmla="*/ 288 h 754"/>
                <a:gd name="T12" fmla="*/ 120 w 372"/>
                <a:gd name="T13" fmla="*/ 540 h 754"/>
                <a:gd name="T14" fmla="*/ 186 w 372"/>
                <a:gd name="T15" fmla="*/ 661 h 754"/>
                <a:gd name="T16" fmla="*/ 279 w 372"/>
                <a:gd name="T17" fmla="*/ 754 h 754"/>
                <a:gd name="T18" fmla="*/ 372 w 372"/>
                <a:gd name="T19" fmla="*/ 661 h 754"/>
                <a:gd name="T20" fmla="*/ 252 w 372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754">
                  <a:moveTo>
                    <a:pt x="252" y="409"/>
                  </a:moveTo>
                  <a:cubicBezTo>
                    <a:pt x="206" y="363"/>
                    <a:pt x="186" y="341"/>
                    <a:pt x="186" y="288"/>
                  </a:cubicBezTo>
                  <a:cubicBezTo>
                    <a:pt x="186" y="236"/>
                    <a:pt x="206" y="214"/>
                    <a:pt x="252" y="168"/>
                  </a:cubicBezTo>
                  <a:cubicBezTo>
                    <a:pt x="288" y="132"/>
                    <a:pt x="288" y="73"/>
                    <a:pt x="252" y="36"/>
                  </a:cubicBezTo>
                  <a:cubicBezTo>
                    <a:pt x="216" y="0"/>
                    <a:pt x="157" y="0"/>
                    <a:pt x="120" y="36"/>
                  </a:cubicBezTo>
                  <a:cubicBezTo>
                    <a:pt x="69" y="87"/>
                    <a:pt x="0" y="157"/>
                    <a:pt x="0" y="288"/>
                  </a:cubicBezTo>
                  <a:cubicBezTo>
                    <a:pt x="0" y="420"/>
                    <a:pt x="69" y="489"/>
                    <a:pt x="120" y="540"/>
                  </a:cubicBezTo>
                  <a:cubicBezTo>
                    <a:pt x="166" y="586"/>
                    <a:pt x="186" y="608"/>
                    <a:pt x="186" y="661"/>
                  </a:cubicBezTo>
                  <a:cubicBezTo>
                    <a:pt x="186" y="712"/>
                    <a:pt x="228" y="754"/>
                    <a:pt x="279" y="754"/>
                  </a:cubicBezTo>
                  <a:cubicBezTo>
                    <a:pt x="331" y="754"/>
                    <a:pt x="372" y="712"/>
                    <a:pt x="372" y="661"/>
                  </a:cubicBezTo>
                  <a:cubicBezTo>
                    <a:pt x="372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7C1C5B5C-610C-4AD4-B200-E1157CA9DB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3025" y="3335340"/>
              <a:ext cx="1884363" cy="1130299"/>
            </a:xfrm>
            <a:custGeom>
              <a:avLst/>
              <a:gdLst>
                <a:gd name="T0" fmla="*/ 1433 w 1862"/>
                <a:gd name="T1" fmla="*/ 683 h 1117"/>
                <a:gd name="T2" fmla="*/ 1521 w 1862"/>
                <a:gd name="T3" fmla="*/ 683 h 1117"/>
                <a:gd name="T4" fmla="*/ 1521 w 1862"/>
                <a:gd name="T5" fmla="*/ 683 h 1117"/>
                <a:gd name="T6" fmla="*/ 1862 w 1862"/>
                <a:gd name="T7" fmla="*/ 341 h 1117"/>
                <a:gd name="T8" fmla="*/ 1521 w 1862"/>
                <a:gd name="T9" fmla="*/ 0 h 1117"/>
                <a:gd name="T10" fmla="*/ 1396 w 1862"/>
                <a:gd name="T11" fmla="*/ 0 h 1117"/>
                <a:gd name="T12" fmla="*/ 155 w 1862"/>
                <a:gd name="T13" fmla="*/ 0 h 1117"/>
                <a:gd name="T14" fmla="*/ 62 w 1862"/>
                <a:gd name="T15" fmla="*/ 93 h 1117"/>
                <a:gd name="T16" fmla="*/ 62 w 1862"/>
                <a:gd name="T17" fmla="*/ 403 h 1117"/>
                <a:gd name="T18" fmla="*/ 296 w 1862"/>
                <a:gd name="T19" fmla="*/ 931 h 1117"/>
                <a:gd name="T20" fmla="*/ 93 w 1862"/>
                <a:gd name="T21" fmla="*/ 931 h 1117"/>
                <a:gd name="T22" fmla="*/ 0 w 1862"/>
                <a:gd name="T23" fmla="*/ 1024 h 1117"/>
                <a:gd name="T24" fmla="*/ 93 w 1862"/>
                <a:gd name="T25" fmla="*/ 1117 h 1117"/>
                <a:gd name="T26" fmla="*/ 776 w 1862"/>
                <a:gd name="T27" fmla="*/ 1117 h 1117"/>
                <a:gd name="T28" fmla="*/ 1459 w 1862"/>
                <a:gd name="T29" fmla="*/ 1117 h 1117"/>
                <a:gd name="T30" fmla="*/ 1552 w 1862"/>
                <a:gd name="T31" fmla="*/ 1024 h 1117"/>
                <a:gd name="T32" fmla="*/ 1459 w 1862"/>
                <a:gd name="T33" fmla="*/ 931 h 1117"/>
                <a:gd name="T34" fmla="*/ 1256 w 1862"/>
                <a:gd name="T35" fmla="*/ 931 h 1117"/>
                <a:gd name="T36" fmla="*/ 1433 w 1862"/>
                <a:gd name="T37" fmla="*/ 683 h 1117"/>
                <a:gd name="T38" fmla="*/ 1490 w 1862"/>
                <a:gd name="T39" fmla="*/ 403 h 1117"/>
                <a:gd name="T40" fmla="*/ 1490 w 1862"/>
                <a:gd name="T41" fmla="*/ 186 h 1117"/>
                <a:gd name="T42" fmla="*/ 1521 w 1862"/>
                <a:gd name="T43" fmla="*/ 186 h 1117"/>
                <a:gd name="T44" fmla="*/ 1676 w 1862"/>
                <a:gd name="T45" fmla="*/ 341 h 1117"/>
                <a:gd name="T46" fmla="*/ 1521 w 1862"/>
                <a:gd name="T47" fmla="*/ 496 h 1117"/>
                <a:gd name="T48" fmla="*/ 1520 w 1862"/>
                <a:gd name="T49" fmla="*/ 496 h 1117"/>
                <a:gd name="T50" fmla="*/ 1483 w 1862"/>
                <a:gd name="T51" fmla="*/ 496 h 1117"/>
                <a:gd name="T52" fmla="*/ 1490 w 1862"/>
                <a:gd name="T53" fmla="*/ 403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2" h="1117">
                  <a:moveTo>
                    <a:pt x="1433" y="683"/>
                  </a:moveTo>
                  <a:cubicBezTo>
                    <a:pt x="1521" y="683"/>
                    <a:pt x="1521" y="683"/>
                    <a:pt x="1521" y="683"/>
                  </a:cubicBezTo>
                  <a:cubicBezTo>
                    <a:pt x="1521" y="683"/>
                    <a:pt x="1521" y="683"/>
                    <a:pt x="1521" y="683"/>
                  </a:cubicBezTo>
                  <a:cubicBezTo>
                    <a:pt x="1709" y="682"/>
                    <a:pt x="1862" y="529"/>
                    <a:pt x="1862" y="341"/>
                  </a:cubicBezTo>
                  <a:cubicBezTo>
                    <a:pt x="1862" y="153"/>
                    <a:pt x="1709" y="0"/>
                    <a:pt x="1521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04" y="0"/>
                    <a:pt x="62" y="42"/>
                    <a:pt x="62" y="93"/>
                  </a:cubicBezTo>
                  <a:cubicBezTo>
                    <a:pt x="62" y="403"/>
                    <a:pt x="62" y="403"/>
                    <a:pt x="62" y="403"/>
                  </a:cubicBezTo>
                  <a:cubicBezTo>
                    <a:pt x="62" y="612"/>
                    <a:pt x="152" y="800"/>
                    <a:pt x="296" y="931"/>
                  </a:cubicBezTo>
                  <a:cubicBezTo>
                    <a:pt x="93" y="931"/>
                    <a:pt x="93" y="931"/>
                    <a:pt x="93" y="931"/>
                  </a:cubicBezTo>
                  <a:cubicBezTo>
                    <a:pt x="42" y="931"/>
                    <a:pt x="0" y="972"/>
                    <a:pt x="0" y="1024"/>
                  </a:cubicBezTo>
                  <a:cubicBezTo>
                    <a:pt x="0" y="1075"/>
                    <a:pt x="42" y="1117"/>
                    <a:pt x="93" y="1117"/>
                  </a:cubicBezTo>
                  <a:cubicBezTo>
                    <a:pt x="776" y="1117"/>
                    <a:pt x="776" y="1117"/>
                    <a:pt x="776" y="1117"/>
                  </a:cubicBezTo>
                  <a:cubicBezTo>
                    <a:pt x="1459" y="1117"/>
                    <a:pt x="1459" y="1117"/>
                    <a:pt x="1459" y="1117"/>
                  </a:cubicBezTo>
                  <a:cubicBezTo>
                    <a:pt x="1510" y="1117"/>
                    <a:pt x="1552" y="1075"/>
                    <a:pt x="1552" y="1024"/>
                  </a:cubicBezTo>
                  <a:cubicBezTo>
                    <a:pt x="1552" y="972"/>
                    <a:pt x="1510" y="931"/>
                    <a:pt x="1459" y="931"/>
                  </a:cubicBezTo>
                  <a:cubicBezTo>
                    <a:pt x="1256" y="931"/>
                    <a:pt x="1256" y="931"/>
                    <a:pt x="1256" y="931"/>
                  </a:cubicBezTo>
                  <a:cubicBezTo>
                    <a:pt x="1331" y="862"/>
                    <a:pt x="1392" y="778"/>
                    <a:pt x="1433" y="683"/>
                  </a:cubicBezTo>
                  <a:close/>
                  <a:moveTo>
                    <a:pt x="1490" y="403"/>
                  </a:moveTo>
                  <a:cubicBezTo>
                    <a:pt x="1490" y="186"/>
                    <a:pt x="1490" y="186"/>
                    <a:pt x="1490" y="186"/>
                  </a:cubicBezTo>
                  <a:cubicBezTo>
                    <a:pt x="1521" y="186"/>
                    <a:pt x="1521" y="186"/>
                    <a:pt x="1521" y="186"/>
                  </a:cubicBezTo>
                  <a:cubicBezTo>
                    <a:pt x="1606" y="186"/>
                    <a:pt x="1676" y="256"/>
                    <a:pt x="1676" y="341"/>
                  </a:cubicBezTo>
                  <a:cubicBezTo>
                    <a:pt x="1676" y="427"/>
                    <a:pt x="1606" y="496"/>
                    <a:pt x="1521" y="496"/>
                  </a:cubicBezTo>
                  <a:cubicBezTo>
                    <a:pt x="1521" y="496"/>
                    <a:pt x="1521" y="496"/>
                    <a:pt x="1520" y="496"/>
                  </a:cubicBezTo>
                  <a:cubicBezTo>
                    <a:pt x="1483" y="496"/>
                    <a:pt x="1483" y="496"/>
                    <a:pt x="1483" y="496"/>
                  </a:cubicBezTo>
                  <a:cubicBezTo>
                    <a:pt x="1487" y="466"/>
                    <a:pt x="1490" y="435"/>
                    <a:pt x="1490" y="4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47E2B9D-A27D-434B-BF97-2A3B9BB44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45" y="1268727"/>
            <a:ext cx="2201310" cy="43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F1D686FE-DC7A-429F-8FF6-24C75D0E53AD}"/>
              </a:ext>
            </a:extLst>
          </p:cNvPr>
          <p:cNvSpPr/>
          <p:nvPr/>
        </p:nvSpPr>
        <p:spPr>
          <a:xfrm>
            <a:off x="4048805" y="1394591"/>
            <a:ext cx="4094390" cy="4094390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8C40B17-65E6-4078-9C68-52DE2243C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37" y="961379"/>
            <a:ext cx="2528726" cy="4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9B3D049-7549-48A0-8D1D-9F39E6BE7D5B}"/>
              </a:ext>
            </a:extLst>
          </p:cNvPr>
          <p:cNvSpPr/>
          <p:nvPr/>
        </p:nvSpPr>
        <p:spPr>
          <a:xfrm>
            <a:off x="3949570" y="1141241"/>
            <a:ext cx="3106910" cy="3106910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1737360" rtlCol="0" anchor="ctr"/>
          <a:lstStyle/>
          <a:p>
            <a:pPr algn="ctr"/>
            <a:r>
              <a:rPr lang="en-US" b="1" dirty="0">
                <a:latin typeface="+mj-lt"/>
              </a:rPr>
              <a:t>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0433AD-6497-4202-A014-2C9D66370048}"/>
              </a:ext>
            </a:extLst>
          </p:cNvPr>
          <p:cNvSpPr txBox="1"/>
          <p:nvPr/>
        </p:nvSpPr>
        <p:spPr>
          <a:xfrm>
            <a:off x="7782472" y="4183554"/>
            <a:ext cx="1363895" cy="740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Feature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</a:rPr>
              <a:t>Reached a great height in the atmosphere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44DD4-8B54-4A65-98AA-DA0BE0779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26" y="1422879"/>
            <a:ext cx="2201310" cy="43205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0CD325-3796-4B48-A98C-B3211D7C3806}"/>
              </a:ext>
            </a:extLst>
          </p:cNvPr>
          <p:cNvCxnSpPr>
            <a:cxnSpLocks/>
          </p:cNvCxnSpPr>
          <p:nvPr/>
        </p:nvCxnSpPr>
        <p:spPr>
          <a:xfrm>
            <a:off x="6902320" y="4348403"/>
            <a:ext cx="662897" cy="0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F84AFE-91F7-4D60-8661-5E90FC87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55" y="1422879"/>
            <a:ext cx="2201310" cy="4320546"/>
          </a:xfrm>
          <a:prstGeom prst="rect">
            <a:avLst/>
          </a:prstGeom>
        </p:spPr>
      </p:pic>
      <p:pic>
        <p:nvPicPr>
          <p:cNvPr id="12" name="Picture Placeholder 61">
            <a:extLst>
              <a:ext uri="{FF2B5EF4-FFF2-40B4-BE49-F238E27FC236}">
                <a16:creationId xmlns:a16="http://schemas.microsoft.com/office/drawing/2014/main" id="{93F469CD-CA97-462E-8EF1-5F6E771BE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94"/>
          <a:stretch>
            <a:fillRect/>
          </a:stretch>
        </p:blipFill>
        <p:spPr>
          <a:xfrm>
            <a:off x="4662954" y="1838325"/>
            <a:ext cx="1615012" cy="3489654"/>
          </a:xfrm>
          <a:prstGeom prst="roundRect">
            <a:avLst>
              <a:gd name="adj" fmla="val 8654"/>
            </a:avLst>
          </a:prstGeom>
        </p:spPr>
      </p:pic>
      <p:pic>
        <p:nvPicPr>
          <p:cNvPr id="13" name="Picture Placeholder 65">
            <a:extLst>
              <a:ext uri="{FF2B5EF4-FFF2-40B4-BE49-F238E27FC236}">
                <a16:creationId xmlns:a16="http://schemas.microsoft.com/office/drawing/2014/main" id="{B9DD4BB6-6632-458F-9A29-251B43EB2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94"/>
          <a:stretch>
            <a:fillRect/>
          </a:stretch>
        </p:blipFill>
        <p:spPr>
          <a:xfrm>
            <a:off x="6453654" y="1838325"/>
            <a:ext cx="1615012" cy="3489654"/>
          </a:xfrm>
          <a:prstGeom prst="roundRect">
            <a:avLst>
              <a:gd name="adj" fmla="val 8654"/>
            </a:avLst>
          </a:prstGeom>
        </p:spPr>
      </p:pic>
      <p:pic>
        <p:nvPicPr>
          <p:cNvPr id="14" name="Picture Placeholder 69">
            <a:extLst>
              <a:ext uri="{FF2B5EF4-FFF2-40B4-BE49-F238E27FC236}">
                <a16:creationId xmlns:a16="http://schemas.microsoft.com/office/drawing/2014/main" id="{01EC0AC1-AE03-4566-8A1D-DE8CBEC5F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94"/>
          <a:stretch>
            <a:fillRect/>
          </a:stretch>
        </p:blipFill>
        <p:spPr>
          <a:xfrm>
            <a:off x="8244354" y="1838325"/>
            <a:ext cx="1615012" cy="3489654"/>
          </a:xfrm>
          <a:prstGeom prst="roundRect">
            <a:avLst>
              <a:gd name="adj" fmla="val 8654"/>
            </a:avLst>
          </a:prstGeom>
        </p:spPr>
      </p:pic>
    </p:spTree>
    <p:extLst>
      <p:ext uri="{BB962C8B-B14F-4D97-AF65-F5344CB8AC3E}">
        <p14:creationId xmlns:p14="http://schemas.microsoft.com/office/powerpoint/2010/main" val="8704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1C216B-8DC8-4DB1-9553-40E9A9C34F2E}"/>
              </a:ext>
            </a:extLst>
          </p:cNvPr>
          <p:cNvSpPr/>
          <p:nvPr/>
        </p:nvSpPr>
        <p:spPr>
          <a:xfrm>
            <a:off x="2575464" y="3101818"/>
            <a:ext cx="7427934" cy="3298983"/>
          </a:xfrm>
          <a:custGeom>
            <a:avLst/>
            <a:gdLst>
              <a:gd name="connsiteX0" fmla="*/ 3713967 w 7427934"/>
              <a:gd name="connsiteY0" fmla="*/ 0 h 3298983"/>
              <a:gd name="connsiteX1" fmla="*/ 7380523 w 7427934"/>
              <a:gd name="connsiteY1" fmla="*/ 2988330 h 3298983"/>
              <a:gd name="connsiteX2" fmla="*/ 7427934 w 7427934"/>
              <a:gd name="connsiteY2" fmla="*/ 3298983 h 3298983"/>
              <a:gd name="connsiteX3" fmla="*/ 0 w 7427934"/>
              <a:gd name="connsiteY3" fmla="*/ 3298983 h 3298983"/>
              <a:gd name="connsiteX4" fmla="*/ 47411 w 7427934"/>
              <a:gd name="connsiteY4" fmla="*/ 2988330 h 3298983"/>
              <a:gd name="connsiteX5" fmla="*/ 3713967 w 7427934"/>
              <a:gd name="connsiteY5" fmla="*/ 0 h 3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7934" h="3298983">
                <a:moveTo>
                  <a:pt x="3713967" y="0"/>
                </a:moveTo>
                <a:cubicBezTo>
                  <a:pt x="5522571" y="0"/>
                  <a:pt x="7031540" y="1282894"/>
                  <a:pt x="7380523" y="2988330"/>
                </a:cubicBezTo>
                <a:lnTo>
                  <a:pt x="7427934" y="3298983"/>
                </a:lnTo>
                <a:lnTo>
                  <a:pt x="0" y="3298983"/>
                </a:lnTo>
                <a:lnTo>
                  <a:pt x="47411" y="2988330"/>
                </a:lnTo>
                <a:cubicBezTo>
                  <a:pt x="396394" y="1282894"/>
                  <a:pt x="1905363" y="0"/>
                  <a:pt x="3713967" y="0"/>
                </a:cubicBezTo>
                <a:close/>
              </a:path>
            </a:pathLst>
          </a:cu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3E867D-73AA-4810-9228-C27F69DF467E}"/>
              </a:ext>
            </a:extLst>
          </p:cNvPr>
          <p:cNvGrpSpPr/>
          <p:nvPr/>
        </p:nvGrpSpPr>
        <p:grpSpPr>
          <a:xfrm>
            <a:off x="3434862" y="2520039"/>
            <a:ext cx="5322276" cy="3124926"/>
            <a:chOff x="1115199" y="504567"/>
            <a:chExt cx="9961602" cy="58488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7C16915-8FA8-4A6F-9798-6B24C9C4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199" y="504567"/>
              <a:ext cx="9961602" cy="584886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CEB302-73E2-4E7E-A4C2-E0135104AADA}"/>
                </a:ext>
              </a:extLst>
            </p:cNvPr>
            <p:cNvSpPr/>
            <p:nvPr/>
          </p:nvSpPr>
          <p:spPr>
            <a:xfrm>
              <a:off x="5581650" y="5848348"/>
              <a:ext cx="785813" cy="161925"/>
            </a:xfrm>
            <a:prstGeom prst="rect">
              <a:avLst/>
            </a:prstGeom>
            <a:solidFill>
              <a:srgbClr val="23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430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36FB78-C637-425C-974E-9F50D12D3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82" y="1344511"/>
            <a:ext cx="7085044" cy="416897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9BDB975-FD8D-4881-85F1-24F9832953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771" y="1156795"/>
            <a:ext cx="3985727" cy="66442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Dell XPS 13.</a:t>
            </a:r>
          </a:p>
        </p:txBody>
      </p:sp>
    </p:spTree>
    <p:extLst>
      <p:ext uri="{BB962C8B-B14F-4D97-AF65-F5344CB8AC3E}">
        <p14:creationId xmlns:p14="http://schemas.microsoft.com/office/powerpoint/2010/main" val="1329688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B150799-2BB6-4C7C-953E-9258BC8F0D18}"/>
              </a:ext>
            </a:extLst>
          </p:cNvPr>
          <p:cNvSpPr/>
          <p:nvPr/>
        </p:nvSpPr>
        <p:spPr>
          <a:xfrm>
            <a:off x="2575464" y="3101818"/>
            <a:ext cx="7427934" cy="3298983"/>
          </a:xfrm>
          <a:custGeom>
            <a:avLst/>
            <a:gdLst>
              <a:gd name="connsiteX0" fmla="*/ 3713967 w 7427934"/>
              <a:gd name="connsiteY0" fmla="*/ 0 h 3298983"/>
              <a:gd name="connsiteX1" fmla="*/ 7380523 w 7427934"/>
              <a:gd name="connsiteY1" fmla="*/ 2988330 h 3298983"/>
              <a:gd name="connsiteX2" fmla="*/ 7427934 w 7427934"/>
              <a:gd name="connsiteY2" fmla="*/ 3298983 h 3298983"/>
              <a:gd name="connsiteX3" fmla="*/ 0 w 7427934"/>
              <a:gd name="connsiteY3" fmla="*/ 3298983 h 3298983"/>
              <a:gd name="connsiteX4" fmla="*/ 47411 w 7427934"/>
              <a:gd name="connsiteY4" fmla="*/ 2988330 h 3298983"/>
              <a:gd name="connsiteX5" fmla="*/ 3713967 w 7427934"/>
              <a:gd name="connsiteY5" fmla="*/ 0 h 3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7934" h="3298983">
                <a:moveTo>
                  <a:pt x="3713967" y="0"/>
                </a:moveTo>
                <a:cubicBezTo>
                  <a:pt x="5522571" y="0"/>
                  <a:pt x="7031540" y="1282894"/>
                  <a:pt x="7380523" y="2988330"/>
                </a:cubicBezTo>
                <a:lnTo>
                  <a:pt x="7427934" y="3298983"/>
                </a:lnTo>
                <a:lnTo>
                  <a:pt x="0" y="3298983"/>
                </a:lnTo>
                <a:lnTo>
                  <a:pt x="47411" y="2988330"/>
                </a:lnTo>
                <a:cubicBezTo>
                  <a:pt x="396394" y="1282894"/>
                  <a:pt x="1905363" y="0"/>
                  <a:pt x="3713967" y="0"/>
                </a:cubicBezTo>
                <a:close/>
              </a:path>
            </a:pathLst>
          </a:cu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2F3C2C-AD15-4D46-B73C-FF5DB6BCFF84}"/>
              </a:ext>
            </a:extLst>
          </p:cNvPr>
          <p:cNvSpPr/>
          <p:nvPr/>
        </p:nvSpPr>
        <p:spPr>
          <a:xfrm>
            <a:off x="8140452" y="2930572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F5203B-ADF5-416F-9984-5DF6947B42CA}"/>
              </a:ext>
            </a:extLst>
          </p:cNvPr>
          <p:cNvGrpSpPr/>
          <p:nvPr/>
        </p:nvGrpSpPr>
        <p:grpSpPr>
          <a:xfrm>
            <a:off x="8285744" y="3053107"/>
            <a:ext cx="163130" cy="202918"/>
            <a:chOff x="4862513" y="3505200"/>
            <a:chExt cx="260350" cy="323851"/>
          </a:xfrm>
          <a:solidFill>
            <a:srgbClr val="FFFFFF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A367A87-5316-40B5-95C3-33E8E150E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1" y="3505200"/>
              <a:ext cx="220663" cy="234950"/>
            </a:xfrm>
            <a:custGeom>
              <a:avLst/>
              <a:gdLst>
                <a:gd name="T0" fmla="*/ 761 w 1393"/>
                <a:gd name="T1" fmla="*/ 0 h 1489"/>
                <a:gd name="T2" fmla="*/ 240 w 1393"/>
                <a:gd name="T3" fmla="*/ 0 h 1489"/>
                <a:gd name="T4" fmla="*/ 93 w 1393"/>
                <a:gd name="T5" fmla="*/ 0 h 1489"/>
                <a:gd name="T6" fmla="*/ 0 w 1393"/>
                <a:gd name="T7" fmla="*/ 93 h 1489"/>
                <a:gd name="T8" fmla="*/ 93 w 1393"/>
                <a:gd name="T9" fmla="*/ 186 h 1489"/>
                <a:gd name="T10" fmla="*/ 147 w 1393"/>
                <a:gd name="T11" fmla="*/ 186 h 1489"/>
                <a:gd name="T12" fmla="*/ 147 w 1393"/>
                <a:gd name="T13" fmla="*/ 938 h 1489"/>
                <a:gd name="T14" fmla="*/ 240 w 1393"/>
                <a:gd name="T15" fmla="*/ 1031 h 1489"/>
                <a:gd name="T16" fmla="*/ 397 w 1393"/>
                <a:gd name="T17" fmla="*/ 1031 h 1489"/>
                <a:gd name="T18" fmla="*/ 462 w 1393"/>
                <a:gd name="T19" fmla="*/ 1004 h 1489"/>
                <a:gd name="T20" fmla="*/ 591 w 1393"/>
                <a:gd name="T21" fmla="*/ 876 h 1489"/>
                <a:gd name="T22" fmla="*/ 591 w 1393"/>
                <a:gd name="T23" fmla="*/ 1100 h 1489"/>
                <a:gd name="T24" fmla="*/ 201 w 1393"/>
                <a:gd name="T25" fmla="*/ 1489 h 1489"/>
                <a:gd name="T26" fmla="*/ 1393 w 1393"/>
                <a:gd name="T27" fmla="*/ 1489 h 1489"/>
                <a:gd name="T28" fmla="*/ 1393 w 1393"/>
                <a:gd name="T29" fmla="*/ 633 h 1489"/>
                <a:gd name="T30" fmla="*/ 761 w 1393"/>
                <a:gd name="T31" fmla="*/ 0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3" h="1489">
                  <a:moveTo>
                    <a:pt x="761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41" y="0"/>
                    <a:pt x="0" y="42"/>
                    <a:pt x="0" y="93"/>
                  </a:cubicBezTo>
                  <a:cubicBezTo>
                    <a:pt x="0" y="145"/>
                    <a:pt x="41" y="186"/>
                    <a:pt x="93" y="186"/>
                  </a:cubicBezTo>
                  <a:cubicBezTo>
                    <a:pt x="147" y="186"/>
                    <a:pt x="147" y="186"/>
                    <a:pt x="147" y="186"/>
                  </a:cubicBezTo>
                  <a:cubicBezTo>
                    <a:pt x="147" y="938"/>
                    <a:pt x="147" y="938"/>
                    <a:pt x="147" y="938"/>
                  </a:cubicBezTo>
                  <a:cubicBezTo>
                    <a:pt x="147" y="990"/>
                    <a:pt x="188" y="1031"/>
                    <a:pt x="240" y="1031"/>
                  </a:cubicBezTo>
                  <a:cubicBezTo>
                    <a:pt x="397" y="1031"/>
                    <a:pt x="397" y="1031"/>
                    <a:pt x="397" y="1031"/>
                  </a:cubicBezTo>
                  <a:cubicBezTo>
                    <a:pt x="421" y="1031"/>
                    <a:pt x="445" y="1021"/>
                    <a:pt x="462" y="1004"/>
                  </a:cubicBezTo>
                  <a:cubicBezTo>
                    <a:pt x="591" y="876"/>
                    <a:pt x="591" y="876"/>
                    <a:pt x="591" y="876"/>
                  </a:cubicBezTo>
                  <a:cubicBezTo>
                    <a:pt x="591" y="1100"/>
                    <a:pt x="591" y="1100"/>
                    <a:pt x="591" y="1100"/>
                  </a:cubicBezTo>
                  <a:cubicBezTo>
                    <a:pt x="201" y="1489"/>
                    <a:pt x="201" y="1489"/>
                    <a:pt x="201" y="1489"/>
                  </a:cubicBezTo>
                  <a:cubicBezTo>
                    <a:pt x="1393" y="1489"/>
                    <a:pt x="1393" y="1489"/>
                    <a:pt x="1393" y="1489"/>
                  </a:cubicBezTo>
                  <a:cubicBezTo>
                    <a:pt x="1393" y="633"/>
                    <a:pt x="1393" y="633"/>
                    <a:pt x="1393" y="633"/>
                  </a:cubicBezTo>
                  <a:cubicBezTo>
                    <a:pt x="1393" y="284"/>
                    <a:pt x="1109" y="0"/>
                    <a:pt x="7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0ECB357-24B8-46BE-9BB2-F2C4E3CC6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513" y="3770313"/>
              <a:ext cx="260350" cy="58738"/>
            </a:xfrm>
            <a:custGeom>
              <a:avLst/>
              <a:gdLst>
                <a:gd name="T0" fmla="*/ 0 w 1646"/>
                <a:gd name="T1" fmla="*/ 0 h 372"/>
                <a:gd name="T2" fmla="*/ 0 w 1646"/>
                <a:gd name="T3" fmla="*/ 279 h 372"/>
                <a:gd name="T4" fmla="*/ 93 w 1646"/>
                <a:gd name="T5" fmla="*/ 372 h 372"/>
                <a:gd name="T6" fmla="*/ 1553 w 1646"/>
                <a:gd name="T7" fmla="*/ 372 h 372"/>
                <a:gd name="T8" fmla="*/ 1646 w 1646"/>
                <a:gd name="T9" fmla="*/ 279 h 372"/>
                <a:gd name="T10" fmla="*/ 1646 w 1646"/>
                <a:gd name="T11" fmla="*/ 0 h 372"/>
                <a:gd name="T12" fmla="*/ 0 w 16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6" h="372">
                  <a:moveTo>
                    <a:pt x="0" y="0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330"/>
                    <a:pt x="42" y="372"/>
                    <a:pt x="93" y="372"/>
                  </a:cubicBezTo>
                  <a:cubicBezTo>
                    <a:pt x="1553" y="372"/>
                    <a:pt x="1553" y="372"/>
                    <a:pt x="1553" y="372"/>
                  </a:cubicBezTo>
                  <a:cubicBezTo>
                    <a:pt x="1604" y="372"/>
                    <a:pt x="1646" y="330"/>
                    <a:pt x="1646" y="279"/>
                  </a:cubicBezTo>
                  <a:cubicBezTo>
                    <a:pt x="1646" y="0"/>
                    <a:pt x="1646" y="0"/>
                    <a:pt x="164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0586C7-8B3B-4397-8C55-FE3C969F7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38" y="1762183"/>
            <a:ext cx="2201310" cy="43205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9B7F93-BFF6-475B-8310-C5A03FB9744B}"/>
              </a:ext>
            </a:extLst>
          </p:cNvPr>
          <p:cNvSpPr txBox="1"/>
          <p:nvPr/>
        </p:nvSpPr>
        <p:spPr>
          <a:xfrm>
            <a:off x="8792560" y="3023588"/>
            <a:ext cx="1951639" cy="778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>
                <a:solidFill>
                  <a:schemeClr val="tx2"/>
                </a:solidFill>
              </a:rPr>
              <a:t>Reached a great height in the atmosphere.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54C17A-52EC-4FE7-B713-E5711F3125AF}"/>
              </a:ext>
            </a:extLst>
          </p:cNvPr>
          <p:cNvSpPr txBox="1"/>
          <p:nvPr/>
        </p:nvSpPr>
        <p:spPr>
          <a:xfrm>
            <a:off x="1627413" y="3023588"/>
            <a:ext cx="2126368" cy="778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en-US" sz="1400" b="1" dirty="0">
                <a:latin typeface="+mj-lt"/>
              </a:rPr>
              <a:t>Your title Here</a:t>
            </a:r>
          </a:p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en-US" sz="1100" dirty="0">
                <a:solidFill>
                  <a:schemeClr val="tx2"/>
                </a:solidFill>
              </a:rPr>
              <a:t>Reached a great height in the atmosphere.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F192B7-24E4-4629-B86F-47D6D5130EF7}"/>
              </a:ext>
            </a:extLst>
          </p:cNvPr>
          <p:cNvSpPr/>
          <p:nvPr/>
        </p:nvSpPr>
        <p:spPr>
          <a:xfrm>
            <a:off x="3942660" y="2930572"/>
            <a:ext cx="453714" cy="453714"/>
          </a:xfrm>
          <a:prstGeom prst="ellipse">
            <a:avLst/>
          </a:prstGeom>
          <a:ln>
            <a:noFill/>
          </a:ln>
          <a:effectLst>
            <a:outerShdw blurRad="254000" dist="127000" dir="540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C3F398-95BF-4A9E-B675-4453CC8D079A}"/>
              </a:ext>
            </a:extLst>
          </p:cNvPr>
          <p:cNvGrpSpPr/>
          <p:nvPr/>
        </p:nvGrpSpPr>
        <p:grpSpPr>
          <a:xfrm>
            <a:off x="4081241" y="3046757"/>
            <a:ext cx="199288" cy="222201"/>
            <a:chOff x="5153025" y="2384426"/>
            <a:chExt cx="1884363" cy="2081213"/>
          </a:xfrm>
          <a:solidFill>
            <a:srgbClr val="FFFFFF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4D7E0AB-16E9-478B-AAE2-0745182A7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384426"/>
              <a:ext cx="377825" cy="763588"/>
            </a:xfrm>
            <a:custGeom>
              <a:avLst/>
              <a:gdLst>
                <a:gd name="T0" fmla="*/ 252 w 373"/>
                <a:gd name="T1" fmla="*/ 409 h 754"/>
                <a:gd name="T2" fmla="*/ 187 w 373"/>
                <a:gd name="T3" fmla="*/ 288 h 754"/>
                <a:gd name="T4" fmla="*/ 252 w 373"/>
                <a:gd name="T5" fmla="*/ 168 h 754"/>
                <a:gd name="T6" fmla="*/ 252 w 373"/>
                <a:gd name="T7" fmla="*/ 36 h 754"/>
                <a:gd name="T8" fmla="*/ 121 w 373"/>
                <a:gd name="T9" fmla="*/ 36 h 754"/>
                <a:gd name="T10" fmla="*/ 0 w 373"/>
                <a:gd name="T11" fmla="*/ 288 h 754"/>
                <a:gd name="T12" fmla="*/ 121 w 373"/>
                <a:gd name="T13" fmla="*/ 540 h 754"/>
                <a:gd name="T14" fmla="*/ 187 w 373"/>
                <a:gd name="T15" fmla="*/ 661 h 754"/>
                <a:gd name="T16" fmla="*/ 280 w 373"/>
                <a:gd name="T17" fmla="*/ 754 h 754"/>
                <a:gd name="T18" fmla="*/ 373 w 373"/>
                <a:gd name="T19" fmla="*/ 661 h 754"/>
                <a:gd name="T20" fmla="*/ 252 w 373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754">
                  <a:moveTo>
                    <a:pt x="252" y="409"/>
                  </a:moveTo>
                  <a:cubicBezTo>
                    <a:pt x="207" y="363"/>
                    <a:pt x="187" y="341"/>
                    <a:pt x="187" y="288"/>
                  </a:cubicBezTo>
                  <a:cubicBezTo>
                    <a:pt x="187" y="236"/>
                    <a:pt x="207" y="214"/>
                    <a:pt x="252" y="168"/>
                  </a:cubicBezTo>
                  <a:cubicBezTo>
                    <a:pt x="289" y="132"/>
                    <a:pt x="289" y="73"/>
                    <a:pt x="252" y="36"/>
                  </a:cubicBezTo>
                  <a:cubicBezTo>
                    <a:pt x="216" y="0"/>
                    <a:pt x="157" y="0"/>
                    <a:pt x="121" y="36"/>
                  </a:cubicBezTo>
                  <a:cubicBezTo>
                    <a:pt x="70" y="87"/>
                    <a:pt x="0" y="157"/>
                    <a:pt x="0" y="288"/>
                  </a:cubicBezTo>
                  <a:cubicBezTo>
                    <a:pt x="0" y="420"/>
                    <a:pt x="70" y="489"/>
                    <a:pt x="121" y="540"/>
                  </a:cubicBezTo>
                  <a:cubicBezTo>
                    <a:pt x="166" y="586"/>
                    <a:pt x="187" y="608"/>
                    <a:pt x="187" y="661"/>
                  </a:cubicBezTo>
                  <a:cubicBezTo>
                    <a:pt x="187" y="712"/>
                    <a:pt x="228" y="754"/>
                    <a:pt x="280" y="754"/>
                  </a:cubicBezTo>
                  <a:cubicBezTo>
                    <a:pt x="331" y="754"/>
                    <a:pt x="373" y="712"/>
                    <a:pt x="373" y="661"/>
                  </a:cubicBezTo>
                  <a:cubicBezTo>
                    <a:pt x="373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267A919-5A62-4B03-BA9C-D772C073C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2384426"/>
              <a:ext cx="376238" cy="763588"/>
            </a:xfrm>
            <a:custGeom>
              <a:avLst/>
              <a:gdLst>
                <a:gd name="T0" fmla="*/ 252 w 372"/>
                <a:gd name="T1" fmla="*/ 409 h 754"/>
                <a:gd name="T2" fmla="*/ 186 w 372"/>
                <a:gd name="T3" fmla="*/ 288 h 754"/>
                <a:gd name="T4" fmla="*/ 252 w 372"/>
                <a:gd name="T5" fmla="*/ 168 h 754"/>
                <a:gd name="T6" fmla="*/ 252 w 372"/>
                <a:gd name="T7" fmla="*/ 36 h 754"/>
                <a:gd name="T8" fmla="*/ 120 w 372"/>
                <a:gd name="T9" fmla="*/ 36 h 754"/>
                <a:gd name="T10" fmla="*/ 0 w 372"/>
                <a:gd name="T11" fmla="*/ 288 h 754"/>
                <a:gd name="T12" fmla="*/ 120 w 372"/>
                <a:gd name="T13" fmla="*/ 540 h 754"/>
                <a:gd name="T14" fmla="*/ 186 w 372"/>
                <a:gd name="T15" fmla="*/ 661 h 754"/>
                <a:gd name="T16" fmla="*/ 279 w 372"/>
                <a:gd name="T17" fmla="*/ 754 h 754"/>
                <a:gd name="T18" fmla="*/ 372 w 372"/>
                <a:gd name="T19" fmla="*/ 661 h 754"/>
                <a:gd name="T20" fmla="*/ 252 w 372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754">
                  <a:moveTo>
                    <a:pt x="252" y="409"/>
                  </a:moveTo>
                  <a:cubicBezTo>
                    <a:pt x="206" y="363"/>
                    <a:pt x="186" y="341"/>
                    <a:pt x="186" y="288"/>
                  </a:cubicBezTo>
                  <a:cubicBezTo>
                    <a:pt x="186" y="236"/>
                    <a:pt x="206" y="214"/>
                    <a:pt x="252" y="168"/>
                  </a:cubicBezTo>
                  <a:cubicBezTo>
                    <a:pt x="288" y="132"/>
                    <a:pt x="288" y="73"/>
                    <a:pt x="252" y="36"/>
                  </a:cubicBezTo>
                  <a:cubicBezTo>
                    <a:pt x="216" y="0"/>
                    <a:pt x="157" y="0"/>
                    <a:pt x="120" y="36"/>
                  </a:cubicBezTo>
                  <a:cubicBezTo>
                    <a:pt x="69" y="87"/>
                    <a:pt x="0" y="157"/>
                    <a:pt x="0" y="288"/>
                  </a:cubicBezTo>
                  <a:cubicBezTo>
                    <a:pt x="0" y="420"/>
                    <a:pt x="69" y="489"/>
                    <a:pt x="120" y="540"/>
                  </a:cubicBezTo>
                  <a:cubicBezTo>
                    <a:pt x="166" y="586"/>
                    <a:pt x="186" y="608"/>
                    <a:pt x="186" y="661"/>
                  </a:cubicBezTo>
                  <a:cubicBezTo>
                    <a:pt x="186" y="712"/>
                    <a:pt x="228" y="754"/>
                    <a:pt x="279" y="754"/>
                  </a:cubicBezTo>
                  <a:cubicBezTo>
                    <a:pt x="331" y="754"/>
                    <a:pt x="372" y="712"/>
                    <a:pt x="372" y="661"/>
                  </a:cubicBezTo>
                  <a:cubicBezTo>
                    <a:pt x="372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BA2F7CB-4FAA-4DE9-B91F-AFE6ACF0F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3025" y="3335340"/>
              <a:ext cx="1884363" cy="1130299"/>
            </a:xfrm>
            <a:custGeom>
              <a:avLst/>
              <a:gdLst>
                <a:gd name="T0" fmla="*/ 1433 w 1862"/>
                <a:gd name="T1" fmla="*/ 683 h 1117"/>
                <a:gd name="T2" fmla="*/ 1521 w 1862"/>
                <a:gd name="T3" fmla="*/ 683 h 1117"/>
                <a:gd name="T4" fmla="*/ 1521 w 1862"/>
                <a:gd name="T5" fmla="*/ 683 h 1117"/>
                <a:gd name="T6" fmla="*/ 1862 w 1862"/>
                <a:gd name="T7" fmla="*/ 341 h 1117"/>
                <a:gd name="T8" fmla="*/ 1521 w 1862"/>
                <a:gd name="T9" fmla="*/ 0 h 1117"/>
                <a:gd name="T10" fmla="*/ 1396 w 1862"/>
                <a:gd name="T11" fmla="*/ 0 h 1117"/>
                <a:gd name="T12" fmla="*/ 155 w 1862"/>
                <a:gd name="T13" fmla="*/ 0 h 1117"/>
                <a:gd name="T14" fmla="*/ 62 w 1862"/>
                <a:gd name="T15" fmla="*/ 93 h 1117"/>
                <a:gd name="T16" fmla="*/ 62 w 1862"/>
                <a:gd name="T17" fmla="*/ 403 h 1117"/>
                <a:gd name="T18" fmla="*/ 296 w 1862"/>
                <a:gd name="T19" fmla="*/ 931 h 1117"/>
                <a:gd name="T20" fmla="*/ 93 w 1862"/>
                <a:gd name="T21" fmla="*/ 931 h 1117"/>
                <a:gd name="T22" fmla="*/ 0 w 1862"/>
                <a:gd name="T23" fmla="*/ 1024 h 1117"/>
                <a:gd name="T24" fmla="*/ 93 w 1862"/>
                <a:gd name="T25" fmla="*/ 1117 h 1117"/>
                <a:gd name="T26" fmla="*/ 776 w 1862"/>
                <a:gd name="T27" fmla="*/ 1117 h 1117"/>
                <a:gd name="T28" fmla="*/ 1459 w 1862"/>
                <a:gd name="T29" fmla="*/ 1117 h 1117"/>
                <a:gd name="T30" fmla="*/ 1552 w 1862"/>
                <a:gd name="T31" fmla="*/ 1024 h 1117"/>
                <a:gd name="T32" fmla="*/ 1459 w 1862"/>
                <a:gd name="T33" fmla="*/ 931 h 1117"/>
                <a:gd name="T34" fmla="*/ 1256 w 1862"/>
                <a:gd name="T35" fmla="*/ 931 h 1117"/>
                <a:gd name="T36" fmla="*/ 1433 w 1862"/>
                <a:gd name="T37" fmla="*/ 683 h 1117"/>
                <a:gd name="T38" fmla="*/ 1490 w 1862"/>
                <a:gd name="T39" fmla="*/ 403 h 1117"/>
                <a:gd name="T40" fmla="*/ 1490 w 1862"/>
                <a:gd name="T41" fmla="*/ 186 h 1117"/>
                <a:gd name="T42" fmla="*/ 1521 w 1862"/>
                <a:gd name="T43" fmla="*/ 186 h 1117"/>
                <a:gd name="T44" fmla="*/ 1676 w 1862"/>
                <a:gd name="T45" fmla="*/ 341 h 1117"/>
                <a:gd name="T46" fmla="*/ 1521 w 1862"/>
                <a:gd name="T47" fmla="*/ 496 h 1117"/>
                <a:gd name="T48" fmla="*/ 1520 w 1862"/>
                <a:gd name="T49" fmla="*/ 496 h 1117"/>
                <a:gd name="T50" fmla="*/ 1483 w 1862"/>
                <a:gd name="T51" fmla="*/ 496 h 1117"/>
                <a:gd name="T52" fmla="*/ 1490 w 1862"/>
                <a:gd name="T53" fmla="*/ 403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2" h="1117">
                  <a:moveTo>
                    <a:pt x="1433" y="683"/>
                  </a:moveTo>
                  <a:cubicBezTo>
                    <a:pt x="1521" y="683"/>
                    <a:pt x="1521" y="683"/>
                    <a:pt x="1521" y="683"/>
                  </a:cubicBezTo>
                  <a:cubicBezTo>
                    <a:pt x="1521" y="683"/>
                    <a:pt x="1521" y="683"/>
                    <a:pt x="1521" y="683"/>
                  </a:cubicBezTo>
                  <a:cubicBezTo>
                    <a:pt x="1709" y="682"/>
                    <a:pt x="1862" y="529"/>
                    <a:pt x="1862" y="341"/>
                  </a:cubicBezTo>
                  <a:cubicBezTo>
                    <a:pt x="1862" y="153"/>
                    <a:pt x="1709" y="0"/>
                    <a:pt x="1521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04" y="0"/>
                    <a:pt x="62" y="42"/>
                    <a:pt x="62" y="93"/>
                  </a:cubicBezTo>
                  <a:cubicBezTo>
                    <a:pt x="62" y="403"/>
                    <a:pt x="62" y="403"/>
                    <a:pt x="62" y="403"/>
                  </a:cubicBezTo>
                  <a:cubicBezTo>
                    <a:pt x="62" y="612"/>
                    <a:pt x="152" y="800"/>
                    <a:pt x="296" y="931"/>
                  </a:cubicBezTo>
                  <a:cubicBezTo>
                    <a:pt x="93" y="931"/>
                    <a:pt x="93" y="931"/>
                    <a:pt x="93" y="931"/>
                  </a:cubicBezTo>
                  <a:cubicBezTo>
                    <a:pt x="42" y="931"/>
                    <a:pt x="0" y="972"/>
                    <a:pt x="0" y="1024"/>
                  </a:cubicBezTo>
                  <a:cubicBezTo>
                    <a:pt x="0" y="1075"/>
                    <a:pt x="42" y="1117"/>
                    <a:pt x="93" y="1117"/>
                  </a:cubicBezTo>
                  <a:cubicBezTo>
                    <a:pt x="776" y="1117"/>
                    <a:pt x="776" y="1117"/>
                    <a:pt x="776" y="1117"/>
                  </a:cubicBezTo>
                  <a:cubicBezTo>
                    <a:pt x="1459" y="1117"/>
                    <a:pt x="1459" y="1117"/>
                    <a:pt x="1459" y="1117"/>
                  </a:cubicBezTo>
                  <a:cubicBezTo>
                    <a:pt x="1510" y="1117"/>
                    <a:pt x="1552" y="1075"/>
                    <a:pt x="1552" y="1024"/>
                  </a:cubicBezTo>
                  <a:cubicBezTo>
                    <a:pt x="1552" y="972"/>
                    <a:pt x="1510" y="931"/>
                    <a:pt x="1459" y="931"/>
                  </a:cubicBezTo>
                  <a:cubicBezTo>
                    <a:pt x="1256" y="931"/>
                    <a:pt x="1256" y="931"/>
                    <a:pt x="1256" y="931"/>
                  </a:cubicBezTo>
                  <a:cubicBezTo>
                    <a:pt x="1331" y="862"/>
                    <a:pt x="1392" y="778"/>
                    <a:pt x="1433" y="683"/>
                  </a:cubicBezTo>
                  <a:close/>
                  <a:moveTo>
                    <a:pt x="1490" y="403"/>
                  </a:moveTo>
                  <a:cubicBezTo>
                    <a:pt x="1490" y="186"/>
                    <a:pt x="1490" y="186"/>
                    <a:pt x="1490" y="186"/>
                  </a:cubicBezTo>
                  <a:cubicBezTo>
                    <a:pt x="1521" y="186"/>
                    <a:pt x="1521" y="186"/>
                    <a:pt x="1521" y="186"/>
                  </a:cubicBezTo>
                  <a:cubicBezTo>
                    <a:pt x="1606" y="186"/>
                    <a:pt x="1676" y="256"/>
                    <a:pt x="1676" y="341"/>
                  </a:cubicBezTo>
                  <a:cubicBezTo>
                    <a:pt x="1676" y="427"/>
                    <a:pt x="1606" y="496"/>
                    <a:pt x="1521" y="496"/>
                  </a:cubicBezTo>
                  <a:cubicBezTo>
                    <a:pt x="1521" y="496"/>
                    <a:pt x="1521" y="496"/>
                    <a:pt x="1520" y="496"/>
                  </a:cubicBezTo>
                  <a:cubicBezTo>
                    <a:pt x="1483" y="496"/>
                    <a:pt x="1483" y="496"/>
                    <a:pt x="1483" y="496"/>
                  </a:cubicBezTo>
                  <a:cubicBezTo>
                    <a:pt x="1487" y="466"/>
                    <a:pt x="1490" y="435"/>
                    <a:pt x="1490" y="4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635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7AC8216-FD0E-4432-B02C-6D6BEF93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62" y="3524895"/>
            <a:ext cx="1555377" cy="30527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3F7D75-1D20-45C8-A0B0-0920EED67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33" y="4876537"/>
            <a:ext cx="1555377" cy="30527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6E77E6-964B-410B-AEB5-B2EE952EA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33" y="-1601755"/>
            <a:ext cx="1555377" cy="30527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5E3191-D7B8-4634-A3BA-587E9E69B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62" y="315267"/>
            <a:ext cx="1555377" cy="30527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ECADE9-9D7A-4B5B-BC36-DF5888D0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33" y="1638299"/>
            <a:ext cx="1555377" cy="30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3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D2C56DB-9543-413F-82E3-7FB6336FBB37}"/>
              </a:ext>
            </a:extLst>
          </p:cNvPr>
          <p:cNvGrpSpPr/>
          <p:nvPr/>
        </p:nvGrpSpPr>
        <p:grpSpPr>
          <a:xfrm>
            <a:off x="3435243" y="2098801"/>
            <a:ext cx="5322276" cy="3124926"/>
            <a:chOff x="1115199" y="504567"/>
            <a:chExt cx="9961602" cy="58488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14ACDE-9A91-422D-8AF0-8B270092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199" y="504567"/>
              <a:ext cx="9961602" cy="584886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6758C9-F57A-494A-BFE4-7C2D0684EDD8}"/>
                </a:ext>
              </a:extLst>
            </p:cNvPr>
            <p:cNvSpPr/>
            <p:nvPr/>
          </p:nvSpPr>
          <p:spPr>
            <a:xfrm>
              <a:off x="5581650" y="5848348"/>
              <a:ext cx="785813" cy="161925"/>
            </a:xfrm>
            <a:prstGeom prst="rect">
              <a:avLst/>
            </a:prstGeom>
            <a:solidFill>
              <a:srgbClr val="23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F47BEE-2845-47EB-81EA-9E36757C00D9}"/>
              </a:ext>
            </a:extLst>
          </p:cNvPr>
          <p:cNvSpPr/>
          <p:nvPr/>
        </p:nvSpPr>
        <p:spPr>
          <a:xfrm rot="21187282">
            <a:off x="3711774" y="2398930"/>
            <a:ext cx="680036" cy="641771"/>
          </a:xfrm>
          <a:prstGeom prst="roundRect">
            <a:avLst>
              <a:gd name="adj" fmla="val 17378"/>
            </a:avLst>
          </a:prstGeom>
          <a:solidFill>
            <a:schemeClr val="accent1"/>
          </a:solidFill>
          <a:ln>
            <a:noFill/>
          </a:ln>
          <a:effectLst>
            <a:outerShdw blurRad="254000" dist="1270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457200" bIns="45720" rtlCol="0" anchor="ctr"/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304332-F098-437B-9580-DF5E6E082FBC}"/>
              </a:ext>
            </a:extLst>
          </p:cNvPr>
          <p:cNvSpPr/>
          <p:nvPr/>
        </p:nvSpPr>
        <p:spPr>
          <a:xfrm>
            <a:off x="8003811" y="2424239"/>
            <a:ext cx="1069850" cy="1009651"/>
          </a:xfrm>
          <a:prstGeom prst="roundRect">
            <a:avLst>
              <a:gd name="adj" fmla="val 14773"/>
            </a:avLst>
          </a:prstGeom>
          <a:solidFill>
            <a:srgbClr val="FFFFFF"/>
          </a:solidFill>
          <a:ln>
            <a:noFill/>
          </a:ln>
          <a:effectLst>
            <a:outerShdw blurRad="254000" dist="1270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457200" bIns="45720" rtlCol="0" anchor="ctr"/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1AA691-DAE8-43EF-AD88-67EB7458A3D4}"/>
              </a:ext>
            </a:extLst>
          </p:cNvPr>
          <p:cNvSpPr/>
          <p:nvPr/>
        </p:nvSpPr>
        <p:spPr>
          <a:xfrm rot="661983">
            <a:off x="2904542" y="4025380"/>
            <a:ext cx="781054" cy="737105"/>
          </a:xfrm>
          <a:prstGeom prst="roundRect">
            <a:avLst>
              <a:gd name="adj" fmla="val 15916"/>
            </a:avLst>
          </a:prstGeom>
          <a:solidFill>
            <a:schemeClr val="accent1"/>
          </a:solidFill>
          <a:ln>
            <a:noFill/>
          </a:ln>
          <a:effectLst>
            <a:outerShdw blurRad="254000" dist="1270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457200" bIns="45720" rtlCol="0" anchor="ctr"/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25983EA-3ACA-4145-9AE8-195190401152}"/>
              </a:ext>
            </a:extLst>
          </p:cNvPr>
          <p:cNvSpPr/>
          <p:nvPr/>
        </p:nvSpPr>
        <p:spPr>
          <a:xfrm rot="430572">
            <a:off x="2684329" y="3146893"/>
            <a:ext cx="474706" cy="447994"/>
          </a:xfrm>
          <a:prstGeom prst="roundRect">
            <a:avLst>
              <a:gd name="adj" fmla="val 21577"/>
            </a:avLst>
          </a:prstGeom>
          <a:solidFill>
            <a:schemeClr val="accent1"/>
          </a:solidFill>
          <a:ln>
            <a:noFill/>
          </a:ln>
          <a:effectLst>
            <a:outerShdw blurRad="254000" dist="1270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457200" bIns="45720" rtlCol="0" anchor="ctr"/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02D0B13-25E8-457E-BFF9-0CB1DDD1AD5D}"/>
              </a:ext>
            </a:extLst>
          </p:cNvPr>
          <p:cNvSpPr/>
          <p:nvPr/>
        </p:nvSpPr>
        <p:spPr>
          <a:xfrm rot="20943963">
            <a:off x="8595879" y="3845161"/>
            <a:ext cx="781054" cy="737105"/>
          </a:xfrm>
          <a:prstGeom prst="roundRect">
            <a:avLst>
              <a:gd name="adj" fmla="val 17314"/>
            </a:avLst>
          </a:prstGeom>
          <a:solidFill>
            <a:schemeClr val="accent1"/>
          </a:solidFill>
          <a:ln>
            <a:noFill/>
          </a:ln>
          <a:effectLst>
            <a:outerShdw blurRad="254000" dist="1270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457200" bIns="45720" rtlCol="0" anchor="ctr"/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000" dirty="0">
              <a:solidFill>
                <a:schemeClr val="tx2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DFC152-0C2C-41B1-9CB5-51C57D1EF823}"/>
              </a:ext>
            </a:extLst>
          </p:cNvPr>
          <p:cNvGrpSpPr/>
          <p:nvPr/>
        </p:nvGrpSpPr>
        <p:grpSpPr>
          <a:xfrm rot="20891900">
            <a:off x="8882464" y="4064936"/>
            <a:ext cx="231522" cy="287992"/>
            <a:chOff x="4862513" y="3505200"/>
            <a:chExt cx="260350" cy="323851"/>
          </a:xfrm>
          <a:solidFill>
            <a:srgbClr val="FFFFFF"/>
          </a:solidFill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1156F8F1-F809-4105-9E28-A5D4CA297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1" y="3505200"/>
              <a:ext cx="220663" cy="234950"/>
            </a:xfrm>
            <a:custGeom>
              <a:avLst/>
              <a:gdLst>
                <a:gd name="T0" fmla="*/ 761 w 1393"/>
                <a:gd name="T1" fmla="*/ 0 h 1489"/>
                <a:gd name="T2" fmla="*/ 240 w 1393"/>
                <a:gd name="T3" fmla="*/ 0 h 1489"/>
                <a:gd name="T4" fmla="*/ 93 w 1393"/>
                <a:gd name="T5" fmla="*/ 0 h 1489"/>
                <a:gd name="T6" fmla="*/ 0 w 1393"/>
                <a:gd name="T7" fmla="*/ 93 h 1489"/>
                <a:gd name="T8" fmla="*/ 93 w 1393"/>
                <a:gd name="T9" fmla="*/ 186 h 1489"/>
                <a:gd name="T10" fmla="*/ 147 w 1393"/>
                <a:gd name="T11" fmla="*/ 186 h 1489"/>
                <a:gd name="T12" fmla="*/ 147 w 1393"/>
                <a:gd name="T13" fmla="*/ 938 h 1489"/>
                <a:gd name="T14" fmla="*/ 240 w 1393"/>
                <a:gd name="T15" fmla="*/ 1031 h 1489"/>
                <a:gd name="T16" fmla="*/ 397 w 1393"/>
                <a:gd name="T17" fmla="*/ 1031 h 1489"/>
                <a:gd name="T18" fmla="*/ 462 w 1393"/>
                <a:gd name="T19" fmla="*/ 1004 h 1489"/>
                <a:gd name="T20" fmla="*/ 591 w 1393"/>
                <a:gd name="T21" fmla="*/ 876 h 1489"/>
                <a:gd name="T22" fmla="*/ 591 w 1393"/>
                <a:gd name="T23" fmla="*/ 1100 h 1489"/>
                <a:gd name="T24" fmla="*/ 201 w 1393"/>
                <a:gd name="T25" fmla="*/ 1489 h 1489"/>
                <a:gd name="T26" fmla="*/ 1393 w 1393"/>
                <a:gd name="T27" fmla="*/ 1489 h 1489"/>
                <a:gd name="T28" fmla="*/ 1393 w 1393"/>
                <a:gd name="T29" fmla="*/ 633 h 1489"/>
                <a:gd name="T30" fmla="*/ 761 w 1393"/>
                <a:gd name="T31" fmla="*/ 0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3" h="1489">
                  <a:moveTo>
                    <a:pt x="761" y="0"/>
                  </a:moveTo>
                  <a:cubicBezTo>
                    <a:pt x="240" y="0"/>
                    <a:pt x="240" y="0"/>
                    <a:pt x="24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41" y="0"/>
                    <a:pt x="0" y="42"/>
                    <a:pt x="0" y="93"/>
                  </a:cubicBezTo>
                  <a:cubicBezTo>
                    <a:pt x="0" y="145"/>
                    <a:pt x="41" y="186"/>
                    <a:pt x="93" y="186"/>
                  </a:cubicBezTo>
                  <a:cubicBezTo>
                    <a:pt x="147" y="186"/>
                    <a:pt x="147" y="186"/>
                    <a:pt x="147" y="186"/>
                  </a:cubicBezTo>
                  <a:cubicBezTo>
                    <a:pt x="147" y="938"/>
                    <a:pt x="147" y="938"/>
                    <a:pt x="147" y="938"/>
                  </a:cubicBezTo>
                  <a:cubicBezTo>
                    <a:pt x="147" y="990"/>
                    <a:pt x="188" y="1031"/>
                    <a:pt x="240" y="1031"/>
                  </a:cubicBezTo>
                  <a:cubicBezTo>
                    <a:pt x="397" y="1031"/>
                    <a:pt x="397" y="1031"/>
                    <a:pt x="397" y="1031"/>
                  </a:cubicBezTo>
                  <a:cubicBezTo>
                    <a:pt x="421" y="1031"/>
                    <a:pt x="445" y="1021"/>
                    <a:pt x="462" y="1004"/>
                  </a:cubicBezTo>
                  <a:cubicBezTo>
                    <a:pt x="591" y="876"/>
                    <a:pt x="591" y="876"/>
                    <a:pt x="591" y="876"/>
                  </a:cubicBezTo>
                  <a:cubicBezTo>
                    <a:pt x="591" y="1100"/>
                    <a:pt x="591" y="1100"/>
                    <a:pt x="591" y="1100"/>
                  </a:cubicBezTo>
                  <a:cubicBezTo>
                    <a:pt x="201" y="1489"/>
                    <a:pt x="201" y="1489"/>
                    <a:pt x="201" y="1489"/>
                  </a:cubicBezTo>
                  <a:cubicBezTo>
                    <a:pt x="1393" y="1489"/>
                    <a:pt x="1393" y="1489"/>
                    <a:pt x="1393" y="1489"/>
                  </a:cubicBezTo>
                  <a:cubicBezTo>
                    <a:pt x="1393" y="633"/>
                    <a:pt x="1393" y="633"/>
                    <a:pt x="1393" y="633"/>
                  </a:cubicBezTo>
                  <a:cubicBezTo>
                    <a:pt x="1393" y="284"/>
                    <a:pt x="1109" y="0"/>
                    <a:pt x="7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6DABF89-453E-46AE-9318-658E81F0D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513" y="3770313"/>
              <a:ext cx="260350" cy="58738"/>
            </a:xfrm>
            <a:custGeom>
              <a:avLst/>
              <a:gdLst>
                <a:gd name="T0" fmla="*/ 0 w 1646"/>
                <a:gd name="T1" fmla="*/ 0 h 372"/>
                <a:gd name="T2" fmla="*/ 0 w 1646"/>
                <a:gd name="T3" fmla="*/ 279 h 372"/>
                <a:gd name="T4" fmla="*/ 93 w 1646"/>
                <a:gd name="T5" fmla="*/ 372 h 372"/>
                <a:gd name="T6" fmla="*/ 1553 w 1646"/>
                <a:gd name="T7" fmla="*/ 372 h 372"/>
                <a:gd name="T8" fmla="*/ 1646 w 1646"/>
                <a:gd name="T9" fmla="*/ 279 h 372"/>
                <a:gd name="T10" fmla="*/ 1646 w 1646"/>
                <a:gd name="T11" fmla="*/ 0 h 372"/>
                <a:gd name="T12" fmla="*/ 0 w 16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6" h="372">
                  <a:moveTo>
                    <a:pt x="0" y="0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330"/>
                    <a:pt x="42" y="372"/>
                    <a:pt x="93" y="372"/>
                  </a:cubicBezTo>
                  <a:cubicBezTo>
                    <a:pt x="1553" y="372"/>
                    <a:pt x="1553" y="372"/>
                    <a:pt x="1553" y="372"/>
                  </a:cubicBezTo>
                  <a:cubicBezTo>
                    <a:pt x="1604" y="372"/>
                    <a:pt x="1646" y="330"/>
                    <a:pt x="1646" y="279"/>
                  </a:cubicBezTo>
                  <a:cubicBezTo>
                    <a:pt x="1646" y="0"/>
                    <a:pt x="1646" y="0"/>
                    <a:pt x="164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D750C3-A014-4ACD-8235-656DA8155C39}"/>
              </a:ext>
            </a:extLst>
          </p:cNvPr>
          <p:cNvGrpSpPr/>
          <p:nvPr/>
        </p:nvGrpSpPr>
        <p:grpSpPr>
          <a:xfrm rot="764719">
            <a:off x="3187025" y="4245433"/>
            <a:ext cx="255249" cy="284596"/>
            <a:chOff x="5153025" y="2384426"/>
            <a:chExt cx="1884363" cy="208121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38E17339-0372-4A6B-91CD-A1F189977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384426"/>
              <a:ext cx="377825" cy="763588"/>
            </a:xfrm>
            <a:custGeom>
              <a:avLst/>
              <a:gdLst>
                <a:gd name="T0" fmla="*/ 252 w 373"/>
                <a:gd name="T1" fmla="*/ 409 h 754"/>
                <a:gd name="T2" fmla="*/ 187 w 373"/>
                <a:gd name="T3" fmla="*/ 288 h 754"/>
                <a:gd name="T4" fmla="*/ 252 w 373"/>
                <a:gd name="T5" fmla="*/ 168 h 754"/>
                <a:gd name="T6" fmla="*/ 252 w 373"/>
                <a:gd name="T7" fmla="*/ 36 h 754"/>
                <a:gd name="T8" fmla="*/ 121 w 373"/>
                <a:gd name="T9" fmla="*/ 36 h 754"/>
                <a:gd name="T10" fmla="*/ 0 w 373"/>
                <a:gd name="T11" fmla="*/ 288 h 754"/>
                <a:gd name="T12" fmla="*/ 121 w 373"/>
                <a:gd name="T13" fmla="*/ 540 h 754"/>
                <a:gd name="T14" fmla="*/ 187 w 373"/>
                <a:gd name="T15" fmla="*/ 661 h 754"/>
                <a:gd name="T16" fmla="*/ 280 w 373"/>
                <a:gd name="T17" fmla="*/ 754 h 754"/>
                <a:gd name="T18" fmla="*/ 373 w 373"/>
                <a:gd name="T19" fmla="*/ 661 h 754"/>
                <a:gd name="T20" fmla="*/ 252 w 373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754">
                  <a:moveTo>
                    <a:pt x="252" y="409"/>
                  </a:moveTo>
                  <a:cubicBezTo>
                    <a:pt x="207" y="363"/>
                    <a:pt x="187" y="341"/>
                    <a:pt x="187" y="288"/>
                  </a:cubicBezTo>
                  <a:cubicBezTo>
                    <a:pt x="187" y="236"/>
                    <a:pt x="207" y="214"/>
                    <a:pt x="252" y="168"/>
                  </a:cubicBezTo>
                  <a:cubicBezTo>
                    <a:pt x="289" y="132"/>
                    <a:pt x="289" y="73"/>
                    <a:pt x="252" y="36"/>
                  </a:cubicBezTo>
                  <a:cubicBezTo>
                    <a:pt x="216" y="0"/>
                    <a:pt x="157" y="0"/>
                    <a:pt x="121" y="36"/>
                  </a:cubicBezTo>
                  <a:cubicBezTo>
                    <a:pt x="70" y="87"/>
                    <a:pt x="0" y="157"/>
                    <a:pt x="0" y="288"/>
                  </a:cubicBezTo>
                  <a:cubicBezTo>
                    <a:pt x="0" y="420"/>
                    <a:pt x="70" y="489"/>
                    <a:pt x="121" y="540"/>
                  </a:cubicBezTo>
                  <a:cubicBezTo>
                    <a:pt x="166" y="586"/>
                    <a:pt x="187" y="608"/>
                    <a:pt x="187" y="661"/>
                  </a:cubicBezTo>
                  <a:cubicBezTo>
                    <a:pt x="187" y="712"/>
                    <a:pt x="228" y="754"/>
                    <a:pt x="280" y="754"/>
                  </a:cubicBezTo>
                  <a:cubicBezTo>
                    <a:pt x="331" y="754"/>
                    <a:pt x="373" y="712"/>
                    <a:pt x="373" y="661"/>
                  </a:cubicBezTo>
                  <a:cubicBezTo>
                    <a:pt x="373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8C64B8B-663F-45BF-AEA1-C5CB7FA19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2384426"/>
              <a:ext cx="376238" cy="763588"/>
            </a:xfrm>
            <a:custGeom>
              <a:avLst/>
              <a:gdLst>
                <a:gd name="T0" fmla="*/ 252 w 372"/>
                <a:gd name="T1" fmla="*/ 409 h 754"/>
                <a:gd name="T2" fmla="*/ 186 w 372"/>
                <a:gd name="T3" fmla="*/ 288 h 754"/>
                <a:gd name="T4" fmla="*/ 252 w 372"/>
                <a:gd name="T5" fmla="*/ 168 h 754"/>
                <a:gd name="T6" fmla="*/ 252 w 372"/>
                <a:gd name="T7" fmla="*/ 36 h 754"/>
                <a:gd name="T8" fmla="*/ 120 w 372"/>
                <a:gd name="T9" fmla="*/ 36 h 754"/>
                <a:gd name="T10" fmla="*/ 0 w 372"/>
                <a:gd name="T11" fmla="*/ 288 h 754"/>
                <a:gd name="T12" fmla="*/ 120 w 372"/>
                <a:gd name="T13" fmla="*/ 540 h 754"/>
                <a:gd name="T14" fmla="*/ 186 w 372"/>
                <a:gd name="T15" fmla="*/ 661 h 754"/>
                <a:gd name="T16" fmla="*/ 279 w 372"/>
                <a:gd name="T17" fmla="*/ 754 h 754"/>
                <a:gd name="T18" fmla="*/ 372 w 372"/>
                <a:gd name="T19" fmla="*/ 661 h 754"/>
                <a:gd name="T20" fmla="*/ 252 w 372"/>
                <a:gd name="T21" fmla="*/ 40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754">
                  <a:moveTo>
                    <a:pt x="252" y="409"/>
                  </a:moveTo>
                  <a:cubicBezTo>
                    <a:pt x="206" y="363"/>
                    <a:pt x="186" y="341"/>
                    <a:pt x="186" y="288"/>
                  </a:cubicBezTo>
                  <a:cubicBezTo>
                    <a:pt x="186" y="236"/>
                    <a:pt x="206" y="214"/>
                    <a:pt x="252" y="168"/>
                  </a:cubicBezTo>
                  <a:cubicBezTo>
                    <a:pt x="288" y="132"/>
                    <a:pt x="288" y="73"/>
                    <a:pt x="252" y="36"/>
                  </a:cubicBezTo>
                  <a:cubicBezTo>
                    <a:pt x="216" y="0"/>
                    <a:pt x="157" y="0"/>
                    <a:pt x="120" y="36"/>
                  </a:cubicBezTo>
                  <a:cubicBezTo>
                    <a:pt x="69" y="87"/>
                    <a:pt x="0" y="157"/>
                    <a:pt x="0" y="288"/>
                  </a:cubicBezTo>
                  <a:cubicBezTo>
                    <a:pt x="0" y="420"/>
                    <a:pt x="69" y="489"/>
                    <a:pt x="120" y="540"/>
                  </a:cubicBezTo>
                  <a:cubicBezTo>
                    <a:pt x="166" y="586"/>
                    <a:pt x="186" y="608"/>
                    <a:pt x="186" y="661"/>
                  </a:cubicBezTo>
                  <a:cubicBezTo>
                    <a:pt x="186" y="712"/>
                    <a:pt x="228" y="754"/>
                    <a:pt x="279" y="754"/>
                  </a:cubicBezTo>
                  <a:cubicBezTo>
                    <a:pt x="331" y="754"/>
                    <a:pt x="372" y="712"/>
                    <a:pt x="372" y="661"/>
                  </a:cubicBezTo>
                  <a:cubicBezTo>
                    <a:pt x="372" y="529"/>
                    <a:pt x="303" y="459"/>
                    <a:pt x="252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EAEA63B-A1B4-409D-9B5C-19E96CE85E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3025" y="3335340"/>
              <a:ext cx="1884363" cy="1130299"/>
            </a:xfrm>
            <a:custGeom>
              <a:avLst/>
              <a:gdLst>
                <a:gd name="T0" fmla="*/ 1433 w 1862"/>
                <a:gd name="T1" fmla="*/ 683 h 1117"/>
                <a:gd name="T2" fmla="*/ 1521 w 1862"/>
                <a:gd name="T3" fmla="*/ 683 h 1117"/>
                <a:gd name="T4" fmla="*/ 1521 w 1862"/>
                <a:gd name="T5" fmla="*/ 683 h 1117"/>
                <a:gd name="T6" fmla="*/ 1862 w 1862"/>
                <a:gd name="T7" fmla="*/ 341 h 1117"/>
                <a:gd name="T8" fmla="*/ 1521 w 1862"/>
                <a:gd name="T9" fmla="*/ 0 h 1117"/>
                <a:gd name="T10" fmla="*/ 1396 w 1862"/>
                <a:gd name="T11" fmla="*/ 0 h 1117"/>
                <a:gd name="T12" fmla="*/ 155 w 1862"/>
                <a:gd name="T13" fmla="*/ 0 h 1117"/>
                <a:gd name="T14" fmla="*/ 62 w 1862"/>
                <a:gd name="T15" fmla="*/ 93 h 1117"/>
                <a:gd name="T16" fmla="*/ 62 w 1862"/>
                <a:gd name="T17" fmla="*/ 403 h 1117"/>
                <a:gd name="T18" fmla="*/ 296 w 1862"/>
                <a:gd name="T19" fmla="*/ 931 h 1117"/>
                <a:gd name="T20" fmla="*/ 93 w 1862"/>
                <a:gd name="T21" fmla="*/ 931 h 1117"/>
                <a:gd name="T22" fmla="*/ 0 w 1862"/>
                <a:gd name="T23" fmla="*/ 1024 h 1117"/>
                <a:gd name="T24" fmla="*/ 93 w 1862"/>
                <a:gd name="T25" fmla="*/ 1117 h 1117"/>
                <a:gd name="T26" fmla="*/ 776 w 1862"/>
                <a:gd name="T27" fmla="*/ 1117 h 1117"/>
                <a:gd name="T28" fmla="*/ 1459 w 1862"/>
                <a:gd name="T29" fmla="*/ 1117 h 1117"/>
                <a:gd name="T30" fmla="*/ 1552 w 1862"/>
                <a:gd name="T31" fmla="*/ 1024 h 1117"/>
                <a:gd name="T32" fmla="*/ 1459 w 1862"/>
                <a:gd name="T33" fmla="*/ 931 h 1117"/>
                <a:gd name="T34" fmla="*/ 1256 w 1862"/>
                <a:gd name="T35" fmla="*/ 931 h 1117"/>
                <a:gd name="T36" fmla="*/ 1433 w 1862"/>
                <a:gd name="T37" fmla="*/ 683 h 1117"/>
                <a:gd name="T38" fmla="*/ 1490 w 1862"/>
                <a:gd name="T39" fmla="*/ 403 h 1117"/>
                <a:gd name="T40" fmla="*/ 1490 w 1862"/>
                <a:gd name="T41" fmla="*/ 186 h 1117"/>
                <a:gd name="T42" fmla="*/ 1521 w 1862"/>
                <a:gd name="T43" fmla="*/ 186 h 1117"/>
                <a:gd name="T44" fmla="*/ 1676 w 1862"/>
                <a:gd name="T45" fmla="*/ 341 h 1117"/>
                <a:gd name="T46" fmla="*/ 1521 w 1862"/>
                <a:gd name="T47" fmla="*/ 496 h 1117"/>
                <a:gd name="T48" fmla="*/ 1520 w 1862"/>
                <a:gd name="T49" fmla="*/ 496 h 1117"/>
                <a:gd name="T50" fmla="*/ 1483 w 1862"/>
                <a:gd name="T51" fmla="*/ 496 h 1117"/>
                <a:gd name="T52" fmla="*/ 1490 w 1862"/>
                <a:gd name="T53" fmla="*/ 403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2" h="1117">
                  <a:moveTo>
                    <a:pt x="1433" y="683"/>
                  </a:moveTo>
                  <a:cubicBezTo>
                    <a:pt x="1521" y="683"/>
                    <a:pt x="1521" y="683"/>
                    <a:pt x="1521" y="683"/>
                  </a:cubicBezTo>
                  <a:cubicBezTo>
                    <a:pt x="1521" y="683"/>
                    <a:pt x="1521" y="683"/>
                    <a:pt x="1521" y="683"/>
                  </a:cubicBezTo>
                  <a:cubicBezTo>
                    <a:pt x="1709" y="682"/>
                    <a:pt x="1862" y="529"/>
                    <a:pt x="1862" y="341"/>
                  </a:cubicBezTo>
                  <a:cubicBezTo>
                    <a:pt x="1862" y="153"/>
                    <a:pt x="1709" y="0"/>
                    <a:pt x="1521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04" y="0"/>
                    <a:pt x="62" y="42"/>
                    <a:pt x="62" y="93"/>
                  </a:cubicBezTo>
                  <a:cubicBezTo>
                    <a:pt x="62" y="403"/>
                    <a:pt x="62" y="403"/>
                    <a:pt x="62" y="403"/>
                  </a:cubicBezTo>
                  <a:cubicBezTo>
                    <a:pt x="62" y="612"/>
                    <a:pt x="152" y="800"/>
                    <a:pt x="296" y="931"/>
                  </a:cubicBezTo>
                  <a:cubicBezTo>
                    <a:pt x="93" y="931"/>
                    <a:pt x="93" y="931"/>
                    <a:pt x="93" y="931"/>
                  </a:cubicBezTo>
                  <a:cubicBezTo>
                    <a:pt x="42" y="931"/>
                    <a:pt x="0" y="972"/>
                    <a:pt x="0" y="1024"/>
                  </a:cubicBezTo>
                  <a:cubicBezTo>
                    <a:pt x="0" y="1075"/>
                    <a:pt x="42" y="1117"/>
                    <a:pt x="93" y="1117"/>
                  </a:cubicBezTo>
                  <a:cubicBezTo>
                    <a:pt x="776" y="1117"/>
                    <a:pt x="776" y="1117"/>
                    <a:pt x="776" y="1117"/>
                  </a:cubicBezTo>
                  <a:cubicBezTo>
                    <a:pt x="1459" y="1117"/>
                    <a:pt x="1459" y="1117"/>
                    <a:pt x="1459" y="1117"/>
                  </a:cubicBezTo>
                  <a:cubicBezTo>
                    <a:pt x="1510" y="1117"/>
                    <a:pt x="1552" y="1075"/>
                    <a:pt x="1552" y="1024"/>
                  </a:cubicBezTo>
                  <a:cubicBezTo>
                    <a:pt x="1552" y="972"/>
                    <a:pt x="1510" y="931"/>
                    <a:pt x="1459" y="931"/>
                  </a:cubicBezTo>
                  <a:cubicBezTo>
                    <a:pt x="1256" y="931"/>
                    <a:pt x="1256" y="931"/>
                    <a:pt x="1256" y="931"/>
                  </a:cubicBezTo>
                  <a:cubicBezTo>
                    <a:pt x="1331" y="862"/>
                    <a:pt x="1392" y="778"/>
                    <a:pt x="1433" y="683"/>
                  </a:cubicBezTo>
                  <a:close/>
                  <a:moveTo>
                    <a:pt x="1490" y="403"/>
                  </a:moveTo>
                  <a:cubicBezTo>
                    <a:pt x="1490" y="186"/>
                    <a:pt x="1490" y="186"/>
                    <a:pt x="1490" y="186"/>
                  </a:cubicBezTo>
                  <a:cubicBezTo>
                    <a:pt x="1521" y="186"/>
                    <a:pt x="1521" y="186"/>
                    <a:pt x="1521" y="186"/>
                  </a:cubicBezTo>
                  <a:cubicBezTo>
                    <a:pt x="1606" y="186"/>
                    <a:pt x="1676" y="256"/>
                    <a:pt x="1676" y="341"/>
                  </a:cubicBezTo>
                  <a:cubicBezTo>
                    <a:pt x="1676" y="427"/>
                    <a:pt x="1606" y="496"/>
                    <a:pt x="1521" y="496"/>
                  </a:cubicBezTo>
                  <a:cubicBezTo>
                    <a:pt x="1521" y="496"/>
                    <a:pt x="1521" y="496"/>
                    <a:pt x="1520" y="496"/>
                  </a:cubicBezTo>
                  <a:cubicBezTo>
                    <a:pt x="1483" y="496"/>
                    <a:pt x="1483" y="496"/>
                    <a:pt x="1483" y="496"/>
                  </a:cubicBezTo>
                  <a:cubicBezTo>
                    <a:pt x="1487" y="466"/>
                    <a:pt x="1490" y="435"/>
                    <a:pt x="1490" y="4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0" name="Freeform 5">
            <a:extLst>
              <a:ext uri="{FF2B5EF4-FFF2-40B4-BE49-F238E27FC236}">
                <a16:creationId xmlns:a16="http://schemas.microsoft.com/office/drawing/2014/main" id="{691A7525-08FF-43FA-B280-E1ED0B82E5FD}"/>
              </a:ext>
            </a:extLst>
          </p:cNvPr>
          <p:cNvSpPr>
            <a:spLocks noEditPoints="1"/>
          </p:cNvSpPr>
          <p:nvPr/>
        </p:nvSpPr>
        <p:spPr bwMode="auto">
          <a:xfrm>
            <a:off x="2827647" y="3268471"/>
            <a:ext cx="192286" cy="192286"/>
          </a:xfrm>
          <a:custGeom>
            <a:avLst/>
            <a:gdLst>
              <a:gd name="T0" fmla="*/ 1024 w 2048"/>
              <a:gd name="T1" fmla="*/ 0 h 2048"/>
              <a:gd name="T2" fmla="*/ 0 w 2048"/>
              <a:gd name="T3" fmla="*/ 1024 h 2048"/>
              <a:gd name="T4" fmla="*/ 1024 w 2048"/>
              <a:gd name="T5" fmla="*/ 2048 h 2048"/>
              <a:gd name="T6" fmla="*/ 2048 w 2048"/>
              <a:gd name="T7" fmla="*/ 1024 h 2048"/>
              <a:gd name="T8" fmla="*/ 1024 w 2048"/>
              <a:gd name="T9" fmla="*/ 0 h 2048"/>
              <a:gd name="T10" fmla="*/ 1499 w 2048"/>
              <a:gd name="T11" fmla="*/ 1134 h 2048"/>
              <a:gd name="T12" fmla="*/ 1024 w 2048"/>
              <a:gd name="T13" fmla="*/ 1134 h 2048"/>
              <a:gd name="T14" fmla="*/ 914 w 2048"/>
              <a:gd name="T15" fmla="*/ 1024 h 2048"/>
              <a:gd name="T16" fmla="*/ 914 w 2048"/>
              <a:gd name="T17" fmla="*/ 549 h 2048"/>
              <a:gd name="T18" fmla="*/ 1024 w 2048"/>
              <a:gd name="T19" fmla="*/ 439 h 2048"/>
              <a:gd name="T20" fmla="*/ 1134 w 2048"/>
              <a:gd name="T21" fmla="*/ 549 h 2048"/>
              <a:gd name="T22" fmla="*/ 1134 w 2048"/>
              <a:gd name="T23" fmla="*/ 915 h 2048"/>
              <a:gd name="T24" fmla="*/ 1499 w 2048"/>
              <a:gd name="T25" fmla="*/ 915 h 2048"/>
              <a:gd name="T26" fmla="*/ 1609 w 2048"/>
              <a:gd name="T27" fmla="*/ 1024 h 2048"/>
              <a:gd name="T28" fmla="*/ 1499 w 2048"/>
              <a:gd name="T29" fmla="*/ 1134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48" h="2048">
                <a:moveTo>
                  <a:pt x="1024" y="0"/>
                </a:moveTo>
                <a:cubicBezTo>
                  <a:pt x="459" y="0"/>
                  <a:pt x="0" y="459"/>
                  <a:pt x="0" y="1024"/>
                </a:cubicBezTo>
                <a:cubicBezTo>
                  <a:pt x="0" y="1589"/>
                  <a:pt x="459" y="2048"/>
                  <a:pt x="1024" y="2048"/>
                </a:cubicBezTo>
                <a:cubicBezTo>
                  <a:pt x="1589" y="2048"/>
                  <a:pt x="2048" y="1589"/>
                  <a:pt x="2048" y="1024"/>
                </a:cubicBezTo>
                <a:cubicBezTo>
                  <a:pt x="2048" y="459"/>
                  <a:pt x="1589" y="0"/>
                  <a:pt x="1024" y="0"/>
                </a:cubicBezTo>
                <a:close/>
                <a:moveTo>
                  <a:pt x="1499" y="1134"/>
                </a:moveTo>
                <a:cubicBezTo>
                  <a:pt x="1024" y="1134"/>
                  <a:pt x="1024" y="1134"/>
                  <a:pt x="1024" y="1134"/>
                </a:cubicBezTo>
                <a:cubicBezTo>
                  <a:pt x="963" y="1134"/>
                  <a:pt x="914" y="1085"/>
                  <a:pt x="914" y="1024"/>
                </a:cubicBezTo>
                <a:cubicBezTo>
                  <a:pt x="914" y="549"/>
                  <a:pt x="914" y="549"/>
                  <a:pt x="914" y="549"/>
                </a:cubicBezTo>
                <a:cubicBezTo>
                  <a:pt x="914" y="489"/>
                  <a:pt x="963" y="439"/>
                  <a:pt x="1024" y="439"/>
                </a:cubicBezTo>
                <a:cubicBezTo>
                  <a:pt x="1085" y="439"/>
                  <a:pt x="1134" y="489"/>
                  <a:pt x="1134" y="549"/>
                </a:cubicBezTo>
                <a:cubicBezTo>
                  <a:pt x="1134" y="915"/>
                  <a:pt x="1134" y="915"/>
                  <a:pt x="1134" y="915"/>
                </a:cubicBezTo>
                <a:cubicBezTo>
                  <a:pt x="1499" y="915"/>
                  <a:pt x="1499" y="915"/>
                  <a:pt x="1499" y="915"/>
                </a:cubicBezTo>
                <a:cubicBezTo>
                  <a:pt x="1560" y="915"/>
                  <a:pt x="1609" y="964"/>
                  <a:pt x="1609" y="1024"/>
                </a:cubicBezTo>
                <a:cubicBezTo>
                  <a:pt x="1609" y="1085"/>
                  <a:pt x="1560" y="1134"/>
                  <a:pt x="1499" y="11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2DFFC286-B737-4662-ABBB-FE59A5B05865}"/>
              </a:ext>
            </a:extLst>
          </p:cNvPr>
          <p:cNvSpPr>
            <a:spLocks noEditPoints="1"/>
          </p:cNvSpPr>
          <p:nvPr/>
        </p:nvSpPr>
        <p:spPr bwMode="auto">
          <a:xfrm>
            <a:off x="3912868" y="2560845"/>
            <a:ext cx="298461" cy="290093"/>
          </a:xfrm>
          <a:custGeom>
            <a:avLst/>
            <a:gdLst>
              <a:gd name="T0" fmla="*/ 2119 w 2125"/>
              <a:gd name="T1" fmla="*/ 400 h 2053"/>
              <a:gd name="T2" fmla="*/ 2061 w 2125"/>
              <a:gd name="T3" fmla="*/ 337 h 2053"/>
              <a:gd name="T4" fmla="*/ 1857 w 2125"/>
              <a:gd name="T5" fmla="*/ 269 h 2053"/>
              <a:gd name="T6" fmla="*/ 1789 w 2125"/>
              <a:gd name="T7" fmla="*/ 64 h 2053"/>
              <a:gd name="T8" fmla="*/ 1726 w 2125"/>
              <a:gd name="T9" fmla="*/ 7 h 2053"/>
              <a:gd name="T10" fmla="*/ 1645 w 2125"/>
              <a:gd name="T11" fmla="*/ 30 h 2053"/>
              <a:gd name="T12" fmla="*/ 1399 w 2125"/>
              <a:gd name="T13" fmla="*/ 276 h 2053"/>
              <a:gd name="T14" fmla="*/ 1378 w 2125"/>
              <a:gd name="T15" fmla="*/ 365 h 2053"/>
              <a:gd name="T16" fmla="*/ 1443 w 2125"/>
              <a:gd name="T17" fmla="*/ 560 h 2053"/>
              <a:gd name="T18" fmla="*/ 1293 w 2125"/>
              <a:gd name="T19" fmla="*/ 710 h 2053"/>
              <a:gd name="T20" fmla="*/ 826 w 2125"/>
              <a:gd name="T21" fmla="*/ 547 h 2053"/>
              <a:gd name="T22" fmla="*/ 293 w 2125"/>
              <a:gd name="T23" fmla="*/ 768 h 2053"/>
              <a:gd name="T24" fmla="*/ 293 w 2125"/>
              <a:gd name="T25" fmla="*/ 1832 h 2053"/>
              <a:gd name="T26" fmla="*/ 826 w 2125"/>
              <a:gd name="T27" fmla="*/ 2053 h 2053"/>
              <a:gd name="T28" fmla="*/ 1358 w 2125"/>
              <a:gd name="T29" fmla="*/ 1832 h 2053"/>
              <a:gd name="T30" fmla="*/ 1416 w 2125"/>
              <a:gd name="T31" fmla="*/ 833 h 2053"/>
              <a:gd name="T32" fmla="*/ 1566 w 2125"/>
              <a:gd name="T33" fmla="*/ 683 h 2053"/>
              <a:gd name="T34" fmla="*/ 1761 w 2125"/>
              <a:gd name="T35" fmla="*/ 748 h 2053"/>
              <a:gd name="T36" fmla="*/ 1788 w 2125"/>
              <a:gd name="T37" fmla="*/ 752 h 2053"/>
              <a:gd name="T38" fmla="*/ 1850 w 2125"/>
              <a:gd name="T39" fmla="*/ 727 h 2053"/>
              <a:gd name="T40" fmla="*/ 2095 w 2125"/>
              <a:gd name="T41" fmla="*/ 481 h 2053"/>
              <a:gd name="T42" fmla="*/ 2119 w 2125"/>
              <a:gd name="T43" fmla="*/ 400 h 2053"/>
              <a:gd name="T44" fmla="*/ 1235 w 2125"/>
              <a:gd name="T45" fmla="*/ 1710 h 2053"/>
              <a:gd name="T46" fmla="*/ 826 w 2125"/>
              <a:gd name="T47" fmla="*/ 1879 h 2053"/>
              <a:gd name="T48" fmla="*/ 416 w 2125"/>
              <a:gd name="T49" fmla="*/ 1710 h 2053"/>
              <a:gd name="T50" fmla="*/ 416 w 2125"/>
              <a:gd name="T51" fmla="*/ 890 h 2053"/>
              <a:gd name="T52" fmla="*/ 826 w 2125"/>
              <a:gd name="T53" fmla="*/ 721 h 2053"/>
              <a:gd name="T54" fmla="*/ 1169 w 2125"/>
              <a:gd name="T55" fmla="*/ 834 h 2053"/>
              <a:gd name="T56" fmla="*/ 1044 w 2125"/>
              <a:gd name="T57" fmla="*/ 959 h 2053"/>
              <a:gd name="T58" fmla="*/ 826 w 2125"/>
              <a:gd name="T59" fmla="*/ 895 h 2053"/>
              <a:gd name="T60" fmla="*/ 539 w 2125"/>
              <a:gd name="T61" fmla="*/ 1013 h 2053"/>
              <a:gd name="T62" fmla="*/ 420 w 2125"/>
              <a:gd name="T63" fmla="*/ 1300 h 2053"/>
              <a:gd name="T64" fmla="*/ 539 w 2125"/>
              <a:gd name="T65" fmla="*/ 1587 h 2053"/>
              <a:gd name="T66" fmla="*/ 826 w 2125"/>
              <a:gd name="T67" fmla="*/ 1705 h 2053"/>
              <a:gd name="T68" fmla="*/ 1112 w 2125"/>
              <a:gd name="T69" fmla="*/ 1587 h 2053"/>
              <a:gd name="T70" fmla="*/ 1167 w 2125"/>
              <a:gd name="T71" fmla="*/ 1081 h 2053"/>
              <a:gd name="T72" fmla="*/ 1292 w 2125"/>
              <a:gd name="T73" fmla="*/ 957 h 2053"/>
              <a:gd name="T74" fmla="*/ 1235 w 2125"/>
              <a:gd name="T75" fmla="*/ 1710 h 2053"/>
              <a:gd name="T76" fmla="*/ 764 w 2125"/>
              <a:gd name="T77" fmla="*/ 1361 h 2053"/>
              <a:gd name="T78" fmla="*/ 826 w 2125"/>
              <a:gd name="T79" fmla="*/ 1387 h 2053"/>
              <a:gd name="T80" fmla="*/ 887 w 2125"/>
              <a:gd name="T81" fmla="*/ 1361 h 2053"/>
              <a:gd name="T82" fmla="*/ 1039 w 2125"/>
              <a:gd name="T83" fmla="*/ 1210 h 2053"/>
              <a:gd name="T84" fmla="*/ 990 w 2125"/>
              <a:gd name="T85" fmla="*/ 1464 h 2053"/>
              <a:gd name="T86" fmla="*/ 826 w 2125"/>
              <a:gd name="T87" fmla="*/ 1532 h 2053"/>
              <a:gd name="T88" fmla="*/ 662 w 2125"/>
              <a:gd name="T89" fmla="*/ 1464 h 2053"/>
              <a:gd name="T90" fmla="*/ 594 w 2125"/>
              <a:gd name="T91" fmla="*/ 1300 h 2053"/>
              <a:gd name="T92" fmla="*/ 662 w 2125"/>
              <a:gd name="T93" fmla="*/ 1136 h 2053"/>
              <a:gd name="T94" fmla="*/ 826 w 2125"/>
              <a:gd name="T95" fmla="*/ 1068 h 2053"/>
              <a:gd name="T96" fmla="*/ 916 w 2125"/>
              <a:gd name="T97" fmla="*/ 1087 h 2053"/>
              <a:gd name="T98" fmla="*/ 764 w 2125"/>
              <a:gd name="T99" fmla="*/ 1239 h 2053"/>
              <a:gd name="T100" fmla="*/ 764 w 2125"/>
              <a:gd name="T101" fmla="*/ 1361 h 2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25" h="2053">
                <a:moveTo>
                  <a:pt x="2119" y="400"/>
                </a:moveTo>
                <a:cubicBezTo>
                  <a:pt x="2112" y="370"/>
                  <a:pt x="2090" y="347"/>
                  <a:pt x="2061" y="337"/>
                </a:cubicBezTo>
                <a:cubicBezTo>
                  <a:pt x="1857" y="269"/>
                  <a:pt x="1857" y="269"/>
                  <a:pt x="1857" y="269"/>
                </a:cubicBezTo>
                <a:cubicBezTo>
                  <a:pt x="1789" y="64"/>
                  <a:pt x="1789" y="64"/>
                  <a:pt x="1789" y="64"/>
                </a:cubicBezTo>
                <a:cubicBezTo>
                  <a:pt x="1779" y="36"/>
                  <a:pt x="1756" y="14"/>
                  <a:pt x="1726" y="7"/>
                </a:cubicBezTo>
                <a:cubicBezTo>
                  <a:pt x="1697" y="0"/>
                  <a:pt x="1666" y="9"/>
                  <a:pt x="1645" y="30"/>
                </a:cubicBezTo>
                <a:cubicBezTo>
                  <a:pt x="1399" y="276"/>
                  <a:pt x="1399" y="276"/>
                  <a:pt x="1399" y="276"/>
                </a:cubicBezTo>
                <a:cubicBezTo>
                  <a:pt x="1376" y="299"/>
                  <a:pt x="1368" y="334"/>
                  <a:pt x="1378" y="365"/>
                </a:cubicBezTo>
                <a:cubicBezTo>
                  <a:pt x="1443" y="560"/>
                  <a:pt x="1443" y="560"/>
                  <a:pt x="1443" y="560"/>
                </a:cubicBezTo>
                <a:cubicBezTo>
                  <a:pt x="1293" y="710"/>
                  <a:pt x="1293" y="710"/>
                  <a:pt x="1293" y="710"/>
                </a:cubicBezTo>
                <a:cubicBezTo>
                  <a:pt x="1161" y="604"/>
                  <a:pt x="998" y="547"/>
                  <a:pt x="826" y="547"/>
                </a:cubicBezTo>
                <a:cubicBezTo>
                  <a:pt x="625" y="547"/>
                  <a:pt x="436" y="625"/>
                  <a:pt x="293" y="768"/>
                </a:cubicBezTo>
                <a:cubicBezTo>
                  <a:pt x="0" y="1061"/>
                  <a:pt x="0" y="1539"/>
                  <a:pt x="293" y="1832"/>
                </a:cubicBezTo>
                <a:cubicBezTo>
                  <a:pt x="436" y="1975"/>
                  <a:pt x="625" y="2053"/>
                  <a:pt x="826" y="2053"/>
                </a:cubicBezTo>
                <a:cubicBezTo>
                  <a:pt x="1027" y="2053"/>
                  <a:pt x="1216" y="1975"/>
                  <a:pt x="1358" y="1832"/>
                </a:cubicBezTo>
                <a:cubicBezTo>
                  <a:pt x="1631" y="1560"/>
                  <a:pt x="1650" y="1128"/>
                  <a:pt x="1416" y="833"/>
                </a:cubicBezTo>
                <a:cubicBezTo>
                  <a:pt x="1566" y="683"/>
                  <a:pt x="1566" y="683"/>
                  <a:pt x="1566" y="683"/>
                </a:cubicBezTo>
                <a:cubicBezTo>
                  <a:pt x="1761" y="748"/>
                  <a:pt x="1761" y="748"/>
                  <a:pt x="1761" y="748"/>
                </a:cubicBezTo>
                <a:cubicBezTo>
                  <a:pt x="1770" y="751"/>
                  <a:pt x="1779" y="752"/>
                  <a:pt x="1788" y="752"/>
                </a:cubicBezTo>
                <a:cubicBezTo>
                  <a:pt x="1811" y="752"/>
                  <a:pt x="1833" y="743"/>
                  <a:pt x="1850" y="727"/>
                </a:cubicBezTo>
                <a:cubicBezTo>
                  <a:pt x="2095" y="481"/>
                  <a:pt x="2095" y="481"/>
                  <a:pt x="2095" y="481"/>
                </a:cubicBezTo>
                <a:cubicBezTo>
                  <a:pt x="2117" y="460"/>
                  <a:pt x="2125" y="429"/>
                  <a:pt x="2119" y="400"/>
                </a:cubicBezTo>
                <a:close/>
                <a:moveTo>
                  <a:pt x="1235" y="1710"/>
                </a:moveTo>
                <a:cubicBezTo>
                  <a:pt x="1126" y="1819"/>
                  <a:pt x="980" y="1879"/>
                  <a:pt x="826" y="1879"/>
                </a:cubicBezTo>
                <a:cubicBezTo>
                  <a:pt x="671" y="1879"/>
                  <a:pt x="526" y="1819"/>
                  <a:pt x="416" y="1710"/>
                </a:cubicBezTo>
                <a:cubicBezTo>
                  <a:pt x="190" y="1484"/>
                  <a:pt x="190" y="1116"/>
                  <a:pt x="416" y="890"/>
                </a:cubicBezTo>
                <a:cubicBezTo>
                  <a:pt x="526" y="781"/>
                  <a:pt x="671" y="721"/>
                  <a:pt x="826" y="721"/>
                </a:cubicBezTo>
                <a:cubicBezTo>
                  <a:pt x="951" y="721"/>
                  <a:pt x="1070" y="760"/>
                  <a:pt x="1169" y="834"/>
                </a:cubicBezTo>
                <a:cubicBezTo>
                  <a:pt x="1044" y="959"/>
                  <a:pt x="1044" y="959"/>
                  <a:pt x="1044" y="959"/>
                </a:cubicBezTo>
                <a:cubicBezTo>
                  <a:pt x="980" y="917"/>
                  <a:pt x="904" y="895"/>
                  <a:pt x="826" y="895"/>
                </a:cubicBezTo>
                <a:cubicBezTo>
                  <a:pt x="717" y="895"/>
                  <a:pt x="616" y="937"/>
                  <a:pt x="539" y="1013"/>
                </a:cubicBezTo>
                <a:cubicBezTo>
                  <a:pt x="463" y="1090"/>
                  <a:pt x="420" y="1192"/>
                  <a:pt x="420" y="1300"/>
                </a:cubicBezTo>
                <a:cubicBezTo>
                  <a:pt x="420" y="1408"/>
                  <a:pt x="463" y="1510"/>
                  <a:pt x="539" y="1587"/>
                </a:cubicBezTo>
                <a:cubicBezTo>
                  <a:pt x="616" y="1663"/>
                  <a:pt x="717" y="1705"/>
                  <a:pt x="826" y="1705"/>
                </a:cubicBezTo>
                <a:cubicBezTo>
                  <a:pt x="934" y="1705"/>
                  <a:pt x="1036" y="1663"/>
                  <a:pt x="1112" y="1587"/>
                </a:cubicBezTo>
                <a:cubicBezTo>
                  <a:pt x="1249" y="1450"/>
                  <a:pt x="1268" y="1238"/>
                  <a:pt x="1167" y="1081"/>
                </a:cubicBezTo>
                <a:cubicBezTo>
                  <a:pt x="1292" y="957"/>
                  <a:pt x="1292" y="957"/>
                  <a:pt x="1292" y="957"/>
                </a:cubicBezTo>
                <a:cubicBezTo>
                  <a:pt x="1459" y="1183"/>
                  <a:pt x="1440" y="1505"/>
                  <a:pt x="1235" y="1710"/>
                </a:cubicBezTo>
                <a:close/>
                <a:moveTo>
                  <a:pt x="764" y="1361"/>
                </a:moveTo>
                <a:cubicBezTo>
                  <a:pt x="781" y="1378"/>
                  <a:pt x="804" y="1387"/>
                  <a:pt x="826" y="1387"/>
                </a:cubicBezTo>
                <a:cubicBezTo>
                  <a:pt x="848" y="1387"/>
                  <a:pt x="870" y="1378"/>
                  <a:pt x="887" y="1361"/>
                </a:cubicBezTo>
                <a:cubicBezTo>
                  <a:pt x="1039" y="1210"/>
                  <a:pt x="1039" y="1210"/>
                  <a:pt x="1039" y="1210"/>
                </a:cubicBezTo>
                <a:cubicBezTo>
                  <a:pt x="1075" y="1294"/>
                  <a:pt x="1058" y="1395"/>
                  <a:pt x="990" y="1464"/>
                </a:cubicBezTo>
                <a:cubicBezTo>
                  <a:pt x="946" y="1508"/>
                  <a:pt x="888" y="1532"/>
                  <a:pt x="826" y="1532"/>
                </a:cubicBezTo>
                <a:cubicBezTo>
                  <a:pt x="764" y="1532"/>
                  <a:pt x="706" y="1508"/>
                  <a:pt x="662" y="1464"/>
                </a:cubicBezTo>
                <a:cubicBezTo>
                  <a:pt x="618" y="1420"/>
                  <a:pt x="594" y="1362"/>
                  <a:pt x="594" y="1300"/>
                </a:cubicBezTo>
                <a:cubicBezTo>
                  <a:pt x="594" y="1238"/>
                  <a:pt x="618" y="1180"/>
                  <a:pt x="662" y="1136"/>
                </a:cubicBezTo>
                <a:cubicBezTo>
                  <a:pt x="706" y="1092"/>
                  <a:pt x="764" y="1068"/>
                  <a:pt x="826" y="1068"/>
                </a:cubicBezTo>
                <a:cubicBezTo>
                  <a:pt x="857" y="1068"/>
                  <a:pt x="888" y="1075"/>
                  <a:pt x="916" y="1087"/>
                </a:cubicBezTo>
                <a:cubicBezTo>
                  <a:pt x="764" y="1239"/>
                  <a:pt x="764" y="1239"/>
                  <a:pt x="764" y="1239"/>
                </a:cubicBezTo>
                <a:cubicBezTo>
                  <a:pt x="730" y="1273"/>
                  <a:pt x="730" y="1328"/>
                  <a:pt x="764" y="13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FC6778-9965-4822-B4DF-F3EEA40C8A29}"/>
              </a:ext>
            </a:extLst>
          </p:cNvPr>
          <p:cNvGrpSpPr/>
          <p:nvPr/>
        </p:nvGrpSpPr>
        <p:grpSpPr>
          <a:xfrm>
            <a:off x="8374557" y="2737856"/>
            <a:ext cx="367228" cy="365504"/>
            <a:chOff x="9682163" y="3494088"/>
            <a:chExt cx="338137" cy="336551"/>
          </a:xfrm>
          <a:solidFill>
            <a:schemeClr val="accent1"/>
          </a:solidFill>
        </p:grpSpPr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2EDD2B75-9193-47C7-8D10-96D16F270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150" y="3687763"/>
              <a:ext cx="30162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D7080BA-DF48-4647-882E-2027208DA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82163" y="3494088"/>
              <a:ext cx="338137" cy="163513"/>
            </a:xfrm>
            <a:custGeom>
              <a:avLst/>
              <a:gdLst>
                <a:gd name="T0" fmla="*/ 1955 w 2048"/>
                <a:gd name="T1" fmla="*/ 372 h 993"/>
                <a:gd name="T2" fmla="*/ 1427 w 2048"/>
                <a:gd name="T3" fmla="*/ 372 h 993"/>
                <a:gd name="T4" fmla="*/ 1427 w 2048"/>
                <a:gd name="T5" fmla="*/ 93 h 993"/>
                <a:gd name="T6" fmla="*/ 1334 w 2048"/>
                <a:gd name="T7" fmla="*/ 0 h 993"/>
                <a:gd name="T8" fmla="*/ 714 w 2048"/>
                <a:gd name="T9" fmla="*/ 0 h 993"/>
                <a:gd name="T10" fmla="*/ 621 w 2048"/>
                <a:gd name="T11" fmla="*/ 93 h 993"/>
                <a:gd name="T12" fmla="*/ 621 w 2048"/>
                <a:gd name="T13" fmla="*/ 372 h 993"/>
                <a:gd name="T14" fmla="*/ 93 w 2048"/>
                <a:gd name="T15" fmla="*/ 372 h 993"/>
                <a:gd name="T16" fmla="*/ 0 w 2048"/>
                <a:gd name="T17" fmla="*/ 465 h 993"/>
                <a:gd name="T18" fmla="*/ 0 w 2048"/>
                <a:gd name="T19" fmla="*/ 781 h 993"/>
                <a:gd name="T20" fmla="*/ 93 w 2048"/>
                <a:gd name="T21" fmla="*/ 804 h 993"/>
                <a:gd name="T22" fmla="*/ 186 w 2048"/>
                <a:gd name="T23" fmla="*/ 827 h 993"/>
                <a:gd name="T24" fmla="*/ 849 w 2048"/>
                <a:gd name="T25" fmla="*/ 993 h 993"/>
                <a:gd name="T26" fmla="*/ 1199 w 2048"/>
                <a:gd name="T27" fmla="*/ 993 h 993"/>
                <a:gd name="T28" fmla="*/ 1862 w 2048"/>
                <a:gd name="T29" fmla="*/ 827 h 993"/>
                <a:gd name="T30" fmla="*/ 1955 w 2048"/>
                <a:gd name="T31" fmla="*/ 804 h 993"/>
                <a:gd name="T32" fmla="*/ 2048 w 2048"/>
                <a:gd name="T33" fmla="*/ 781 h 993"/>
                <a:gd name="T34" fmla="*/ 2048 w 2048"/>
                <a:gd name="T35" fmla="*/ 465 h 993"/>
                <a:gd name="T36" fmla="*/ 1955 w 2048"/>
                <a:gd name="T37" fmla="*/ 372 h 993"/>
                <a:gd name="T38" fmla="*/ 1241 w 2048"/>
                <a:gd name="T39" fmla="*/ 372 h 993"/>
                <a:gd name="T40" fmla="*/ 807 w 2048"/>
                <a:gd name="T41" fmla="*/ 372 h 993"/>
                <a:gd name="T42" fmla="*/ 807 w 2048"/>
                <a:gd name="T43" fmla="*/ 186 h 993"/>
                <a:gd name="T44" fmla="*/ 1241 w 2048"/>
                <a:gd name="T45" fmla="*/ 186 h 993"/>
                <a:gd name="T46" fmla="*/ 1241 w 2048"/>
                <a:gd name="T47" fmla="*/ 372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48" h="993">
                  <a:moveTo>
                    <a:pt x="1955" y="372"/>
                  </a:moveTo>
                  <a:cubicBezTo>
                    <a:pt x="1427" y="372"/>
                    <a:pt x="1427" y="372"/>
                    <a:pt x="1427" y="372"/>
                  </a:cubicBezTo>
                  <a:cubicBezTo>
                    <a:pt x="1427" y="93"/>
                    <a:pt x="1427" y="93"/>
                    <a:pt x="1427" y="93"/>
                  </a:cubicBezTo>
                  <a:cubicBezTo>
                    <a:pt x="1427" y="42"/>
                    <a:pt x="1386" y="0"/>
                    <a:pt x="1334" y="0"/>
                  </a:cubicBezTo>
                  <a:cubicBezTo>
                    <a:pt x="714" y="0"/>
                    <a:pt x="714" y="0"/>
                    <a:pt x="714" y="0"/>
                  </a:cubicBezTo>
                  <a:cubicBezTo>
                    <a:pt x="662" y="0"/>
                    <a:pt x="621" y="42"/>
                    <a:pt x="621" y="93"/>
                  </a:cubicBezTo>
                  <a:cubicBezTo>
                    <a:pt x="621" y="372"/>
                    <a:pt x="621" y="372"/>
                    <a:pt x="621" y="372"/>
                  </a:cubicBezTo>
                  <a:cubicBezTo>
                    <a:pt x="93" y="372"/>
                    <a:pt x="93" y="372"/>
                    <a:pt x="93" y="372"/>
                  </a:cubicBezTo>
                  <a:cubicBezTo>
                    <a:pt x="42" y="372"/>
                    <a:pt x="0" y="414"/>
                    <a:pt x="0" y="465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93" y="804"/>
                    <a:pt x="93" y="804"/>
                    <a:pt x="93" y="804"/>
                  </a:cubicBezTo>
                  <a:cubicBezTo>
                    <a:pt x="186" y="827"/>
                    <a:pt x="186" y="827"/>
                    <a:pt x="186" y="827"/>
                  </a:cubicBezTo>
                  <a:cubicBezTo>
                    <a:pt x="849" y="993"/>
                    <a:pt x="849" y="993"/>
                    <a:pt x="849" y="993"/>
                  </a:cubicBezTo>
                  <a:cubicBezTo>
                    <a:pt x="1199" y="993"/>
                    <a:pt x="1199" y="993"/>
                    <a:pt x="1199" y="993"/>
                  </a:cubicBezTo>
                  <a:cubicBezTo>
                    <a:pt x="1862" y="827"/>
                    <a:pt x="1862" y="827"/>
                    <a:pt x="1862" y="827"/>
                  </a:cubicBezTo>
                  <a:cubicBezTo>
                    <a:pt x="1955" y="804"/>
                    <a:pt x="1955" y="804"/>
                    <a:pt x="1955" y="804"/>
                  </a:cubicBezTo>
                  <a:cubicBezTo>
                    <a:pt x="2048" y="781"/>
                    <a:pt x="2048" y="781"/>
                    <a:pt x="2048" y="781"/>
                  </a:cubicBezTo>
                  <a:cubicBezTo>
                    <a:pt x="2048" y="465"/>
                    <a:pt x="2048" y="465"/>
                    <a:pt x="2048" y="465"/>
                  </a:cubicBezTo>
                  <a:cubicBezTo>
                    <a:pt x="2048" y="414"/>
                    <a:pt x="2006" y="372"/>
                    <a:pt x="1955" y="372"/>
                  </a:cubicBezTo>
                  <a:close/>
                  <a:moveTo>
                    <a:pt x="1241" y="372"/>
                  </a:moveTo>
                  <a:cubicBezTo>
                    <a:pt x="807" y="372"/>
                    <a:pt x="807" y="372"/>
                    <a:pt x="807" y="372"/>
                  </a:cubicBezTo>
                  <a:cubicBezTo>
                    <a:pt x="807" y="186"/>
                    <a:pt x="807" y="186"/>
                    <a:pt x="807" y="186"/>
                  </a:cubicBezTo>
                  <a:cubicBezTo>
                    <a:pt x="1241" y="186"/>
                    <a:pt x="1241" y="186"/>
                    <a:pt x="1241" y="186"/>
                  </a:cubicBezTo>
                  <a:lnTo>
                    <a:pt x="1241" y="3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6791DFE5-D472-485A-ACD0-6E2C9A4A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163" y="3654426"/>
              <a:ext cx="338137" cy="176213"/>
            </a:xfrm>
            <a:custGeom>
              <a:avLst/>
              <a:gdLst>
                <a:gd name="T0" fmla="*/ 1955 w 2048"/>
                <a:gd name="T1" fmla="*/ 23 h 1075"/>
                <a:gd name="T2" fmla="*/ 1862 w 2048"/>
                <a:gd name="T3" fmla="*/ 46 h 1075"/>
                <a:gd name="T4" fmla="*/ 1303 w 2048"/>
                <a:gd name="T5" fmla="*/ 186 h 1075"/>
                <a:gd name="T6" fmla="*/ 1303 w 2048"/>
                <a:gd name="T7" fmla="*/ 485 h 1075"/>
                <a:gd name="T8" fmla="*/ 1210 w 2048"/>
                <a:gd name="T9" fmla="*/ 579 h 1075"/>
                <a:gd name="T10" fmla="*/ 838 w 2048"/>
                <a:gd name="T11" fmla="*/ 579 h 1075"/>
                <a:gd name="T12" fmla="*/ 745 w 2048"/>
                <a:gd name="T13" fmla="*/ 485 h 1075"/>
                <a:gd name="T14" fmla="*/ 745 w 2048"/>
                <a:gd name="T15" fmla="*/ 186 h 1075"/>
                <a:gd name="T16" fmla="*/ 186 w 2048"/>
                <a:gd name="T17" fmla="*/ 46 h 1075"/>
                <a:gd name="T18" fmla="*/ 93 w 2048"/>
                <a:gd name="T19" fmla="*/ 23 h 1075"/>
                <a:gd name="T20" fmla="*/ 0 w 2048"/>
                <a:gd name="T21" fmla="*/ 0 h 1075"/>
                <a:gd name="T22" fmla="*/ 0 w 2048"/>
                <a:gd name="T23" fmla="*/ 982 h 1075"/>
                <a:gd name="T24" fmla="*/ 93 w 2048"/>
                <a:gd name="T25" fmla="*/ 1075 h 1075"/>
                <a:gd name="T26" fmla="*/ 1955 w 2048"/>
                <a:gd name="T27" fmla="*/ 1075 h 1075"/>
                <a:gd name="T28" fmla="*/ 2048 w 2048"/>
                <a:gd name="T29" fmla="*/ 982 h 1075"/>
                <a:gd name="T30" fmla="*/ 2048 w 2048"/>
                <a:gd name="T31" fmla="*/ 0 h 1075"/>
                <a:gd name="T32" fmla="*/ 1955 w 2048"/>
                <a:gd name="T33" fmla="*/ 23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48" h="1075">
                  <a:moveTo>
                    <a:pt x="1955" y="23"/>
                  </a:moveTo>
                  <a:cubicBezTo>
                    <a:pt x="1862" y="46"/>
                    <a:pt x="1862" y="46"/>
                    <a:pt x="1862" y="46"/>
                  </a:cubicBezTo>
                  <a:cubicBezTo>
                    <a:pt x="1303" y="186"/>
                    <a:pt x="1303" y="186"/>
                    <a:pt x="1303" y="186"/>
                  </a:cubicBezTo>
                  <a:cubicBezTo>
                    <a:pt x="1303" y="485"/>
                    <a:pt x="1303" y="485"/>
                    <a:pt x="1303" y="485"/>
                  </a:cubicBezTo>
                  <a:cubicBezTo>
                    <a:pt x="1303" y="537"/>
                    <a:pt x="1262" y="579"/>
                    <a:pt x="1210" y="579"/>
                  </a:cubicBezTo>
                  <a:cubicBezTo>
                    <a:pt x="838" y="579"/>
                    <a:pt x="838" y="579"/>
                    <a:pt x="838" y="579"/>
                  </a:cubicBezTo>
                  <a:cubicBezTo>
                    <a:pt x="786" y="579"/>
                    <a:pt x="745" y="537"/>
                    <a:pt x="745" y="485"/>
                  </a:cubicBezTo>
                  <a:cubicBezTo>
                    <a:pt x="745" y="186"/>
                    <a:pt x="745" y="186"/>
                    <a:pt x="745" y="186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1033"/>
                    <a:pt x="42" y="1075"/>
                    <a:pt x="93" y="1075"/>
                  </a:cubicBezTo>
                  <a:cubicBezTo>
                    <a:pt x="1955" y="1075"/>
                    <a:pt x="1955" y="1075"/>
                    <a:pt x="1955" y="1075"/>
                  </a:cubicBezTo>
                  <a:cubicBezTo>
                    <a:pt x="2006" y="1075"/>
                    <a:pt x="2048" y="1033"/>
                    <a:pt x="2048" y="982"/>
                  </a:cubicBezTo>
                  <a:cubicBezTo>
                    <a:pt x="2048" y="0"/>
                    <a:pt x="2048" y="0"/>
                    <a:pt x="2048" y="0"/>
                  </a:cubicBezTo>
                  <a:lnTo>
                    <a:pt x="1955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0425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31D4BD8-0DF0-4D62-BC95-B5652AB5D696}"/>
              </a:ext>
            </a:extLst>
          </p:cNvPr>
          <p:cNvGrpSpPr/>
          <p:nvPr/>
        </p:nvGrpSpPr>
        <p:grpSpPr>
          <a:xfrm>
            <a:off x="2913053" y="1769913"/>
            <a:ext cx="6346027" cy="3726012"/>
            <a:chOff x="1115199" y="504567"/>
            <a:chExt cx="9961602" cy="58488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58F03B6-1399-416E-9093-48DEA0383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199" y="504567"/>
              <a:ext cx="9961602" cy="584886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794F52-E164-4E69-8F78-B8DEEC946D6B}"/>
                </a:ext>
              </a:extLst>
            </p:cNvPr>
            <p:cNvSpPr/>
            <p:nvPr/>
          </p:nvSpPr>
          <p:spPr>
            <a:xfrm>
              <a:off x="5581650" y="5848348"/>
              <a:ext cx="785813" cy="161925"/>
            </a:xfrm>
            <a:prstGeom prst="rect">
              <a:avLst/>
            </a:prstGeom>
            <a:solidFill>
              <a:srgbClr val="23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2B1F054F-9901-4003-87C2-EA12042F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9" y="2329489"/>
            <a:ext cx="1676381" cy="32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609C8D-4FC2-458B-8F75-7D22EA994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75" y="1088902"/>
            <a:ext cx="3471536" cy="4680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97DDE-E942-41E4-8DAD-573F3C4E4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2478836"/>
            <a:ext cx="1676381" cy="32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F90E3-D851-4DC9-AA45-52E0CDECC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85" y="1328251"/>
            <a:ext cx="2131509" cy="418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B7638-BB2C-4137-BBDE-B5B5C30A0B8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6514" y="-1030267"/>
            <a:ext cx="5558971" cy="95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12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BDB975-FD8D-4881-85F1-24F9832953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771" y="1156795"/>
            <a:ext cx="3985727" cy="66442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Dell XPS 15.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BDB4F-6B36-4ACD-9FCB-54954FF1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69" y="1173145"/>
            <a:ext cx="8465976" cy="45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7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65DEA-A8D4-4633-9478-CF6EB41EC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6" y="1284352"/>
            <a:ext cx="5685454" cy="42892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28AED7-94A2-48D9-BBE2-E2B605493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771" y="1156795"/>
            <a:ext cx="3985727" cy="66442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Mac Pro.</a:t>
            </a:r>
          </a:p>
        </p:txBody>
      </p:sp>
    </p:spTree>
    <p:extLst>
      <p:ext uri="{BB962C8B-B14F-4D97-AF65-F5344CB8AC3E}">
        <p14:creationId xmlns:p14="http://schemas.microsoft.com/office/powerpoint/2010/main" val="226791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BC1D4-BA42-4AAB-AA24-E79309F88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73" y="1227520"/>
            <a:ext cx="5685454" cy="44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8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B52C8B-BDA6-4BEC-B9B0-59B7490C8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54" y="1088907"/>
            <a:ext cx="2472627" cy="4444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AE05C-1E8C-45AA-8F83-FF42F5F75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99" y="1632605"/>
            <a:ext cx="4879952" cy="39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332C9-C754-41EA-8882-C44E32AC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47" y="1189730"/>
            <a:ext cx="7103706" cy="44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0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vice Mockup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177</Words>
  <PresentationFormat>Widescreen</PresentationFormat>
  <Paragraphs>26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Arial Bold</vt:lpstr>
      <vt:lpstr>Calibri</vt:lpstr>
      <vt:lpstr>Office Theme</vt:lpstr>
      <vt:lpstr>Apple iMac.</vt:lpstr>
      <vt:lpstr>iMac Pro.</vt:lpstr>
      <vt:lpstr>Apple MacBook</vt:lpstr>
      <vt:lpstr>Dell XPS 13.</vt:lpstr>
      <vt:lpstr>Dell XPS 15.</vt:lpstr>
      <vt:lpstr>Mac Pro.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2019-10-30T14:20:05Z</dcterms:created>
  <dcterms:modified xsi:type="dcterms:W3CDTF">2020-10-16T14:25:37Z</dcterms:modified>
</cp:coreProperties>
</file>