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648952" y="1524000"/>
            <a:ext cx="96041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đọc bảng số liệu và trả lời câu hỏi sau: 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177533"/>
              </p:ext>
            </p:extLst>
          </p:nvPr>
        </p:nvGraphicFramePr>
        <p:xfrm>
          <a:off x="2704730" y="2362200"/>
          <a:ext cx="9497637" cy="3124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165879"/>
                <a:gridCol w="3165879"/>
                <a:gridCol w="3165879"/>
              </a:tblGrid>
              <a:tr h="990600"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lượng</a:t>
                      </a:r>
                    </a:p>
                    <a:p>
                      <a:pPr algn="l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nam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nữ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3B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3C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48952" y="57698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3B có bao nhiêu học sinh nam?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23552" y="66969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 em học sinh nữnam</a:t>
            </a:r>
            <a:endParaRPr lang="en-US" sz="3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53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149</cp:revision>
  <dcterms:created xsi:type="dcterms:W3CDTF">2022-07-10T01:37:20Z</dcterms:created>
  <dcterms:modified xsi:type="dcterms:W3CDTF">2022-08-06T06:31:22Z</dcterms:modified>
</cp:coreProperties>
</file>