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425" r:id="rId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7" autoAdjust="0"/>
    <p:restoredTop sz="94660"/>
  </p:normalViewPr>
  <p:slideViewPr>
    <p:cSldViewPr>
      <p:cViewPr varScale="1">
        <p:scale>
          <a:sx n="62" d="100"/>
          <a:sy n="62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4EB59-2FE3-424E-8AC9-D6651AC77578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CBFE-2F55-48E5-A7AE-CE4036CE168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82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6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661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939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508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542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87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5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067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508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0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EA58-C227-46DC-81E3-F4A54BBFBB3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52FE-E744-4C2C-A453-AE2B8FE5362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549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643042" y="1643050"/>
            <a:ext cx="1214446" cy="107157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57422" y="1750183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643042" y="1643050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643306" y="500042"/>
            <a:ext cx="1214446" cy="1071570"/>
          </a:xfrm>
          <a:prstGeom prst="hex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Clock</a:t>
            </a:r>
            <a:endParaRPr lang="vi-VN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93437" y="57148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643306" y="500042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19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643306" y="5072074"/>
            <a:ext cx="1214446" cy="107157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57686" y="514351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643306" y="5072074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18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4643438" y="2214554"/>
            <a:ext cx="1214446" cy="1071570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Key</a:t>
            </a:r>
            <a:endParaRPr lang="vi-VN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57818" y="228599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4643438" y="2214554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7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643174" y="1071546"/>
            <a:ext cx="1214446" cy="107157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7554" y="114298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2643174" y="1071546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2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4643438" y="3357562"/>
            <a:ext cx="1214446" cy="1071570"/>
          </a:xfrm>
          <a:prstGeom prst="hexag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TELEPHONE</a:t>
            </a:r>
            <a:endParaRPr lang="vi-VN" sz="1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57818" y="342900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4643438" y="3357562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10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643338" y="3929066"/>
            <a:ext cx="1214446" cy="1071570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57718" y="400050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3643306" y="3929066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13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5643570" y="2786058"/>
            <a:ext cx="1214446" cy="1071570"/>
          </a:xfrm>
          <a:prstGeom prst="hexagon">
            <a:avLst/>
          </a:prstGeom>
          <a:blipFill>
            <a:blip r:embed="rId8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TV</a:t>
            </a:r>
            <a:endParaRPr lang="vi-VN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57982" y="285749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643570" y="2786058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9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5643570" y="3929066"/>
            <a:ext cx="1214446" cy="1071570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29420" y="400050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5643570" y="3929066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16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643306" y="2786058"/>
            <a:ext cx="1214446" cy="1071570"/>
          </a:xfrm>
          <a:prstGeom prst="hexagon">
            <a:avLst/>
          </a:prstGeom>
          <a:blipFill>
            <a:blip r:embed="rId10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Light bulb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357654" y="278605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3643306" y="2786058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6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Hexagon 37"/>
          <p:cNvSpPr/>
          <p:nvPr/>
        </p:nvSpPr>
        <p:spPr>
          <a:xfrm>
            <a:off x="3643306" y="1643050"/>
            <a:ext cx="1214446" cy="1071570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57686" y="1714488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3643306" y="1643050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4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2643174" y="4500570"/>
            <a:ext cx="1214446" cy="1071570"/>
          </a:xfrm>
          <a:prstGeom prst="hexagon">
            <a:avLst/>
          </a:prstGeom>
          <a:blipFill>
            <a:blip r:embed="rId1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UMBRELLA</a:t>
            </a:r>
            <a:endParaRPr lang="vi-VN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57554" y="450057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643174" y="4500570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15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4643438" y="1071546"/>
            <a:ext cx="1214446" cy="1071570"/>
          </a:xfrm>
          <a:prstGeom prst="hexagon">
            <a:avLst/>
          </a:prstGeom>
          <a:blipFill>
            <a:blip r:embed="rId13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57818" y="114298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4643438" y="1071546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5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5643570" y="5072074"/>
            <a:ext cx="1214446" cy="1071570"/>
          </a:xfrm>
          <a:prstGeom prst="hexagon">
            <a:avLst/>
          </a:prstGeom>
          <a:blipFill>
            <a:blip r:embed="rId1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Brush</a:t>
            </a:r>
            <a:endParaRPr lang="vi-VN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57950" y="507207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5643570" y="5072074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20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1643042" y="2786058"/>
            <a:ext cx="1214446" cy="1071570"/>
          </a:xfrm>
          <a:prstGeom prst="hexagon">
            <a:avLst/>
          </a:prstGeom>
          <a:blipFill>
            <a:blip r:embed="rId15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57422" y="285749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1643042" y="2786058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11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2643174" y="2214554"/>
            <a:ext cx="1214446" cy="1071570"/>
          </a:xfrm>
          <a:prstGeom prst="hexagon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Car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357554" y="228599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2643174" y="2214554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3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Hexagon 55"/>
          <p:cNvSpPr/>
          <p:nvPr/>
        </p:nvSpPr>
        <p:spPr>
          <a:xfrm>
            <a:off x="5643570" y="1643050"/>
            <a:ext cx="1214446" cy="1071570"/>
          </a:xfrm>
          <a:prstGeom prst="hexagon">
            <a:avLst/>
          </a:prstGeom>
          <a:blipFill>
            <a:blip r:embed="rId16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29356" y="171451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5643570" y="1643050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8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Hexagon 58"/>
          <p:cNvSpPr/>
          <p:nvPr/>
        </p:nvSpPr>
        <p:spPr>
          <a:xfrm>
            <a:off x="2643174" y="3357562"/>
            <a:ext cx="1214446" cy="1071570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Pen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57554" y="3357562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61" name="Hexagon 60"/>
          <p:cNvSpPr/>
          <p:nvPr/>
        </p:nvSpPr>
        <p:spPr>
          <a:xfrm>
            <a:off x="2643174" y="3357562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12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Hexagon 61"/>
          <p:cNvSpPr/>
          <p:nvPr/>
        </p:nvSpPr>
        <p:spPr>
          <a:xfrm>
            <a:off x="4643438" y="4500546"/>
            <a:ext cx="1214446" cy="1071570"/>
          </a:xfrm>
          <a:prstGeom prst="hexagon">
            <a:avLst/>
          </a:prstGeom>
          <a:blipFill>
            <a:blip r:embed="rId17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357818" y="457198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64" name="Hexagon 63"/>
          <p:cNvSpPr/>
          <p:nvPr/>
        </p:nvSpPr>
        <p:spPr>
          <a:xfrm>
            <a:off x="4643438" y="4500570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17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1643042" y="3929066"/>
            <a:ext cx="1214446" cy="1071570"/>
          </a:xfrm>
          <a:prstGeom prst="hexagon">
            <a:avLst/>
          </a:prstGeom>
          <a:blipFill>
            <a:blip r:embed="rId18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Vase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57422" y="392906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1643042" y="3929066"/>
            <a:ext cx="1214446" cy="1071570"/>
          </a:xfrm>
          <a:prstGeom prst="hexagon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14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9" name="Picture 68" descr="20889133-Illustration-of-a-bee-flying-with-a-pot-of-honey-on-a-white-background-Stock-Photo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14290"/>
            <a:ext cx="1071570" cy="1294647"/>
          </a:xfrm>
          <a:prstGeom prst="rect">
            <a:avLst/>
          </a:prstGeom>
        </p:spPr>
      </p:pic>
      <p:pic>
        <p:nvPicPr>
          <p:cNvPr id="71" name="Picture 70" descr="13630215-phim-hoạt-hình-đơn-giản-của-một-con-ong.jpg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14290"/>
            <a:ext cx="1117608" cy="1428760"/>
          </a:xfrm>
          <a:prstGeom prst="rect">
            <a:avLst/>
          </a:prstGeom>
        </p:spPr>
      </p:pic>
      <p:pic>
        <p:nvPicPr>
          <p:cNvPr id="72" name="Picture 71" descr="29465545-Vector-illustration-of-a-cartoon-bee-with-red-shoes-Stock-Photo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14884"/>
            <a:ext cx="1695448" cy="169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4" fill="hold">
                      <p:stCondLst>
                        <p:cond delay="0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1" fill="hold">
                      <p:stCondLst>
                        <p:cond delay="0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1" fill="hold">
                      <p:stCondLst>
                        <p:cond delay="0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5" fill="hold">
                      <p:stCondLst>
                        <p:cond delay="0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5" fill="hold">
                      <p:stCondLst>
                        <p:cond delay="0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9" fill="hold">
                      <p:stCondLst>
                        <p:cond delay="0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9" fill="hold">
                      <p:stCondLst>
                        <p:cond delay="0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9" fill="hold">
                      <p:stCondLst>
                        <p:cond delay="0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6" fill="hold">
                      <p:stCondLst>
                        <p:cond delay="0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72</Words>
  <PresentationFormat>Trình chiếu Trên màn hình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2017-11-21T15:36:52Z</dcterms:created>
  <dcterms:modified xsi:type="dcterms:W3CDTF">2023-09-16T11:52:56Z</dcterms:modified>
</cp:coreProperties>
</file>