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9" r:id="rId1"/>
  </p:sldMasterIdLst>
  <p:notesMasterIdLst>
    <p:notesMasterId r:id="rId21"/>
  </p:notesMasterIdLst>
  <p:handoutMasterIdLst>
    <p:handoutMasterId r:id="rId22"/>
  </p:handoutMasterIdLst>
  <p:sldIdLst>
    <p:sldId id="261" r:id="rId2"/>
    <p:sldId id="316" r:id="rId3"/>
    <p:sldId id="277" r:id="rId4"/>
    <p:sldId id="317" r:id="rId5"/>
    <p:sldId id="336" r:id="rId6"/>
    <p:sldId id="290" r:id="rId7"/>
    <p:sldId id="319" r:id="rId8"/>
    <p:sldId id="320" r:id="rId9"/>
    <p:sldId id="337" r:id="rId10"/>
    <p:sldId id="338" r:id="rId11"/>
    <p:sldId id="322" r:id="rId12"/>
    <p:sldId id="339" r:id="rId13"/>
    <p:sldId id="332" r:id="rId14"/>
    <p:sldId id="340" r:id="rId15"/>
    <p:sldId id="327" r:id="rId16"/>
    <p:sldId id="328" r:id="rId17"/>
    <p:sldId id="330" r:id="rId18"/>
    <p:sldId id="329" r:id="rId19"/>
    <p:sldId id="331"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mboo Trang" initials="BT" lastIdx="2" clrIdx="0">
    <p:extLst>
      <p:ext uri="{19B8F6BF-5375-455C-9EA6-DF929625EA0E}">
        <p15:presenceInfo xmlns:p15="http://schemas.microsoft.com/office/powerpoint/2012/main" userId="583d2796d1f467d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0484"/>
    <a:srgbClr val="FF6600"/>
    <a:srgbClr val="BCE5E5"/>
    <a:srgbClr val="F7F7F7"/>
    <a:srgbClr val="AE442C"/>
    <a:srgbClr val="D468AA"/>
    <a:srgbClr val="FFFFFF"/>
    <a:srgbClr val="75D6F3"/>
    <a:srgbClr val="FED1C1"/>
    <a:srgbClr val="D187A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713" autoAdjust="0"/>
    <p:restoredTop sz="94353" autoAdjust="0"/>
  </p:normalViewPr>
  <p:slideViewPr>
    <p:cSldViewPr snapToGrid="0">
      <p:cViewPr varScale="1">
        <p:scale>
          <a:sx n="65" d="100"/>
          <a:sy n="65" d="100"/>
        </p:scale>
        <p:origin x="786" y="60"/>
      </p:cViewPr>
      <p:guideLst/>
    </p:cSldViewPr>
  </p:slideViewPr>
  <p:notesTextViewPr>
    <p:cViewPr>
      <p:scale>
        <a:sx n="1" d="1"/>
        <a:sy n="1" d="1"/>
      </p:scale>
      <p:origin x="0" y="0"/>
    </p:cViewPr>
  </p:notesTextViewPr>
  <p:notesViewPr>
    <p:cSldViewPr snapToGrid="0">
      <p:cViewPr varScale="1">
        <p:scale>
          <a:sx n="56" d="100"/>
          <a:sy n="56" d="100"/>
        </p:scale>
        <p:origin x="2856"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diagrams/_rels/data3.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9.png"/><Relationship Id="rId7" Type="http://schemas.openxmlformats.org/officeDocument/2006/relationships/image" Target="../media/image11.png"/><Relationship Id="rId12" Type="http://schemas.openxmlformats.org/officeDocument/2006/relationships/image" Target="../media/image27.svg"/><Relationship Id="rId2" Type="http://schemas.openxmlformats.org/officeDocument/2006/relationships/image" Target="../media/image17.svg"/><Relationship Id="rId1" Type="http://schemas.openxmlformats.org/officeDocument/2006/relationships/image" Target="../media/image8.png"/><Relationship Id="rId6" Type="http://schemas.openxmlformats.org/officeDocument/2006/relationships/image" Target="../media/image21.svg"/><Relationship Id="rId11" Type="http://schemas.openxmlformats.org/officeDocument/2006/relationships/image" Target="../media/image13.png"/><Relationship Id="rId5" Type="http://schemas.openxmlformats.org/officeDocument/2006/relationships/image" Target="../media/image10.png"/><Relationship Id="rId10" Type="http://schemas.openxmlformats.org/officeDocument/2006/relationships/image" Target="../media/image25.svg"/><Relationship Id="rId4" Type="http://schemas.openxmlformats.org/officeDocument/2006/relationships/image" Target="../media/image19.svg"/><Relationship Id="rId9" Type="http://schemas.openxmlformats.org/officeDocument/2006/relationships/image" Target="../media/image12.png"/></Relationships>
</file>

<file path=ppt/diagrams/_rels/data4.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image" Target="../media/image31.svg"/><Relationship Id="rId1" Type="http://schemas.openxmlformats.org/officeDocument/2006/relationships/image" Target="../media/image16.png"/><Relationship Id="rId6" Type="http://schemas.openxmlformats.org/officeDocument/2006/relationships/image" Target="../media/image35.svg"/><Relationship Id="rId5" Type="http://schemas.openxmlformats.org/officeDocument/2006/relationships/image" Target="../media/image18.png"/><Relationship Id="rId10" Type="http://schemas.openxmlformats.org/officeDocument/2006/relationships/image" Target="../media/image39.svg"/><Relationship Id="rId4" Type="http://schemas.openxmlformats.org/officeDocument/2006/relationships/image" Target="../media/image33.svg"/><Relationship Id="rId9" Type="http://schemas.openxmlformats.org/officeDocument/2006/relationships/image" Target="../media/image20.png"/></Relationships>
</file>

<file path=ppt/diagrams/_rels/data5.xml.rels><?xml version="1.0" encoding="UTF-8" standalone="yes"?>
<Relationships xmlns="http://schemas.openxmlformats.org/package/2006/relationships"><Relationship Id="rId8" Type="http://schemas.openxmlformats.org/officeDocument/2006/relationships/image" Target="../media/image48.svg"/><Relationship Id="rId3" Type="http://schemas.openxmlformats.org/officeDocument/2006/relationships/image" Target="../media/image23.png"/><Relationship Id="rId7" Type="http://schemas.openxmlformats.org/officeDocument/2006/relationships/image" Target="../media/image25.png"/><Relationship Id="rId12" Type="http://schemas.openxmlformats.org/officeDocument/2006/relationships/image" Target="../media/image52.svg"/><Relationship Id="rId2" Type="http://schemas.openxmlformats.org/officeDocument/2006/relationships/image" Target="../media/image42.svg"/><Relationship Id="rId1" Type="http://schemas.openxmlformats.org/officeDocument/2006/relationships/image" Target="../media/image22.png"/><Relationship Id="rId6" Type="http://schemas.openxmlformats.org/officeDocument/2006/relationships/image" Target="../media/image46.svg"/><Relationship Id="rId11" Type="http://schemas.openxmlformats.org/officeDocument/2006/relationships/image" Target="../media/image27.png"/><Relationship Id="rId5" Type="http://schemas.openxmlformats.org/officeDocument/2006/relationships/image" Target="../media/image24.png"/><Relationship Id="rId10" Type="http://schemas.openxmlformats.org/officeDocument/2006/relationships/image" Target="../media/image50.svg"/><Relationship Id="rId4" Type="http://schemas.openxmlformats.org/officeDocument/2006/relationships/image" Target="../media/image44.svg"/><Relationship Id="rId9" Type="http://schemas.openxmlformats.org/officeDocument/2006/relationships/image" Target="../media/image26.png"/></Relationships>
</file>

<file path=ppt/diagrams/_rels/data6.xml.rels><?xml version="1.0" encoding="UTF-8" standalone="yes"?>
<Relationships xmlns="http://schemas.openxmlformats.org/package/2006/relationships"><Relationship Id="rId8" Type="http://schemas.openxmlformats.org/officeDocument/2006/relationships/image" Target="../media/image61.svg"/><Relationship Id="rId13"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2.png"/><Relationship Id="rId12" Type="http://schemas.openxmlformats.org/officeDocument/2006/relationships/image" Target="../media/image63.svg"/><Relationship Id="rId2" Type="http://schemas.openxmlformats.org/officeDocument/2006/relationships/image" Target="../media/image55.svg"/><Relationship Id="rId1" Type="http://schemas.openxmlformats.org/officeDocument/2006/relationships/image" Target="../media/image29.png"/><Relationship Id="rId6" Type="http://schemas.openxmlformats.org/officeDocument/2006/relationships/image" Target="../media/image59.svg"/><Relationship Id="rId11" Type="http://schemas.openxmlformats.org/officeDocument/2006/relationships/image" Target="../media/image34.png"/><Relationship Id="rId5" Type="http://schemas.openxmlformats.org/officeDocument/2006/relationships/image" Target="../media/image31.png"/><Relationship Id="rId10" Type="http://schemas.openxmlformats.org/officeDocument/2006/relationships/image" Target="../media/image17.svg"/><Relationship Id="rId4" Type="http://schemas.openxmlformats.org/officeDocument/2006/relationships/image" Target="../media/image57.svg"/><Relationship Id="rId9" Type="http://schemas.openxmlformats.org/officeDocument/2006/relationships/image" Target="../media/image33.png"/><Relationship Id="rId14" Type="http://schemas.openxmlformats.org/officeDocument/2006/relationships/image" Target="../media/image65.svg"/></Relationships>
</file>

<file path=ppt/diagrams/_rels/drawing3.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9.png"/><Relationship Id="rId7" Type="http://schemas.openxmlformats.org/officeDocument/2006/relationships/image" Target="../media/image11.png"/><Relationship Id="rId12" Type="http://schemas.openxmlformats.org/officeDocument/2006/relationships/image" Target="../media/image27.svg"/><Relationship Id="rId2" Type="http://schemas.openxmlformats.org/officeDocument/2006/relationships/image" Target="../media/image17.svg"/><Relationship Id="rId1" Type="http://schemas.openxmlformats.org/officeDocument/2006/relationships/image" Target="../media/image8.png"/><Relationship Id="rId6" Type="http://schemas.openxmlformats.org/officeDocument/2006/relationships/image" Target="../media/image21.svg"/><Relationship Id="rId11" Type="http://schemas.openxmlformats.org/officeDocument/2006/relationships/image" Target="../media/image13.png"/><Relationship Id="rId5" Type="http://schemas.openxmlformats.org/officeDocument/2006/relationships/image" Target="../media/image10.png"/><Relationship Id="rId10" Type="http://schemas.openxmlformats.org/officeDocument/2006/relationships/image" Target="../media/image25.svg"/><Relationship Id="rId4" Type="http://schemas.openxmlformats.org/officeDocument/2006/relationships/image" Target="../media/image19.svg"/><Relationship Id="rId9" Type="http://schemas.openxmlformats.org/officeDocument/2006/relationships/image" Target="../media/image12.png"/></Relationships>
</file>

<file path=ppt/diagrams/_rels/drawing4.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image" Target="../media/image31.svg"/><Relationship Id="rId1" Type="http://schemas.openxmlformats.org/officeDocument/2006/relationships/image" Target="../media/image16.png"/><Relationship Id="rId6" Type="http://schemas.openxmlformats.org/officeDocument/2006/relationships/image" Target="../media/image35.svg"/><Relationship Id="rId5" Type="http://schemas.openxmlformats.org/officeDocument/2006/relationships/image" Target="../media/image18.png"/><Relationship Id="rId10" Type="http://schemas.openxmlformats.org/officeDocument/2006/relationships/image" Target="../media/image39.svg"/><Relationship Id="rId4" Type="http://schemas.openxmlformats.org/officeDocument/2006/relationships/image" Target="../media/image33.svg"/><Relationship Id="rId9" Type="http://schemas.openxmlformats.org/officeDocument/2006/relationships/image" Target="../media/image20.png"/></Relationships>
</file>

<file path=ppt/diagrams/_rels/drawing5.xml.rels><?xml version="1.0" encoding="UTF-8" standalone="yes"?>
<Relationships xmlns="http://schemas.openxmlformats.org/package/2006/relationships"><Relationship Id="rId8" Type="http://schemas.openxmlformats.org/officeDocument/2006/relationships/image" Target="../media/image48.svg"/><Relationship Id="rId3" Type="http://schemas.openxmlformats.org/officeDocument/2006/relationships/image" Target="../media/image23.png"/><Relationship Id="rId7" Type="http://schemas.openxmlformats.org/officeDocument/2006/relationships/image" Target="../media/image25.png"/><Relationship Id="rId12" Type="http://schemas.openxmlformats.org/officeDocument/2006/relationships/image" Target="../media/image52.svg"/><Relationship Id="rId2" Type="http://schemas.openxmlformats.org/officeDocument/2006/relationships/image" Target="../media/image42.svg"/><Relationship Id="rId1" Type="http://schemas.openxmlformats.org/officeDocument/2006/relationships/image" Target="../media/image22.png"/><Relationship Id="rId6" Type="http://schemas.openxmlformats.org/officeDocument/2006/relationships/image" Target="../media/image46.svg"/><Relationship Id="rId11" Type="http://schemas.openxmlformats.org/officeDocument/2006/relationships/image" Target="../media/image27.png"/><Relationship Id="rId5" Type="http://schemas.openxmlformats.org/officeDocument/2006/relationships/image" Target="../media/image24.png"/><Relationship Id="rId10" Type="http://schemas.openxmlformats.org/officeDocument/2006/relationships/image" Target="../media/image50.svg"/><Relationship Id="rId4" Type="http://schemas.openxmlformats.org/officeDocument/2006/relationships/image" Target="../media/image44.svg"/><Relationship Id="rId9" Type="http://schemas.openxmlformats.org/officeDocument/2006/relationships/image" Target="../media/image26.png"/></Relationships>
</file>

<file path=ppt/diagrams/_rels/drawing6.xml.rels><?xml version="1.0" encoding="UTF-8" standalone="yes"?>
<Relationships xmlns="http://schemas.openxmlformats.org/package/2006/relationships"><Relationship Id="rId8" Type="http://schemas.openxmlformats.org/officeDocument/2006/relationships/image" Target="../media/image61.svg"/><Relationship Id="rId13"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2.png"/><Relationship Id="rId12" Type="http://schemas.openxmlformats.org/officeDocument/2006/relationships/image" Target="../media/image63.svg"/><Relationship Id="rId2" Type="http://schemas.openxmlformats.org/officeDocument/2006/relationships/image" Target="../media/image55.svg"/><Relationship Id="rId1" Type="http://schemas.openxmlformats.org/officeDocument/2006/relationships/image" Target="../media/image29.png"/><Relationship Id="rId6" Type="http://schemas.openxmlformats.org/officeDocument/2006/relationships/image" Target="../media/image59.svg"/><Relationship Id="rId11" Type="http://schemas.openxmlformats.org/officeDocument/2006/relationships/image" Target="../media/image34.png"/><Relationship Id="rId5" Type="http://schemas.openxmlformats.org/officeDocument/2006/relationships/image" Target="../media/image31.png"/><Relationship Id="rId10" Type="http://schemas.openxmlformats.org/officeDocument/2006/relationships/image" Target="../media/image17.svg"/><Relationship Id="rId4" Type="http://schemas.openxmlformats.org/officeDocument/2006/relationships/image" Target="../media/image57.svg"/><Relationship Id="rId9" Type="http://schemas.openxmlformats.org/officeDocument/2006/relationships/image" Target="../media/image33.png"/><Relationship Id="rId14" Type="http://schemas.openxmlformats.org/officeDocument/2006/relationships/image" Target="../media/image65.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accent4_2">
  <dgm:title val=""/>
  <dgm:desc val=""/>
  <dgm:catLst>
    <dgm:cat type="accent4" pri="14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a:alpha val="0"/>
      </a:schemeClr>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06A8415-2823-436B-9142-1DA0874C4764}"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CC0AE94E-937B-4595-92E7-3600964C0D52}">
      <dgm:prSet/>
      <dgm:spPr/>
      <dgm:t>
        <a:bodyPr/>
        <a:lstStyle/>
        <a:p>
          <a:pPr>
            <a:defRPr cap="all"/>
          </a:pPr>
          <a:r>
            <a:rPr lang="en-US"/>
            <a:t>family </a:t>
          </a:r>
        </a:p>
      </dgm:t>
    </dgm:pt>
    <dgm:pt modelId="{A8FFFFEF-96E4-4F81-9C10-32618CA4C6A2}" type="parTrans" cxnId="{992420DC-492F-43BE-A6B8-DFE07884E656}">
      <dgm:prSet/>
      <dgm:spPr/>
      <dgm:t>
        <a:bodyPr/>
        <a:lstStyle/>
        <a:p>
          <a:endParaRPr lang="en-US"/>
        </a:p>
      </dgm:t>
    </dgm:pt>
    <dgm:pt modelId="{73EC9525-4822-4C42-9356-BD6EB317F426}" type="sibTrans" cxnId="{992420DC-492F-43BE-A6B8-DFE07884E656}">
      <dgm:prSet/>
      <dgm:spPr/>
      <dgm:t>
        <a:bodyPr/>
        <a:lstStyle/>
        <a:p>
          <a:endParaRPr lang="en-US"/>
        </a:p>
      </dgm:t>
    </dgm:pt>
    <dgm:pt modelId="{EFA845C0-E887-46DC-9FAF-5DA33D4D513F}">
      <dgm:prSet/>
      <dgm:spPr/>
      <dgm:t>
        <a:bodyPr/>
        <a:lstStyle/>
        <a:p>
          <a:pPr>
            <a:defRPr cap="all"/>
          </a:pPr>
          <a:r>
            <a:rPr lang="en-US"/>
            <a:t>best friend </a:t>
          </a:r>
        </a:p>
      </dgm:t>
    </dgm:pt>
    <dgm:pt modelId="{5AE79167-99CC-4340-8656-BFB32DF4A230}" type="parTrans" cxnId="{3B039E63-177E-4992-9169-85A7D024F08C}">
      <dgm:prSet/>
      <dgm:spPr/>
      <dgm:t>
        <a:bodyPr/>
        <a:lstStyle/>
        <a:p>
          <a:endParaRPr lang="en-US"/>
        </a:p>
      </dgm:t>
    </dgm:pt>
    <dgm:pt modelId="{3C836B6F-9777-424B-AC05-A20E9CD55C57}" type="sibTrans" cxnId="{3B039E63-177E-4992-9169-85A7D024F08C}">
      <dgm:prSet/>
      <dgm:spPr/>
      <dgm:t>
        <a:bodyPr/>
        <a:lstStyle/>
        <a:p>
          <a:endParaRPr lang="en-US"/>
        </a:p>
      </dgm:t>
    </dgm:pt>
    <dgm:pt modelId="{7A898A8B-B9A7-4272-AA29-2483F56D1471}">
      <dgm:prSet/>
      <dgm:spPr/>
      <dgm:t>
        <a:bodyPr/>
        <a:lstStyle/>
        <a:p>
          <a:pPr>
            <a:defRPr cap="all"/>
          </a:pPr>
          <a:r>
            <a:rPr lang="en-US"/>
            <a:t>hometown </a:t>
          </a:r>
        </a:p>
      </dgm:t>
    </dgm:pt>
    <dgm:pt modelId="{9D6FAFA2-2CED-45E7-B80D-24DAE613BEE6}" type="parTrans" cxnId="{7F1DE622-8826-4CD4-89BB-163F5A18821E}">
      <dgm:prSet/>
      <dgm:spPr/>
      <dgm:t>
        <a:bodyPr/>
        <a:lstStyle/>
        <a:p>
          <a:endParaRPr lang="en-US"/>
        </a:p>
      </dgm:t>
    </dgm:pt>
    <dgm:pt modelId="{96195F83-531F-4C13-B2F9-0CE6FC6FC4AF}" type="sibTrans" cxnId="{7F1DE622-8826-4CD4-89BB-163F5A18821E}">
      <dgm:prSet/>
      <dgm:spPr/>
      <dgm:t>
        <a:bodyPr/>
        <a:lstStyle/>
        <a:p>
          <a:endParaRPr lang="en-US"/>
        </a:p>
      </dgm:t>
    </dgm:pt>
    <dgm:pt modelId="{BE516F1E-4082-442E-8608-FD8D2E474A19}">
      <dgm:prSet/>
      <dgm:spPr/>
      <dgm:t>
        <a:bodyPr/>
        <a:lstStyle/>
        <a:p>
          <a:pPr>
            <a:defRPr cap="all"/>
          </a:pPr>
          <a:r>
            <a:rPr lang="en-US"/>
            <a:t>your house </a:t>
          </a:r>
        </a:p>
      </dgm:t>
    </dgm:pt>
    <dgm:pt modelId="{7BB5DBE5-1097-40FF-95F0-72C47A817CDB}" type="parTrans" cxnId="{E7F8A1A2-7B46-43E4-91C7-81E97579275E}">
      <dgm:prSet/>
      <dgm:spPr/>
      <dgm:t>
        <a:bodyPr/>
        <a:lstStyle/>
        <a:p>
          <a:endParaRPr lang="en-US"/>
        </a:p>
      </dgm:t>
    </dgm:pt>
    <dgm:pt modelId="{91297715-835A-424E-918E-3567FAC110A3}" type="sibTrans" cxnId="{E7F8A1A2-7B46-43E4-91C7-81E97579275E}">
      <dgm:prSet/>
      <dgm:spPr/>
      <dgm:t>
        <a:bodyPr/>
        <a:lstStyle/>
        <a:p>
          <a:endParaRPr lang="en-US"/>
        </a:p>
      </dgm:t>
    </dgm:pt>
    <dgm:pt modelId="{0ACB2335-E5C4-4151-927A-4A114A2B4746}">
      <dgm:prSet/>
      <dgm:spPr/>
      <dgm:t>
        <a:bodyPr/>
        <a:lstStyle/>
        <a:p>
          <a:pPr>
            <a:defRPr cap="all"/>
          </a:pPr>
          <a:r>
            <a:rPr lang="en-US"/>
            <a:t>sport </a:t>
          </a:r>
        </a:p>
      </dgm:t>
    </dgm:pt>
    <dgm:pt modelId="{87015363-7042-4C42-B424-218942CCDABF}" type="parTrans" cxnId="{6C135CDC-DC19-4D96-B93B-D6127CD08747}">
      <dgm:prSet/>
      <dgm:spPr/>
      <dgm:t>
        <a:bodyPr/>
        <a:lstStyle/>
        <a:p>
          <a:endParaRPr lang="en-US"/>
        </a:p>
      </dgm:t>
    </dgm:pt>
    <dgm:pt modelId="{A9F064B2-B55D-4513-99B7-794A5300823C}" type="sibTrans" cxnId="{6C135CDC-DC19-4D96-B93B-D6127CD08747}">
      <dgm:prSet/>
      <dgm:spPr/>
      <dgm:t>
        <a:bodyPr/>
        <a:lstStyle/>
        <a:p>
          <a:endParaRPr lang="en-US"/>
        </a:p>
      </dgm:t>
    </dgm:pt>
    <dgm:pt modelId="{99ECA600-2B40-462D-A2B8-BF55D078A82D}">
      <dgm:prSet/>
      <dgm:spPr/>
      <dgm:t>
        <a:bodyPr/>
        <a:lstStyle/>
        <a:p>
          <a:pPr>
            <a:defRPr cap="all"/>
          </a:pPr>
          <a:r>
            <a:rPr lang="en-US"/>
            <a:t>computer </a:t>
          </a:r>
        </a:p>
      </dgm:t>
    </dgm:pt>
    <dgm:pt modelId="{02BEAE89-C52B-4F38-97CB-EEDE5D06FDB6}" type="parTrans" cxnId="{D5749E1B-FFC5-4FBB-BF0E-E629485EC017}">
      <dgm:prSet/>
      <dgm:spPr/>
      <dgm:t>
        <a:bodyPr/>
        <a:lstStyle/>
        <a:p>
          <a:endParaRPr lang="en-US"/>
        </a:p>
      </dgm:t>
    </dgm:pt>
    <dgm:pt modelId="{C63483C5-2FFA-4B67-82B6-19F1DABB5D3C}" type="sibTrans" cxnId="{D5749E1B-FFC5-4FBB-BF0E-E629485EC017}">
      <dgm:prSet/>
      <dgm:spPr/>
      <dgm:t>
        <a:bodyPr/>
        <a:lstStyle/>
        <a:p>
          <a:endParaRPr lang="en-US"/>
        </a:p>
      </dgm:t>
    </dgm:pt>
    <dgm:pt modelId="{32781D77-AEB8-4DF7-AF7B-FAAD40E7039C}">
      <dgm:prSet/>
      <dgm:spPr/>
      <dgm:t>
        <a:bodyPr/>
        <a:lstStyle/>
        <a:p>
          <a:pPr>
            <a:defRPr cap="all"/>
          </a:pPr>
          <a:r>
            <a:rPr lang="en-US"/>
            <a:t>collecting </a:t>
          </a:r>
        </a:p>
      </dgm:t>
    </dgm:pt>
    <dgm:pt modelId="{1C2507EF-49E8-426E-B322-AD87F445039B}" type="parTrans" cxnId="{3A556EC2-22A5-49F0-9F16-11099A566763}">
      <dgm:prSet/>
      <dgm:spPr/>
      <dgm:t>
        <a:bodyPr/>
        <a:lstStyle/>
        <a:p>
          <a:endParaRPr lang="en-US"/>
        </a:p>
      </dgm:t>
    </dgm:pt>
    <dgm:pt modelId="{3487FE6E-2412-450E-B02B-FFC0169CE8D2}" type="sibTrans" cxnId="{3A556EC2-22A5-49F0-9F16-11099A566763}">
      <dgm:prSet/>
      <dgm:spPr/>
      <dgm:t>
        <a:bodyPr/>
        <a:lstStyle/>
        <a:p>
          <a:endParaRPr lang="en-US"/>
        </a:p>
      </dgm:t>
    </dgm:pt>
    <dgm:pt modelId="{637DB532-B89D-4F14-992B-B39D61C7C452}">
      <dgm:prSet/>
      <dgm:spPr/>
      <dgm:t>
        <a:bodyPr/>
        <a:lstStyle/>
        <a:p>
          <a:pPr>
            <a:defRPr cap="all"/>
          </a:pPr>
          <a:r>
            <a:rPr lang="en-US"/>
            <a:t>music</a:t>
          </a:r>
        </a:p>
      </dgm:t>
    </dgm:pt>
    <dgm:pt modelId="{773F47A3-C2DF-4354-BE30-CC16EC120399}" type="parTrans" cxnId="{AA3C45B5-6035-47B8-975C-79F127BF2587}">
      <dgm:prSet/>
      <dgm:spPr/>
      <dgm:t>
        <a:bodyPr/>
        <a:lstStyle/>
        <a:p>
          <a:endParaRPr lang="en-US"/>
        </a:p>
      </dgm:t>
    </dgm:pt>
    <dgm:pt modelId="{9FF972B7-C275-46D8-B280-8ADBB4B531BD}" type="sibTrans" cxnId="{AA3C45B5-6035-47B8-975C-79F127BF2587}">
      <dgm:prSet/>
      <dgm:spPr/>
      <dgm:t>
        <a:bodyPr/>
        <a:lstStyle/>
        <a:p>
          <a:endParaRPr lang="en-US"/>
        </a:p>
      </dgm:t>
    </dgm:pt>
    <dgm:pt modelId="{AE2A7E92-6C7F-401D-89D3-CFFDB4FAC142}" type="pres">
      <dgm:prSet presAssocID="{C06A8415-2823-436B-9142-1DA0874C4764}" presName="linear" presStyleCnt="0">
        <dgm:presLayoutVars>
          <dgm:animLvl val="lvl"/>
          <dgm:resizeHandles val="exact"/>
        </dgm:presLayoutVars>
      </dgm:prSet>
      <dgm:spPr/>
      <dgm:t>
        <a:bodyPr/>
        <a:lstStyle/>
        <a:p>
          <a:endParaRPr lang="en-US"/>
        </a:p>
      </dgm:t>
    </dgm:pt>
    <dgm:pt modelId="{217F75EF-CA94-4847-8AD5-3AC6C87C1C6A}" type="pres">
      <dgm:prSet presAssocID="{CC0AE94E-937B-4595-92E7-3600964C0D52}" presName="parentText" presStyleLbl="node1" presStyleIdx="0" presStyleCnt="8">
        <dgm:presLayoutVars>
          <dgm:chMax val="0"/>
          <dgm:bulletEnabled val="1"/>
        </dgm:presLayoutVars>
      </dgm:prSet>
      <dgm:spPr/>
      <dgm:t>
        <a:bodyPr/>
        <a:lstStyle/>
        <a:p>
          <a:endParaRPr lang="en-US"/>
        </a:p>
      </dgm:t>
    </dgm:pt>
    <dgm:pt modelId="{5973E1F2-8FB0-4689-8272-2BBE5FE59FD9}" type="pres">
      <dgm:prSet presAssocID="{73EC9525-4822-4C42-9356-BD6EB317F426}" presName="spacer" presStyleCnt="0"/>
      <dgm:spPr/>
    </dgm:pt>
    <dgm:pt modelId="{31E06A85-A7E6-4492-BC91-B892C1BF9021}" type="pres">
      <dgm:prSet presAssocID="{EFA845C0-E887-46DC-9FAF-5DA33D4D513F}" presName="parentText" presStyleLbl="node1" presStyleIdx="1" presStyleCnt="8">
        <dgm:presLayoutVars>
          <dgm:chMax val="0"/>
          <dgm:bulletEnabled val="1"/>
        </dgm:presLayoutVars>
      </dgm:prSet>
      <dgm:spPr/>
      <dgm:t>
        <a:bodyPr/>
        <a:lstStyle/>
        <a:p>
          <a:endParaRPr lang="en-US"/>
        </a:p>
      </dgm:t>
    </dgm:pt>
    <dgm:pt modelId="{5C75E4AC-6657-4156-9362-4DEF3AF4DD7B}" type="pres">
      <dgm:prSet presAssocID="{3C836B6F-9777-424B-AC05-A20E9CD55C57}" presName="spacer" presStyleCnt="0"/>
      <dgm:spPr/>
    </dgm:pt>
    <dgm:pt modelId="{4C05C0B5-B7A1-4545-86A7-6460E6B80850}" type="pres">
      <dgm:prSet presAssocID="{7A898A8B-B9A7-4272-AA29-2483F56D1471}" presName="parentText" presStyleLbl="node1" presStyleIdx="2" presStyleCnt="8">
        <dgm:presLayoutVars>
          <dgm:chMax val="0"/>
          <dgm:bulletEnabled val="1"/>
        </dgm:presLayoutVars>
      </dgm:prSet>
      <dgm:spPr/>
      <dgm:t>
        <a:bodyPr/>
        <a:lstStyle/>
        <a:p>
          <a:endParaRPr lang="en-US"/>
        </a:p>
      </dgm:t>
    </dgm:pt>
    <dgm:pt modelId="{4B5CEA42-6B7D-485C-8F6B-F14F09607D13}" type="pres">
      <dgm:prSet presAssocID="{96195F83-531F-4C13-B2F9-0CE6FC6FC4AF}" presName="spacer" presStyleCnt="0"/>
      <dgm:spPr/>
    </dgm:pt>
    <dgm:pt modelId="{9D88A06C-3B71-453C-9BFF-745BFDCFB280}" type="pres">
      <dgm:prSet presAssocID="{BE516F1E-4082-442E-8608-FD8D2E474A19}" presName="parentText" presStyleLbl="node1" presStyleIdx="3" presStyleCnt="8">
        <dgm:presLayoutVars>
          <dgm:chMax val="0"/>
          <dgm:bulletEnabled val="1"/>
        </dgm:presLayoutVars>
      </dgm:prSet>
      <dgm:spPr/>
      <dgm:t>
        <a:bodyPr/>
        <a:lstStyle/>
        <a:p>
          <a:endParaRPr lang="en-US"/>
        </a:p>
      </dgm:t>
    </dgm:pt>
    <dgm:pt modelId="{64C1B4A8-DB28-4080-A882-E5CF32BE5162}" type="pres">
      <dgm:prSet presAssocID="{91297715-835A-424E-918E-3567FAC110A3}" presName="spacer" presStyleCnt="0"/>
      <dgm:spPr/>
    </dgm:pt>
    <dgm:pt modelId="{4D2485B0-05CE-4F14-A421-F2BD8432BB95}" type="pres">
      <dgm:prSet presAssocID="{0ACB2335-E5C4-4151-927A-4A114A2B4746}" presName="parentText" presStyleLbl="node1" presStyleIdx="4" presStyleCnt="8">
        <dgm:presLayoutVars>
          <dgm:chMax val="0"/>
          <dgm:bulletEnabled val="1"/>
        </dgm:presLayoutVars>
      </dgm:prSet>
      <dgm:spPr/>
      <dgm:t>
        <a:bodyPr/>
        <a:lstStyle/>
        <a:p>
          <a:endParaRPr lang="en-US"/>
        </a:p>
      </dgm:t>
    </dgm:pt>
    <dgm:pt modelId="{B4BC96F8-4434-4531-8DE8-CB1B5D07AC9F}" type="pres">
      <dgm:prSet presAssocID="{A9F064B2-B55D-4513-99B7-794A5300823C}" presName="spacer" presStyleCnt="0"/>
      <dgm:spPr/>
    </dgm:pt>
    <dgm:pt modelId="{74F4D4CC-CDA9-497F-A73B-9AF41EF997EC}" type="pres">
      <dgm:prSet presAssocID="{99ECA600-2B40-462D-A2B8-BF55D078A82D}" presName="parentText" presStyleLbl="node1" presStyleIdx="5" presStyleCnt="8">
        <dgm:presLayoutVars>
          <dgm:chMax val="0"/>
          <dgm:bulletEnabled val="1"/>
        </dgm:presLayoutVars>
      </dgm:prSet>
      <dgm:spPr/>
      <dgm:t>
        <a:bodyPr/>
        <a:lstStyle/>
        <a:p>
          <a:endParaRPr lang="en-US"/>
        </a:p>
      </dgm:t>
    </dgm:pt>
    <dgm:pt modelId="{A173B434-84AC-4608-AF7A-8A870E30A73B}" type="pres">
      <dgm:prSet presAssocID="{C63483C5-2FFA-4B67-82B6-19F1DABB5D3C}" presName="spacer" presStyleCnt="0"/>
      <dgm:spPr/>
    </dgm:pt>
    <dgm:pt modelId="{7A1374E5-7718-4C59-BAC6-72CFD9F6B7C0}" type="pres">
      <dgm:prSet presAssocID="{32781D77-AEB8-4DF7-AF7B-FAAD40E7039C}" presName="parentText" presStyleLbl="node1" presStyleIdx="6" presStyleCnt="8">
        <dgm:presLayoutVars>
          <dgm:chMax val="0"/>
          <dgm:bulletEnabled val="1"/>
        </dgm:presLayoutVars>
      </dgm:prSet>
      <dgm:spPr/>
      <dgm:t>
        <a:bodyPr/>
        <a:lstStyle/>
        <a:p>
          <a:endParaRPr lang="en-US"/>
        </a:p>
      </dgm:t>
    </dgm:pt>
    <dgm:pt modelId="{EE8433EA-3FD9-4A5D-98D9-1F0A84D437B0}" type="pres">
      <dgm:prSet presAssocID="{3487FE6E-2412-450E-B02B-FFC0169CE8D2}" presName="spacer" presStyleCnt="0"/>
      <dgm:spPr/>
    </dgm:pt>
    <dgm:pt modelId="{DC4BF213-25B0-44D7-95FB-5B2BCFDA7DAE}" type="pres">
      <dgm:prSet presAssocID="{637DB532-B89D-4F14-992B-B39D61C7C452}" presName="parentText" presStyleLbl="node1" presStyleIdx="7" presStyleCnt="8">
        <dgm:presLayoutVars>
          <dgm:chMax val="0"/>
          <dgm:bulletEnabled val="1"/>
        </dgm:presLayoutVars>
      </dgm:prSet>
      <dgm:spPr/>
      <dgm:t>
        <a:bodyPr/>
        <a:lstStyle/>
        <a:p>
          <a:endParaRPr lang="en-US"/>
        </a:p>
      </dgm:t>
    </dgm:pt>
  </dgm:ptLst>
  <dgm:cxnLst>
    <dgm:cxn modelId="{2313164C-0560-4299-8952-11AB06A2943B}" type="presOf" srcId="{7A898A8B-B9A7-4272-AA29-2483F56D1471}" destId="{4C05C0B5-B7A1-4545-86A7-6460E6B80850}" srcOrd="0" destOrd="0" presId="urn:microsoft.com/office/officeart/2005/8/layout/vList2"/>
    <dgm:cxn modelId="{D9A048D4-23D3-48B7-AB81-ED6FC90C0991}" type="presOf" srcId="{C06A8415-2823-436B-9142-1DA0874C4764}" destId="{AE2A7E92-6C7F-401D-89D3-CFFDB4FAC142}" srcOrd="0" destOrd="0" presId="urn:microsoft.com/office/officeart/2005/8/layout/vList2"/>
    <dgm:cxn modelId="{7F1DE622-8826-4CD4-89BB-163F5A18821E}" srcId="{C06A8415-2823-436B-9142-1DA0874C4764}" destId="{7A898A8B-B9A7-4272-AA29-2483F56D1471}" srcOrd="2" destOrd="0" parTransId="{9D6FAFA2-2CED-45E7-B80D-24DAE613BEE6}" sibTransId="{96195F83-531F-4C13-B2F9-0CE6FC6FC4AF}"/>
    <dgm:cxn modelId="{35090009-50EC-4205-A2DB-1230F3113C74}" type="presOf" srcId="{CC0AE94E-937B-4595-92E7-3600964C0D52}" destId="{217F75EF-CA94-4847-8AD5-3AC6C87C1C6A}" srcOrd="0" destOrd="0" presId="urn:microsoft.com/office/officeart/2005/8/layout/vList2"/>
    <dgm:cxn modelId="{20F7DA65-866A-43BD-B557-5AC7E3A51830}" type="presOf" srcId="{BE516F1E-4082-442E-8608-FD8D2E474A19}" destId="{9D88A06C-3B71-453C-9BFF-745BFDCFB280}" srcOrd="0" destOrd="0" presId="urn:microsoft.com/office/officeart/2005/8/layout/vList2"/>
    <dgm:cxn modelId="{3B039E63-177E-4992-9169-85A7D024F08C}" srcId="{C06A8415-2823-436B-9142-1DA0874C4764}" destId="{EFA845C0-E887-46DC-9FAF-5DA33D4D513F}" srcOrd="1" destOrd="0" parTransId="{5AE79167-99CC-4340-8656-BFB32DF4A230}" sibTransId="{3C836B6F-9777-424B-AC05-A20E9CD55C57}"/>
    <dgm:cxn modelId="{E7F8A1A2-7B46-43E4-91C7-81E97579275E}" srcId="{C06A8415-2823-436B-9142-1DA0874C4764}" destId="{BE516F1E-4082-442E-8608-FD8D2E474A19}" srcOrd="3" destOrd="0" parTransId="{7BB5DBE5-1097-40FF-95F0-72C47A817CDB}" sibTransId="{91297715-835A-424E-918E-3567FAC110A3}"/>
    <dgm:cxn modelId="{48CEA38B-4A98-4DC2-9065-02B50F9B81A7}" type="presOf" srcId="{0ACB2335-E5C4-4151-927A-4A114A2B4746}" destId="{4D2485B0-05CE-4F14-A421-F2BD8432BB95}" srcOrd="0" destOrd="0" presId="urn:microsoft.com/office/officeart/2005/8/layout/vList2"/>
    <dgm:cxn modelId="{D5749E1B-FFC5-4FBB-BF0E-E629485EC017}" srcId="{C06A8415-2823-436B-9142-1DA0874C4764}" destId="{99ECA600-2B40-462D-A2B8-BF55D078A82D}" srcOrd="5" destOrd="0" parTransId="{02BEAE89-C52B-4F38-97CB-EEDE5D06FDB6}" sibTransId="{C63483C5-2FFA-4B67-82B6-19F1DABB5D3C}"/>
    <dgm:cxn modelId="{F4CA26FA-12A0-487B-AFAE-56B01FE1F331}" type="presOf" srcId="{EFA845C0-E887-46DC-9FAF-5DA33D4D513F}" destId="{31E06A85-A7E6-4492-BC91-B892C1BF9021}" srcOrd="0" destOrd="0" presId="urn:microsoft.com/office/officeart/2005/8/layout/vList2"/>
    <dgm:cxn modelId="{61296818-CD33-490F-8B61-480A33DE6333}" type="presOf" srcId="{32781D77-AEB8-4DF7-AF7B-FAAD40E7039C}" destId="{7A1374E5-7718-4C59-BAC6-72CFD9F6B7C0}" srcOrd="0" destOrd="0" presId="urn:microsoft.com/office/officeart/2005/8/layout/vList2"/>
    <dgm:cxn modelId="{3A556EC2-22A5-49F0-9F16-11099A566763}" srcId="{C06A8415-2823-436B-9142-1DA0874C4764}" destId="{32781D77-AEB8-4DF7-AF7B-FAAD40E7039C}" srcOrd="6" destOrd="0" parTransId="{1C2507EF-49E8-426E-B322-AD87F445039B}" sibTransId="{3487FE6E-2412-450E-B02B-FFC0169CE8D2}"/>
    <dgm:cxn modelId="{6C135CDC-DC19-4D96-B93B-D6127CD08747}" srcId="{C06A8415-2823-436B-9142-1DA0874C4764}" destId="{0ACB2335-E5C4-4151-927A-4A114A2B4746}" srcOrd="4" destOrd="0" parTransId="{87015363-7042-4C42-B424-218942CCDABF}" sibTransId="{A9F064B2-B55D-4513-99B7-794A5300823C}"/>
    <dgm:cxn modelId="{992420DC-492F-43BE-A6B8-DFE07884E656}" srcId="{C06A8415-2823-436B-9142-1DA0874C4764}" destId="{CC0AE94E-937B-4595-92E7-3600964C0D52}" srcOrd="0" destOrd="0" parTransId="{A8FFFFEF-96E4-4F81-9C10-32618CA4C6A2}" sibTransId="{73EC9525-4822-4C42-9356-BD6EB317F426}"/>
    <dgm:cxn modelId="{8C7E40B4-A382-400C-A5F5-54CB9CEB52F5}" type="presOf" srcId="{99ECA600-2B40-462D-A2B8-BF55D078A82D}" destId="{74F4D4CC-CDA9-497F-A73B-9AF41EF997EC}" srcOrd="0" destOrd="0" presId="urn:microsoft.com/office/officeart/2005/8/layout/vList2"/>
    <dgm:cxn modelId="{AA3C45B5-6035-47B8-975C-79F127BF2587}" srcId="{C06A8415-2823-436B-9142-1DA0874C4764}" destId="{637DB532-B89D-4F14-992B-B39D61C7C452}" srcOrd="7" destOrd="0" parTransId="{773F47A3-C2DF-4354-BE30-CC16EC120399}" sibTransId="{9FF972B7-C275-46D8-B280-8ADBB4B531BD}"/>
    <dgm:cxn modelId="{F14C0C8E-3A5D-4E60-8CDC-68FE4E2BA18E}" type="presOf" srcId="{637DB532-B89D-4F14-992B-B39D61C7C452}" destId="{DC4BF213-25B0-44D7-95FB-5B2BCFDA7DAE}" srcOrd="0" destOrd="0" presId="urn:microsoft.com/office/officeart/2005/8/layout/vList2"/>
    <dgm:cxn modelId="{85DE8752-7AFD-4D3E-B69D-D885E6173C00}" type="presParOf" srcId="{AE2A7E92-6C7F-401D-89D3-CFFDB4FAC142}" destId="{217F75EF-CA94-4847-8AD5-3AC6C87C1C6A}" srcOrd="0" destOrd="0" presId="urn:microsoft.com/office/officeart/2005/8/layout/vList2"/>
    <dgm:cxn modelId="{C975E2AD-6C5A-458B-9430-A862C453C4F3}" type="presParOf" srcId="{AE2A7E92-6C7F-401D-89D3-CFFDB4FAC142}" destId="{5973E1F2-8FB0-4689-8272-2BBE5FE59FD9}" srcOrd="1" destOrd="0" presId="urn:microsoft.com/office/officeart/2005/8/layout/vList2"/>
    <dgm:cxn modelId="{BD072E43-5317-4920-AFDD-0A4557A2E016}" type="presParOf" srcId="{AE2A7E92-6C7F-401D-89D3-CFFDB4FAC142}" destId="{31E06A85-A7E6-4492-BC91-B892C1BF9021}" srcOrd="2" destOrd="0" presId="urn:microsoft.com/office/officeart/2005/8/layout/vList2"/>
    <dgm:cxn modelId="{3D70200F-4DE6-4F0D-9371-2A6B95497454}" type="presParOf" srcId="{AE2A7E92-6C7F-401D-89D3-CFFDB4FAC142}" destId="{5C75E4AC-6657-4156-9362-4DEF3AF4DD7B}" srcOrd="3" destOrd="0" presId="urn:microsoft.com/office/officeart/2005/8/layout/vList2"/>
    <dgm:cxn modelId="{ABD3E770-B030-47BA-84B6-34C1B493A254}" type="presParOf" srcId="{AE2A7E92-6C7F-401D-89D3-CFFDB4FAC142}" destId="{4C05C0B5-B7A1-4545-86A7-6460E6B80850}" srcOrd="4" destOrd="0" presId="urn:microsoft.com/office/officeart/2005/8/layout/vList2"/>
    <dgm:cxn modelId="{DFEC0F71-5F57-4FA1-8BD6-87F653E760ED}" type="presParOf" srcId="{AE2A7E92-6C7F-401D-89D3-CFFDB4FAC142}" destId="{4B5CEA42-6B7D-485C-8F6B-F14F09607D13}" srcOrd="5" destOrd="0" presId="urn:microsoft.com/office/officeart/2005/8/layout/vList2"/>
    <dgm:cxn modelId="{13BA0843-50BD-40E5-803E-372121449632}" type="presParOf" srcId="{AE2A7E92-6C7F-401D-89D3-CFFDB4FAC142}" destId="{9D88A06C-3B71-453C-9BFF-745BFDCFB280}" srcOrd="6" destOrd="0" presId="urn:microsoft.com/office/officeart/2005/8/layout/vList2"/>
    <dgm:cxn modelId="{E291175F-243E-45BA-933B-64FF3A5E4F04}" type="presParOf" srcId="{AE2A7E92-6C7F-401D-89D3-CFFDB4FAC142}" destId="{64C1B4A8-DB28-4080-A882-E5CF32BE5162}" srcOrd="7" destOrd="0" presId="urn:microsoft.com/office/officeart/2005/8/layout/vList2"/>
    <dgm:cxn modelId="{8B1A77B2-AFA4-4D20-9A6A-B08C75283967}" type="presParOf" srcId="{AE2A7E92-6C7F-401D-89D3-CFFDB4FAC142}" destId="{4D2485B0-05CE-4F14-A421-F2BD8432BB95}" srcOrd="8" destOrd="0" presId="urn:microsoft.com/office/officeart/2005/8/layout/vList2"/>
    <dgm:cxn modelId="{DA2E1CDB-7D7E-4F94-BD02-E6EC1749ACC6}" type="presParOf" srcId="{AE2A7E92-6C7F-401D-89D3-CFFDB4FAC142}" destId="{B4BC96F8-4434-4531-8DE8-CB1B5D07AC9F}" srcOrd="9" destOrd="0" presId="urn:microsoft.com/office/officeart/2005/8/layout/vList2"/>
    <dgm:cxn modelId="{98BE6EF8-7318-456B-B69E-B00D75C7FE69}" type="presParOf" srcId="{AE2A7E92-6C7F-401D-89D3-CFFDB4FAC142}" destId="{74F4D4CC-CDA9-497F-A73B-9AF41EF997EC}" srcOrd="10" destOrd="0" presId="urn:microsoft.com/office/officeart/2005/8/layout/vList2"/>
    <dgm:cxn modelId="{05ACDA16-AD30-4EAC-B05B-E00EF68362D1}" type="presParOf" srcId="{AE2A7E92-6C7F-401D-89D3-CFFDB4FAC142}" destId="{A173B434-84AC-4608-AF7A-8A870E30A73B}" srcOrd="11" destOrd="0" presId="urn:microsoft.com/office/officeart/2005/8/layout/vList2"/>
    <dgm:cxn modelId="{9DA5F15D-6B50-42DC-9B27-8F62A26637D3}" type="presParOf" srcId="{AE2A7E92-6C7F-401D-89D3-CFFDB4FAC142}" destId="{7A1374E5-7718-4C59-BAC6-72CFD9F6B7C0}" srcOrd="12" destOrd="0" presId="urn:microsoft.com/office/officeart/2005/8/layout/vList2"/>
    <dgm:cxn modelId="{1A48F07B-E541-40C8-B230-5EDCF2DC4889}" type="presParOf" srcId="{AE2A7E92-6C7F-401D-89D3-CFFDB4FAC142}" destId="{EE8433EA-3FD9-4A5D-98D9-1F0A84D437B0}" srcOrd="13" destOrd="0" presId="urn:microsoft.com/office/officeart/2005/8/layout/vList2"/>
    <dgm:cxn modelId="{A1850742-477D-4DBF-819A-1000BE98BB5B}" type="presParOf" srcId="{AE2A7E92-6C7F-401D-89D3-CFFDB4FAC142}" destId="{DC4BF213-25B0-44D7-95FB-5B2BCFDA7DAE}" srcOrd="1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53355D9-2120-420B-8340-2EB577A16D8B}" type="doc">
      <dgm:prSet loTypeId="urn:microsoft.com/office/officeart/2016/7/layout/LinearBlockProcessNumbered" loCatId="process" qsTypeId="urn:microsoft.com/office/officeart/2005/8/quickstyle/simple1" qsCatId="simple" csTypeId="urn:microsoft.com/office/officeart/2005/8/colors/accent3_4" csCatId="accent3"/>
      <dgm:spPr/>
      <dgm:t>
        <a:bodyPr/>
        <a:lstStyle/>
        <a:p>
          <a:endParaRPr lang="en-US"/>
        </a:p>
      </dgm:t>
    </dgm:pt>
    <dgm:pt modelId="{408D670C-37A7-4C01-B4ED-B2948598AC5D}">
      <dgm:prSet/>
      <dgm:spPr/>
      <dgm:t>
        <a:bodyPr/>
        <a:lstStyle/>
        <a:p>
          <a:r>
            <a:rPr lang="en-US"/>
            <a:t>How is your health? </a:t>
          </a:r>
        </a:p>
      </dgm:t>
    </dgm:pt>
    <dgm:pt modelId="{6A1DE082-EB9E-47F3-968A-7BAB02E89AC1}" type="parTrans" cxnId="{96622709-68F2-4DCB-8853-AF60831CC25B}">
      <dgm:prSet/>
      <dgm:spPr/>
      <dgm:t>
        <a:bodyPr/>
        <a:lstStyle/>
        <a:p>
          <a:endParaRPr lang="en-US"/>
        </a:p>
      </dgm:t>
    </dgm:pt>
    <dgm:pt modelId="{8A1C1FE1-1E90-4320-AC3C-97ED3830FF1D}" type="sibTrans" cxnId="{96622709-68F2-4DCB-8853-AF60831CC25B}">
      <dgm:prSet phldrT="01"/>
      <dgm:spPr/>
      <dgm:t>
        <a:bodyPr/>
        <a:lstStyle/>
        <a:p>
          <a:r>
            <a:rPr lang="en-US"/>
            <a:t>01</a:t>
          </a:r>
        </a:p>
      </dgm:t>
    </dgm:pt>
    <dgm:pt modelId="{42219DD9-8248-4DD1-8800-BB497EC403CD}">
      <dgm:prSet/>
      <dgm:spPr/>
      <dgm:t>
        <a:bodyPr/>
        <a:lstStyle/>
        <a:p>
          <a:r>
            <a:rPr lang="en-US"/>
            <a:t>What health problems do you worry about the most? </a:t>
          </a:r>
        </a:p>
      </dgm:t>
    </dgm:pt>
    <dgm:pt modelId="{F1A1CF86-59F2-44E3-A06A-97A0DBCCB77C}" type="parTrans" cxnId="{AFAED0AD-21AE-44E6-BD98-72F072C51EE5}">
      <dgm:prSet/>
      <dgm:spPr/>
      <dgm:t>
        <a:bodyPr/>
        <a:lstStyle/>
        <a:p>
          <a:endParaRPr lang="en-US"/>
        </a:p>
      </dgm:t>
    </dgm:pt>
    <dgm:pt modelId="{B0D6F396-546B-403B-A4FD-772FF7FCAEA4}" type="sibTrans" cxnId="{AFAED0AD-21AE-44E6-BD98-72F072C51EE5}">
      <dgm:prSet phldrT="02"/>
      <dgm:spPr/>
      <dgm:t>
        <a:bodyPr/>
        <a:lstStyle/>
        <a:p>
          <a:r>
            <a:rPr lang="en-US"/>
            <a:t>02</a:t>
          </a:r>
        </a:p>
      </dgm:t>
    </dgm:pt>
    <dgm:pt modelId="{769754EE-665C-4016-9EF0-BE21F9F90ABB}">
      <dgm:prSet/>
      <dgm:spPr/>
      <dgm:t>
        <a:bodyPr/>
        <a:lstStyle/>
        <a:p>
          <a:r>
            <a:rPr lang="en-US"/>
            <a:t>What do you do to keep fit and healthy? </a:t>
          </a:r>
        </a:p>
      </dgm:t>
    </dgm:pt>
    <dgm:pt modelId="{E9F72291-5C58-499E-9EDB-89166842F10C}" type="parTrans" cxnId="{D4C38408-D52E-42F4-942C-A1F436BD9BDE}">
      <dgm:prSet/>
      <dgm:spPr/>
      <dgm:t>
        <a:bodyPr/>
        <a:lstStyle/>
        <a:p>
          <a:endParaRPr lang="en-US"/>
        </a:p>
      </dgm:t>
    </dgm:pt>
    <dgm:pt modelId="{CDB6B50F-6AD2-48C1-8D7F-93E3F2D96460}" type="sibTrans" cxnId="{D4C38408-D52E-42F4-942C-A1F436BD9BDE}">
      <dgm:prSet phldrT="03"/>
      <dgm:spPr/>
      <dgm:t>
        <a:bodyPr/>
        <a:lstStyle/>
        <a:p>
          <a:r>
            <a:rPr lang="en-US"/>
            <a:t>03</a:t>
          </a:r>
        </a:p>
      </dgm:t>
    </dgm:pt>
    <dgm:pt modelId="{E0AA3A7C-66C7-4AE0-8806-39B409716F43}">
      <dgm:prSet/>
      <dgm:spPr/>
      <dgm:t>
        <a:bodyPr/>
        <a:lstStyle/>
        <a:p>
          <a:r>
            <a:rPr lang="en-US"/>
            <a:t>How often do you have a medical checkup? </a:t>
          </a:r>
        </a:p>
      </dgm:t>
    </dgm:pt>
    <dgm:pt modelId="{C104959B-DF8F-4F97-931F-EBA690342B2E}" type="parTrans" cxnId="{C4631C20-355A-4BD0-B4A9-328C9F4E929A}">
      <dgm:prSet/>
      <dgm:spPr/>
      <dgm:t>
        <a:bodyPr/>
        <a:lstStyle/>
        <a:p>
          <a:endParaRPr lang="en-US"/>
        </a:p>
      </dgm:t>
    </dgm:pt>
    <dgm:pt modelId="{D0965C12-7769-43A7-8E85-DF2CB723826A}" type="sibTrans" cxnId="{C4631C20-355A-4BD0-B4A9-328C9F4E929A}">
      <dgm:prSet phldrT="04"/>
      <dgm:spPr/>
      <dgm:t>
        <a:bodyPr/>
        <a:lstStyle/>
        <a:p>
          <a:r>
            <a:rPr lang="en-US"/>
            <a:t>04</a:t>
          </a:r>
        </a:p>
      </dgm:t>
    </dgm:pt>
    <dgm:pt modelId="{C0A998D2-793B-497C-B6B9-C60CC9C7B336}">
      <dgm:prSet/>
      <dgm:spPr/>
      <dgm:t>
        <a:bodyPr/>
        <a:lstStyle/>
        <a:p>
          <a:r>
            <a:rPr lang="en-US" dirty="0"/>
            <a:t>What diseases kill the most people worldwide?</a:t>
          </a:r>
        </a:p>
      </dgm:t>
    </dgm:pt>
    <dgm:pt modelId="{FB1D597D-CC6E-4BEA-991B-3683D1CD7BFA}" type="parTrans" cxnId="{42CAB914-214F-4D34-AE25-884E7507153D}">
      <dgm:prSet/>
      <dgm:spPr/>
      <dgm:t>
        <a:bodyPr/>
        <a:lstStyle/>
        <a:p>
          <a:endParaRPr lang="en-US"/>
        </a:p>
      </dgm:t>
    </dgm:pt>
    <dgm:pt modelId="{283CDA80-161D-4FFA-A703-027516BDEB78}" type="sibTrans" cxnId="{42CAB914-214F-4D34-AE25-884E7507153D}">
      <dgm:prSet phldrT="05"/>
      <dgm:spPr/>
      <dgm:t>
        <a:bodyPr/>
        <a:lstStyle/>
        <a:p>
          <a:r>
            <a:rPr lang="en-US"/>
            <a:t>05</a:t>
          </a:r>
        </a:p>
      </dgm:t>
    </dgm:pt>
    <dgm:pt modelId="{68679D02-4952-4C92-B500-FF1D2A501763}" type="pres">
      <dgm:prSet presAssocID="{B53355D9-2120-420B-8340-2EB577A16D8B}" presName="Name0" presStyleCnt="0">
        <dgm:presLayoutVars>
          <dgm:animLvl val="lvl"/>
          <dgm:resizeHandles val="exact"/>
        </dgm:presLayoutVars>
      </dgm:prSet>
      <dgm:spPr/>
      <dgm:t>
        <a:bodyPr/>
        <a:lstStyle/>
        <a:p>
          <a:endParaRPr lang="en-US"/>
        </a:p>
      </dgm:t>
    </dgm:pt>
    <dgm:pt modelId="{539D9588-63F3-465E-9824-398F648A9725}" type="pres">
      <dgm:prSet presAssocID="{408D670C-37A7-4C01-B4ED-B2948598AC5D}" presName="compositeNode" presStyleCnt="0">
        <dgm:presLayoutVars>
          <dgm:bulletEnabled val="1"/>
        </dgm:presLayoutVars>
      </dgm:prSet>
      <dgm:spPr/>
    </dgm:pt>
    <dgm:pt modelId="{6C4CE367-0E00-4486-BC2C-7F5D86E8BAA1}" type="pres">
      <dgm:prSet presAssocID="{408D670C-37A7-4C01-B4ED-B2948598AC5D}" presName="bgRect" presStyleLbl="alignNode1" presStyleIdx="0" presStyleCnt="5"/>
      <dgm:spPr/>
      <dgm:t>
        <a:bodyPr/>
        <a:lstStyle/>
        <a:p>
          <a:endParaRPr lang="en-US"/>
        </a:p>
      </dgm:t>
    </dgm:pt>
    <dgm:pt modelId="{830560E5-B5BB-46A4-9400-7C70C0EAADAF}" type="pres">
      <dgm:prSet presAssocID="{8A1C1FE1-1E90-4320-AC3C-97ED3830FF1D}" presName="sibTransNodeRect" presStyleLbl="alignNode1" presStyleIdx="0" presStyleCnt="5">
        <dgm:presLayoutVars>
          <dgm:chMax val="0"/>
          <dgm:bulletEnabled val="1"/>
        </dgm:presLayoutVars>
      </dgm:prSet>
      <dgm:spPr/>
      <dgm:t>
        <a:bodyPr/>
        <a:lstStyle/>
        <a:p>
          <a:endParaRPr lang="en-US"/>
        </a:p>
      </dgm:t>
    </dgm:pt>
    <dgm:pt modelId="{3266BA4F-393E-4FAD-A1D6-11039BD84675}" type="pres">
      <dgm:prSet presAssocID="{408D670C-37A7-4C01-B4ED-B2948598AC5D}" presName="nodeRect" presStyleLbl="alignNode1" presStyleIdx="0" presStyleCnt="5">
        <dgm:presLayoutVars>
          <dgm:bulletEnabled val="1"/>
        </dgm:presLayoutVars>
      </dgm:prSet>
      <dgm:spPr/>
      <dgm:t>
        <a:bodyPr/>
        <a:lstStyle/>
        <a:p>
          <a:endParaRPr lang="en-US"/>
        </a:p>
      </dgm:t>
    </dgm:pt>
    <dgm:pt modelId="{03331E9C-07D9-42B3-BB67-E534D82F479F}" type="pres">
      <dgm:prSet presAssocID="{8A1C1FE1-1E90-4320-AC3C-97ED3830FF1D}" presName="sibTrans" presStyleCnt="0"/>
      <dgm:spPr/>
    </dgm:pt>
    <dgm:pt modelId="{96759404-7F8D-4A97-8D18-809215CB4374}" type="pres">
      <dgm:prSet presAssocID="{42219DD9-8248-4DD1-8800-BB497EC403CD}" presName="compositeNode" presStyleCnt="0">
        <dgm:presLayoutVars>
          <dgm:bulletEnabled val="1"/>
        </dgm:presLayoutVars>
      </dgm:prSet>
      <dgm:spPr/>
    </dgm:pt>
    <dgm:pt modelId="{A62C1290-B2F4-4540-803E-6A50AC28B804}" type="pres">
      <dgm:prSet presAssocID="{42219DD9-8248-4DD1-8800-BB497EC403CD}" presName="bgRect" presStyleLbl="alignNode1" presStyleIdx="1" presStyleCnt="5"/>
      <dgm:spPr/>
      <dgm:t>
        <a:bodyPr/>
        <a:lstStyle/>
        <a:p>
          <a:endParaRPr lang="en-US"/>
        </a:p>
      </dgm:t>
    </dgm:pt>
    <dgm:pt modelId="{639310EC-0BCA-40D5-9570-3D7DB9EBAC1B}" type="pres">
      <dgm:prSet presAssocID="{B0D6F396-546B-403B-A4FD-772FF7FCAEA4}" presName="sibTransNodeRect" presStyleLbl="alignNode1" presStyleIdx="1" presStyleCnt="5">
        <dgm:presLayoutVars>
          <dgm:chMax val="0"/>
          <dgm:bulletEnabled val="1"/>
        </dgm:presLayoutVars>
      </dgm:prSet>
      <dgm:spPr/>
      <dgm:t>
        <a:bodyPr/>
        <a:lstStyle/>
        <a:p>
          <a:endParaRPr lang="en-US"/>
        </a:p>
      </dgm:t>
    </dgm:pt>
    <dgm:pt modelId="{2847194B-5731-4EFD-BD8F-1C6F3CFDA811}" type="pres">
      <dgm:prSet presAssocID="{42219DD9-8248-4DD1-8800-BB497EC403CD}" presName="nodeRect" presStyleLbl="alignNode1" presStyleIdx="1" presStyleCnt="5">
        <dgm:presLayoutVars>
          <dgm:bulletEnabled val="1"/>
        </dgm:presLayoutVars>
      </dgm:prSet>
      <dgm:spPr/>
      <dgm:t>
        <a:bodyPr/>
        <a:lstStyle/>
        <a:p>
          <a:endParaRPr lang="en-US"/>
        </a:p>
      </dgm:t>
    </dgm:pt>
    <dgm:pt modelId="{88F9799E-1962-400F-A603-7811442A12EF}" type="pres">
      <dgm:prSet presAssocID="{B0D6F396-546B-403B-A4FD-772FF7FCAEA4}" presName="sibTrans" presStyleCnt="0"/>
      <dgm:spPr/>
    </dgm:pt>
    <dgm:pt modelId="{30497EA1-D27B-4517-902C-B87808EA6708}" type="pres">
      <dgm:prSet presAssocID="{769754EE-665C-4016-9EF0-BE21F9F90ABB}" presName="compositeNode" presStyleCnt="0">
        <dgm:presLayoutVars>
          <dgm:bulletEnabled val="1"/>
        </dgm:presLayoutVars>
      </dgm:prSet>
      <dgm:spPr/>
    </dgm:pt>
    <dgm:pt modelId="{C8A8BFE6-59DE-42CD-8027-70D99008F590}" type="pres">
      <dgm:prSet presAssocID="{769754EE-665C-4016-9EF0-BE21F9F90ABB}" presName="bgRect" presStyleLbl="alignNode1" presStyleIdx="2" presStyleCnt="5"/>
      <dgm:spPr/>
      <dgm:t>
        <a:bodyPr/>
        <a:lstStyle/>
        <a:p>
          <a:endParaRPr lang="en-US"/>
        </a:p>
      </dgm:t>
    </dgm:pt>
    <dgm:pt modelId="{AAC03DBB-ADE4-493B-B253-E251CB171CB2}" type="pres">
      <dgm:prSet presAssocID="{CDB6B50F-6AD2-48C1-8D7F-93E3F2D96460}" presName="sibTransNodeRect" presStyleLbl="alignNode1" presStyleIdx="2" presStyleCnt="5">
        <dgm:presLayoutVars>
          <dgm:chMax val="0"/>
          <dgm:bulletEnabled val="1"/>
        </dgm:presLayoutVars>
      </dgm:prSet>
      <dgm:spPr/>
      <dgm:t>
        <a:bodyPr/>
        <a:lstStyle/>
        <a:p>
          <a:endParaRPr lang="en-US"/>
        </a:p>
      </dgm:t>
    </dgm:pt>
    <dgm:pt modelId="{DF3515EC-E89C-4076-8FCE-5D089E2F10A7}" type="pres">
      <dgm:prSet presAssocID="{769754EE-665C-4016-9EF0-BE21F9F90ABB}" presName="nodeRect" presStyleLbl="alignNode1" presStyleIdx="2" presStyleCnt="5">
        <dgm:presLayoutVars>
          <dgm:bulletEnabled val="1"/>
        </dgm:presLayoutVars>
      </dgm:prSet>
      <dgm:spPr/>
      <dgm:t>
        <a:bodyPr/>
        <a:lstStyle/>
        <a:p>
          <a:endParaRPr lang="en-US"/>
        </a:p>
      </dgm:t>
    </dgm:pt>
    <dgm:pt modelId="{E98105BB-82F7-47DB-A517-2589971A2471}" type="pres">
      <dgm:prSet presAssocID="{CDB6B50F-6AD2-48C1-8D7F-93E3F2D96460}" presName="sibTrans" presStyleCnt="0"/>
      <dgm:spPr/>
    </dgm:pt>
    <dgm:pt modelId="{25592AB5-3D2A-49EF-9A4A-C638AD8082F8}" type="pres">
      <dgm:prSet presAssocID="{E0AA3A7C-66C7-4AE0-8806-39B409716F43}" presName="compositeNode" presStyleCnt="0">
        <dgm:presLayoutVars>
          <dgm:bulletEnabled val="1"/>
        </dgm:presLayoutVars>
      </dgm:prSet>
      <dgm:spPr/>
    </dgm:pt>
    <dgm:pt modelId="{C4348BB6-1E8B-43CC-98C3-2528DEE7ADAE}" type="pres">
      <dgm:prSet presAssocID="{E0AA3A7C-66C7-4AE0-8806-39B409716F43}" presName="bgRect" presStyleLbl="alignNode1" presStyleIdx="3" presStyleCnt="5"/>
      <dgm:spPr/>
      <dgm:t>
        <a:bodyPr/>
        <a:lstStyle/>
        <a:p>
          <a:endParaRPr lang="en-US"/>
        </a:p>
      </dgm:t>
    </dgm:pt>
    <dgm:pt modelId="{21FBCAE2-0D94-4311-9FCF-D844513F644A}" type="pres">
      <dgm:prSet presAssocID="{D0965C12-7769-43A7-8E85-DF2CB723826A}" presName="sibTransNodeRect" presStyleLbl="alignNode1" presStyleIdx="3" presStyleCnt="5">
        <dgm:presLayoutVars>
          <dgm:chMax val="0"/>
          <dgm:bulletEnabled val="1"/>
        </dgm:presLayoutVars>
      </dgm:prSet>
      <dgm:spPr/>
      <dgm:t>
        <a:bodyPr/>
        <a:lstStyle/>
        <a:p>
          <a:endParaRPr lang="en-US"/>
        </a:p>
      </dgm:t>
    </dgm:pt>
    <dgm:pt modelId="{2438FF4D-90B7-44C7-9B77-D5F44A29EE06}" type="pres">
      <dgm:prSet presAssocID="{E0AA3A7C-66C7-4AE0-8806-39B409716F43}" presName="nodeRect" presStyleLbl="alignNode1" presStyleIdx="3" presStyleCnt="5">
        <dgm:presLayoutVars>
          <dgm:bulletEnabled val="1"/>
        </dgm:presLayoutVars>
      </dgm:prSet>
      <dgm:spPr/>
      <dgm:t>
        <a:bodyPr/>
        <a:lstStyle/>
        <a:p>
          <a:endParaRPr lang="en-US"/>
        </a:p>
      </dgm:t>
    </dgm:pt>
    <dgm:pt modelId="{A48EF043-87F5-4EB1-AD4D-B6B10CAA38C5}" type="pres">
      <dgm:prSet presAssocID="{D0965C12-7769-43A7-8E85-DF2CB723826A}" presName="sibTrans" presStyleCnt="0"/>
      <dgm:spPr/>
    </dgm:pt>
    <dgm:pt modelId="{DFA94B5A-C1CE-4F5E-B7C5-B112C41E183F}" type="pres">
      <dgm:prSet presAssocID="{C0A998D2-793B-497C-B6B9-C60CC9C7B336}" presName="compositeNode" presStyleCnt="0">
        <dgm:presLayoutVars>
          <dgm:bulletEnabled val="1"/>
        </dgm:presLayoutVars>
      </dgm:prSet>
      <dgm:spPr/>
    </dgm:pt>
    <dgm:pt modelId="{87DFF646-6000-465A-BD3A-CC11DF97E4A9}" type="pres">
      <dgm:prSet presAssocID="{C0A998D2-793B-497C-B6B9-C60CC9C7B336}" presName="bgRect" presStyleLbl="alignNode1" presStyleIdx="4" presStyleCnt="5"/>
      <dgm:spPr/>
      <dgm:t>
        <a:bodyPr/>
        <a:lstStyle/>
        <a:p>
          <a:endParaRPr lang="en-US"/>
        </a:p>
      </dgm:t>
    </dgm:pt>
    <dgm:pt modelId="{F32609F1-E5A1-4A97-A6FA-1AAADA826BDE}" type="pres">
      <dgm:prSet presAssocID="{283CDA80-161D-4FFA-A703-027516BDEB78}" presName="sibTransNodeRect" presStyleLbl="alignNode1" presStyleIdx="4" presStyleCnt="5">
        <dgm:presLayoutVars>
          <dgm:chMax val="0"/>
          <dgm:bulletEnabled val="1"/>
        </dgm:presLayoutVars>
      </dgm:prSet>
      <dgm:spPr/>
      <dgm:t>
        <a:bodyPr/>
        <a:lstStyle/>
        <a:p>
          <a:endParaRPr lang="en-US"/>
        </a:p>
      </dgm:t>
    </dgm:pt>
    <dgm:pt modelId="{C6F66DD4-4A3A-48EB-827C-CC36D3355E48}" type="pres">
      <dgm:prSet presAssocID="{C0A998D2-793B-497C-B6B9-C60CC9C7B336}" presName="nodeRect" presStyleLbl="alignNode1" presStyleIdx="4" presStyleCnt="5">
        <dgm:presLayoutVars>
          <dgm:bulletEnabled val="1"/>
        </dgm:presLayoutVars>
      </dgm:prSet>
      <dgm:spPr/>
      <dgm:t>
        <a:bodyPr/>
        <a:lstStyle/>
        <a:p>
          <a:endParaRPr lang="en-US"/>
        </a:p>
      </dgm:t>
    </dgm:pt>
  </dgm:ptLst>
  <dgm:cxnLst>
    <dgm:cxn modelId="{A25BC1F5-8C96-4559-8247-027441BF8895}" type="presOf" srcId="{42219DD9-8248-4DD1-8800-BB497EC403CD}" destId="{A62C1290-B2F4-4540-803E-6A50AC28B804}" srcOrd="0" destOrd="0" presId="urn:microsoft.com/office/officeart/2016/7/layout/LinearBlockProcessNumbered"/>
    <dgm:cxn modelId="{B000D4A1-F7ED-440A-9058-A033562CA962}" type="presOf" srcId="{B53355D9-2120-420B-8340-2EB577A16D8B}" destId="{68679D02-4952-4C92-B500-FF1D2A501763}" srcOrd="0" destOrd="0" presId="urn:microsoft.com/office/officeart/2016/7/layout/LinearBlockProcessNumbered"/>
    <dgm:cxn modelId="{43B14511-CF1C-4A9E-B001-512FE73678FA}" type="presOf" srcId="{C0A998D2-793B-497C-B6B9-C60CC9C7B336}" destId="{C6F66DD4-4A3A-48EB-827C-CC36D3355E48}" srcOrd="1" destOrd="0" presId="urn:microsoft.com/office/officeart/2016/7/layout/LinearBlockProcessNumbered"/>
    <dgm:cxn modelId="{C4631C20-355A-4BD0-B4A9-328C9F4E929A}" srcId="{B53355D9-2120-420B-8340-2EB577A16D8B}" destId="{E0AA3A7C-66C7-4AE0-8806-39B409716F43}" srcOrd="3" destOrd="0" parTransId="{C104959B-DF8F-4F97-931F-EBA690342B2E}" sibTransId="{D0965C12-7769-43A7-8E85-DF2CB723826A}"/>
    <dgm:cxn modelId="{EFCE518E-E271-41EE-A14A-65C8F556298A}" type="presOf" srcId="{408D670C-37A7-4C01-B4ED-B2948598AC5D}" destId="{6C4CE367-0E00-4486-BC2C-7F5D86E8BAA1}" srcOrd="0" destOrd="0" presId="urn:microsoft.com/office/officeart/2016/7/layout/LinearBlockProcessNumbered"/>
    <dgm:cxn modelId="{09E0DEE9-7199-4276-A97A-E640BF7208B7}" type="presOf" srcId="{408D670C-37A7-4C01-B4ED-B2948598AC5D}" destId="{3266BA4F-393E-4FAD-A1D6-11039BD84675}" srcOrd="1" destOrd="0" presId="urn:microsoft.com/office/officeart/2016/7/layout/LinearBlockProcessNumbered"/>
    <dgm:cxn modelId="{427609D7-3A3E-4E59-B760-C53DAAF208E2}" type="presOf" srcId="{B0D6F396-546B-403B-A4FD-772FF7FCAEA4}" destId="{639310EC-0BCA-40D5-9570-3D7DB9EBAC1B}" srcOrd="0" destOrd="0" presId="urn:microsoft.com/office/officeart/2016/7/layout/LinearBlockProcessNumbered"/>
    <dgm:cxn modelId="{A38B7A3E-C5B0-4095-A941-0FC70AD463EF}" type="presOf" srcId="{D0965C12-7769-43A7-8E85-DF2CB723826A}" destId="{21FBCAE2-0D94-4311-9FCF-D844513F644A}" srcOrd="0" destOrd="0" presId="urn:microsoft.com/office/officeart/2016/7/layout/LinearBlockProcessNumbered"/>
    <dgm:cxn modelId="{42CAB914-214F-4D34-AE25-884E7507153D}" srcId="{B53355D9-2120-420B-8340-2EB577A16D8B}" destId="{C0A998D2-793B-497C-B6B9-C60CC9C7B336}" srcOrd="4" destOrd="0" parTransId="{FB1D597D-CC6E-4BEA-991B-3683D1CD7BFA}" sibTransId="{283CDA80-161D-4FFA-A703-027516BDEB78}"/>
    <dgm:cxn modelId="{6C934A0C-8341-4218-A2C2-1AB5E8459E1D}" type="presOf" srcId="{283CDA80-161D-4FFA-A703-027516BDEB78}" destId="{F32609F1-E5A1-4A97-A6FA-1AAADA826BDE}" srcOrd="0" destOrd="0" presId="urn:microsoft.com/office/officeart/2016/7/layout/LinearBlockProcessNumbered"/>
    <dgm:cxn modelId="{87E529DE-516E-47EE-89C1-6132C27388B6}" type="presOf" srcId="{CDB6B50F-6AD2-48C1-8D7F-93E3F2D96460}" destId="{AAC03DBB-ADE4-493B-B253-E251CB171CB2}" srcOrd="0" destOrd="0" presId="urn:microsoft.com/office/officeart/2016/7/layout/LinearBlockProcessNumbered"/>
    <dgm:cxn modelId="{EBAB583B-B7DC-49D6-89B5-E7CEFE18B47A}" type="presOf" srcId="{769754EE-665C-4016-9EF0-BE21F9F90ABB}" destId="{DF3515EC-E89C-4076-8FCE-5D089E2F10A7}" srcOrd="1" destOrd="0" presId="urn:microsoft.com/office/officeart/2016/7/layout/LinearBlockProcessNumbered"/>
    <dgm:cxn modelId="{7E83895B-1811-42D6-99BD-4E1C8D77B013}" type="presOf" srcId="{E0AA3A7C-66C7-4AE0-8806-39B409716F43}" destId="{C4348BB6-1E8B-43CC-98C3-2528DEE7ADAE}" srcOrd="0" destOrd="0" presId="urn:microsoft.com/office/officeart/2016/7/layout/LinearBlockProcessNumbered"/>
    <dgm:cxn modelId="{39FDEF4B-7664-4DF7-B2B8-B779378AC826}" type="presOf" srcId="{E0AA3A7C-66C7-4AE0-8806-39B409716F43}" destId="{2438FF4D-90B7-44C7-9B77-D5F44A29EE06}" srcOrd="1" destOrd="0" presId="urn:microsoft.com/office/officeart/2016/7/layout/LinearBlockProcessNumbered"/>
    <dgm:cxn modelId="{96622709-68F2-4DCB-8853-AF60831CC25B}" srcId="{B53355D9-2120-420B-8340-2EB577A16D8B}" destId="{408D670C-37A7-4C01-B4ED-B2948598AC5D}" srcOrd="0" destOrd="0" parTransId="{6A1DE082-EB9E-47F3-968A-7BAB02E89AC1}" sibTransId="{8A1C1FE1-1E90-4320-AC3C-97ED3830FF1D}"/>
    <dgm:cxn modelId="{0DBF99EB-E09E-4E62-BC1D-8B5696E3F9E6}" type="presOf" srcId="{C0A998D2-793B-497C-B6B9-C60CC9C7B336}" destId="{87DFF646-6000-465A-BD3A-CC11DF97E4A9}" srcOrd="0" destOrd="0" presId="urn:microsoft.com/office/officeart/2016/7/layout/LinearBlockProcessNumbered"/>
    <dgm:cxn modelId="{D4C38408-D52E-42F4-942C-A1F436BD9BDE}" srcId="{B53355D9-2120-420B-8340-2EB577A16D8B}" destId="{769754EE-665C-4016-9EF0-BE21F9F90ABB}" srcOrd="2" destOrd="0" parTransId="{E9F72291-5C58-499E-9EDB-89166842F10C}" sibTransId="{CDB6B50F-6AD2-48C1-8D7F-93E3F2D96460}"/>
    <dgm:cxn modelId="{576BBED3-75AF-408D-A181-6F9BE6B4094F}" type="presOf" srcId="{769754EE-665C-4016-9EF0-BE21F9F90ABB}" destId="{C8A8BFE6-59DE-42CD-8027-70D99008F590}" srcOrd="0" destOrd="0" presId="urn:microsoft.com/office/officeart/2016/7/layout/LinearBlockProcessNumbered"/>
    <dgm:cxn modelId="{39F80E2F-F74D-4D38-B055-D0D344B211BE}" type="presOf" srcId="{8A1C1FE1-1E90-4320-AC3C-97ED3830FF1D}" destId="{830560E5-B5BB-46A4-9400-7C70C0EAADAF}" srcOrd="0" destOrd="0" presId="urn:microsoft.com/office/officeart/2016/7/layout/LinearBlockProcessNumbered"/>
    <dgm:cxn modelId="{CFD07949-9516-407B-A038-EAAADBC5ACF8}" type="presOf" srcId="{42219DD9-8248-4DD1-8800-BB497EC403CD}" destId="{2847194B-5731-4EFD-BD8F-1C6F3CFDA811}" srcOrd="1" destOrd="0" presId="urn:microsoft.com/office/officeart/2016/7/layout/LinearBlockProcessNumbered"/>
    <dgm:cxn modelId="{AFAED0AD-21AE-44E6-BD98-72F072C51EE5}" srcId="{B53355D9-2120-420B-8340-2EB577A16D8B}" destId="{42219DD9-8248-4DD1-8800-BB497EC403CD}" srcOrd="1" destOrd="0" parTransId="{F1A1CF86-59F2-44E3-A06A-97A0DBCCB77C}" sibTransId="{B0D6F396-546B-403B-A4FD-772FF7FCAEA4}"/>
    <dgm:cxn modelId="{05C44E43-9B3F-4E01-A0A0-F07B8465D838}" type="presParOf" srcId="{68679D02-4952-4C92-B500-FF1D2A501763}" destId="{539D9588-63F3-465E-9824-398F648A9725}" srcOrd="0" destOrd="0" presId="urn:microsoft.com/office/officeart/2016/7/layout/LinearBlockProcessNumbered"/>
    <dgm:cxn modelId="{93CDD4B2-1DD1-4B6D-B217-BEDEACA9C135}" type="presParOf" srcId="{539D9588-63F3-465E-9824-398F648A9725}" destId="{6C4CE367-0E00-4486-BC2C-7F5D86E8BAA1}" srcOrd="0" destOrd="0" presId="urn:microsoft.com/office/officeart/2016/7/layout/LinearBlockProcessNumbered"/>
    <dgm:cxn modelId="{EFA3AA1C-8444-4FE5-81E1-6DC4E3B507F2}" type="presParOf" srcId="{539D9588-63F3-465E-9824-398F648A9725}" destId="{830560E5-B5BB-46A4-9400-7C70C0EAADAF}" srcOrd="1" destOrd="0" presId="urn:microsoft.com/office/officeart/2016/7/layout/LinearBlockProcessNumbered"/>
    <dgm:cxn modelId="{9D075C33-8D41-4D0B-9BBC-D7A200184885}" type="presParOf" srcId="{539D9588-63F3-465E-9824-398F648A9725}" destId="{3266BA4F-393E-4FAD-A1D6-11039BD84675}" srcOrd="2" destOrd="0" presId="urn:microsoft.com/office/officeart/2016/7/layout/LinearBlockProcessNumbered"/>
    <dgm:cxn modelId="{E2131D57-0226-4A02-9594-816B90A1E4B0}" type="presParOf" srcId="{68679D02-4952-4C92-B500-FF1D2A501763}" destId="{03331E9C-07D9-42B3-BB67-E534D82F479F}" srcOrd="1" destOrd="0" presId="urn:microsoft.com/office/officeart/2016/7/layout/LinearBlockProcessNumbered"/>
    <dgm:cxn modelId="{87A5BBD0-7F07-497F-B81A-D7ADFC3E7F45}" type="presParOf" srcId="{68679D02-4952-4C92-B500-FF1D2A501763}" destId="{96759404-7F8D-4A97-8D18-809215CB4374}" srcOrd="2" destOrd="0" presId="urn:microsoft.com/office/officeart/2016/7/layout/LinearBlockProcessNumbered"/>
    <dgm:cxn modelId="{3BA721A6-1D8B-45FC-860F-5162E8ED1F4E}" type="presParOf" srcId="{96759404-7F8D-4A97-8D18-809215CB4374}" destId="{A62C1290-B2F4-4540-803E-6A50AC28B804}" srcOrd="0" destOrd="0" presId="urn:microsoft.com/office/officeart/2016/7/layout/LinearBlockProcessNumbered"/>
    <dgm:cxn modelId="{20351ED9-B255-404C-BC35-C80ED5606A3F}" type="presParOf" srcId="{96759404-7F8D-4A97-8D18-809215CB4374}" destId="{639310EC-0BCA-40D5-9570-3D7DB9EBAC1B}" srcOrd="1" destOrd="0" presId="urn:microsoft.com/office/officeart/2016/7/layout/LinearBlockProcessNumbered"/>
    <dgm:cxn modelId="{A2A39879-FC04-46F8-B182-07ED012473D0}" type="presParOf" srcId="{96759404-7F8D-4A97-8D18-809215CB4374}" destId="{2847194B-5731-4EFD-BD8F-1C6F3CFDA811}" srcOrd="2" destOrd="0" presId="urn:microsoft.com/office/officeart/2016/7/layout/LinearBlockProcessNumbered"/>
    <dgm:cxn modelId="{48493C8A-FEE3-4159-9DE3-FF8A062D3717}" type="presParOf" srcId="{68679D02-4952-4C92-B500-FF1D2A501763}" destId="{88F9799E-1962-400F-A603-7811442A12EF}" srcOrd="3" destOrd="0" presId="urn:microsoft.com/office/officeart/2016/7/layout/LinearBlockProcessNumbered"/>
    <dgm:cxn modelId="{48741334-C319-4A46-BCF7-DC6FF18248AF}" type="presParOf" srcId="{68679D02-4952-4C92-B500-FF1D2A501763}" destId="{30497EA1-D27B-4517-902C-B87808EA6708}" srcOrd="4" destOrd="0" presId="urn:microsoft.com/office/officeart/2016/7/layout/LinearBlockProcessNumbered"/>
    <dgm:cxn modelId="{88C27A32-D13D-4B1B-9603-3E98AD15BDD3}" type="presParOf" srcId="{30497EA1-D27B-4517-902C-B87808EA6708}" destId="{C8A8BFE6-59DE-42CD-8027-70D99008F590}" srcOrd="0" destOrd="0" presId="urn:microsoft.com/office/officeart/2016/7/layout/LinearBlockProcessNumbered"/>
    <dgm:cxn modelId="{F4AECF75-111E-4050-A5F0-AF0D0FE46212}" type="presParOf" srcId="{30497EA1-D27B-4517-902C-B87808EA6708}" destId="{AAC03DBB-ADE4-493B-B253-E251CB171CB2}" srcOrd="1" destOrd="0" presId="urn:microsoft.com/office/officeart/2016/7/layout/LinearBlockProcessNumbered"/>
    <dgm:cxn modelId="{9AE6B06B-5364-4EF6-A982-CCC0418AC4DB}" type="presParOf" srcId="{30497EA1-D27B-4517-902C-B87808EA6708}" destId="{DF3515EC-E89C-4076-8FCE-5D089E2F10A7}" srcOrd="2" destOrd="0" presId="urn:microsoft.com/office/officeart/2016/7/layout/LinearBlockProcessNumbered"/>
    <dgm:cxn modelId="{D3B9F595-A987-4FCA-A817-C40FD98C577D}" type="presParOf" srcId="{68679D02-4952-4C92-B500-FF1D2A501763}" destId="{E98105BB-82F7-47DB-A517-2589971A2471}" srcOrd="5" destOrd="0" presId="urn:microsoft.com/office/officeart/2016/7/layout/LinearBlockProcessNumbered"/>
    <dgm:cxn modelId="{3DE97D22-DAD4-4880-AF05-B8CBC7F34CAA}" type="presParOf" srcId="{68679D02-4952-4C92-B500-FF1D2A501763}" destId="{25592AB5-3D2A-49EF-9A4A-C638AD8082F8}" srcOrd="6" destOrd="0" presId="urn:microsoft.com/office/officeart/2016/7/layout/LinearBlockProcessNumbered"/>
    <dgm:cxn modelId="{C33FA125-9FC7-459C-824C-675636187A67}" type="presParOf" srcId="{25592AB5-3D2A-49EF-9A4A-C638AD8082F8}" destId="{C4348BB6-1E8B-43CC-98C3-2528DEE7ADAE}" srcOrd="0" destOrd="0" presId="urn:microsoft.com/office/officeart/2016/7/layout/LinearBlockProcessNumbered"/>
    <dgm:cxn modelId="{EAE9ED83-6062-4FF0-9DBC-F60BF9E0CF65}" type="presParOf" srcId="{25592AB5-3D2A-49EF-9A4A-C638AD8082F8}" destId="{21FBCAE2-0D94-4311-9FCF-D844513F644A}" srcOrd="1" destOrd="0" presId="urn:microsoft.com/office/officeart/2016/7/layout/LinearBlockProcessNumbered"/>
    <dgm:cxn modelId="{B985E3AA-6676-410A-BD02-8323E7BF3F47}" type="presParOf" srcId="{25592AB5-3D2A-49EF-9A4A-C638AD8082F8}" destId="{2438FF4D-90B7-44C7-9B77-D5F44A29EE06}" srcOrd="2" destOrd="0" presId="urn:microsoft.com/office/officeart/2016/7/layout/LinearBlockProcessNumbered"/>
    <dgm:cxn modelId="{9CC90FCE-5A74-406D-8F7B-3FED54D0D198}" type="presParOf" srcId="{68679D02-4952-4C92-B500-FF1D2A501763}" destId="{A48EF043-87F5-4EB1-AD4D-B6B10CAA38C5}" srcOrd="7" destOrd="0" presId="urn:microsoft.com/office/officeart/2016/7/layout/LinearBlockProcessNumbered"/>
    <dgm:cxn modelId="{2E061AD3-F469-4B00-8889-F496A18055BF}" type="presParOf" srcId="{68679D02-4952-4C92-B500-FF1D2A501763}" destId="{DFA94B5A-C1CE-4F5E-B7C5-B112C41E183F}" srcOrd="8" destOrd="0" presId="urn:microsoft.com/office/officeart/2016/7/layout/LinearBlockProcessNumbered"/>
    <dgm:cxn modelId="{91D4905B-1315-4E2D-B6BC-EAA5EA859A8E}" type="presParOf" srcId="{DFA94B5A-C1CE-4F5E-B7C5-B112C41E183F}" destId="{87DFF646-6000-465A-BD3A-CC11DF97E4A9}" srcOrd="0" destOrd="0" presId="urn:microsoft.com/office/officeart/2016/7/layout/LinearBlockProcessNumbered"/>
    <dgm:cxn modelId="{6EC6F86C-BD96-4EE4-82D7-2993F6D51D71}" type="presParOf" srcId="{DFA94B5A-C1CE-4F5E-B7C5-B112C41E183F}" destId="{F32609F1-E5A1-4A97-A6FA-1AAADA826BDE}" srcOrd="1" destOrd="0" presId="urn:microsoft.com/office/officeart/2016/7/layout/LinearBlockProcessNumbered"/>
    <dgm:cxn modelId="{F084B738-A484-42B7-921F-0537AC9F3812}" type="presParOf" srcId="{DFA94B5A-C1CE-4F5E-B7C5-B112C41E183F}" destId="{C6F66DD4-4A3A-48EB-827C-CC36D3355E48}" srcOrd="2" destOrd="0" presId="urn:microsoft.com/office/officeart/2016/7/layout/LinearBlock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6BD2A52-686D-41C1-9AFB-8E36A5F0D1ED}"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DC5A09E9-DA99-44F1-8CA7-7E4A152D0A1E}">
      <dgm:prSet custT="1"/>
      <dgm:spPr/>
      <dgm:t>
        <a:bodyPr/>
        <a:lstStyle/>
        <a:p>
          <a:r>
            <a:rPr lang="en-US" sz="1900"/>
            <a:t>I'm </a:t>
          </a:r>
          <a:r>
            <a:rPr lang="en-US" sz="1900" b="1"/>
            <a:t>ill</a:t>
          </a:r>
          <a:r>
            <a:rPr lang="en-US" sz="1900"/>
            <a:t>.</a:t>
          </a:r>
        </a:p>
      </dgm:t>
    </dgm:pt>
    <dgm:pt modelId="{706CFC11-E554-422F-A9AA-C0FFF9CE7BE7}" type="parTrans" cxnId="{B017A158-0DB6-43DE-AB15-0F47D9C57A98}">
      <dgm:prSet/>
      <dgm:spPr/>
      <dgm:t>
        <a:bodyPr/>
        <a:lstStyle/>
        <a:p>
          <a:endParaRPr lang="en-US" sz="1900"/>
        </a:p>
      </dgm:t>
    </dgm:pt>
    <dgm:pt modelId="{250BB00A-E617-4E92-8BDB-BBC27BF4CE39}" type="sibTrans" cxnId="{B017A158-0DB6-43DE-AB15-0F47D9C57A98}">
      <dgm:prSet/>
      <dgm:spPr/>
      <dgm:t>
        <a:bodyPr/>
        <a:lstStyle/>
        <a:p>
          <a:endParaRPr lang="en-US" sz="1900"/>
        </a:p>
      </dgm:t>
    </dgm:pt>
    <dgm:pt modelId="{AFDE9406-F778-4B82-B690-3430E4F3C37E}">
      <dgm:prSet custT="1"/>
      <dgm:spPr/>
      <dgm:t>
        <a:bodyPr/>
        <a:lstStyle/>
        <a:p>
          <a:r>
            <a:rPr lang="en-US" sz="1900"/>
            <a:t>I feel </a:t>
          </a:r>
          <a:r>
            <a:rPr lang="en-US" sz="1900" b="1"/>
            <a:t>really rough.</a:t>
          </a:r>
          <a:endParaRPr lang="en-US" sz="1900"/>
        </a:p>
      </dgm:t>
    </dgm:pt>
    <dgm:pt modelId="{031C7D32-BAEB-4EA2-97DF-950F8784C5A6}" type="parTrans" cxnId="{4CE7118C-E62F-4D08-A765-559BFD5A3573}">
      <dgm:prSet/>
      <dgm:spPr/>
      <dgm:t>
        <a:bodyPr/>
        <a:lstStyle/>
        <a:p>
          <a:endParaRPr lang="en-US" sz="1900"/>
        </a:p>
      </dgm:t>
    </dgm:pt>
    <dgm:pt modelId="{471924C0-AF35-48CC-B86E-606BBD4F749D}" type="sibTrans" cxnId="{4CE7118C-E62F-4D08-A765-559BFD5A3573}">
      <dgm:prSet/>
      <dgm:spPr/>
      <dgm:t>
        <a:bodyPr/>
        <a:lstStyle/>
        <a:p>
          <a:endParaRPr lang="en-US" sz="1900"/>
        </a:p>
      </dgm:t>
    </dgm:pt>
    <dgm:pt modelId="{F3AFD7BF-BD4B-4BAC-9D7C-C41AFFF109B2}">
      <dgm:prSet custT="1"/>
      <dgm:spPr/>
      <dgm:t>
        <a:bodyPr/>
        <a:lstStyle/>
        <a:p>
          <a:r>
            <a:rPr lang="en-US" sz="1900"/>
            <a:t>I'm </a:t>
          </a:r>
          <a:r>
            <a:rPr lang="en-US" sz="1900" b="1"/>
            <a:t>shattered</a:t>
          </a:r>
          <a:r>
            <a:rPr lang="en-US" sz="1900"/>
            <a:t> (meaning </a:t>
          </a:r>
          <a:r>
            <a:rPr lang="en-US" sz="1900" i="1"/>
            <a:t>tired out or exhausted</a:t>
          </a:r>
          <a:r>
            <a:rPr lang="en-US" sz="1900"/>
            <a:t>)</a:t>
          </a:r>
        </a:p>
      </dgm:t>
    </dgm:pt>
    <dgm:pt modelId="{CEB3D782-D3BB-48B0-B9FD-8CE524488025}" type="parTrans" cxnId="{DF6F03EE-5675-4BB3-ABBC-A1EBFAAB132E}">
      <dgm:prSet/>
      <dgm:spPr/>
      <dgm:t>
        <a:bodyPr/>
        <a:lstStyle/>
        <a:p>
          <a:endParaRPr lang="en-US" sz="1900"/>
        </a:p>
      </dgm:t>
    </dgm:pt>
    <dgm:pt modelId="{39EE86F8-AF1E-47CD-9F13-5F0CF44DCA52}" type="sibTrans" cxnId="{DF6F03EE-5675-4BB3-ABBC-A1EBFAAB132E}">
      <dgm:prSet/>
      <dgm:spPr/>
      <dgm:t>
        <a:bodyPr/>
        <a:lstStyle/>
        <a:p>
          <a:endParaRPr lang="en-US" sz="1900"/>
        </a:p>
      </dgm:t>
    </dgm:pt>
    <dgm:pt modelId="{A3F6F50E-55D2-456C-B2C8-CA15C662E2D6}">
      <dgm:prSet custT="1"/>
      <dgm:spPr/>
      <dgm:t>
        <a:bodyPr/>
        <a:lstStyle/>
        <a:p>
          <a:r>
            <a:rPr lang="en-US" sz="1900" dirty="0"/>
            <a:t>I'm </a:t>
          </a:r>
          <a:r>
            <a:rPr lang="en-US" sz="1900" b="1" dirty="0"/>
            <a:t>on my last legs</a:t>
          </a:r>
          <a:r>
            <a:rPr lang="en-US" sz="1900" dirty="0"/>
            <a:t> (to be very tired, especially after a lot of physical activity or work).</a:t>
          </a:r>
        </a:p>
      </dgm:t>
    </dgm:pt>
    <dgm:pt modelId="{22FCEFBC-2B9C-4511-B3F5-2D47D80D167F}" type="parTrans" cxnId="{D26D7EF8-DFAC-497F-912E-5F3E8EDA96BC}">
      <dgm:prSet/>
      <dgm:spPr/>
      <dgm:t>
        <a:bodyPr/>
        <a:lstStyle/>
        <a:p>
          <a:endParaRPr lang="en-US" sz="1900"/>
        </a:p>
      </dgm:t>
    </dgm:pt>
    <dgm:pt modelId="{DA270A01-19A1-47A1-B16F-0C92D6B7D8E7}" type="sibTrans" cxnId="{D26D7EF8-DFAC-497F-912E-5F3E8EDA96BC}">
      <dgm:prSet/>
      <dgm:spPr/>
      <dgm:t>
        <a:bodyPr/>
        <a:lstStyle/>
        <a:p>
          <a:endParaRPr lang="en-US" sz="1900"/>
        </a:p>
      </dgm:t>
    </dgm:pt>
    <dgm:pt modelId="{1DEE5D54-43E7-475A-848C-5EB3E637A766}">
      <dgm:prSet custT="1"/>
      <dgm:spPr/>
      <dgm:t>
        <a:bodyPr/>
        <a:lstStyle/>
        <a:p>
          <a:r>
            <a:rPr lang="en-US" sz="1900"/>
            <a:t>I feel / look </a:t>
          </a:r>
          <a:r>
            <a:rPr lang="en-US" sz="1900" b="1"/>
            <a:t>poorly / peaky / rough / bloody awful</a:t>
          </a:r>
          <a:r>
            <a:rPr lang="en-US" sz="1900"/>
            <a:t>.</a:t>
          </a:r>
        </a:p>
      </dgm:t>
    </dgm:pt>
    <dgm:pt modelId="{86ECBE8D-C980-47FA-BE3E-B34A78E9FF1D}" type="parTrans" cxnId="{FFCBFFD0-755D-45B4-B99D-7248103B36E2}">
      <dgm:prSet/>
      <dgm:spPr/>
      <dgm:t>
        <a:bodyPr/>
        <a:lstStyle/>
        <a:p>
          <a:endParaRPr lang="en-US" sz="1900"/>
        </a:p>
      </dgm:t>
    </dgm:pt>
    <dgm:pt modelId="{6F8A3C03-AFAD-4D83-A31D-1FE7A260682F}" type="sibTrans" cxnId="{FFCBFFD0-755D-45B4-B99D-7248103B36E2}">
      <dgm:prSet/>
      <dgm:spPr/>
      <dgm:t>
        <a:bodyPr/>
        <a:lstStyle/>
        <a:p>
          <a:endParaRPr lang="en-US" sz="1900"/>
        </a:p>
      </dgm:t>
    </dgm:pt>
    <dgm:pt modelId="{29849774-1A8F-4004-90EB-264C65A2DD3B}">
      <dgm:prSet custT="1"/>
      <dgm:spPr/>
      <dgm:t>
        <a:bodyPr/>
        <a:lstStyle/>
        <a:p>
          <a:r>
            <a:rPr lang="en-US" sz="1900" dirty="0"/>
            <a:t>I feel / look </a:t>
          </a:r>
          <a:r>
            <a:rPr lang="en-US" sz="1900" b="1" dirty="0"/>
            <a:t>like death warmed up.</a:t>
          </a:r>
          <a:endParaRPr lang="en-US" sz="1900" dirty="0"/>
        </a:p>
      </dgm:t>
    </dgm:pt>
    <dgm:pt modelId="{5231DB02-8E7D-40D8-91D2-3BA1C802B490}" type="parTrans" cxnId="{F1232316-074C-45EC-A06F-BB71589873E4}">
      <dgm:prSet/>
      <dgm:spPr/>
      <dgm:t>
        <a:bodyPr/>
        <a:lstStyle/>
        <a:p>
          <a:endParaRPr lang="en-US" sz="1900"/>
        </a:p>
      </dgm:t>
    </dgm:pt>
    <dgm:pt modelId="{A106AB52-7AF9-4A41-8CD6-10F1A0413888}" type="sibTrans" cxnId="{F1232316-074C-45EC-A06F-BB71589873E4}">
      <dgm:prSet/>
      <dgm:spPr/>
      <dgm:t>
        <a:bodyPr/>
        <a:lstStyle/>
        <a:p>
          <a:endParaRPr lang="en-US" sz="1900"/>
        </a:p>
      </dgm:t>
    </dgm:pt>
    <dgm:pt modelId="{EB81E2C1-CDF3-49AC-93A8-210557180D11}" type="pres">
      <dgm:prSet presAssocID="{C6BD2A52-686D-41C1-9AFB-8E36A5F0D1ED}" presName="root" presStyleCnt="0">
        <dgm:presLayoutVars>
          <dgm:dir/>
          <dgm:resizeHandles val="exact"/>
        </dgm:presLayoutVars>
      </dgm:prSet>
      <dgm:spPr/>
      <dgm:t>
        <a:bodyPr/>
        <a:lstStyle/>
        <a:p>
          <a:endParaRPr lang="en-US"/>
        </a:p>
      </dgm:t>
    </dgm:pt>
    <dgm:pt modelId="{5C1FD55B-62C3-4EEE-B89A-267E32DEFF29}" type="pres">
      <dgm:prSet presAssocID="{DC5A09E9-DA99-44F1-8CA7-7E4A152D0A1E}" presName="compNode" presStyleCnt="0"/>
      <dgm:spPr/>
    </dgm:pt>
    <dgm:pt modelId="{82DDFD54-AF8C-4DF2-8FD2-26B7C2ADCCBA}" type="pres">
      <dgm:prSet presAssocID="{DC5A09E9-DA99-44F1-8CA7-7E4A152D0A1E}" presName="bgRect" presStyleLbl="bgShp" presStyleIdx="0" presStyleCnt="6"/>
      <dgm:spPr/>
    </dgm:pt>
    <dgm:pt modelId="{E080997F-A6D0-40B3-96B3-B077B2A0705D}" type="pres">
      <dgm:prSet presAssocID="{DC5A09E9-DA99-44F1-8CA7-7E4A152D0A1E}" presName="iconRect" presStyleLbl="node1" presStyleIdx="0" presStyleCnt="6"/>
      <dgm:spPr>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t>
        <a:bodyPr/>
        <a:lstStyle/>
        <a:p>
          <a:endParaRPr lang="en-US"/>
        </a:p>
      </dgm:t>
      <dgm:extLst>
        <a:ext uri="{E40237B7-FDA0-4F09-8148-C483321AD2D9}">
          <dgm14:cNvPr xmlns:dgm14="http://schemas.microsoft.com/office/drawing/2010/diagram" id="0" name="" descr="Stethoscope"/>
        </a:ext>
      </dgm:extLst>
    </dgm:pt>
    <dgm:pt modelId="{922557A3-8080-41F7-946F-72958CD9350E}" type="pres">
      <dgm:prSet presAssocID="{DC5A09E9-DA99-44F1-8CA7-7E4A152D0A1E}" presName="spaceRect" presStyleCnt="0"/>
      <dgm:spPr/>
    </dgm:pt>
    <dgm:pt modelId="{E0CF9BD8-66F5-4FB5-B97E-C56913194FF4}" type="pres">
      <dgm:prSet presAssocID="{DC5A09E9-DA99-44F1-8CA7-7E4A152D0A1E}" presName="parTx" presStyleLbl="revTx" presStyleIdx="0" presStyleCnt="6">
        <dgm:presLayoutVars>
          <dgm:chMax val="0"/>
          <dgm:chPref val="0"/>
        </dgm:presLayoutVars>
      </dgm:prSet>
      <dgm:spPr/>
      <dgm:t>
        <a:bodyPr/>
        <a:lstStyle/>
        <a:p>
          <a:endParaRPr lang="en-US"/>
        </a:p>
      </dgm:t>
    </dgm:pt>
    <dgm:pt modelId="{F59380BA-9A0A-4413-A1AD-6D496215FE04}" type="pres">
      <dgm:prSet presAssocID="{250BB00A-E617-4E92-8BDB-BBC27BF4CE39}" presName="sibTrans" presStyleCnt="0"/>
      <dgm:spPr/>
    </dgm:pt>
    <dgm:pt modelId="{2CF15AF7-E986-4776-BDC1-003514E73C28}" type="pres">
      <dgm:prSet presAssocID="{AFDE9406-F778-4B82-B690-3430E4F3C37E}" presName="compNode" presStyleCnt="0"/>
      <dgm:spPr/>
    </dgm:pt>
    <dgm:pt modelId="{C4F3D1EF-B90B-4026-A1DC-B6EF10944E8F}" type="pres">
      <dgm:prSet presAssocID="{AFDE9406-F778-4B82-B690-3430E4F3C37E}" presName="bgRect" presStyleLbl="bgShp" presStyleIdx="1" presStyleCnt="6"/>
      <dgm:spPr/>
    </dgm:pt>
    <dgm:pt modelId="{7A442628-9CCA-4473-9C02-796682C0E816}" type="pres">
      <dgm:prSet presAssocID="{AFDE9406-F778-4B82-B690-3430E4F3C37E}" presName="iconRect" presStyleLbl="node1" presStyleIdx="1" presStyleCnt="6"/>
      <dgm:spPr>
        <a:blipFill>
          <a:blip xmlns:r="http://schemas.openxmlformats.org/officeDocument/2006/relationships"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t>
        <a:bodyPr/>
        <a:lstStyle/>
        <a:p>
          <a:endParaRPr lang="en-US"/>
        </a:p>
      </dgm:t>
      <dgm:extLst>
        <a:ext uri="{E40237B7-FDA0-4F09-8148-C483321AD2D9}">
          <dgm14:cNvPr xmlns:dgm14="http://schemas.microsoft.com/office/drawing/2010/diagram" id="0" name="" descr="Angel Face with Solid Fill"/>
        </a:ext>
      </dgm:extLst>
    </dgm:pt>
    <dgm:pt modelId="{99D061F2-7E48-4484-AF3E-96CB4DC86E93}" type="pres">
      <dgm:prSet presAssocID="{AFDE9406-F778-4B82-B690-3430E4F3C37E}" presName="spaceRect" presStyleCnt="0"/>
      <dgm:spPr/>
    </dgm:pt>
    <dgm:pt modelId="{93063B65-DB08-46D0-AF70-317AED99A64B}" type="pres">
      <dgm:prSet presAssocID="{AFDE9406-F778-4B82-B690-3430E4F3C37E}" presName="parTx" presStyleLbl="revTx" presStyleIdx="1" presStyleCnt="6">
        <dgm:presLayoutVars>
          <dgm:chMax val="0"/>
          <dgm:chPref val="0"/>
        </dgm:presLayoutVars>
      </dgm:prSet>
      <dgm:spPr/>
      <dgm:t>
        <a:bodyPr/>
        <a:lstStyle/>
        <a:p>
          <a:endParaRPr lang="en-US"/>
        </a:p>
      </dgm:t>
    </dgm:pt>
    <dgm:pt modelId="{4022B900-75D8-4A54-B1C7-3A7F1D74F306}" type="pres">
      <dgm:prSet presAssocID="{471924C0-AF35-48CC-B86E-606BBD4F749D}" presName="sibTrans" presStyleCnt="0"/>
      <dgm:spPr/>
    </dgm:pt>
    <dgm:pt modelId="{E2369EA0-9B12-4902-AC60-90F0C98DE926}" type="pres">
      <dgm:prSet presAssocID="{F3AFD7BF-BD4B-4BAC-9D7C-C41AFFF109B2}" presName="compNode" presStyleCnt="0"/>
      <dgm:spPr/>
    </dgm:pt>
    <dgm:pt modelId="{667755E1-F1B9-4CD7-AD60-639CE5778037}" type="pres">
      <dgm:prSet presAssocID="{F3AFD7BF-BD4B-4BAC-9D7C-C41AFFF109B2}" presName="bgRect" presStyleLbl="bgShp" presStyleIdx="2" presStyleCnt="6"/>
      <dgm:spPr/>
    </dgm:pt>
    <dgm:pt modelId="{AEA9F3AC-DFF3-46DD-96C0-7623F15FC7A2}" type="pres">
      <dgm:prSet presAssocID="{F3AFD7BF-BD4B-4BAC-9D7C-C41AFFF109B2}" presName="iconRect" presStyleLbl="node1" presStyleIdx="2" presStyleCnt="6"/>
      <dgm:spPr>
        <a:blipFill>
          <a:blip xmlns:r="http://schemas.openxmlformats.org/officeDocument/2006/relationships"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t>
        <a:bodyPr/>
        <a:lstStyle/>
        <a:p>
          <a:endParaRPr lang="en-US"/>
        </a:p>
      </dgm:t>
      <dgm:extLst>
        <a:ext uri="{E40237B7-FDA0-4F09-8148-C483321AD2D9}">
          <dgm14:cNvPr xmlns:dgm14="http://schemas.microsoft.com/office/drawing/2010/diagram" id="0" name="" descr="Worried Face with Solid Fill"/>
        </a:ext>
      </dgm:extLst>
    </dgm:pt>
    <dgm:pt modelId="{6539012C-074D-402A-BA0C-B6DE6ED80C9A}" type="pres">
      <dgm:prSet presAssocID="{F3AFD7BF-BD4B-4BAC-9D7C-C41AFFF109B2}" presName="spaceRect" presStyleCnt="0"/>
      <dgm:spPr/>
    </dgm:pt>
    <dgm:pt modelId="{04128BCF-2C38-44FD-ABC1-288EF789BFC7}" type="pres">
      <dgm:prSet presAssocID="{F3AFD7BF-BD4B-4BAC-9D7C-C41AFFF109B2}" presName="parTx" presStyleLbl="revTx" presStyleIdx="2" presStyleCnt="6">
        <dgm:presLayoutVars>
          <dgm:chMax val="0"/>
          <dgm:chPref val="0"/>
        </dgm:presLayoutVars>
      </dgm:prSet>
      <dgm:spPr/>
      <dgm:t>
        <a:bodyPr/>
        <a:lstStyle/>
        <a:p>
          <a:endParaRPr lang="en-US"/>
        </a:p>
      </dgm:t>
    </dgm:pt>
    <dgm:pt modelId="{BB4B2E8D-80EC-4A50-8732-7D2828E8D466}" type="pres">
      <dgm:prSet presAssocID="{39EE86F8-AF1E-47CD-9F13-5F0CF44DCA52}" presName="sibTrans" presStyleCnt="0"/>
      <dgm:spPr/>
    </dgm:pt>
    <dgm:pt modelId="{D5A9E340-5289-4AD8-A104-DBC75409A26A}" type="pres">
      <dgm:prSet presAssocID="{A3F6F50E-55D2-456C-B2C8-CA15C662E2D6}" presName="compNode" presStyleCnt="0"/>
      <dgm:spPr/>
    </dgm:pt>
    <dgm:pt modelId="{2A0D5B5F-AB6F-4D98-9FAF-7EC033AC4A7B}" type="pres">
      <dgm:prSet presAssocID="{A3F6F50E-55D2-456C-B2C8-CA15C662E2D6}" presName="bgRect" presStyleLbl="bgShp" presStyleIdx="3" presStyleCnt="6"/>
      <dgm:spPr/>
    </dgm:pt>
    <dgm:pt modelId="{9FDB3A3B-5AB4-481D-809B-EF62C6151832}" type="pres">
      <dgm:prSet presAssocID="{A3F6F50E-55D2-456C-B2C8-CA15C662E2D6}" presName="iconRect" presStyleLbl="node1" presStyleIdx="3" presStyleCnt="6"/>
      <dgm:spPr>
        <a:blipFill>
          <a:blip xmlns:r="http://schemas.openxmlformats.org/officeDocument/2006/relationships" r:embed="rId7"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dgm:spPr>
      <dgm:t>
        <a:bodyPr/>
        <a:lstStyle/>
        <a:p>
          <a:endParaRPr lang="en-US"/>
        </a:p>
      </dgm:t>
      <dgm:extLst>
        <a:ext uri="{E40237B7-FDA0-4F09-8148-C483321AD2D9}">
          <dgm14:cNvPr xmlns:dgm14="http://schemas.microsoft.com/office/drawing/2010/diagram" id="0" name="" descr="Skeleton"/>
        </a:ext>
      </dgm:extLst>
    </dgm:pt>
    <dgm:pt modelId="{2B8C7C25-21E2-44A7-8E16-9EBFD8CFE512}" type="pres">
      <dgm:prSet presAssocID="{A3F6F50E-55D2-456C-B2C8-CA15C662E2D6}" presName="spaceRect" presStyleCnt="0"/>
      <dgm:spPr/>
    </dgm:pt>
    <dgm:pt modelId="{B5CE5E81-75B8-43AE-B547-194E7B2736C9}" type="pres">
      <dgm:prSet presAssocID="{A3F6F50E-55D2-456C-B2C8-CA15C662E2D6}" presName="parTx" presStyleLbl="revTx" presStyleIdx="3" presStyleCnt="6">
        <dgm:presLayoutVars>
          <dgm:chMax val="0"/>
          <dgm:chPref val="0"/>
        </dgm:presLayoutVars>
      </dgm:prSet>
      <dgm:spPr/>
      <dgm:t>
        <a:bodyPr/>
        <a:lstStyle/>
        <a:p>
          <a:endParaRPr lang="en-US"/>
        </a:p>
      </dgm:t>
    </dgm:pt>
    <dgm:pt modelId="{9BC878AE-356D-4D8B-9A5E-632D9060D976}" type="pres">
      <dgm:prSet presAssocID="{DA270A01-19A1-47A1-B16F-0C92D6B7D8E7}" presName="sibTrans" presStyleCnt="0"/>
      <dgm:spPr/>
    </dgm:pt>
    <dgm:pt modelId="{93054EF5-909C-4EA3-AC5D-9531374512D7}" type="pres">
      <dgm:prSet presAssocID="{1DEE5D54-43E7-475A-848C-5EB3E637A766}" presName="compNode" presStyleCnt="0"/>
      <dgm:spPr/>
    </dgm:pt>
    <dgm:pt modelId="{6B20771F-3D2B-429D-91B2-5FE6BA9A2B09}" type="pres">
      <dgm:prSet presAssocID="{1DEE5D54-43E7-475A-848C-5EB3E637A766}" presName="bgRect" presStyleLbl="bgShp" presStyleIdx="4" presStyleCnt="6"/>
      <dgm:spPr/>
    </dgm:pt>
    <dgm:pt modelId="{EF947740-1083-4733-849E-8FA93D433143}" type="pres">
      <dgm:prSet presAssocID="{1DEE5D54-43E7-475A-848C-5EB3E637A766}" presName="iconRect" presStyleLbl="node1" presStyleIdx="4" presStyleCnt="6"/>
      <dgm:spPr>
        <a:blipFill>
          <a:blip xmlns:r="http://schemas.openxmlformats.org/officeDocument/2006/relationships" r:embed="rId9" cstate="hq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a:ln>
          <a:noFill/>
        </a:ln>
      </dgm:spPr>
      <dgm:t>
        <a:bodyPr/>
        <a:lstStyle/>
        <a:p>
          <a:endParaRPr lang="en-US"/>
        </a:p>
      </dgm:t>
      <dgm:extLst>
        <a:ext uri="{E40237B7-FDA0-4F09-8148-C483321AD2D9}">
          <dgm14:cNvPr xmlns:dgm14="http://schemas.microsoft.com/office/drawing/2010/diagram" id="0" name="" descr="Moustache Face with Solid Fill"/>
        </a:ext>
      </dgm:extLst>
    </dgm:pt>
    <dgm:pt modelId="{58E7B318-D513-4C05-BD2A-43DE6C721E70}" type="pres">
      <dgm:prSet presAssocID="{1DEE5D54-43E7-475A-848C-5EB3E637A766}" presName="spaceRect" presStyleCnt="0"/>
      <dgm:spPr/>
    </dgm:pt>
    <dgm:pt modelId="{ACF919BC-8DC9-41D7-B7C7-8984F42E6278}" type="pres">
      <dgm:prSet presAssocID="{1DEE5D54-43E7-475A-848C-5EB3E637A766}" presName="parTx" presStyleLbl="revTx" presStyleIdx="4" presStyleCnt="6">
        <dgm:presLayoutVars>
          <dgm:chMax val="0"/>
          <dgm:chPref val="0"/>
        </dgm:presLayoutVars>
      </dgm:prSet>
      <dgm:spPr/>
      <dgm:t>
        <a:bodyPr/>
        <a:lstStyle/>
        <a:p>
          <a:endParaRPr lang="en-US"/>
        </a:p>
      </dgm:t>
    </dgm:pt>
    <dgm:pt modelId="{7984C281-2370-406C-A484-8EFA21B057F2}" type="pres">
      <dgm:prSet presAssocID="{6F8A3C03-AFAD-4D83-A31D-1FE7A260682F}" presName="sibTrans" presStyleCnt="0"/>
      <dgm:spPr/>
    </dgm:pt>
    <dgm:pt modelId="{8DE177B2-BF5F-4B52-96A1-CF54D9DDA3A8}" type="pres">
      <dgm:prSet presAssocID="{29849774-1A8F-4004-90EB-264C65A2DD3B}" presName="compNode" presStyleCnt="0"/>
      <dgm:spPr/>
    </dgm:pt>
    <dgm:pt modelId="{900E6880-2DC8-492E-9E68-9B5B0BB388E0}" type="pres">
      <dgm:prSet presAssocID="{29849774-1A8F-4004-90EB-264C65A2DD3B}" presName="bgRect" presStyleLbl="bgShp" presStyleIdx="5" presStyleCnt="6"/>
      <dgm:spPr/>
    </dgm:pt>
    <dgm:pt modelId="{45E7E0DD-E7F4-4FEE-AE9C-6F2B16D3DB10}" type="pres">
      <dgm:prSet presAssocID="{29849774-1A8F-4004-90EB-264C65A2DD3B}" presName="iconRect" presStyleLbl="node1" presStyleIdx="5" presStyleCnt="6"/>
      <dgm:spPr>
        <a:blipFill>
          <a:blip xmlns:r="http://schemas.openxmlformats.org/officeDocument/2006/relationships" r:embed="rId11" cstate="hq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a:blipFill>
        <a:ln>
          <a:noFill/>
        </a:ln>
      </dgm:spPr>
      <dgm:t>
        <a:bodyPr/>
        <a:lstStyle/>
        <a:p>
          <a:endParaRPr lang="en-US"/>
        </a:p>
      </dgm:t>
      <dgm:extLst>
        <a:ext uri="{E40237B7-FDA0-4F09-8148-C483321AD2D9}">
          <dgm14:cNvPr xmlns:dgm14="http://schemas.microsoft.com/office/drawing/2010/diagram" id="0" name="" descr="Love Letter"/>
        </a:ext>
      </dgm:extLst>
    </dgm:pt>
    <dgm:pt modelId="{030583FE-2B6E-4E0A-B7E0-FE427560D5C3}" type="pres">
      <dgm:prSet presAssocID="{29849774-1A8F-4004-90EB-264C65A2DD3B}" presName="spaceRect" presStyleCnt="0"/>
      <dgm:spPr/>
    </dgm:pt>
    <dgm:pt modelId="{7A96C44A-06EF-4E96-A180-79788E79B162}" type="pres">
      <dgm:prSet presAssocID="{29849774-1A8F-4004-90EB-264C65A2DD3B}" presName="parTx" presStyleLbl="revTx" presStyleIdx="5" presStyleCnt="6">
        <dgm:presLayoutVars>
          <dgm:chMax val="0"/>
          <dgm:chPref val="0"/>
        </dgm:presLayoutVars>
      </dgm:prSet>
      <dgm:spPr/>
      <dgm:t>
        <a:bodyPr/>
        <a:lstStyle/>
        <a:p>
          <a:endParaRPr lang="en-US"/>
        </a:p>
      </dgm:t>
    </dgm:pt>
  </dgm:ptLst>
  <dgm:cxnLst>
    <dgm:cxn modelId="{DF6F03EE-5675-4BB3-ABBC-A1EBFAAB132E}" srcId="{C6BD2A52-686D-41C1-9AFB-8E36A5F0D1ED}" destId="{F3AFD7BF-BD4B-4BAC-9D7C-C41AFFF109B2}" srcOrd="2" destOrd="0" parTransId="{CEB3D782-D3BB-48B0-B9FD-8CE524488025}" sibTransId="{39EE86F8-AF1E-47CD-9F13-5F0CF44DCA52}"/>
    <dgm:cxn modelId="{4CE7118C-E62F-4D08-A765-559BFD5A3573}" srcId="{C6BD2A52-686D-41C1-9AFB-8E36A5F0D1ED}" destId="{AFDE9406-F778-4B82-B690-3430E4F3C37E}" srcOrd="1" destOrd="0" parTransId="{031C7D32-BAEB-4EA2-97DF-950F8784C5A6}" sibTransId="{471924C0-AF35-48CC-B86E-606BBD4F749D}"/>
    <dgm:cxn modelId="{5398638F-8766-4B37-89D4-A3D22A498809}" type="presOf" srcId="{A3F6F50E-55D2-456C-B2C8-CA15C662E2D6}" destId="{B5CE5E81-75B8-43AE-B547-194E7B2736C9}" srcOrd="0" destOrd="0" presId="urn:microsoft.com/office/officeart/2018/2/layout/IconVerticalSolidList"/>
    <dgm:cxn modelId="{BD402D83-D45E-4F92-A539-C6B84C88AFF9}" type="presOf" srcId="{F3AFD7BF-BD4B-4BAC-9D7C-C41AFFF109B2}" destId="{04128BCF-2C38-44FD-ABC1-288EF789BFC7}" srcOrd="0" destOrd="0" presId="urn:microsoft.com/office/officeart/2018/2/layout/IconVerticalSolidList"/>
    <dgm:cxn modelId="{FFCBFFD0-755D-45B4-B99D-7248103B36E2}" srcId="{C6BD2A52-686D-41C1-9AFB-8E36A5F0D1ED}" destId="{1DEE5D54-43E7-475A-848C-5EB3E637A766}" srcOrd="4" destOrd="0" parTransId="{86ECBE8D-C980-47FA-BE3E-B34A78E9FF1D}" sibTransId="{6F8A3C03-AFAD-4D83-A31D-1FE7A260682F}"/>
    <dgm:cxn modelId="{E4428B99-C81F-4427-A32A-C87698FF1354}" type="presOf" srcId="{DC5A09E9-DA99-44F1-8CA7-7E4A152D0A1E}" destId="{E0CF9BD8-66F5-4FB5-B97E-C56913194FF4}" srcOrd="0" destOrd="0" presId="urn:microsoft.com/office/officeart/2018/2/layout/IconVerticalSolidList"/>
    <dgm:cxn modelId="{0FA73A49-9502-4AD2-9F14-BB5C378CEB8E}" type="presOf" srcId="{29849774-1A8F-4004-90EB-264C65A2DD3B}" destId="{7A96C44A-06EF-4E96-A180-79788E79B162}" srcOrd="0" destOrd="0" presId="urn:microsoft.com/office/officeart/2018/2/layout/IconVerticalSolidList"/>
    <dgm:cxn modelId="{B017A158-0DB6-43DE-AB15-0F47D9C57A98}" srcId="{C6BD2A52-686D-41C1-9AFB-8E36A5F0D1ED}" destId="{DC5A09E9-DA99-44F1-8CA7-7E4A152D0A1E}" srcOrd="0" destOrd="0" parTransId="{706CFC11-E554-422F-A9AA-C0FFF9CE7BE7}" sibTransId="{250BB00A-E617-4E92-8BDB-BBC27BF4CE39}"/>
    <dgm:cxn modelId="{B7488B86-977C-4EFF-8AF7-F1E7991F8F8C}" type="presOf" srcId="{AFDE9406-F778-4B82-B690-3430E4F3C37E}" destId="{93063B65-DB08-46D0-AF70-317AED99A64B}" srcOrd="0" destOrd="0" presId="urn:microsoft.com/office/officeart/2018/2/layout/IconVerticalSolidList"/>
    <dgm:cxn modelId="{F1232316-074C-45EC-A06F-BB71589873E4}" srcId="{C6BD2A52-686D-41C1-9AFB-8E36A5F0D1ED}" destId="{29849774-1A8F-4004-90EB-264C65A2DD3B}" srcOrd="5" destOrd="0" parTransId="{5231DB02-8E7D-40D8-91D2-3BA1C802B490}" sibTransId="{A106AB52-7AF9-4A41-8CD6-10F1A0413888}"/>
    <dgm:cxn modelId="{69F3FB80-3586-4484-9318-2FBEE2CF4D95}" type="presOf" srcId="{1DEE5D54-43E7-475A-848C-5EB3E637A766}" destId="{ACF919BC-8DC9-41D7-B7C7-8984F42E6278}" srcOrd="0" destOrd="0" presId="urn:microsoft.com/office/officeart/2018/2/layout/IconVerticalSolidList"/>
    <dgm:cxn modelId="{3FBB3ED6-8375-4E88-9DE5-E5979AC5EF68}" type="presOf" srcId="{C6BD2A52-686D-41C1-9AFB-8E36A5F0D1ED}" destId="{EB81E2C1-CDF3-49AC-93A8-210557180D11}" srcOrd="0" destOrd="0" presId="urn:microsoft.com/office/officeart/2018/2/layout/IconVerticalSolidList"/>
    <dgm:cxn modelId="{D26D7EF8-DFAC-497F-912E-5F3E8EDA96BC}" srcId="{C6BD2A52-686D-41C1-9AFB-8E36A5F0D1ED}" destId="{A3F6F50E-55D2-456C-B2C8-CA15C662E2D6}" srcOrd="3" destOrd="0" parTransId="{22FCEFBC-2B9C-4511-B3F5-2D47D80D167F}" sibTransId="{DA270A01-19A1-47A1-B16F-0C92D6B7D8E7}"/>
    <dgm:cxn modelId="{89488FE7-66AF-4B74-8ACC-19B7FC9B1322}" type="presParOf" srcId="{EB81E2C1-CDF3-49AC-93A8-210557180D11}" destId="{5C1FD55B-62C3-4EEE-B89A-267E32DEFF29}" srcOrd="0" destOrd="0" presId="urn:microsoft.com/office/officeart/2018/2/layout/IconVerticalSolidList"/>
    <dgm:cxn modelId="{1D1F637A-92B6-4DD0-8F89-6270A18D84EB}" type="presParOf" srcId="{5C1FD55B-62C3-4EEE-B89A-267E32DEFF29}" destId="{82DDFD54-AF8C-4DF2-8FD2-26B7C2ADCCBA}" srcOrd="0" destOrd="0" presId="urn:microsoft.com/office/officeart/2018/2/layout/IconVerticalSolidList"/>
    <dgm:cxn modelId="{255575D4-8C4B-4EF4-9EAA-8B30E1AADE79}" type="presParOf" srcId="{5C1FD55B-62C3-4EEE-B89A-267E32DEFF29}" destId="{E080997F-A6D0-40B3-96B3-B077B2A0705D}" srcOrd="1" destOrd="0" presId="urn:microsoft.com/office/officeart/2018/2/layout/IconVerticalSolidList"/>
    <dgm:cxn modelId="{1CB96AC5-CBDA-4BDD-B003-960D926FC82F}" type="presParOf" srcId="{5C1FD55B-62C3-4EEE-B89A-267E32DEFF29}" destId="{922557A3-8080-41F7-946F-72958CD9350E}" srcOrd="2" destOrd="0" presId="urn:microsoft.com/office/officeart/2018/2/layout/IconVerticalSolidList"/>
    <dgm:cxn modelId="{A6E0441A-5318-44A6-B109-745F7E0A429C}" type="presParOf" srcId="{5C1FD55B-62C3-4EEE-B89A-267E32DEFF29}" destId="{E0CF9BD8-66F5-4FB5-B97E-C56913194FF4}" srcOrd="3" destOrd="0" presId="urn:microsoft.com/office/officeart/2018/2/layout/IconVerticalSolidList"/>
    <dgm:cxn modelId="{8CD5FAFD-8CC7-4ABF-8238-DA0A077505E3}" type="presParOf" srcId="{EB81E2C1-CDF3-49AC-93A8-210557180D11}" destId="{F59380BA-9A0A-4413-A1AD-6D496215FE04}" srcOrd="1" destOrd="0" presId="urn:microsoft.com/office/officeart/2018/2/layout/IconVerticalSolidList"/>
    <dgm:cxn modelId="{66604D9C-F0F0-4520-BA6F-9971D8F49D95}" type="presParOf" srcId="{EB81E2C1-CDF3-49AC-93A8-210557180D11}" destId="{2CF15AF7-E986-4776-BDC1-003514E73C28}" srcOrd="2" destOrd="0" presId="urn:microsoft.com/office/officeart/2018/2/layout/IconVerticalSolidList"/>
    <dgm:cxn modelId="{50657E60-8734-4386-BC47-46258F073911}" type="presParOf" srcId="{2CF15AF7-E986-4776-BDC1-003514E73C28}" destId="{C4F3D1EF-B90B-4026-A1DC-B6EF10944E8F}" srcOrd="0" destOrd="0" presId="urn:microsoft.com/office/officeart/2018/2/layout/IconVerticalSolidList"/>
    <dgm:cxn modelId="{DDF1C755-30D5-482C-A458-049F7769FAEB}" type="presParOf" srcId="{2CF15AF7-E986-4776-BDC1-003514E73C28}" destId="{7A442628-9CCA-4473-9C02-796682C0E816}" srcOrd="1" destOrd="0" presId="urn:microsoft.com/office/officeart/2018/2/layout/IconVerticalSolidList"/>
    <dgm:cxn modelId="{B8E26A63-3C14-4C18-9939-F5341EA014B0}" type="presParOf" srcId="{2CF15AF7-E986-4776-BDC1-003514E73C28}" destId="{99D061F2-7E48-4484-AF3E-96CB4DC86E93}" srcOrd="2" destOrd="0" presId="urn:microsoft.com/office/officeart/2018/2/layout/IconVerticalSolidList"/>
    <dgm:cxn modelId="{E5097606-F3E8-4EF3-8A33-23485BA97AFC}" type="presParOf" srcId="{2CF15AF7-E986-4776-BDC1-003514E73C28}" destId="{93063B65-DB08-46D0-AF70-317AED99A64B}" srcOrd="3" destOrd="0" presId="urn:microsoft.com/office/officeart/2018/2/layout/IconVerticalSolidList"/>
    <dgm:cxn modelId="{AFA297DF-C517-4331-9D00-22F390F11A7B}" type="presParOf" srcId="{EB81E2C1-CDF3-49AC-93A8-210557180D11}" destId="{4022B900-75D8-4A54-B1C7-3A7F1D74F306}" srcOrd="3" destOrd="0" presId="urn:microsoft.com/office/officeart/2018/2/layout/IconVerticalSolidList"/>
    <dgm:cxn modelId="{4FB16B39-9F3C-43E3-8B06-FA9A429F5275}" type="presParOf" srcId="{EB81E2C1-CDF3-49AC-93A8-210557180D11}" destId="{E2369EA0-9B12-4902-AC60-90F0C98DE926}" srcOrd="4" destOrd="0" presId="urn:microsoft.com/office/officeart/2018/2/layout/IconVerticalSolidList"/>
    <dgm:cxn modelId="{1FF8F719-39BC-4DC6-A52E-C37428F7FBA5}" type="presParOf" srcId="{E2369EA0-9B12-4902-AC60-90F0C98DE926}" destId="{667755E1-F1B9-4CD7-AD60-639CE5778037}" srcOrd="0" destOrd="0" presId="urn:microsoft.com/office/officeart/2018/2/layout/IconVerticalSolidList"/>
    <dgm:cxn modelId="{F0B35762-08F4-4366-A562-CB1A79A32F69}" type="presParOf" srcId="{E2369EA0-9B12-4902-AC60-90F0C98DE926}" destId="{AEA9F3AC-DFF3-46DD-96C0-7623F15FC7A2}" srcOrd="1" destOrd="0" presId="urn:microsoft.com/office/officeart/2018/2/layout/IconVerticalSolidList"/>
    <dgm:cxn modelId="{824C01DC-9CB6-472A-89AF-B840E92EAFBB}" type="presParOf" srcId="{E2369EA0-9B12-4902-AC60-90F0C98DE926}" destId="{6539012C-074D-402A-BA0C-B6DE6ED80C9A}" srcOrd="2" destOrd="0" presId="urn:microsoft.com/office/officeart/2018/2/layout/IconVerticalSolidList"/>
    <dgm:cxn modelId="{882093B4-FEC1-4DF1-8C80-881886BD24FB}" type="presParOf" srcId="{E2369EA0-9B12-4902-AC60-90F0C98DE926}" destId="{04128BCF-2C38-44FD-ABC1-288EF789BFC7}" srcOrd="3" destOrd="0" presId="urn:microsoft.com/office/officeart/2018/2/layout/IconVerticalSolidList"/>
    <dgm:cxn modelId="{9A4C5C5A-692A-49BD-80C1-0A530E0AA96E}" type="presParOf" srcId="{EB81E2C1-CDF3-49AC-93A8-210557180D11}" destId="{BB4B2E8D-80EC-4A50-8732-7D2828E8D466}" srcOrd="5" destOrd="0" presId="urn:microsoft.com/office/officeart/2018/2/layout/IconVerticalSolidList"/>
    <dgm:cxn modelId="{0823F995-DFEB-4F6C-A12E-2D38131DA267}" type="presParOf" srcId="{EB81E2C1-CDF3-49AC-93A8-210557180D11}" destId="{D5A9E340-5289-4AD8-A104-DBC75409A26A}" srcOrd="6" destOrd="0" presId="urn:microsoft.com/office/officeart/2018/2/layout/IconVerticalSolidList"/>
    <dgm:cxn modelId="{8ABFCEC9-F450-4D8B-B5F2-1964DE742A76}" type="presParOf" srcId="{D5A9E340-5289-4AD8-A104-DBC75409A26A}" destId="{2A0D5B5F-AB6F-4D98-9FAF-7EC033AC4A7B}" srcOrd="0" destOrd="0" presId="urn:microsoft.com/office/officeart/2018/2/layout/IconVerticalSolidList"/>
    <dgm:cxn modelId="{5D887908-EB1E-49F2-8B14-097CA37E99AB}" type="presParOf" srcId="{D5A9E340-5289-4AD8-A104-DBC75409A26A}" destId="{9FDB3A3B-5AB4-481D-809B-EF62C6151832}" srcOrd="1" destOrd="0" presId="urn:microsoft.com/office/officeart/2018/2/layout/IconVerticalSolidList"/>
    <dgm:cxn modelId="{3D88C523-2C3F-41B4-A988-38AC29C2E9B0}" type="presParOf" srcId="{D5A9E340-5289-4AD8-A104-DBC75409A26A}" destId="{2B8C7C25-21E2-44A7-8E16-9EBFD8CFE512}" srcOrd="2" destOrd="0" presId="urn:microsoft.com/office/officeart/2018/2/layout/IconVerticalSolidList"/>
    <dgm:cxn modelId="{C18D94B9-C676-4A61-BCE1-BEB2E7CB6332}" type="presParOf" srcId="{D5A9E340-5289-4AD8-A104-DBC75409A26A}" destId="{B5CE5E81-75B8-43AE-B547-194E7B2736C9}" srcOrd="3" destOrd="0" presId="urn:microsoft.com/office/officeart/2018/2/layout/IconVerticalSolidList"/>
    <dgm:cxn modelId="{BFF5BAC7-474D-4CCF-8649-C1FD7F23A1B1}" type="presParOf" srcId="{EB81E2C1-CDF3-49AC-93A8-210557180D11}" destId="{9BC878AE-356D-4D8B-9A5E-632D9060D976}" srcOrd="7" destOrd="0" presId="urn:microsoft.com/office/officeart/2018/2/layout/IconVerticalSolidList"/>
    <dgm:cxn modelId="{F7BDD024-6DD3-44FA-B67F-B600C995CA54}" type="presParOf" srcId="{EB81E2C1-CDF3-49AC-93A8-210557180D11}" destId="{93054EF5-909C-4EA3-AC5D-9531374512D7}" srcOrd="8" destOrd="0" presId="urn:microsoft.com/office/officeart/2018/2/layout/IconVerticalSolidList"/>
    <dgm:cxn modelId="{53C70B68-E65B-40A9-A5E4-F7EB0D6F8C3D}" type="presParOf" srcId="{93054EF5-909C-4EA3-AC5D-9531374512D7}" destId="{6B20771F-3D2B-429D-91B2-5FE6BA9A2B09}" srcOrd="0" destOrd="0" presId="urn:microsoft.com/office/officeart/2018/2/layout/IconVerticalSolidList"/>
    <dgm:cxn modelId="{CA016EC5-06C7-46C5-A7BE-421015A8B630}" type="presParOf" srcId="{93054EF5-909C-4EA3-AC5D-9531374512D7}" destId="{EF947740-1083-4733-849E-8FA93D433143}" srcOrd="1" destOrd="0" presId="urn:microsoft.com/office/officeart/2018/2/layout/IconVerticalSolidList"/>
    <dgm:cxn modelId="{BC45D678-E9CF-4832-BA9D-3494B26B47E8}" type="presParOf" srcId="{93054EF5-909C-4EA3-AC5D-9531374512D7}" destId="{58E7B318-D513-4C05-BD2A-43DE6C721E70}" srcOrd="2" destOrd="0" presId="urn:microsoft.com/office/officeart/2018/2/layout/IconVerticalSolidList"/>
    <dgm:cxn modelId="{49E14C37-45C9-4BCE-94EB-7D979AE8BE39}" type="presParOf" srcId="{93054EF5-909C-4EA3-AC5D-9531374512D7}" destId="{ACF919BC-8DC9-41D7-B7C7-8984F42E6278}" srcOrd="3" destOrd="0" presId="urn:microsoft.com/office/officeart/2018/2/layout/IconVerticalSolidList"/>
    <dgm:cxn modelId="{2B4AF3D4-2AED-47B3-BE34-C6EA02A88BAA}" type="presParOf" srcId="{EB81E2C1-CDF3-49AC-93A8-210557180D11}" destId="{7984C281-2370-406C-A484-8EFA21B057F2}" srcOrd="9" destOrd="0" presId="urn:microsoft.com/office/officeart/2018/2/layout/IconVerticalSolidList"/>
    <dgm:cxn modelId="{E37889CC-C541-4636-95EC-A1D174EADEE4}" type="presParOf" srcId="{EB81E2C1-CDF3-49AC-93A8-210557180D11}" destId="{8DE177B2-BF5F-4B52-96A1-CF54D9DDA3A8}" srcOrd="10" destOrd="0" presId="urn:microsoft.com/office/officeart/2018/2/layout/IconVerticalSolidList"/>
    <dgm:cxn modelId="{AA8173C2-CA3B-4721-9E2B-6FE45CABEF79}" type="presParOf" srcId="{8DE177B2-BF5F-4B52-96A1-CF54D9DDA3A8}" destId="{900E6880-2DC8-492E-9E68-9B5B0BB388E0}" srcOrd="0" destOrd="0" presId="urn:microsoft.com/office/officeart/2018/2/layout/IconVerticalSolidList"/>
    <dgm:cxn modelId="{0A0E763F-AAEB-479F-B9F6-51DE304C2C12}" type="presParOf" srcId="{8DE177B2-BF5F-4B52-96A1-CF54D9DDA3A8}" destId="{45E7E0DD-E7F4-4FEE-AE9C-6F2B16D3DB10}" srcOrd="1" destOrd="0" presId="urn:microsoft.com/office/officeart/2018/2/layout/IconVerticalSolidList"/>
    <dgm:cxn modelId="{D9A9E042-7F60-42F6-8D10-9A056134758E}" type="presParOf" srcId="{8DE177B2-BF5F-4B52-96A1-CF54D9DDA3A8}" destId="{030583FE-2B6E-4E0A-B7E0-FE427560D5C3}" srcOrd="2" destOrd="0" presId="urn:microsoft.com/office/officeart/2018/2/layout/IconVerticalSolidList"/>
    <dgm:cxn modelId="{357BDC38-9ABE-4CDB-BB10-3E4254D69E33}" type="presParOf" srcId="{8DE177B2-BF5F-4B52-96A1-CF54D9DDA3A8}" destId="{7A96C44A-06EF-4E96-A180-79788E79B162}"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8DB3D2F-90F6-4266-99D6-333E7E796689}" type="doc">
      <dgm:prSet loTypeId="urn:microsoft.com/office/officeart/2018/2/layout/IconVerticalSolidList" loCatId="icon" qsTypeId="urn:microsoft.com/office/officeart/2005/8/quickstyle/simple1" qsCatId="simple" csTypeId="urn:microsoft.com/office/officeart/2018/5/colors/Iconchunking_neutralbg_accent4_2" csCatId="accent4" phldr="1"/>
      <dgm:spPr/>
      <dgm:t>
        <a:bodyPr/>
        <a:lstStyle/>
        <a:p>
          <a:endParaRPr lang="en-US"/>
        </a:p>
      </dgm:t>
    </dgm:pt>
    <dgm:pt modelId="{D6C03BD3-54C5-434B-A436-DEF157145988}">
      <dgm:prSet/>
      <dgm:spPr/>
      <dgm:t>
        <a:bodyPr/>
        <a:lstStyle/>
        <a:p>
          <a:pPr>
            <a:lnSpc>
              <a:spcPct val="100000"/>
            </a:lnSpc>
          </a:pPr>
          <a:r>
            <a:rPr lang="en-US"/>
            <a:t>I am </a:t>
          </a:r>
          <a:r>
            <a:rPr lang="en-US" b="1"/>
            <a:t>alive and kicking</a:t>
          </a:r>
          <a:r>
            <a:rPr lang="en-US"/>
            <a:t> (to continue to be well, healthy or successful)</a:t>
          </a:r>
        </a:p>
      </dgm:t>
    </dgm:pt>
    <dgm:pt modelId="{5FE51291-6AA3-471B-9FAD-1FF89DC9FA94}" type="parTrans" cxnId="{81872FDE-F95F-49BF-9355-72FFB99A2DF0}">
      <dgm:prSet/>
      <dgm:spPr/>
      <dgm:t>
        <a:bodyPr/>
        <a:lstStyle/>
        <a:p>
          <a:endParaRPr lang="en-US"/>
        </a:p>
      </dgm:t>
    </dgm:pt>
    <dgm:pt modelId="{BED4199D-D3A5-48E3-A15B-7987ADE118A8}" type="sibTrans" cxnId="{81872FDE-F95F-49BF-9355-72FFB99A2DF0}">
      <dgm:prSet/>
      <dgm:spPr/>
      <dgm:t>
        <a:bodyPr/>
        <a:lstStyle/>
        <a:p>
          <a:endParaRPr lang="en-US"/>
        </a:p>
      </dgm:t>
    </dgm:pt>
    <dgm:pt modelId="{93F8A1A1-A2F1-4F30-A676-0CD1D2237DB5}">
      <dgm:prSet/>
      <dgm:spPr/>
      <dgm:t>
        <a:bodyPr/>
        <a:lstStyle/>
        <a:p>
          <a:pPr>
            <a:lnSpc>
              <a:spcPct val="100000"/>
            </a:lnSpc>
          </a:pPr>
          <a:r>
            <a:rPr lang="en-US"/>
            <a:t>I feel </a:t>
          </a:r>
          <a:r>
            <a:rPr lang="en-US" b="1"/>
            <a:t>good</a:t>
          </a:r>
          <a:r>
            <a:rPr lang="en-US"/>
            <a:t> (used to talk about emotional state)</a:t>
          </a:r>
        </a:p>
      </dgm:t>
    </dgm:pt>
    <dgm:pt modelId="{3286DF84-AC7E-4B10-9613-770D990DE49C}" type="parTrans" cxnId="{5EC3AD26-223D-45E3-8930-839493843903}">
      <dgm:prSet/>
      <dgm:spPr/>
      <dgm:t>
        <a:bodyPr/>
        <a:lstStyle/>
        <a:p>
          <a:endParaRPr lang="en-US"/>
        </a:p>
      </dgm:t>
    </dgm:pt>
    <dgm:pt modelId="{49F49CE4-FF73-4F3E-A2BF-E5B5BA2F3544}" type="sibTrans" cxnId="{5EC3AD26-223D-45E3-8930-839493843903}">
      <dgm:prSet/>
      <dgm:spPr/>
      <dgm:t>
        <a:bodyPr/>
        <a:lstStyle/>
        <a:p>
          <a:endParaRPr lang="en-US"/>
        </a:p>
      </dgm:t>
    </dgm:pt>
    <dgm:pt modelId="{D7325325-8D59-472E-AC2E-4E84DC3B100B}">
      <dgm:prSet/>
      <dgm:spPr/>
      <dgm:t>
        <a:bodyPr/>
        <a:lstStyle/>
        <a:p>
          <a:pPr>
            <a:lnSpc>
              <a:spcPct val="100000"/>
            </a:lnSpc>
          </a:pPr>
          <a:r>
            <a:rPr lang="en-US"/>
            <a:t>I </a:t>
          </a:r>
          <a:r>
            <a:rPr lang="en-US" b="1"/>
            <a:t>feel great</a:t>
          </a:r>
          <a:r>
            <a:rPr lang="en-US"/>
            <a:t> / </a:t>
          </a:r>
          <a:r>
            <a:rPr lang="en-US" b="1"/>
            <a:t>well</a:t>
          </a:r>
          <a:endParaRPr lang="en-US"/>
        </a:p>
      </dgm:t>
    </dgm:pt>
    <dgm:pt modelId="{4D2A3A71-A240-49CA-AFEB-F1EA025B320E}" type="parTrans" cxnId="{39ACEA67-4229-4D2F-958A-C59C21533925}">
      <dgm:prSet/>
      <dgm:spPr/>
      <dgm:t>
        <a:bodyPr/>
        <a:lstStyle/>
        <a:p>
          <a:endParaRPr lang="en-US"/>
        </a:p>
      </dgm:t>
    </dgm:pt>
    <dgm:pt modelId="{25A548AA-A896-4D6A-B09C-41A3ACE296FF}" type="sibTrans" cxnId="{39ACEA67-4229-4D2F-958A-C59C21533925}">
      <dgm:prSet/>
      <dgm:spPr/>
      <dgm:t>
        <a:bodyPr/>
        <a:lstStyle/>
        <a:p>
          <a:endParaRPr lang="en-US"/>
        </a:p>
      </dgm:t>
    </dgm:pt>
    <dgm:pt modelId="{0DF92E73-5AF7-4294-99F6-AE630922AE50}">
      <dgm:prSet/>
      <dgm:spPr/>
      <dgm:t>
        <a:bodyPr/>
        <a:lstStyle/>
        <a:p>
          <a:pPr>
            <a:lnSpc>
              <a:spcPct val="100000"/>
            </a:lnSpc>
          </a:pPr>
          <a:r>
            <a:rPr lang="en-US"/>
            <a:t>He is </a:t>
          </a:r>
          <a:r>
            <a:rPr lang="en-US" b="1"/>
            <a:t>a picture of (good) health</a:t>
          </a:r>
          <a:r>
            <a:rPr lang="en-US"/>
            <a:t> (to be in a very healthy condition)</a:t>
          </a:r>
        </a:p>
      </dgm:t>
    </dgm:pt>
    <dgm:pt modelId="{B1AA661C-7375-413B-B1D9-0A21DBB58919}" type="parTrans" cxnId="{73538398-2EDB-4A9E-8A2B-2D0D723CA9AF}">
      <dgm:prSet/>
      <dgm:spPr/>
      <dgm:t>
        <a:bodyPr/>
        <a:lstStyle/>
        <a:p>
          <a:endParaRPr lang="en-US"/>
        </a:p>
      </dgm:t>
    </dgm:pt>
    <dgm:pt modelId="{F7040356-15E5-4E7A-A79F-73EE21EA5DC1}" type="sibTrans" cxnId="{73538398-2EDB-4A9E-8A2B-2D0D723CA9AF}">
      <dgm:prSet/>
      <dgm:spPr/>
      <dgm:t>
        <a:bodyPr/>
        <a:lstStyle/>
        <a:p>
          <a:endParaRPr lang="en-US"/>
        </a:p>
      </dgm:t>
    </dgm:pt>
    <dgm:pt modelId="{058F984A-C559-4EC1-84E8-DF6570102580}">
      <dgm:prSet/>
      <dgm:spPr/>
      <dgm:t>
        <a:bodyPr/>
        <a:lstStyle/>
        <a:p>
          <a:pPr>
            <a:lnSpc>
              <a:spcPct val="100000"/>
            </a:lnSpc>
          </a:pPr>
          <a:r>
            <a:rPr lang="en-US"/>
            <a:t>She is </a:t>
          </a:r>
          <a:r>
            <a:rPr lang="en-US" b="1"/>
            <a:t>hale and hearty</a:t>
          </a:r>
          <a:r>
            <a:rPr lang="en-US"/>
            <a:t> (to be in a good health)</a:t>
          </a:r>
        </a:p>
      </dgm:t>
    </dgm:pt>
    <dgm:pt modelId="{6ED10596-B4D0-4D11-BC91-1C1FCEDCD1B9}" type="parTrans" cxnId="{366988BC-F3F0-4EE2-BD40-770326424319}">
      <dgm:prSet/>
      <dgm:spPr/>
      <dgm:t>
        <a:bodyPr/>
        <a:lstStyle/>
        <a:p>
          <a:endParaRPr lang="en-US"/>
        </a:p>
      </dgm:t>
    </dgm:pt>
    <dgm:pt modelId="{58F99A06-E0FA-4A8C-A315-2CC8BCD37185}" type="sibTrans" cxnId="{366988BC-F3F0-4EE2-BD40-770326424319}">
      <dgm:prSet/>
      <dgm:spPr/>
      <dgm:t>
        <a:bodyPr/>
        <a:lstStyle/>
        <a:p>
          <a:endParaRPr lang="en-US"/>
        </a:p>
      </dgm:t>
    </dgm:pt>
    <dgm:pt modelId="{55050EEE-9E28-41F3-B960-E971FF8EE2FB}" type="pres">
      <dgm:prSet presAssocID="{F8DB3D2F-90F6-4266-99D6-333E7E796689}" presName="root" presStyleCnt="0">
        <dgm:presLayoutVars>
          <dgm:dir/>
          <dgm:resizeHandles val="exact"/>
        </dgm:presLayoutVars>
      </dgm:prSet>
      <dgm:spPr/>
      <dgm:t>
        <a:bodyPr/>
        <a:lstStyle/>
        <a:p>
          <a:endParaRPr lang="en-US"/>
        </a:p>
      </dgm:t>
    </dgm:pt>
    <dgm:pt modelId="{D7FB39BF-1010-4313-9D8D-C6ACD38C732D}" type="pres">
      <dgm:prSet presAssocID="{D6C03BD3-54C5-434B-A436-DEF157145988}" presName="compNode" presStyleCnt="0"/>
      <dgm:spPr/>
    </dgm:pt>
    <dgm:pt modelId="{ED9A3F2D-C596-4F06-8501-C5AF4146CD9B}" type="pres">
      <dgm:prSet presAssocID="{D6C03BD3-54C5-434B-A436-DEF157145988}" presName="bgRect" presStyleLbl="bgShp" presStyleIdx="0" presStyleCnt="5"/>
      <dgm:spPr/>
    </dgm:pt>
    <dgm:pt modelId="{84F34699-D23F-4F70-AAD1-44830690A411}" type="pres">
      <dgm:prSet presAssocID="{D6C03BD3-54C5-434B-A436-DEF157145988}" presName="iconRect" presStyleLbl="node1" presStyleIdx="0" presStyleCnt="5"/>
      <dgm:spPr>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t>
        <a:bodyPr/>
        <a:lstStyle/>
        <a:p>
          <a:endParaRPr lang="en-US"/>
        </a:p>
      </dgm:t>
      <dgm:extLst>
        <a:ext uri="{E40237B7-FDA0-4F09-8148-C483321AD2D9}">
          <dgm14:cNvPr xmlns:dgm14="http://schemas.microsoft.com/office/drawing/2010/diagram" id="0" name="" descr="Accept"/>
        </a:ext>
      </dgm:extLst>
    </dgm:pt>
    <dgm:pt modelId="{786967DF-0946-4EC5-AEEF-A281977AF16F}" type="pres">
      <dgm:prSet presAssocID="{D6C03BD3-54C5-434B-A436-DEF157145988}" presName="spaceRect" presStyleCnt="0"/>
      <dgm:spPr/>
    </dgm:pt>
    <dgm:pt modelId="{35AF785B-DD02-44C5-8657-DDA18CDDBFE3}" type="pres">
      <dgm:prSet presAssocID="{D6C03BD3-54C5-434B-A436-DEF157145988}" presName="parTx" presStyleLbl="revTx" presStyleIdx="0" presStyleCnt="5">
        <dgm:presLayoutVars>
          <dgm:chMax val="0"/>
          <dgm:chPref val="0"/>
        </dgm:presLayoutVars>
      </dgm:prSet>
      <dgm:spPr/>
      <dgm:t>
        <a:bodyPr/>
        <a:lstStyle/>
        <a:p>
          <a:endParaRPr lang="en-US"/>
        </a:p>
      </dgm:t>
    </dgm:pt>
    <dgm:pt modelId="{8C87566D-402D-4D3B-8C76-5A7106DB34AC}" type="pres">
      <dgm:prSet presAssocID="{BED4199D-D3A5-48E3-A15B-7987ADE118A8}" presName="sibTrans" presStyleCnt="0"/>
      <dgm:spPr/>
    </dgm:pt>
    <dgm:pt modelId="{A53C7817-2EED-4554-9777-2758B9DA91AF}" type="pres">
      <dgm:prSet presAssocID="{93F8A1A1-A2F1-4F30-A676-0CD1D2237DB5}" presName="compNode" presStyleCnt="0"/>
      <dgm:spPr/>
    </dgm:pt>
    <dgm:pt modelId="{2879FA0D-C3F1-4BAB-9932-FD3B188DA78F}" type="pres">
      <dgm:prSet presAssocID="{93F8A1A1-A2F1-4F30-A676-0CD1D2237DB5}" presName="bgRect" presStyleLbl="bgShp" presStyleIdx="1" presStyleCnt="5"/>
      <dgm:spPr/>
    </dgm:pt>
    <dgm:pt modelId="{071591F6-C656-49FD-BBA8-744733EBBBB3}" type="pres">
      <dgm:prSet presAssocID="{93F8A1A1-A2F1-4F30-A676-0CD1D2237DB5}" presName="iconRect" presStyleLbl="node1" presStyleIdx="1" presStyleCnt="5"/>
      <dgm:spPr>
        <a:blipFill>
          <a:blip xmlns:r="http://schemas.openxmlformats.org/officeDocument/2006/relationships"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t>
        <a:bodyPr/>
        <a:lstStyle/>
        <a:p>
          <a:endParaRPr lang="en-US"/>
        </a:p>
      </dgm:t>
      <dgm:extLst>
        <a:ext uri="{E40237B7-FDA0-4F09-8148-C483321AD2D9}">
          <dgm14:cNvPr xmlns:dgm14="http://schemas.microsoft.com/office/drawing/2010/diagram" id="0" name="" descr="Chat"/>
        </a:ext>
      </dgm:extLst>
    </dgm:pt>
    <dgm:pt modelId="{C7EF9DBA-02ED-4697-8A00-90EBD5A24216}" type="pres">
      <dgm:prSet presAssocID="{93F8A1A1-A2F1-4F30-A676-0CD1D2237DB5}" presName="spaceRect" presStyleCnt="0"/>
      <dgm:spPr/>
    </dgm:pt>
    <dgm:pt modelId="{CA68BDBE-B915-4A6C-846D-ECD6B7087858}" type="pres">
      <dgm:prSet presAssocID="{93F8A1A1-A2F1-4F30-A676-0CD1D2237DB5}" presName="parTx" presStyleLbl="revTx" presStyleIdx="1" presStyleCnt="5">
        <dgm:presLayoutVars>
          <dgm:chMax val="0"/>
          <dgm:chPref val="0"/>
        </dgm:presLayoutVars>
      </dgm:prSet>
      <dgm:spPr/>
      <dgm:t>
        <a:bodyPr/>
        <a:lstStyle/>
        <a:p>
          <a:endParaRPr lang="en-US"/>
        </a:p>
      </dgm:t>
    </dgm:pt>
    <dgm:pt modelId="{8198A1AD-ECA0-493A-A6AB-87A24763446D}" type="pres">
      <dgm:prSet presAssocID="{49F49CE4-FF73-4F3E-A2BF-E5B5BA2F3544}" presName="sibTrans" presStyleCnt="0"/>
      <dgm:spPr/>
    </dgm:pt>
    <dgm:pt modelId="{56BE5DF1-C9E2-4359-9F26-5F89AED94889}" type="pres">
      <dgm:prSet presAssocID="{D7325325-8D59-472E-AC2E-4E84DC3B100B}" presName="compNode" presStyleCnt="0"/>
      <dgm:spPr/>
    </dgm:pt>
    <dgm:pt modelId="{B106AA77-72DC-4CEE-9783-FC8A680CAD1E}" type="pres">
      <dgm:prSet presAssocID="{D7325325-8D59-472E-AC2E-4E84DC3B100B}" presName="bgRect" presStyleLbl="bgShp" presStyleIdx="2" presStyleCnt="5"/>
      <dgm:spPr/>
    </dgm:pt>
    <dgm:pt modelId="{20C4CF4D-2C3B-4491-8B08-7AA83F34C1FA}" type="pres">
      <dgm:prSet presAssocID="{D7325325-8D59-472E-AC2E-4E84DC3B100B}" presName="iconRect" presStyleLbl="node1" presStyleIdx="2" presStyleCnt="5"/>
      <dgm:spPr>
        <a:blipFill>
          <a:blip xmlns:r="http://schemas.openxmlformats.org/officeDocument/2006/relationships"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t>
        <a:bodyPr/>
        <a:lstStyle/>
        <a:p>
          <a:endParaRPr lang="en-US"/>
        </a:p>
      </dgm:t>
      <dgm:extLst>
        <a:ext uri="{E40237B7-FDA0-4F09-8148-C483321AD2D9}">
          <dgm14:cNvPr xmlns:dgm14="http://schemas.microsoft.com/office/drawing/2010/diagram" id="0" name="" descr="Right Double Quote"/>
        </a:ext>
      </dgm:extLst>
    </dgm:pt>
    <dgm:pt modelId="{487A7FBE-6FD1-4867-B676-D89AA132C082}" type="pres">
      <dgm:prSet presAssocID="{D7325325-8D59-472E-AC2E-4E84DC3B100B}" presName="spaceRect" presStyleCnt="0"/>
      <dgm:spPr/>
    </dgm:pt>
    <dgm:pt modelId="{8D72E83D-BC4D-4578-BA98-288D884E7314}" type="pres">
      <dgm:prSet presAssocID="{D7325325-8D59-472E-AC2E-4E84DC3B100B}" presName="parTx" presStyleLbl="revTx" presStyleIdx="2" presStyleCnt="5">
        <dgm:presLayoutVars>
          <dgm:chMax val="0"/>
          <dgm:chPref val="0"/>
        </dgm:presLayoutVars>
      </dgm:prSet>
      <dgm:spPr/>
      <dgm:t>
        <a:bodyPr/>
        <a:lstStyle/>
        <a:p>
          <a:endParaRPr lang="en-US"/>
        </a:p>
      </dgm:t>
    </dgm:pt>
    <dgm:pt modelId="{21D2A6BC-7ADB-4A8D-B96E-50BBDC72950F}" type="pres">
      <dgm:prSet presAssocID="{25A548AA-A896-4D6A-B09C-41A3ACE296FF}" presName="sibTrans" presStyleCnt="0"/>
      <dgm:spPr/>
    </dgm:pt>
    <dgm:pt modelId="{E0F8E94D-2838-4288-9626-EA592C6BFD2F}" type="pres">
      <dgm:prSet presAssocID="{0DF92E73-5AF7-4294-99F6-AE630922AE50}" presName="compNode" presStyleCnt="0"/>
      <dgm:spPr/>
    </dgm:pt>
    <dgm:pt modelId="{525AA7BB-A820-4BA5-AF3F-38D701B69868}" type="pres">
      <dgm:prSet presAssocID="{0DF92E73-5AF7-4294-99F6-AE630922AE50}" presName="bgRect" presStyleLbl="bgShp" presStyleIdx="3" presStyleCnt="5"/>
      <dgm:spPr/>
    </dgm:pt>
    <dgm:pt modelId="{D1E9334D-033B-46D3-9144-9C5A1FB73DA5}" type="pres">
      <dgm:prSet presAssocID="{0DF92E73-5AF7-4294-99F6-AE630922AE50}" presName="iconRect" presStyleLbl="node1" presStyleIdx="3" presStyleCnt="5"/>
      <dgm:spPr>
        <a:blipFill>
          <a:blip xmlns:r="http://schemas.openxmlformats.org/officeDocument/2006/relationships" r:embed="rId7"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dgm:spPr>
      <dgm:t>
        <a:bodyPr/>
        <a:lstStyle/>
        <a:p>
          <a:endParaRPr lang="en-US"/>
        </a:p>
      </dgm:t>
      <dgm:extLst>
        <a:ext uri="{E40237B7-FDA0-4F09-8148-C483321AD2D9}">
          <dgm14:cNvPr xmlns:dgm14="http://schemas.microsoft.com/office/drawing/2010/diagram" id="0" name="" descr="Health"/>
        </a:ext>
      </dgm:extLst>
    </dgm:pt>
    <dgm:pt modelId="{0C3E06EA-8AAA-46CC-A58E-80E11A7FA417}" type="pres">
      <dgm:prSet presAssocID="{0DF92E73-5AF7-4294-99F6-AE630922AE50}" presName="spaceRect" presStyleCnt="0"/>
      <dgm:spPr/>
    </dgm:pt>
    <dgm:pt modelId="{A74467F5-12C3-445B-B69C-16E5FDA89517}" type="pres">
      <dgm:prSet presAssocID="{0DF92E73-5AF7-4294-99F6-AE630922AE50}" presName="parTx" presStyleLbl="revTx" presStyleIdx="3" presStyleCnt="5">
        <dgm:presLayoutVars>
          <dgm:chMax val="0"/>
          <dgm:chPref val="0"/>
        </dgm:presLayoutVars>
      </dgm:prSet>
      <dgm:spPr/>
      <dgm:t>
        <a:bodyPr/>
        <a:lstStyle/>
        <a:p>
          <a:endParaRPr lang="en-US"/>
        </a:p>
      </dgm:t>
    </dgm:pt>
    <dgm:pt modelId="{02AC2CFC-673D-464B-BBF8-9460446F9402}" type="pres">
      <dgm:prSet presAssocID="{F7040356-15E5-4E7A-A79F-73EE21EA5DC1}" presName="sibTrans" presStyleCnt="0"/>
      <dgm:spPr/>
    </dgm:pt>
    <dgm:pt modelId="{12E5A005-CDC6-4191-8F83-6F265A132560}" type="pres">
      <dgm:prSet presAssocID="{058F984A-C559-4EC1-84E8-DF6570102580}" presName="compNode" presStyleCnt="0"/>
      <dgm:spPr/>
    </dgm:pt>
    <dgm:pt modelId="{B39A90DC-7775-41BD-A37C-B111D8AD3E7B}" type="pres">
      <dgm:prSet presAssocID="{058F984A-C559-4EC1-84E8-DF6570102580}" presName="bgRect" presStyleLbl="bgShp" presStyleIdx="4" presStyleCnt="5"/>
      <dgm:spPr/>
    </dgm:pt>
    <dgm:pt modelId="{9C7B9FA1-0D83-4D81-A83D-70E9E2B8BFC5}" type="pres">
      <dgm:prSet presAssocID="{058F984A-C559-4EC1-84E8-DF6570102580}" presName="iconRect" presStyleLbl="node1" presStyleIdx="4" presStyleCnt="5"/>
      <dgm:spPr>
        <a:blipFill>
          <a:blip xmlns:r="http://schemas.openxmlformats.org/officeDocument/2006/relationships" r:embed="rId9" cstate="hq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a:ln>
          <a:noFill/>
        </a:ln>
      </dgm:spPr>
      <dgm:t>
        <a:bodyPr/>
        <a:lstStyle/>
        <a:p>
          <a:endParaRPr lang="en-US"/>
        </a:p>
      </dgm:t>
      <dgm:extLst>
        <a:ext uri="{E40237B7-FDA0-4F09-8148-C483321AD2D9}">
          <dgm14:cNvPr xmlns:dgm14="http://schemas.microsoft.com/office/drawing/2010/diagram" id="0" name="" descr="Family"/>
        </a:ext>
      </dgm:extLst>
    </dgm:pt>
    <dgm:pt modelId="{DA7818A9-FAA1-4B53-B36F-77C81965FE86}" type="pres">
      <dgm:prSet presAssocID="{058F984A-C559-4EC1-84E8-DF6570102580}" presName="spaceRect" presStyleCnt="0"/>
      <dgm:spPr/>
    </dgm:pt>
    <dgm:pt modelId="{61F3B767-02C6-482E-AFD1-92A0E3088DD5}" type="pres">
      <dgm:prSet presAssocID="{058F984A-C559-4EC1-84E8-DF6570102580}" presName="parTx" presStyleLbl="revTx" presStyleIdx="4" presStyleCnt="5">
        <dgm:presLayoutVars>
          <dgm:chMax val="0"/>
          <dgm:chPref val="0"/>
        </dgm:presLayoutVars>
      </dgm:prSet>
      <dgm:spPr/>
      <dgm:t>
        <a:bodyPr/>
        <a:lstStyle/>
        <a:p>
          <a:endParaRPr lang="en-US"/>
        </a:p>
      </dgm:t>
    </dgm:pt>
  </dgm:ptLst>
  <dgm:cxnLst>
    <dgm:cxn modelId="{25150408-0F0A-4308-B070-C9C7EF7AF729}" type="presOf" srcId="{D7325325-8D59-472E-AC2E-4E84DC3B100B}" destId="{8D72E83D-BC4D-4578-BA98-288D884E7314}" srcOrd="0" destOrd="0" presId="urn:microsoft.com/office/officeart/2018/2/layout/IconVerticalSolidList"/>
    <dgm:cxn modelId="{72759CD6-85E8-40BF-9EAD-336A49F0B43D}" type="presOf" srcId="{058F984A-C559-4EC1-84E8-DF6570102580}" destId="{61F3B767-02C6-482E-AFD1-92A0E3088DD5}" srcOrd="0" destOrd="0" presId="urn:microsoft.com/office/officeart/2018/2/layout/IconVerticalSolidList"/>
    <dgm:cxn modelId="{E247A874-47F3-4DF3-8495-CC7B308DCD93}" type="presOf" srcId="{93F8A1A1-A2F1-4F30-A676-0CD1D2237DB5}" destId="{CA68BDBE-B915-4A6C-846D-ECD6B7087858}" srcOrd="0" destOrd="0" presId="urn:microsoft.com/office/officeart/2018/2/layout/IconVerticalSolidList"/>
    <dgm:cxn modelId="{5EC3AD26-223D-45E3-8930-839493843903}" srcId="{F8DB3D2F-90F6-4266-99D6-333E7E796689}" destId="{93F8A1A1-A2F1-4F30-A676-0CD1D2237DB5}" srcOrd="1" destOrd="0" parTransId="{3286DF84-AC7E-4B10-9613-770D990DE49C}" sibTransId="{49F49CE4-FF73-4F3E-A2BF-E5B5BA2F3544}"/>
    <dgm:cxn modelId="{81872FDE-F95F-49BF-9355-72FFB99A2DF0}" srcId="{F8DB3D2F-90F6-4266-99D6-333E7E796689}" destId="{D6C03BD3-54C5-434B-A436-DEF157145988}" srcOrd="0" destOrd="0" parTransId="{5FE51291-6AA3-471B-9FAD-1FF89DC9FA94}" sibTransId="{BED4199D-D3A5-48E3-A15B-7987ADE118A8}"/>
    <dgm:cxn modelId="{46E7975B-00FA-49B4-8B82-19ACF743A50A}" type="presOf" srcId="{F8DB3D2F-90F6-4266-99D6-333E7E796689}" destId="{55050EEE-9E28-41F3-B960-E971FF8EE2FB}" srcOrd="0" destOrd="0" presId="urn:microsoft.com/office/officeart/2018/2/layout/IconVerticalSolidList"/>
    <dgm:cxn modelId="{0A60B8B1-EDF8-4066-AB34-B4AA9E04B3EB}" type="presOf" srcId="{D6C03BD3-54C5-434B-A436-DEF157145988}" destId="{35AF785B-DD02-44C5-8657-DDA18CDDBFE3}" srcOrd="0" destOrd="0" presId="urn:microsoft.com/office/officeart/2018/2/layout/IconVerticalSolidList"/>
    <dgm:cxn modelId="{73538398-2EDB-4A9E-8A2B-2D0D723CA9AF}" srcId="{F8DB3D2F-90F6-4266-99D6-333E7E796689}" destId="{0DF92E73-5AF7-4294-99F6-AE630922AE50}" srcOrd="3" destOrd="0" parTransId="{B1AA661C-7375-413B-B1D9-0A21DBB58919}" sibTransId="{F7040356-15E5-4E7A-A79F-73EE21EA5DC1}"/>
    <dgm:cxn modelId="{366988BC-F3F0-4EE2-BD40-770326424319}" srcId="{F8DB3D2F-90F6-4266-99D6-333E7E796689}" destId="{058F984A-C559-4EC1-84E8-DF6570102580}" srcOrd="4" destOrd="0" parTransId="{6ED10596-B4D0-4D11-BC91-1C1FCEDCD1B9}" sibTransId="{58F99A06-E0FA-4A8C-A315-2CC8BCD37185}"/>
    <dgm:cxn modelId="{9AD556F2-61DC-476F-AA06-EF620506E7D8}" type="presOf" srcId="{0DF92E73-5AF7-4294-99F6-AE630922AE50}" destId="{A74467F5-12C3-445B-B69C-16E5FDA89517}" srcOrd="0" destOrd="0" presId="urn:microsoft.com/office/officeart/2018/2/layout/IconVerticalSolidList"/>
    <dgm:cxn modelId="{39ACEA67-4229-4D2F-958A-C59C21533925}" srcId="{F8DB3D2F-90F6-4266-99D6-333E7E796689}" destId="{D7325325-8D59-472E-AC2E-4E84DC3B100B}" srcOrd="2" destOrd="0" parTransId="{4D2A3A71-A240-49CA-AFEB-F1EA025B320E}" sibTransId="{25A548AA-A896-4D6A-B09C-41A3ACE296FF}"/>
    <dgm:cxn modelId="{A5FDD5EA-B403-4981-B06A-71105B2E0097}" type="presParOf" srcId="{55050EEE-9E28-41F3-B960-E971FF8EE2FB}" destId="{D7FB39BF-1010-4313-9D8D-C6ACD38C732D}" srcOrd="0" destOrd="0" presId="urn:microsoft.com/office/officeart/2018/2/layout/IconVerticalSolidList"/>
    <dgm:cxn modelId="{5473F9D8-BA86-4766-9967-70C38CF077DD}" type="presParOf" srcId="{D7FB39BF-1010-4313-9D8D-C6ACD38C732D}" destId="{ED9A3F2D-C596-4F06-8501-C5AF4146CD9B}" srcOrd="0" destOrd="0" presId="urn:microsoft.com/office/officeart/2018/2/layout/IconVerticalSolidList"/>
    <dgm:cxn modelId="{B180E768-60F5-4C15-AAD6-2CE66D3CDEA6}" type="presParOf" srcId="{D7FB39BF-1010-4313-9D8D-C6ACD38C732D}" destId="{84F34699-D23F-4F70-AAD1-44830690A411}" srcOrd="1" destOrd="0" presId="urn:microsoft.com/office/officeart/2018/2/layout/IconVerticalSolidList"/>
    <dgm:cxn modelId="{842B5CBF-2A8F-4691-BDAE-8BB6F4E564B0}" type="presParOf" srcId="{D7FB39BF-1010-4313-9D8D-C6ACD38C732D}" destId="{786967DF-0946-4EC5-AEEF-A281977AF16F}" srcOrd="2" destOrd="0" presId="urn:microsoft.com/office/officeart/2018/2/layout/IconVerticalSolidList"/>
    <dgm:cxn modelId="{7801DD31-6972-46B4-BDBC-C0C9249FA326}" type="presParOf" srcId="{D7FB39BF-1010-4313-9D8D-C6ACD38C732D}" destId="{35AF785B-DD02-44C5-8657-DDA18CDDBFE3}" srcOrd="3" destOrd="0" presId="urn:microsoft.com/office/officeart/2018/2/layout/IconVerticalSolidList"/>
    <dgm:cxn modelId="{38ED1ED0-240D-4676-B0D3-7FCEF7463E55}" type="presParOf" srcId="{55050EEE-9E28-41F3-B960-E971FF8EE2FB}" destId="{8C87566D-402D-4D3B-8C76-5A7106DB34AC}" srcOrd="1" destOrd="0" presId="urn:microsoft.com/office/officeart/2018/2/layout/IconVerticalSolidList"/>
    <dgm:cxn modelId="{11D31E54-B616-4C8C-9D5B-5D65CB2CF2C3}" type="presParOf" srcId="{55050EEE-9E28-41F3-B960-E971FF8EE2FB}" destId="{A53C7817-2EED-4554-9777-2758B9DA91AF}" srcOrd="2" destOrd="0" presId="urn:microsoft.com/office/officeart/2018/2/layout/IconVerticalSolidList"/>
    <dgm:cxn modelId="{FF2AC3B0-52B7-43B8-8C07-4C06BAFB3C0B}" type="presParOf" srcId="{A53C7817-2EED-4554-9777-2758B9DA91AF}" destId="{2879FA0D-C3F1-4BAB-9932-FD3B188DA78F}" srcOrd="0" destOrd="0" presId="urn:microsoft.com/office/officeart/2018/2/layout/IconVerticalSolidList"/>
    <dgm:cxn modelId="{DB14E981-CD18-41D0-9F18-B2D40F33C6BD}" type="presParOf" srcId="{A53C7817-2EED-4554-9777-2758B9DA91AF}" destId="{071591F6-C656-49FD-BBA8-744733EBBBB3}" srcOrd="1" destOrd="0" presId="urn:microsoft.com/office/officeart/2018/2/layout/IconVerticalSolidList"/>
    <dgm:cxn modelId="{D8167A1F-9476-4CC8-BB42-95A1B2E64169}" type="presParOf" srcId="{A53C7817-2EED-4554-9777-2758B9DA91AF}" destId="{C7EF9DBA-02ED-4697-8A00-90EBD5A24216}" srcOrd="2" destOrd="0" presId="urn:microsoft.com/office/officeart/2018/2/layout/IconVerticalSolidList"/>
    <dgm:cxn modelId="{45942618-59D2-4775-BFE5-8386C4B38978}" type="presParOf" srcId="{A53C7817-2EED-4554-9777-2758B9DA91AF}" destId="{CA68BDBE-B915-4A6C-846D-ECD6B7087858}" srcOrd="3" destOrd="0" presId="urn:microsoft.com/office/officeart/2018/2/layout/IconVerticalSolidList"/>
    <dgm:cxn modelId="{0F220A96-9819-4928-A8BB-7734F270AE6B}" type="presParOf" srcId="{55050EEE-9E28-41F3-B960-E971FF8EE2FB}" destId="{8198A1AD-ECA0-493A-A6AB-87A24763446D}" srcOrd="3" destOrd="0" presId="urn:microsoft.com/office/officeart/2018/2/layout/IconVerticalSolidList"/>
    <dgm:cxn modelId="{00777B47-1395-4CC1-9DFD-4AD3254E6CA7}" type="presParOf" srcId="{55050EEE-9E28-41F3-B960-E971FF8EE2FB}" destId="{56BE5DF1-C9E2-4359-9F26-5F89AED94889}" srcOrd="4" destOrd="0" presId="urn:microsoft.com/office/officeart/2018/2/layout/IconVerticalSolidList"/>
    <dgm:cxn modelId="{3931E370-F184-483B-BBE5-4A1C47EA7696}" type="presParOf" srcId="{56BE5DF1-C9E2-4359-9F26-5F89AED94889}" destId="{B106AA77-72DC-4CEE-9783-FC8A680CAD1E}" srcOrd="0" destOrd="0" presId="urn:microsoft.com/office/officeart/2018/2/layout/IconVerticalSolidList"/>
    <dgm:cxn modelId="{6CC5277B-BBD0-4552-9EE5-E25435C31AC0}" type="presParOf" srcId="{56BE5DF1-C9E2-4359-9F26-5F89AED94889}" destId="{20C4CF4D-2C3B-4491-8B08-7AA83F34C1FA}" srcOrd="1" destOrd="0" presId="urn:microsoft.com/office/officeart/2018/2/layout/IconVerticalSolidList"/>
    <dgm:cxn modelId="{C9C3FAE9-3C56-43AF-BA7E-6B9B04D23BBD}" type="presParOf" srcId="{56BE5DF1-C9E2-4359-9F26-5F89AED94889}" destId="{487A7FBE-6FD1-4867-B676-D89AA132C082}" srcOrd="2" destOrd="0" presId="urn:microsoft.com/office/officeart/2018/2/layout/IconVerticalSolidList"/>
    <dgm:cxn modelId="{95337A03-7347-4EE3-A20D-080AD172AD90}" type="presParOf" srcId="{56BE5DF1-C9E2-4359-9F26-5F89AED94889}" destId="{8D72E83D-BC4D-4578-BA98-288D884E7314}" srcOrd="3" destOrd="0" presId="urn:microsoft.com/office/officeart/2018/2/layout/IconVerticalSolidList"/>
    <dgm:cxn modelId="{66104A1B-279C-48AE-8B00-F442473EA263}" type="presParOf" srcId="{55050EEE-9E28-41F3-B960-E971FF8EE2FB}" destId="{21D2A6BC-7ADB-4A8D-B96E-50BBDC72950F}" srcOrd="5" destOrd="0" presId="urn:microsoft.com/office/officeart/2018/2/layout/IconVerticalSolidList"/>
    <dgm:cxn modelId="{DAF86A58-CB35-4A67-8180-80FF911E165D}" type="presParOf" srcId="{55050EEE-9E28-41F3-B960-E971FF8EE2FB}" destId="{E0F8E94D-2838-4288-9626-EA592C6BFD2F}" srcOrd="6" destOrd="0" presId="urn:microsoft.com/office/officeart/2018/2/layout/IconVerticalSolidList"/>
    <dgm:cxn modelId="{0469C0A0-7A4D-4237-8AD6-21343D1B1FA3}" type="presParOf" srcId="{E0F8E94D-2838-4288-9626-EA592C6BFD2F}" destId="{525AA7BB-A820-4BA5-AF3F-38D701B69868}" srcOrd="0" destOrd="0" presId="urn:microsoft.com/office/officeart/2018/2/layout/IconVerticalSolidList"/>
    <dgm:cxn modelId="{8222DA49-D6EF-4E09-B8DA-D0CDB6DDDB3A}" type="presParOf" srcId="{E0F8E94D-2838-4288-9626-EA592C6BFD2F}" destId="{D1E9334D-033B-46D3-9144-9C5A1FB73DA5}" srcOrd="1" destOrd="0" presId="urn:microsoft.com/office/officeart/2018/2/layout/IconVerticalSolidList"/>
    <dgm:cxn modelId="{5F551015-583A-4923-879F-81EA55687218}" type="presParOf" srcId="{E0F8E94D-2838-4288-9626-EA592C6BFD2F}" destId="{0C3E06EA-8AAA-46CC-A58E-80E11A7FA417}" srcOrd="2" destOrd="0" presId="urn:microsoft.com/office/officeart/2018/2/layout/IconVerticalSolidList"/>
    <dgm:cxn modelId="{BC4F41E2-E59D-4991-A570-8FE0CD50EB8E}" type="presParOf" srcId="{E0F8E94D-2838-4288-9626-EA592C6BFD2F}" destId="{A74467F5-12C3-445B-B69C-16E5FDA89517}" srcOrd="3" destOrd="0" presId="urn:microsoft.com/office/officeart/2018/2/layout/IconVerticalSolidList"/>
    <dgm:cxn modelId="{31D18BC7-AE35-4A9B-8BA9-775F79E7CC4A}" type="presParOf" srcId="{55050EEE-9E28-41F3-B960-E971FF8EE2FB}" destId="{02AC2CFC-673D-464B-BBF8-9460446F9402}" srcOrd="7" destOrd="0" presId="urn:microsoft.com/office/officeart/2018/2/layout/IconVerticalSolidList"/>
    <dgm:cxn modelId="{AAA93677-005D-47BE-8EEE-AF2432C6861C}" type="presParOf" srcId="{55050EEE-9E28-41F3-B960-E971FF8EE2FB}" destId="{12E5A005-CDC6-4191-8F83-6F265A132560}" srcOrd="8" destOrd="0" presId="urn:microsoft.com/office/officeart/2018/2/layout/IconVerticalSolidList"/>
    <dgm:cxn modelId="{278DBE30-19A6-4000-A4D3-17E5F9E1B767}" type="presParOf" srcId="{12E5A005-CDC6-4191-8F83-6F265A132560}" destId="{B39A90DC-7775-41BD-A37C-B111D8AD3E7B}" srcOrd="0" destOrd="0" presId="urn:microsoft.com/office/officeart/2018/2/layout/IconVerticalSolidList"/>
    <dgm:cxn modelId="{4AB66549-FC7B-4BB4-B944-FD86984CD65A}" type="presParOf" srcId="{12E5A005-CDC6-4191-8F83-6F265A132560}" destId="{9C7B9FA1-0D83-4D81-A83D-70E9E2B8BFC5}" srcOrd="1" destOrd="0" presId="urn:microsoft.com/office/officeart/2018/2/layout/IconVerticalSolidList"/>
    <dgm:cxn modelId="{EE026513-CC64-4C99-8E30-C0735A85BCE7}" type="presParOf" srcId="{12E5A005-CDC6-4191-8F83-6F265A132560}" destId="{DA7818A9-FAA1-4B53-B36F-77C81965FE86}" srcOrd="2" destOrd="0" presId="urn:microsoft.com/office/officeart/2018/2/layout/IconVerticalSolidList"/>
    <dgm:cxn modelId="{443A578E-0996-4FF1-A90F-B71581584BF4}" type="presParOf" srcId="{12E5A005-CDC6-4191-8F83-6F265A132560}" destId="{61F3B767-02C6-482E-AFD1-92A0E3088DD5}"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8A7D174-1BCA-41EF-B73F-1B3F8AD520DD}" type="doc">
      <dgm:prSet loTypeId="urn:microsoft.com/office/officeart/2018/2/layout/IconVerticalSolidList" loCatId="icon" qsTypeId="urn:microsoft.com/office/officeart/2005/8/quickstyle/simple1" qsCatId="simple" csTypeId="urn:microsoft.com/office/officeart/2018/5/colors/Iconchunking_neutralbg_accent1_2" csCatId="accent1" phldr="1"/>
      <dgm:spPr/>
      <dgm:t>
        <a:bodyPr/>
        <a:lstStyle/>
        <a:p>
          <a:endParaRPr lang="en-US"/>
        </a:p>
      </dgm:t>
    </dgm:pt>
    <dgm:pt modelId="{98560622-D8BE-4EDB-B646-08CC3AD7239B}">
      <dgm:prSet/>
      <dgm:spPr/>
      <dgm:t>
        <a:bodyPr/>
        <a:lstStyle/>
        <a:p>
          <a:pPr>
            <a:lnSpc>
              <a:spcPct val="100000"/>
            </a:lnSpc>
          </a:pPr>
          <a:r>
            <a:rPr lang="en-US"/>
            <a:t>I have a headache / toothache / backache / stomachache / earache...</a:t>
          </a:r>
        </a:p>
      </dgm:t>
    </dgm:pt>
    <dgm:pt modelId="{0EB16E72-8D2E-480C-917D-414D97E13877}" type="parTrans" cxnId="{6B650C3D-BE14-4098-84C7-8404721F4736}">
      <dgm:prSet/>
      <dgm:spPr/>
      <dgm:t>
        <a:bodyPr/>
        <a:lstStyle/>
        <a:p>
          <a:endParaRPr lang="en-US"/>
        </a:p>
      </dgm:t>
    </dgm:pt>
    <dgm:pt modelId="{5793FA2D-ABD0-476A-90D9-968C16462836}" type="sibTrans" cxnId="{6B650C3D-BE14-4098-84C7-8404721F4736}">
      <dgm:prSet/>
      <dgm:spPr/>
      <dgm:t>
        <a:bodyPr/>
        <a:lstStyle/>
        <a:p>
          <a:endParaRPr lang="en-US"/>
        </a:p>
      </dgm:t>
    </dgm:pt>
    <dgm:pt modelId="{12216159-DF14-4007-8B67-6E05D9BE43B2}">
      <dgm:prSet/>
      <dgm:spPr/>
      <dgm:t>
        <a:bodyPr/>
        <a:lstStyle/>
        <a:p>
          <a:pPr>
            <a:lnSpc>
              <a:spcPct val="100000"/>
            </a:lnSpc>
          </a:pPr>
          <a:r>
            <a:rPr lang="en-US"/>
            <a:t>I have a pain in my back / tooth / head...</a:t>
          </a:r>
        </a:p>
      </dgm:t>
    </dgm:pt>
    <dgm:pt modelId="{1E71C70A-2283-4360-B276-07847F5D3F22}" type="parTrans" cxnId="{2D7BCFD2-093F-41C5-AC1B-D759294F6013}">
      <dgm:prSet/>
      <dgm:spPr/>
      <dgm:t>
        <a:bodyPr/>
        <a:lstStyle/>
        <a:p>
          <a:endParaRPr lang="en-US"/>
        </a:p>
      </dgm:t>
    </dgm:pt>
    <dgm:pt modelId="{8B3F4089-25B1-4E6D-A4C7-3961F515EC01}" type="sibTrans" cxnId="{2D7BCFD2-093F-41C5-AC1B-D759294F6013}">
      <dgm:prSet/>
      <dgm:spPr/>
      <dgm:t>
        <a:bodyPr/>
        <a:lstStyle/>
        <a:p>
          <a:endParaRPr lang="en-US"/>
        </a:p>
      </dgm:t>
    </dgm:pt>
    <dgm:pt modelId="{A16A52D8-117E-41FD-8E06-90710527C2C6}">
      <dgm:prSet/>
      <dgm:spPr/>
      <dgm:t>
        <a:bodyPr/>
        <a:lstStyle/>
        <a:p>
          <a:pPr>
            <a:lnSpc>
              <a:spcPct val="100000"/>
            </a:lnSpc>
          </a:pPr>
          <a:r>
            <a:rPr lang="en-US"/>
            <a:t>I have a broken / sprained / twist an ankle / wrist.</a:t>
          </a:r>
        </a:p>
      </dgm:t>
    </dgm:pt>
    <dgm:pt modelId="{FBE90272-2F36-4C30-B88E-AE55776F00AC}" type="parTrans" cxnId="{791EE886-3312-41E7-B014-471E3D6A5151}">
      <dgm:prSet/>
      <dgm:spPr/>
      <dgm:t>
        <a:bodyPr/>
        <a:lstStyle/>
        <a:p>
          <a:endParaRPr lang="en-US"/>
        </a:p>
      </dgm:t>
    </dgm:pt>
    <dgm:pt modelId="{2E777575-D6A6-428F-8322-7C1319E06749}" type="sibTrans" cxnId="{791EE886-3312-41E7-B014-471E3D6A5151}">
      <dgm:prSet/>
      <dgm:spPr/>
      <dgm:t>
        <a:bodyPr/>
        <a:lstStyle/>
        <a:p>
          <a:endParaRPr lang="en-US"/>
        </a:p>
      </dgm:t>
    </dgm:pt>
    <dgm:pt modelId="{C2DEE38A-492E-41C9-BE88-FA4F26FE392E}">
      <dgm:prSet/>
      <dgm:spPr/>
      <dgm:t>
        <a:bodyPr/>
        <a:lstStyle/>
        <a:p>
          <a:pPr>
            <a:lnSpc>
              <a:spcPct val="100000"/>
            </a:lnSpc>
          </a:pPr>
          <a:r>
            <a:rPr lang="en-US"/>
            <a:t>I have a flu / cold / runny nose / fever / high temperature / sore throat</a:t>
          </a:r>
        </a:p>
      </dgm:t>
    </dgm:pt>
    <dgm:pt modelId="{DD250327-E18D-4EA8-AE4A-23AAB69524EF}" type="parTrans" cxnId="{7B1F9AD0-D8D1-4767-AB60-8817C78725B2}">
      <dgm:prSet/>
      <dgm:spPr/>
      <dgm:t>
        <a:bodyPr/>
        <a:lstStyle/>
        <a:p>
          <a:endParaRPr lang="en-US"/>
        </a:p>
      </dgm:t>
    </dgm:pt>
    <dgm:pt modelId="{E489BFA7-651A-4F5C-9E8F-1C460B28362F}" type="sibTrans" cxnId="{7B1F9AD0-D8D1-4767-AB60-8817C78725B2}">
      <dgm:prSet/>
      <dgm:spPr/>
      <dgm:t>
        <a:bodyPr/>
        <a:lstStyle/>
        <a:p>
          <a:endParaRPr lang="en-US"/>
        </a:p>
      </dgm:t>
    </dgm:pt>
    <dgm:pt modelId="{56729097-F2EB-4E30-B1EF-0B5F096F68A1}">
      <dgm:prSet/>
      <dgm:spPr/>
      <dgm:t>
        <a:bodyPr/>
        <a:lstStyle/>
        <a:p>
          <a:pPr>
            <a:lnSpc>
              <a:spcPct val="100000"/>
            </a:lnSpc>
          </a:pPr>
          <a:r>
            <a:rPr lang="en-US"/>
            <a:t>I feel sick. I'm feeling nauseous.</a:t>
          </a:r>
        </a:p>
      </dgm:t>
    </dgm:pt>
    <dgm:pt modelId="{EFC59F8E-07A9-499D-97D9-99F392909F32}" type="parTrans" cxnId="{35505176-68EB-4C71-9372-DCAA7E6018AE}">
      <dgm:prSet/>
      <dgm:spPr/>
      <dgm:t>
        <a:bodyPr/>
        <a:lstStyle/>
        <a:p>
          <a:endParaRPr lang="en-US"/>
        </a:p>
      </dgm:t>
    </dgm:pt>
    <dgm:pt modelId="{64A25861-E486-499D-B6D1-C498E9F95DE9}" type="sibTrans" cxnId="{35505176-68EB-4C71-9372-DCAA7E6018AE}">
      <dgm:prSet/>
      <dgm:spPr/>
      <dgm:t>
        <a:bodyPr/>
        <a:lstStyle/>
        <a:p>
          <a:endParaRPr lang="en-US"/>
        </a:p>
      </dgm:t>
    </dgm:pt>
    <dgm:pt modelId="{2DCB5876-C4DC-44C6-BC6D-113D4BE61912}">
      <dgm:prSet/>
      <dgm:spPr/>
      <dgm:t>
        <a:bodyPr/>
        <a:lstStyle/>
        <a:p>
          <a:pPr>
            <a:lnSpc>
              <a:spcPct val="100000"/>
            </a:lnSpc>
          </a:pPr>
          <a:r>
            <a:rPr lang="en-US"/>
            <a:t>I have a bruise / cut / graze / wound.</a:t>
          </a:r>
        </a:p>
      </dgm:t>
    </dgm:pt>
    <dgm:pt modelId="{94C39F3D-538C-4334-B0CC-926DBC280704}" type="parTrans" cxnId="{3B204125-CB52-432F-B051-3B8A071A4C90}">
      <dgm:prSet/>
      <dgm:spPr/>
      <dgm:t>
        <a:bodyPr/>
        <a:lstStyle/>
        <a:p>
          <a:endParaRPr lang="en-US"/>
        </a:p>
      </dgm:t>
    </dgm:pt>
    <dgm:pt modelId="{B164E729-6B78-4A9B-8272-A57FFDDCA972}" type="sibTrans" cxnId="{3B204125-CB52-432F-B051-3B8A071A4C90}">
      <dgm:prSet/>
      <dgm:spPr/>
      <dgm:t>
        <a:bodyPr/>
        <a:lstStyle/>
        <a:p>
          <a:endParaRPr lang="en-US"/>
        </a:p>
      </dgm:t>
    </dgm:pt>
    <dgm:pt modelId="{BDE7293C-CFCA-4BAE-B2AE-60AA77E9DDF0}" type="pres">
      <dgm:prSet presAssocID="{98A7D174-1BCA-41EF-B73F-1B3F8AD520DD}" presName="root" presStyleCnt="0">
        <dgm:presLayoutVars>
          <dgm:dir/>
          <dgm:resizeHandles val="exact"/>
        </dgm:presLayoutVars>
      </dgm:prSet>
      <dgm:spPr/>
      <dgm:t>
        <a:bodyPr/>
        <a:lstStyle/>
        <a:p>
          <a:endParaRPr lang="en-US"/>
        </a:p>
      </dgm:t>
    </dgm:pt>
    <dgm:pt modelId="{B68B373A-8EAF-4D97-988E-7D2323E30684}" type="pres">
      <dgm:prSet presAssocID="{98560622-D8BE-4EDB-B646-08CC3AD7239B}" presName="compNode" presStyleCnt="0"/>
      <dgm:spPr/>
    </dgm:pt>
    <dgm:pt modelId="{F5D985EF-6204-4C26-B34C-3CB58A9B093F}" type="pres">
      <dgm:prSet presAssocID="{98560622-D8BE-4EDB-B646-08CC3AD7239B}" presName="bgRect" presStyleLbl="bgShp" presStyleIdx="0" presStyleCnt="6"/>
      <dgm:spPr/>
    </dgm:pt>
    <dgm:pt modelId="{F27E6704-3E1A-4C90-BBEA-29B24E9D13CF}" type="pres">
      <dgm:prSet presAssocID="{98560622-D8BE-4EDB-B646-08CC3AD7239B}" presName="iconRect" presStyleLbl="node1" presStyleIdx="0" presStyleCnt="6"/>
      <dgm:spPr>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t>
        <a:bodyPr/>
        <a:lstStyle/>
        <a:p>
          <a:endParaRPr lang="en-US"/>
        </a:p>
      </dgm:t>
      <dgm:extLst>
        <a:ext uri="{E40237B7-FDA0-4F09-8148-C483321AD2D9}">
          <dgm14:cNvPr xmlns:dgm14="http://schemas.microsoft.com/office/drawing/2010/diagram" id="0" name="" descr="Skeleton"/>
        </a:ext>
      </dgm:extLst>
    </dgm:pt>
    <dgm:pt modelId="{3A4259CA-AB20-4463-9C46-BE1D25C2ED83}" type="pres">
      <dgm:prSet presAssocID="{98560622-D8BE-4EDB-B646-08CC3AD7239B}" presName="spaceRect" presStyleCnt="0"/>
      <dgm:spPr/>
    </dgm:pt>
    <dgm:pt modelId="{AABBA5F3-91E3-4E7B-B917-B1726D528871}" type="pres">
      <dgm:prSet presAssocID="{98560622-D8BE-4EDB-B646-08CC3AD7239B}" presName="parTx" presStyleLbl="revTx" presStyleIdx="0" presStyleCnt="6">
        <dgm:presLayoutVars>
          <dgm:chMax val="0"/>
          <dgm:chPref val="0"/>
        </dgm:presLayoutVars>
      </dgm:prSet>
      <dgm:spPr/>
      <dgm:t>
        <a:bodyPr/>
        <a:lstStyle/>
        <a:p>
          <a:endParaRPr lang="en-US"/>
        </a:p>
      </dgm:t>
    </dgm:pt>
    <dgm:pt modelId="{5EA07A2D-E252-4659-9DFD-3D157A4BE306}" type="pres">
      <dgm:prSet presAssocID="{5793FA2D-ABD0-476A-90D9-968C16462836}" presName="sibTrans" presStyleCnt="0"/>
      <dgm:spPr/>
    </dgm:pt>
    <dgm:pt modelId="{B1B668CB-63FF-4265-932F-6F386EB2AC0A}" type="pres">
      <dgm:prSet presAssocID="{12216159-DF14-4007-8B67-6E05D9BE43B2}" presName="compNode" presStyleCnt="0"/>
      <dgm:spPr/>
    </dgm:pt>
    <dgm:pt modelId="{D8619C3B-E370-4577-9AAC-A6C6B1EC687A}" type="pres">
      <dgm:prSet presAssocID="{12216159-DF14-4007-8B67-6E05D9BE43B2}" presName="bgRect" presStyleLbl="bgShp" presStyleIdx="1" presStyleCnt="6"/>
      <dgm:spPr/>
    </dgm:pt>
    <dgm:pt modelId="{01E577A9-6463-4D3D-B725-289DDB6CCB9E}" type="pres">
      <dgm:prSet presAssocID="{12216159-DF14-4007-8B67-6E05D9BE43B2}" presName="iconRect" presStyleLbl="node1" presStyleIdx="1" presStyleCnt="6"/>
      <dgm:spPr>
        <a:blipFill>
          <a:blip xmlns:r="http://schemas.openxmlformats.org/officeDocument/2006/relationships"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t>
        <a:bodyPr/>
        <a:lstStyle/>
        <a:p>
          <a:endParaRPr lang="en-US"/>
        </a:p>
      </dgm:t>
      <dgm:extLst>
        <a:ext uri="{E40237B7-FDA0-4F09-8148-C483321AD2D9}">
          <dgm14:cNvPr xmlns:dgm14="http://schemas.microsoft.com/office/drawing/2010/diagram" id="0" name="" descr="Moustache Face with Solid Fill"/>
        </a:ext>
      </dgm:extLst>
    </dgm:pt>
    <dgm:pt modelId="{01F53CC0-8F50-4598-AC09-3230FA84B3DF}" type="pres">
      <dgm:prSet presAssocID="{12216159-DF14-4007-8B67-6E05D9BE43B2}" presName="spaceRect" presStyleCnt="0"/>
      <dgm:spPr/>
    </dgm:pt>
    <dgm:pt modelId="{585CB419-E43D-48FC-90C8-DA46ED11FD88}" type="pres">
      <dgm:prSet presAssocID="{12216159-DF14-4007-8B67-6E05D9BE43B2}" presName="parTx" presStyleLbl="revTx" presStyleIdx="1" presStyleCnt="6">
        <dgm:presLayoutVars>
          <dgm:chMax val="0"/>
          <dgm:chPref val="0"/>
        </dgm:presLayoutVars>
      </dgm:prSet>
      <dgm:spPr/>
      <dgm:t>
        <a:bodyPr/>
        <a:lstStyle/>
        <a:p>
          <a:endParaRPr lang="en-US"/>
        </a:p>
      </dgm:t>
    </dgm:pt>
    <dgm:pt modelId="{1C8F60B9-8939-40F7-B3F4-2CFD68C30824}" type="pres">
      <dgm:prSet presAssocID="{8B3F4089-25B1-4E6D-A4C7-3961F515EC01}" presName="sibTrans" presStyleCnt="0"/>
      <dgm:spPr/>
    </dgm:pt>
    <dgm:pt modelId="{28FEEB75-D5C6-47D2-9006-803973E9B068}" type="pres">
      <dgm:prSet presAssocID="{A16A52D8-117E-41FD-8E06-90710527C2C6}" presName="compNode" presStyleCnt="0"/>
      <dgm:spPr/>
    </dgm:pt>
    <dgm:pt modelId="{29951D43-06C9-4C81-8AC7-A5F9D9C5953E}" type="pres">
      <dgm:prSet presAssocID="{A16A52D8-117E-41FD-8E06-90710527C2C6}" presName="bgRect" presStyleLbl="bgShp" presStyleIdx="2" presStyleCnt="6"/>
      <dgm:spPr/>
    </dgm:pt>
    <dgm:pt modelId="{5080CD37-C920-4405-8DAB-D8640D963138}" type="pres">
      <dgm:prSet presAssocID="{A16A52D8-117E-41FD-8E06-90710527C2C6}" presName="iconRect" presStyleLbl="node1" presStyleIdx="2" presStyleCnt="6"/>
      <dgm:spPr>
        <a:blipFill>
          <a:blip xmlns:r="http://schemas.openxmlformats.org/officeDocument/2006/relationships"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t>
        <a:bodyPr/>
        <a:lstStyle/>
        <a:p>
          <a:endParaRPr lang="en-US"/>
        </a:p>
      </dgm:t>
      <dgm:extLst>
        <a:ext uri="{E40237B7-FDA0-4F09-8148-C483321AD2D9}">
          <dgm14:cNvPr xmlns:dgm14="http://schemas.microsoft.com/office/drawing/2010/diagram" id="0" name="" descr="Leprechaun Hat"/>
        </a:ext>
      </dgm:extLst>
    </dgm:pt>
    <dgm:pt modelId="{CC783324-50EC-447C-B1CC-CB89C57FAF31}" type="pres">
      <dgm:prSet presAssocID="{A16A52D8-117E-41FD-8E06-90710527C2C6}" presName="spaceRect" presStyleCnt="0"/>
      <dgm:spPr/>
    </dgm:pt>
    <dgm:pt modelId="{42B126B8-C8C0-4C2C-86FF-B391DA168B8A}" type="pres">
      <dgm:prSet presAssocID="{A16A52D8-117E-41FD-8E06-90710527C2C6}" presName="parTx" presStyleLbl="revTx" presStyleIdx="2" presStyleCnt="6">
        <dgm:presLayoutVars>
          <dgm:chMax val="0"/>
          <dgm:chPref val="0"/>
        </dgm:presLayoutVars>
      </dgm:prSet>
      <dgm:spPr/>
      <dgm:t>
        <a:bodyPr/>
        <a:lstStyle/>
        <a:p>
          <a:endParaRPr lang="en-US"/>
        </a:p>
      </dgm:t>
    </dgm:pt>
    <dgm:pt modelId="{81ED78D7-D013-452A-9FB7-E250756E728C}" type="pres">
      <dgm:prSet presAssocID="{2E777575-D6A6-428F-8322-7C1319E06749}" presName="sibTrans" presStyleCnt="0"/>
      <dgm:spPr/>
    </dgm:pt>
    <dgm:pt modelId="{DBC56A73-BD83-47B6-A50A-3016E085A906}" type="pres">
      <dgm:prSet presAssocID="{C2DEE38A-492E-41C9-BE88-FA4F26FE392E}" presName="compNode" presStyleCnt="0"/>
      <dgm:spPr/>
    </dgm:pt>
    <dgm:pt modelId="{C0583F33-6952-4D50-B45E-4544F42C505B}" type="pres">
      <dgm:prSet presAssocID="{C2DEE38A-492E-41C9-BE88-FA4F26FE392E}" presName="bgRect" presStyleLbl="bgShp" presStyleIdx="3" presStyleCnt="6"/>
      <dgm:spPr/>
    </dgm:pt>
    <dgm:pt modelId="{CC3F5D9A-7E6E-40C3-B9EE-74A106BC8FBE}" type="pres">
      <dgm:prSet presAssocID="{C2DEE38A-492E-41C9-BE88-FA4F26FE392E}" presName="iconRect" presStyleLbl="node1" presStyleIdx="3" presStyleCnt="6"/>
      <dgm:spPr>
        <a:blipFill>
          <a:blip xmlns:r="http://schemas.openxmlformats.org/officeDocument/2006/relationships" r:embed="rId7"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dgm:spPr>
      <dgm:t>
        <a:bodyPr/>
        <a:lstStyle/>
        <a:p>
          <a:endParaRPr lang="en-US"/>
        </a:p>
      </dgm:t>
      <dgm:extLst>
        <a:ext uri="{E40237B7-FDA0-4F09-8148-C483321AD2D9}">
          <dgm14:cNvPr xmlns:dgm14="http://schemas.microsoft.com/office/drawing/2010/diagram" id="0" name="" descr="Ambulance"/>
        </a:ext>
      </dgm:extLst>
    </dgm:pt>
    <dgm:pt modelId="{9CC5D99A-4B8E-41EA-8285-BF33440989B7}" type="pres">
      <dgm:prSet presAssocID="{C2DEE38A-492E-41C9-BE88-FA4F26FE392E}" presName="spaceRect" presStyleCnt="0"/>
      <dgm:spPr/>
    </dgm:pt>
    <dgm:pt modelId="{AFFAC7CA-66EE-4172-ACAF-2D3D5FEE8557}" type="pres">
      <dgm:prSet presAssocID="{C2DEE38A-492E-41C9-BE88-FA4F26FE392E}" presName="parTx" presStyleLbl="revTx" presStyleIdx="3" presStyleCnt="6">
        <dgm:presLayoutVars>
          <dgm:chMax val="0"/>
          <dgm:chPref val="0"/>
        </dgm:presLayoutVars>
      </dgm:prSet>
      <dgm:spPr/>
      <dgm:t>
        <a:bodyPr/>
        <a:lstStyle/>
        <a:p>
          <a:endParaRPr lang="en-US"/>
        </a:p>
      </dgm:t>
    </dgm:pt>
    <dgm:pt modelId="{567E6F56-B90E-4D4D-A0AB-87A43418B4BD}" type="pres">
      <dgm:prSet presAssocID="{E489BFA7-651A-4F5C-9E8F-1C460B28362F}" presName="sibTrans" presStyleCnt="0"/>
      <dgm:spPr/>
    </dgm:pt>
    <dgm:pt modelId="{F8F391B2-215F-4A61-BD14-6D23E680D9D8}" type="pres">
      <dgm:prSet presAssocID="{56729097-F2EB-4E30-B1EF-0B5F096F68A1}" presName="compNode" presStyleCnt="0"/>
      <dgm:spPr/>
    </dgm:pt>
    <dgm:pt modelId="{99F5AED6-E5B3-4609-9E29-AF1382703FC3}" type="pres">
      <dgm:prSet presAssocID="{56729097-F2EB-4E30-B1EF-0B5F096F68A1}" presName="bgRect" presStyleLbl="bgShp" presStyleIdx="4" presStyleCnt="6"/>
      <dgm:spPr/>
    </dgm:pt>
    <dgm:pt modelId="{F68F0404-5695-40F5-A5A0-82E79A726EF9}" type="pres">
      <dgm:prSet presAssocID="{56729097-F2EB-4E30-B1EF-0B5F096F68A1}" presName="iconRect" presStyleLbl="node1" presStyleIdx="4" presStyleCnt="6"/>
      <dgm:spPr>
        <a:blipFill>
          <a:blip xmlns:r="http://schemas.openxmlformats.org/officeDocument/2006/relationships" r:embed="rId9" cstate="hq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a:ln>
          <a:noFill/>
        </a:ln>
      </dgm:spPr>
      <dgm:t>
        <a:bodyPr/>
        <a:lstStyle/>
        <a:p>
          <a:endParaRPr lang="en-US"/>
        </a:p>
      </dgm:t>
      <dgm:extLst>
        <a:ext uri="{E40237B7-FDA0-4F09-8148-C483321AD2D9}">
          <dgm14:cNvPr xmlns:dgm14="http://schemas.microsoft.com/office/drawing/2010/diagram" id="0" name="" descr="Angel Face with Solid Fill"/>
        </a:ext>
      </dgm:extLst>
    </dgm:pt>
    <dgm:pt modelId="{FBD6BDE4-148A-43C8-8B2E-79FB4A2426F0}" type="pres">
      <dgm:prSet presAssocID="{56729097-F2EB-4E30-B1EF-0B5F096F68A1}" presName="spaceRect" presStyleCnt="0"/>
      <dgm:spPr/>
    </dgm:pt>
    <dgm:pt modelId="{4A9DA631-3531-4661-82AD-C3164E813467}" type="pres">
      <dgm:prSet presAssocID="{56729097-F2EB-4E30-B1EF-0B5F096F68A1}" presName="parTx" presStyleLbl="revTx" presStyleIdx="4" presStyleCnt="6">
        <dgm:presLayoutVars>
          <dgm:chMax val="0"/>
          <dgm:chPref val="0"/>
        </dgm:presLayoutVars>
      </dgm:prSet>
      <dgm:spPr/>
      <dgm:t>
        <a:bodyPr/>
        <a:lstStyle/>
        <a:p>
          <a:endParaRPr lang="en-US"/>
        </a:p>
      </dgm:t>
    </dgm:pt>
    <dgm:pt modelId="{1243C97E-60A5-485B-9E8F-7DE2B2BECC9A}" type="pres">
      <dgm:prSet presAssocID="{64A25861-E486-499D-B6D1-C498E9F95DE9}" presName="sibTrans" presStyleCnt="0"/>
      <dgm:spPr/>
    </dgm:pt>
    <dgm:pt modelId="{EFB4388A-2A80-4666-B846-F7D3D7223424}" type="pres">
      <dgm:prSet presAssocID="{2DCB5876-C4DC-44C6-BC6D-113D4BE61912}" presName="compNode" presStyleCnt="0"/>
      <dgm:spPr/>
    </dgm:pt>
    <dgm:pt modelId="{7250CFDB-D4CF-4DEA-8D39-A9FDBDDAA6E7}" type="pres">
      <dgm:prSet presAssocID="{2DCB5876-C4DC-44C6-BC6D-113D4BE61912}" presName="bgRect" presStyleLbl="bgShp" presStyleIdx="5" presStyleCnt="6"/>
      <dgm:spPr/>
    </dgm:pt>
    <dgm:pt modelId="{453B8E97-7343-45C0-B9B9-5BCEDEE62953}" type="pres">
      <dgm:prSet presAssocID="{2DCB5876-C4DC-44C6-BC6D-113D4BE61912}" presName="iconRect" presStyleLbl="node1" presStyleIdx="5" presStyleCnt="6"/>
      <dgm:spPr>
        <a:blipFill>
          <a:blip xmlns:r="http://schemas.openxmlformats.org/officeDocument/2006/relationships" r:embed="rId11" cstate="hq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a:blipFill>
        <a:ln>
          <a:noFill/>
        </a:ln>
      </dgm:spPr>
      <dgm:t>
        <a:bodyPr/>
        <a:lstStyle/>
        <a:p>
          <a:endParaRPr lang="en-US"/>
        </a:p>
      </dgm:t>
      <dgm:extLst>
        <a:ext uri="{E40237B7-FDA0-4F09-8148-C483321AD2D9}">
          <dgm14:cNvPr xmlns:dgm14="http://schemas.microsoft.com/office/drawing/2010/diagram" id="0" name="" descr="Scissors"/>
        </a:ext>
      </dgm:extLst>
    </dgm:pt>
    <dgm:pt modelId="{FB717B66-4D98-4A78-AAB6-B353C66EA9CD}" type="pres">
      <dgm:prSet presAssocID="{2DCB5876-C4DC-44C6-BC6D-113D4BE61912}" presName="spaceRect" presStyleCnt="0"/>
      <dgm:spPr/>
    </dgm:pt>
    <dgm:pt modelId="{A222D545-59A7-457E-965C-75AFC40EAB2E}" type="pres">
      <dgm:prSet presAssocID="{2DCB5876-C4DC-44C6-BC6D-113D4BE61912}" presName="parTx" presStyleLbl="revTx" presStyleIdx="5" presStyleCnt="6">
        <dgm:presLayoutVars>
          <dgm:chMax val="0"/>
          <dgm:chPref val="0"/>
        </dgm:presLayoutVars>
      </dgm:prSet>
      <dgm:spPr/>
      <dgm:t>
        <a:bodyPr/>
        <a:lstStyle/>
        <a:p>
          <a:endParaRPr lang="en-US"/>
        </a:p>
      </dgm:t>
    </dgm:pt>
  </dgm:ptLst>
  <dgm:cxnLst>
    <dgm:cxn modelId="{AAC8434E-A2A3-4F98-A736-969DC37E5525}" type="presOf" srcId="{C2DEE38A-492E-41C9-BE88-FA4F26FE392E}" destId="{AFFAC7CA-66EE-4172-ACAF-2D3D5FEE8557}" srcOrd="0" destOrd="0" presId="urn:microsoft.com/office/officeart/2018/2/layout/IconVerticalSolidList"/>
    <dgm:cxn modelId="{B5B38FDB-3198-4721-9D92-DBB69BDB9EA1}" type="presOf" srcId="{56729097-F2EB-4E30-B1EF-0B5F096F68A1}" destId="{4A9DA631-3531-4661-82AD-C3164E813467}" srcOrd="0" destOrd="0" presId="urn:microsoft.com/office/officeart/2018/2/layout/IconVerticalSolidList"/>
    <dgm:cxn modelId="{253AA5FA-B121-4281-989D-E0268793EF14}" type="presOf" srcId="{A16A52D8-117E-41FD-8E06-90710527C2C6}" destId="{42B126B8-C8C0-4C2C-86FF-B391DA168B8A}" srcOrd="0" destOrd="0" presId="urn:microsoft.com/office/officeart/2018/2/layout/IconVerticalSolidList"/>
    <dgm:cxn modelId="{D36C526F-1E7D-4ACB-B065-702D6E30806F}" type="presOf" srcId="{98560622-D8BE-4EDB-B646-08CC3AD7239B}" destId="{AABBA5F3-91E3-4E7B-B917-B1726D528871}" srcOrd="0" destOrd="0" presId="urn:microsoft.com/office/officeart/2018/2/layout/IconVerticalSolidList"/>
    <dgm:cxn modelId="{EF195C57-B594-442C-9BE0-A153D6EEB64F}" type="presOf" srcId="{2DCB5876-C4DC-44C6-BC6D-113D4BE61912}" destId="{A222D545-59A7-457E-965C-75AFC40EAB2E}" srcOrd="0" destOrd="0" presId="urn:microsoft.com/office/officeart/2018/2/layout/IconVerticalSolidList"/>
    <dgm:cxn modelId="{2D7BCFD2-093F-41C5-AC1B-D759294F6013}" srcId="{98A7D174-1BCA-41EF-B73F-1B3F8AD520DD}" destId="{12216159-DF14-4007-8B67-6E05D9BE43B2}" srcOrd="1" destOrd="0" parTransId="{1E71C70A-2283-4360-B276-07847F5D3F22}" sibTransId="{8B3F4089-25B1-4E6D-A4C7-3961F515EC01}"/>
    <dgm:cxn modelId="{35505176-68EB-4C71-9372-DCAA7E6018AE}" srcId="{98A7D174-1BCA-41EF-B73F-1B3F8AD520DD}" destId="{56729097-F2EB-4E30-B1EF-0B5F096F68A1}" srcOrd="4" destOrd="0" parTransId="{EFC59F8E-07A9-499D-97D9-99F392909F32}" sibTransId="{64A25861-E486-499D-B6D1-C498E9F95DE9}"/>
    <dgm:cxn modelId="{27B9BA93-33E3-4AB7-81BE-838683D23EC5}" type="presOf" srcId="{98A7D174-1BCA-41EF-B73F-1B3F8AD520DD}" destId="{BDE7293C-CFCA-4BAE-B2AE-60AA77E9DDF0}" srcOrd="0" destOrd="0" presId="urn:microsoft.com/office/officeart/2018/2/layout/IconVerticalSolidList"/>
    <dgm:cxn modelId="{3B204125-CB52-432F-B051-3B8A071A4C90}" srcId="{98A7D174-1BCA-41EF-B73F-1B3F8AD520DD}" destId="{2DCB5876-C4DC-44C6-BC6D-113D4BE61912}" srcOrd="5" destOrd="0" parTransId="{94C39F3D-538C-4334-B0CC-926DBC280704}" sibTransId="{B164E729-6B78-4A9B-8272-A57FFDDCA972}"/>
    <dgm:cxn modelId="{791EE886-3312-41E7-B014-471E3D6A5151}" srcId="{98A7D174-1BCA-41EF-B73F-1B3F8AD520DD}" destId="{A16A52D8-117E-41FD-8E06-90710527C2C6}" srcOrd="2" destOrd="0" parTransId="{FBE90272-2F36-4C30-B88E-AE55776F00AC}" sibTransId="{2E777575-D6A6-428F-8322-7C1319E06749}"/>
    <dgm:cxn modelId="{56A0906E-4A42-45E7-BC23-F511FC410176}" type="presOf" srcId="{12216159-DF14-4007-8B67-6E05D9BE43B2}" destId="{585CB419-E43D-48FC-90C8-DA46ED11FD88}" srcOrd="0" destOrd="0" presId="urn:microsoft.com/office/officeart/2018/2/layout/IconVerticalSolidList"/>
    <dgm:cxn modelId="{6B650C3D-BE14-4098-84C7-8404721F4736}" srcId="{98A7D174-1BCA-41EF-B73F-1B3F8AD520DD}" destId="{98560622-D8BE-4EDB-B646-08CC3AD7239B}" srcOrd="0" destOrd="0" parTransId="{0EB16E72-8D2E-480C-917D-414D97E13877}" sibTransId="{5793FA2D-ABD0-476A-90D9-968C16462836}"/>
    <dgm:cxn modelId="{7B1F9AD0-D8D1-4767-AB60-8817C78725B2}" srcId="{98A7D174-1BCA-41EF-B73F-1B3F8AD520DD}" destId="{C2DEE38A-492E-41C9-BE88-FA4F26FE392E}" srcOrd="3" destOrd="0" parTransId="{DD250327-E18D-4EA8-AE4A-23AAB69524EF}" sibTransId="{E489BFA7-651A-4F5C-9E8F-1C460B28362F}"/>
    <dgm:cxn modelId="{3C7CD1E3-4346-4025-A17A-4A5A4EB7DE79}" type="presParOf" srcId="{BDE7293C-CFCA-4BAE-B2AE-60AA77E9DDF0}" destId="{B68B373A-8EAF-4D97-988E-7D2323E30684}" srcOrd="0" destOrd="0" presId="urn:microsoft.com/office/officeart/2018/2/layout/IconVerticalSolidList"/>
    <dgm:cxn modelId="{A8209048-F381-4535-85A4-DF9C8C00ABD2}" type="presParOf" srcId="{B68B373A-8EAF-4D97-988E-7D2323E30684}" destId="{F5D985EF-6204-4C26-B34C-3CB58A9B093F}" srcOrd="0" destOrd="0" presId="urn:microsoft.com/office/officeart/2018/2/layout/IconVerticalSolidList"/>
    <dgm:cxn modelId="{DA18610B-000B-4247-B1A2-BDB63D489450}" type="presParOf" srcId="{B68B373A-8EAF-4D97-988E-7D2323E30684}" destId="{F27E6704-3E1A-4C90-BBEA-29B24E9D13CF}" srcOrd="1" destOrd="0" presId="urn:microsoft.com/office/officeart/2018/2/layout/IconVerticalSolidList"/>
    <dgm:cxn modelId="{FC21F246-191F-47FE-BD46-8275DA2B6D48}" type="presParOf" srcId="{B68B373A-8EAF-4D97-988E-7D2323E30684}" destId="{3A4259CA-AB20-4463-9C46-BE1D25C2ED83}" srcOrd="2" destOrd="0" presId="urn:microsoft.com/office/officeart/2018/2/layout/IconVerticalSolidList"/>
    <dgm:cxn modelId="{921DDBBD-A6ED-4E2E-9468-706C34182F16}" type="presParOf" srcId="{B68B373A-8EAF-4D97-988E-7D2323E30684}" destId="{AABBA5F3-91E3-4E7B-B917-B1726D528871}" srcOrd="3" destOrd="0" presId="urn:microsoft.com/office/officeart/2018/2/layout/IconVerticalSolidList"/>
    <dgm:cxn modelId="{5BC7E764-90D3-4377-BEBB-D2848BC116C2}" type="presParOf" srcId="{BDE7293C-CFCA-4BAE-B2AE-60AA77E9DDF0}" destId="{5EA07A2D-E252-4659-9DFD-3D157A4BE306}" srcOrd="1" destOrd="0" presId="urn:microsoft.com/office/officeart/2018/2/layout/IconVerticalSolidList"/>
    <dgm:cxn modelId="{A8EBC347-B9AA-4D3C-B967-45C722D601E7}" type="presParOf" srcId="{BDE7293C-CFCA-4BAE-B2AE-60AA77E9DDF0}" destId="{B1B668CB-63FF-4265-932F-6F386EB2AC0A}" srcOrd="2" destOrd="0" presId="urn:microsoft.com/office/officeart/2018/2/layout/IconVerticalSolidList"/>
    <dgm:cxn modelId="{C916D57E-BC56-48CB-A1B8-146B78AB1192}" type="presParOf" srcId="{B1B668CB-63FF-4265-932F-6F386EB2AC0A}" destId="{D8619C3B-E370-4577-9AAC-A6C6B1EC687A}" srcOrd="0" destOrd="0" presId="urn:microsoft.com/office/officeart/2018/2/layout/IconVerticalSolidList"/>
    <dgm:cxn modelId="{3960F760-F2E6-4560-BDC9-68DB2B1A3B27}" type="presParOf" srcId="{B1B668CB-63FF-4265-932F-6F386EB2AC0A}" destId="{01E577A9-6463-4D3D-B725-289DDB6CCB9E}" srcOrd="1" destOrd="0" presId="urn:microsoft.com/office/officeart/2018/2/layout/IconVerticalSolidList"/>
    <dgm:cxn modelId="{46CE9B5D-6886-4D5F-B3E1-54842CD1590D}" type="presParOf" srcId="{B1B668CB-63FF-4265-932F-6F386EB2AC0A}" destId="{01F53CC0-8F50-4598-AC09-3230FA84B3DF}" srcOrd="2" destOrd="0" presId="urn:microsoft.com/office/officeart/2018/2/layout/IconVerticalSolidList"/>
    <dgm:cxn modelId="{C1EA14CB-1E66-48FB-A32E-E40AFC5CF46C}" type="presParOf" srcId="{B1B668CB-63FF-4265-932F-6F386EB2AC0A}" destId="{585CB419-E43D-48FC-90C8-DA46ED11FD88}" srcOrd="3" destOrd="0" presId="urn:microsoft.com/office/officeart/2018/2/layout/IconVerticalSolidList"/>
    <dgm:cxn modelId="{E1CFF19D-0F17-47CD-9F64-9043AD520D2D}" type="presParOf" srcId="{BDE7293C-CFCA-4BAE-B2AE-60AA77E9DDF0}" destId="{1C8F60B9-8939-40F7-B3F4-2CFD68C30824}" srcOrd="3" destOrd="0" presId="urn:microsoft.com/office/officeart/2018/2/layout/IconVerticalSolidList"/>
    <dgm:cxn modelId="{B2675276-9551-4226-B459-1FC6750FD901}" type="presParOf" srcId="{BDE7293C-CFCA-4BAE-B2AE-60AA77E9DDF0}" destId="{28FEEB75-D5C6-47D2-9006-803973E9B068}" srcOrd="4" destOrd="0" presId="urn:microsoft.com/office/officeart/2018/2/layout/IconVerticalSolidList"/>
    <dgm:cxn modelId="{8E980333-0E8E-4A52-AC12-2D9489AC3459}" type="presParOf" srcId="{28FEEB75-D5C6-47D2-9006-803973E9B068}" destId="{29951D43-06C9-4C81-8AC7-A5F9D9C5953E}" srcOrd="0" destOrd="0" presId="urn:microsoft.com/office/officeart/2018/2/layout/IconVerticalSolidList"/>
    <dgm:cxn modelId="{0D645A6F-538C-4D3D-8804-29178E07A7B2}" type="presParOf" srcId="{28FEEB75-D5C6-47D2-9006-803973E9B068}" destId="{5080CD37-C920-4405-8DAB-D8640D963138}" srcOrd="1" destOrd="0" presId="urn:microsoft.com/office/officeart/2018/2/layout/IconVerticalSolidList"/>
    <dgm:cxn modelId="{08E85BB8-B280-4FFB-A2D5-159EC566A1CC}" type="presParOf" srcId="{28FEEB75-D5C6-47D2-9006-803973E9B068}" destId="{CC783324-50EC-447C-B1CC-CB89C57FAF31}" srcOrd="2" destOrd="0" presId="urn:microsoft.com/office/officeart/2018/2/layout/IconVerticalSolidList"/>
    <dgm:cxn modelId="{80F69FE1-DA24-4B9A-AB92-F4919E7807D7}" type="presParOf" srcId="{28FEEB75-D5C6-47D2-9006-803973E9B068}" destId="{42B126B8-C8C0-4C2C-86FF-B391DA168B8A}" srcOrd="3" destOrd="0" presId="urn:microsoft.com/office/officeart/2018/2/layout/IconVerticalSolidList"/>
    <dgm:cxn modelId="{F33C1E31-219D-4CF0-BD2F-84CE15C16019}" type="presParOf" srcId="{BDE7293C-CFCA-4BAE-B2AE-60AA77E9DDF0}" destId="{81ED78D7-D013-452A-9FB7-E250756E728C}" srcOrd="5" destOrd="0" presId="urn:microsoft.com/office/officeart/2018/2/layout/IconVerticalSolidList"/>
    <dgm:cxn modelId="{A7EB7E40-67B2-487F-AB6E-384395F9A059}" type="presParOf" srcId="{BDE7293C-CFCA-4BAE-B2AE-60AA77E9DDF0}" destId="{DBC56A73-BD83-47B6-A50A-3016E085A906}" srcOrd="6" destOrd="0" presId="urn:microsoft.com/office/officeart/2018/2/layout/IconVerticalSolidList"/>
    <dgm:cxn modelId="{66985317-C0E9-4B66-8218-98B04BC2EA26}" type="presParOf" srcId="{DBC56A73-BD83-47B6-A50A-3016E085A906}" destId="{C0583F33-6952-4D50-B45E-4544F42C505B}" srcOrd="0" destOrd="0" presId="urn:microsoft.com/office/officeart/2018/2/layout/IconVerticalSolidList"/>
    <dgm:cxn modelId="{A4372CEB-5124-4338-A24E-842AAFDACFF3}" type="presParOf" srcId="{DBC56A73-BD83-47B6-A50A-3016E085A906}" destId="{CC3F5D9A-7E6E-40C3-B9EE-74A106BC8FBE}" srcOrd="1" destOrd="0" presId="urn:microsoft.com/office/officeart/2018/2/layout/IconVerticalSolidList"/>
    <dgm:cxn modelId="{8BC0B9A0-418A-4B26-BD1F-137F04227BDA}" type="presParOf" srcId="{DBC56A73-BD83-47B6-A50A-3016E085A906}" destId="{9CC5D99A-4B8E-41EA-8285-BF33440989B7}" srcOrd="2" destOrd="0" presId="urn:microsoft.com/office/officeart/2018/2/layout/IconVerticalSolidList"/>
    <dgm:cxn modelId="{F71C4F2E-E29C-43EB-9D2F-B3A692236853}" type="presParOf" srcId="{DBC56A73-BD83-47B6-A50A-3016E085A906}" destId="{AFFAC7CA-66EE-4172-ACAF-2D3D5FEE8557}" srcOrd="3" destOrd="0" presId="urn:microsoft.com/office/officeart/2018/2/layout/IconVerticalSolidList"/>
    <dgm:cxn modelId="{8F55E2E2-D956-4840-B932-AA0504FFE4D7}" type="presParOf" srcId="{BDE7293C-CFCA-4BAE-B2AE-60AA77E9DDF0}" destId="{567E6F56-B90E-4D4D-A0AB-87A43418B4BD}" srcOrd="7" destOrd="0" presId="urn:microsoft.com/office/officeart/2018/2/layout/IconVerticalSolidList"/>
    <dgm:cxn modelId="{CC8AC64F-DF12-464D-84EA-44D739AF1F1E}" type="presParOf" srcId="{BDE7293C-CFCA-4BAE-B2AE-60AA77E9DDF0}" destId="{F8F391B2-215F-4A61-BD14-6D23E680D9D8}" srcOrd="8" destOrd="0" presId="urn:microsoft.com/office/officeart/2018/2/layout/IconVerticalSolidList"/>
    <dgm:cxn modelId="{B5ACBA21-FD44-4114-B7B2-DC803C4E7B43}" type="presParOf" srcId="{F8F391B2-215F-4A61-BD14-6D23E680D9D8}" destId="{99F5AED6-E5B3-4609-9E29-AF1382703FC3}" srcOrd="0" destOrd="0" presId="urn:microsoft.com/office/officeart/2018/2/layout/IconVerticalSolidList"/>
    <dgm:cxn modelId="{E9024992-77D7-4149-987D-D3F937C98A7F}" type="presParOf" srcId="{F8F391B2-215F-4A61-BD14-6D23E680D9D8}" destId="{F68F0404-5695-40F5-A5A0-82E79A726EF9}" srcOrd="1" destOrd="0" presId="urn:microsoft.com/office/officeart/2018/2/layout/IconVerticalSolidList"/>
    <dgm:cxn modelId="{27AE7BE6-97C5-4834-93BA-5D0C45D26DCA}" type="presParOf" srcId="{F8F391B2-215F-4A61-BD14-6D23E680D9D8}" destId="{FBD6BDE4-148A-43C8-8B2E-79FB4A2426F0}" srcOrd="2" destOrd="0" presId="urn:microsoft.com/office/officeart/2018/2/layout/IconVerticalSolidList"/>
    <dgm:cxn modelId="{9F87B18F-EC2B-4109-8E97-459DC80A234B}" type="presParOf" srcId="{F8F391B2-215F-4A61-BD14-6D23E680D9D8}" destId="{4A9DA631-3531-4661-82AD-C3164E813467}" srcOrd="3" destOrd="0" presId="urn:microsoft.com/office/officeart/2018/2/layout/IconVerticalSolidList"/>
    <dgm:cxn modelId="{89643663-7062-4AB1-A482-51015C0DC414}" type="presParOf" srcId="{BDE7293C-CFCA-4BAE-B2AE-60AA77E9DDF0}" destId="{1243C97E-60A5-485B-9E8F-7DE2B2BECC9A}" srcOrd="9" destOrd="0" presId="urn:microsoft.com/office/officeart/2018/2/layout/IconVerticalSolidList"/>
    <dgm:cxn modelId="{EF1C3132-3E08-4653-A9F3-0AEB62AAB6EE}" type="presParOf" srcId="{BDE7293C-CFCA-4BAE-B2AE-60AA77E9DDF0}" destId="{EFB4388A-2A80-4666-B846-F7D3D7223424}" srcOrd="10" destOrd="0" presId="urn:microsoft.com/office/officeart/2018/2/layout/IconVerticalSolidList"/>
    <dgm:cxn modelId="{74B4E004-3834-4460-89F6-144036306A82}" type="presParOf" srcId="{EFB4388A-2A80-4666-B846-F7D3D7223424}" destId="{7250CFDB-D4CF-4DEA-8D39-A9FDBDDAA6E7}" srcOrd="0" destOrd="0" presId="urn:microsoft.com/office/officeart/2018/2/layout/IconVerticalSolidList"/>
    <dgm:cxn modelId="{55E526DE-11A1-4580-B1BB-A2DAEC835DF7}" type="presParOf" srcId="{EFB4388A-2A80-4666-B846-F7D3D7223424}" destId="{453B8E97-7343-45C0-B9B9-5BCEDEE62953}" srcOrd="1" destOrd="0" presId="urn:microsoft.com/office/officeart/2018/2/layout/IconVerticalSolidList"/>
    <dgm:cxn modelId="{6CDDFFFB-62FA-4909-8C7B-CE4F3F5F3F7C}" type="presParOf" srcId="{EFB4388A-2A80-4666-B846-F7D3D7223424}" destId="{FB717B66-4D98-4A78-AAB6-B353C66EA9CD}" srcOrd="2" destOrd="0" presId="urn:microsoft.com/office/officeart/2018/2/layout/IconVerticalSolidList"/>
    <dgm:cxn modelId="{0C75B134-1D45-458D-A614-80222A3D75C1}" type="presParOf" srcId="{EFB4388A-2A80-4666-B846-F7D3D7223424}" destId="{A222D545-59A7-457E-965C-75AFC40EAB2E}"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C371782-FE5F-4345-8132-EBF6467D565E}"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46923CF0-909D-4DE3-8456-7A29F571BBCA}">
      <dgm:prSet/>
      <dgm:spPr/>
      <dgm:t>
        <a:bodyPr/>
        <a:lstStyle/>
        <a:p>
          <a:pPr>
            <a:lnSpc>
              <a:spcPct val="100000"/>
            </a:lnSpc>
            <a:defRPr cap="all"/>
          </a:pPr>
          <a:r>
            <a:rPr lang="en-US"/>
            <a:t>Exercise regularly.</a:t>
          </a:r>
        </a:p>
      </dgm:t>
    </dgm:pt>
    <dgm:pt modelId="{9E2C9D7E-4915-43C4-A239-8AD50D56C42A}" type="parTrans" cxnId="{1A52F540-47EE-4B9D-925A-62E167451CCE}">
      <dgm:prSet/>
      <dgm:spPr/>
      <dgm:t>
        <a:bodyPr/>
        <a:lstStyle/>
        <a:p>
          <a:endParaRPr lang="en-US"/>
        </a:p>
      </dgm:t>
    </dgm:pt>
    <dgm:pt modelId="{EDC7601A-0CB6-441D-A92A-1DFAB640BF09}" type="sibTrans" cxnId="{1A52F540-47EE-4B9D-925A-62E167451CCE}">
      <dgm:prSet/>
      <dgm:spPr/>
      <dgm:t>
        <a:bodyPr/>
        <a:lstStyle/>
        <a:p>
          <a:endParaRPr lang="en-US"/>
        </a:p>
      </dgm:t>
    </dgm:pt>
    <dgm:pt modelId="{7471F37F-DA06-4D29-A7C9-02944D6D58D1}">
      <dgm:prSet/>
      <dgm:spPr/>
      <dgm:t>
        <a:bodyPr/>
        <a:lstStyle/>
        <a:p>
          <a:pPr>
            <a:lnSpc>
              <a:spcPct val="100000"/>
            </a:lnSpc>
            <a:defRPr cap="all"/>
          </a:pPr>
          <a:r>
            <a:rPr lang="en-US"/>
            <a:t>Eat healthy food.</a:t>
          </a:r>
        </a:p>
      </dgm:t>
    </dgm:pt>
    <dgm:pt modelId="{3694C7C4-576C-4DE3-9445-EFD60E658B20}" type="parTrans" cxnId="{D08F7F2D-1685-4636-958C-5621B23DE1DD}">
      <dgm:prSet/>
      <dgm:spPr/>
      <dgm:t>
        <a:bodyPr/>
        <a:lstStyle/>
        <a:p>
          <a:endParaRPr lang="en-US"/>
        </a:p>
      </dgm:t>
    </dgm:pt>
    <dgm:pt modelId="{A13ECAE1-1797-4B21-BEA4-D101184E9889}" type="sibTrans" cxnId="{D08F7F2D-1685-4636-958C-5621B23DE1DD}">
      <dgm:prSet/>
      <dgm:spPr/>
      <dgm:t>
        <a:bodyPr/>
        <a:lstStyle/>
        <a:p>
          <a:endParaRPr lang="en-US"/>
        </a:p>
      </dgm:t>
    </dgm:pt>
    <dgm:pt modelId="{752B4A61-9200-4870-9216-00CD6D8CB7EA}">
      <dgm:prSet/>
      <dgm:spPr/>
      <dgm:t>
        <a:bodyPr/>
        <a:lstStyle/>
        <a:p>
          <a:pPr>
            <a:lnSpc>
              <a:spcPct val="100000"/>
            </a:lnSpc>
            <a:defRPr cap="all"/>
          </a:pPr>
          <a:r>
            <a:rPr lang="en-US"/>
            <a:t>Brush your teeth regularly.</a:t>
          </a:r>
        </a:p>
      </dgm:t>
    </dgm:pt>
    <dgm:pt modelId="{AF9C0F37-465F-4B5B-AEE6-B67D948C9576}" type="parTrans" cxnId="{FF045ACE-0F26-4C53-B164-6BD31D1AF0AD}">
      <dgm:prSet/>
      <dgm:spPr/>
      <dgm:t>
        <a:bodyPr/>
        <a:lstStyle/>
        <a:p>
          <a:endParaRPr lang="en-US"/>
        </a:p>
      </dgm:t>
    </dgm:pt>
    <dgm:pt modelId="{6AB1F138-C8BA-4FC7-9DD4-AFD597A8F418}" type="sibTrans" cxnId="{FF045ACE-0F26-4C53-B164-6BD31D1AF0AD}">
      <dgm:prSet/>
      <dgm:spPr/>
      <dgm:t>
        <a:bodyPr/>
        <a:lstStyle/>
        <a:p>
          <a:endParaRPr lang="en-US"/>
        </a:p>
      </dgm:t>
    </dgm:pt>
    <dgm:pt modelId="{EE7DAB4C-B953-4A7A-970C-17E83DD5DDE6}">
      <dgm:prSet/>
      <dgm:spPr/>
      <dgm:t>
        <a:bodyPr/>
        <a:lstStyle/>
        <a:p>
          <a:pPr>
            <a:lnSpc>
              <a:spcPct val="100000"/>
            </a:lnSpc>
            <a:defRPr cap="all"/>
          </a:pPr>
          <a:r>
            <a:rPr lang="en-US"/>
            <a:t>Sleep early (= don't stay up late!)</a:t>
          </a:r>
        </a:p>
      </dgm:t>
    </dgm:pt>
    <dgm:pt modelId="{88A7C037-08DE-48CF-AA8E-6A835220703E}" type="parTrans" cxnId="{5B9BF071-0B02-40DC-A71D-6312EED0E653}">
      <dgm:prSet/>
      <dgm:spPr/>
      <dgm:t>
        <a:bodyPr/>
        <a:lstStyle/>
        <a:p>
          <a:endParaRPr lang="en-US"/>
        </a:p>
      </dgm:t>
    </dgm:pt>
    <dgm:pt modelId="{86747A5B-B903-43EB-A4BD-D4B38A2FA765}" type="sibTrans" cxnId="{5B9BF071-0B02-40DC-A71D-6312EED0E653}">
      <dgm:prSet/>
      <dgm:spPr/>
      <dgm:t>
        <a:bodyPr/>
        <a:lstStyle/>
        <a:p>
          <a:endParaRPr lang="en-US"/>
        </a:p>
      </dgm:t>
    </dgm:pt>
    <dgm:pt modelId="{C10CF494-6EA2-4118-BFB6-7FD83A36CA28}">
      <dgm:prSet/>
      <dgm:spPr/>
      <dgm:t>
        <a:bodyPr/>
        <a:lstStyle/>
        <a:p>
          <a:pPr>
            <a:lnSpc>
              <a:spcPct val="100000"/>
            </a:lnSpc>
            <a:defRPr cap="all"/>
          </a:pPr>
          <a:r>
            <a:rPr lang="en-US"/>
            <a:t>Have regular medical check up.</a:t>
          </a:r>
        </a:p>
      </dgm:t>
    </dgm:pt>
    <dgm:pt modelId="{11C06E01-FADF-4AD5-97CD-FB0570693651}" type="parTrans" cxnId="{75CDE4B4-64EE-427E-B2B8-0D1016675E42}">
      <dgm:prSet/>
      <dgm:spPr/>
      <dgm:t>
        <a:bodyPr/>
        <a:lstStyle/>
        <a:p>
          <a:endParaRPr lang="en-US"/>
        </a:p>
      </dgm:t>
    </dgm:pt>
    <dgm:pt modelId="{6E259F1D-6F0F-4B35-BCF7-134834203AB8}" type="sibTrans" cxnId="{75CDE4B4-64EE-427E-B2B8-0D1016675E42}">
      <dgm:prSet/>
      <dgm:spPr/>
      <dgm:t>
        <a:bodyPr/>
        <a:lstStyle/>
        <a:p>
          <a:endParaRPr lang="en-US"/>
        </a:p>
      </dgm:t>
    </dgm:pt>
    <dgm:pt modelId="{30939321-3010-45B5-B281-674E094076C6}">
      <dgm:prSet/>
      <dgm:spPr/>
      <dgm:t>
        <a:bodyPr/>
        <a:lstStyle/>
        <a:p>
          <a:pPr>
            <a:lnSpc>
              <a:spcPct val="100000"/>
            </a:lnSpc>
            <a:defRPr cap="all"/>
          </a:pPr>
          <a:r>
            <a:rPr lang="en-US"/>
            <a:t>Relax.</a:t>
          </a:r>
        </a:p>
      </dgm:t>
    </dgm:pt>
    <dgm:pt modelId="{D92CBD2A-1454-40E0-A982-0DA999EF4C55}" type="parTrans" cxnId="{A39CE4C0-7CD1-4C6E-9F58-6A374ABD5657}">
      <dgm:prSet/>
      <dgm:spPr/>
      <dgm:t>
        <a:bodyPr/>
        <a:lstStyle/>
        <a:p>
          <a:endParaRPr lang="en-US"/>
        </a:p>
      </dgm:t>
    </dgm:pt>
    <dgm:pt modelId="{53043A84-D55F-4854-B067-356667958782}" type="sibTrans" cxnId="{A39CE4C0-7CD1-4C6E-9F58-6A374ABD5657}">
      <dgm:prSet/>
      <dgm:spPr/>
      <dgm:t>
        <a:bodyPr/>
        <a:lstStyle/>
        <a:p>
          <a:endParaRPr lang="en-US"/>
        </a:p>
      </dgm:t>
    </dgm:pt>
    <dgm:pt modelId="{44D5D8B9-E5A7-493C-BB9B-07BF6496B99C}">
      <dgm:prSet/>
      <dgm:spPr/>
      <dgm:t>
        <a:bodyPr/>
        <a:lstStyle/>
        <a:p>
          <a:pPr>
            <a:lnSpc>
              <a:spcPct val="100000"/>
            </a:lnSpc>
            <a:defRPr cap="all"/>
          </a:pPr>
          <a:r>
            <a:rPr lang="en-US"/>
            <a:t>Go on a diet.</a:t>
          </a:r>
        </a:p>
      </dgm:t>
    </dgm:pt>
    <dgm:pt modelId="{11777704-6CBF-4E92-87CA-5678F21BC405}" type="parTrans" cxnId="{CDB98514-6187-4790-9462-5F7D76EBA270}">
      <dgm:prSet/>
      <dgm:spPr/>
      <dgm:t>
        <a:bodyPr/>
        <a:lstStyle/>
        <a:p>
          <a:endParaRPr lang="en-US"/>
        </a:p>
      </dgm:t>
    </dgm:pt>
    <dgm:pt modelId="{3D51F414-1C17-4205-A90A-4835F1E236CD}" type="sibTrans" cxnId="{CDB98514-6187-4790-9462-5F7D76EBA270}">
      <dgm:prSet/>
      <dgm:spPr/>
      <dgm:t>
        <a:bodyPr/>
        <a:lstStyle/>
        <a:p>
          <a:endParaRPr lang="en-US"/>
        </a:p>
      </dgm:t>
    </dgm:pt>
    <dgm:pt modelId="{0C29A43E-B570-4F5A-9AF5-692302956EE3}" type="pres">
      <dgm:prSet presAssocID="{6C371782-FE5F-4345-8132-EBF6467D565E}" presName="root" presStyleCnt="0">
        <dgm:presLayoutVars>
          <dgm:dir/>
          <dgm:resizeHandles val="exact"/>
        </dgm:presLayoutVars>
      </dgm:prSet>
      <dgm:spPr/>
      <dgm:t>
        <a:bodyPr/>
        <a:lstStyle/>
        <a:p>
          <a:endParaRPr lang="en-US"/>
        </a:p>
      </dgm:t>
    </dgm:pt>
    <dgm:pt modelId="{3B6D948D-F9C6-46BC-8E58-6944CEC82326}" type="pres">
      <dgm:prSet presAssocID="{46923CF0-909D-4DE3-8456-7A29F571BBCA}" presName="compNode" presStyleCnt="0"/>
      <dgm:spPr/>
    </dgm:pt>
    <dgm:pt modelId="{16B838CB-C2B1-4AB2-AFCB-B779A0D57FC4}" type="pres">
      <dgm:prSet presAssocID="{46923CF0-909D-4DE3-8456-7A29F571BBCA}" presName="iconBgRect" presStyleLbl="bgShp" presStyleIdx="0" presStyleCnt="7"/>
      <dgm:spPr/>
    </dgm:pt>
    <dgm:pt modelId="{EF607091-578A-4950-9526-A0C135993EE1}" type="pres">
      <dgm:prSet presAssocID="{46923CF0-909D-4DE3-8456-7A29F571BBCA}" presName="iconRect" presStyleLbl="node1" presStyleIdx="0" presStyleCnt="7"/>
      <dgm:spPr>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t>
        <a:bodyPr/>
        <a:lstStyle/>
        <a:p>
          <a:endParaRPr lang="en-US"/>
        </a:p>
      </dgm:t>
      <dgm:extLst>
        <a:ext uri="{E40237B7-FDA0-4F09-8148-C483321AD2D9}">
          <dgm14:cNvPr xmlns:dgm14="http://schemas.microsoft.com/office/drawing/2010/diagram" id="0" name="" descr="Gymnast - Rings"/>
        </a:ext>
      </dgm:extLst>
    </dgm:pt>
    <dgm:pt modelId="{660B6FE8-2BE2-4EC3-9F91-85AFEFC43EA1}" type="pres">
      <dgm:prSet presAssocID="{46923CF0-909D-4DE3-8456-7A29F571BBCA}" presName="spaceRect" presStyleCnt="0"/>
      <dgm:spPr/>
    </dgm:pt>
    <dgm:pt modelId="{DCA8BEC1-1D4C-471F-9C6D-633ADAC23C59}" type="pres">
      <dgm:prSet presAssocID="{46923CF0-909D-4DE3-8456-7A29F571BBCA}" presName="textRect" presStyleLbl="revTx" presStyleIdx="0" presStyleCnt="7">
        <dgm:presLayoutVars>
          <dgm:chMax val="1"/>
          <dgm:chPref val="1"/>
        </dgm:presLayoutVars>
      </dgm:prSet>
      <dgm:spPr/>
      <dgm:t>
        <a:bodyPr/>
        <a:lstStyle/>
        <a:p>
          <a:endParaRPr lang="en-US"/>
        </a:p>
      </dgm:t>
    </dgm:pt>
    <dgm:pt modelId="{C05ADF28-5AF2-48D1-8F7D-5E4B7A4EA23B}" type="pres">
      <dgm:prSet presAssocID="{EDC7601A-0CB6-441D-A92A-1DFAB640BF09}" presName="sibTrans" presStyleCnt="0"/>
      <dgm:spPr/>
    </dgm:pt>
    <dgm:pt modelId="{C7C8B0E6-66B8-4B80-990F-572BAC166C79}" type="pres">
      <dgm:prSet presAssocID="{7471F37F-DA06-4D29-A7C9-02944D6D58D1}" presName="compNode" presStyleCnt="0"/>
      <dgm:spPr/>
    </dgm:pt>
    <dgm:pt modelId="{ACD484E3-1260-4559-9CE9-B9F2338E68B8}" type="pres">
      <dgm:prSet presAssocID="{7471F37F-DA06-4D29-A7C9-02944D6D58D1}" presName="iconBgRect" presStyleLbl="bgShp" presStyleIdx="1" presStyleCnt="7"/>
      <dgm:spPr/>
    </dgm:pt>
    <dgm:pt modelId="{2A7539C5-C6D1-441F-B4CD-30AB10859617}" type="pres">
      <dgm:prSet presAssocID="{7471F37F-DA06-4D29-A7C9-02944D6D58D1}" presName="iconRect" presStyleLbl="node1" presStyleIdx="1" presStyleCnt="7"/>
      <dgm:spPr>
        <a:blipFill>
          <a:blip xmlns:r="http://schemas.openxmlformats.org/officeDocument/2006/relationships"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t>
        <a:bodyPr/>
        <a:lstStyle/>
        <a:p>
          <a:endParaRPr lang="en-US"/>
        </a:p>
      </dgm:t>
      <dgm:extLst>
        <a:ext uri="{E40237B7-FDA0-4F09-8148-C483321AD2D9}">
          <dgm14:cNvPr xmlns:dgm14="http://schemas.microsoft.com/office/drawing/2010/diagram" id="0" name="" descr="Grapes"/>
        </a:ext>
      </dgm:extLst>
    </dgm:pt>
    <dgm:pt modelId="{1EDE2A68-9A8E-4D8E-AD01-D7226E532E1D}" type="pres">
      <dgm:prSet presAssocID="{7471F37F-DA06-4D29-A7C9-02944D6D58D1}" presName="spaceRect" presStyleCnt="0"/>
      <dgm:spPr/>
    </dgm:pt>
    <dgm:pt modelId="{463553B8-1BFE-47F8-BB67-3CEDD55ADE7D}" type="pres">
      <dgm:prSet presAssocID="{7471F37F-DA06-4D29-A7C9-02944D6D58D1}" presName="textRect" presStyleLbl="revTx" presStyleIdx="1" presStyleCnt="7">
        <dgm:presLayoutVars>
          <dgm:chMax val="1"/>
          <dgm:chPref val="1"/>
        </dgm:presLayoutVars>
      </dgm:prSet>
      <dgm:spPr/>
      <dgm:t>
        <a:bodyPr/>
        <a:lstStyle/>
        <a:p>
          <a:endParaRPr lang="en-US"/>
        </a:p>
      </dgm:t>
    </dgm:pt>
    <dgm:pt modelId="{E52502FF-A3C5-41CA-B09C-5382D66B4E29}" type="pres">
      <dgm:prSet presAssocID="{A13ECAE1-1797-4B21-BEA4-D101184E9889}" presName="sibTrans" presStyleCnt="0"/>
      <dgm:spPr/>
    </dgm:pt>
    <dgm:pt modelId="{FECD28B6-19F3-405F-BE3F-B0E14132ED23}" type="pres">
      <dgm:prSet presAssocID="{752B4A61-9200-4870-9216-00CD6D8CB7EA}" presName="compNode" presStyleCnt="0"/>
      <dgm:spPr/>
    </dgm:pt>
    <dgm:pt modelId="{6F51E5FD-1B39-47E2-BABB-96ED283CA864}" type="pres">
      <dgm:prSet presAssocID="{752B4A61-9200-4870-9216-00CD6D8CB7EA}" presName="iconBgRect" presStyleLbl="bgShp" presStyleIdx="2" presStyleCnt="7"/>
      <dgm:spPr/>
    </dgm:pt>
    <dgm:pt modelId="{EA2DF579-899D-4554-A9CF-2E2E18BAE28D}" type="pres">
      <dgm:prSet presAssocID="{752B4A61-9200-4870-9216-00CD6D8CB7EA}" presName="iconRect" presStyleLbl="node1" presStyleIdx="2" presStyleCnt="7"/>
      <dgm:spPr>
        <a:blipFill>
          <a:blip xmlns:r="http://schemas.openxmlformats.org/officeDocument/2006/relationships"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t>
        <a:bodyPr/>
        <a:lstStyle/>
        <a:p>
          <a:endParaRPr lang="en-US"/>
        </a:p>
      </dgm:t>
      <dgm:extLst>
        <a:ext uri="{E40237B7-FDA0-4F09-8148-C483321AD2D9}">
          <dgm14:cNvPr xmlns:dgm14="http://schemas.microsoft.com/office/drawing/2010/diagram" id="0" name="" descr="Toothbrush"/>
        </a:ext>
      </dgm:extLst>
    </dgm:pt>
    <dgm:pt modelId="{A26F2240-9296-4BD6-8DB1-03951C5FEBA0}" type="pres">
      <dgm:prSet presAssocID="{752B4A61-9200-4870-9216-00CD6D8CB7EA}" presName="spaceRect" presStyleCnt="0"/>
      <dgm:spPr/>
    </dgm:pt>
    <dgm:pt modelId="{AF01BD90-D00D-4195-87E2-54F97745EC08}" type="pres">
      <dgm:prSet presAssocID="{752B4A61-9200-4870-9216-00CD6D8CB7EA}" presName="textRect" presStyleLbl="revTx" presStyleIdx="2" presStyleCnt="7">
        <dgm:presLayoutVars>
          <dgm:chMax val="1"/>
          <dgm:chPref val="1"/>
        </dgm:presLayoutVars>
      </dgm:prSet>
      <dgm:spPr/>
      <dgm:t>
        <a:bodyPr/>
        <a:lstStyle/>
        <a:p>
          <a:endParaRPr lang="en-US"/>
        </a:p>
      </dgm:t>
    </dgm:pt>
    <dgm:pt modelId="{93B71ABD-7832-4B8F-9ED8-0E98F03DCF18}" type="pres">
      <dgm:prSet presAssocID="{6AB1F138-C8BA-4FC7-9DD4-AFD597A8F418}" presName="sibTrans" presStyleCnt="0"/>
      <dgm:spPr/>
    </dgm:pt>
    <dgm:pt modelId="{A37BDD4C-E892-49F7-9535-B1EFC7C5DD25}" type="pres">
      <dgm:prSet presAssocID="{EE7DAB4C-B953-4A7A-970C-17E83DD5DDE6}" presName="compNode" presStyleCnt="0"/>
      <dgm:spPr/>
    </dgm:pt>
    <dgm:pt modelId="{3E914C28-F422-4F0B-9957-427B3A8C483B}" type="pres">
      <dgm:prSet presAssocID="{EE7DAB4C-B953-4A7A-970C-17E83DD5DDE6}" presName="iconBgRect" presStyleLbl="bgShp" presStyleIdx="3" presStyleCnt="7"/>
      <dgm:spPr/>
    </dgm:pt>
    <dgm:pt modelId="{783F145A-4F10-41FD-8962-525757E46275}" type="pres">
      <dgm:prSet presAssocID="{EE7DAB4C-B953-4A7A-970C-17E83DD5DDE6}" presName="iconRect" presStyleLbl="node1" presStyleIdx="3" presStyleCnt="7"/>
      <dgm:spPr>
        <a:blipFill>
          <a:blip xmlns:r="http://schemas.openxmlformats.org/officeDocument/2006/relationships" r:embed="rId7"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dgm:spPr>
      <dgm:t>
        <a:bodyPr/>
        <a:lstStyle/>
        <a:p>
          <a:endParaRPr lang="en-US"/>
        </a:p>
      </dgm:t>
      <dgm:extLst>
        <a:ext uri="{E40237B7-FDA0-4F09-8148-C483321AD2D9}">
          <dgm14:cNvPr xmlns:dgm14="http://schemas.microsoft.com/office/drawing/2010/diagram" id="0" name="" descr="Sleep"/>
        </a:ext>
      </dgm:extLst>
    </dgm:pt>
    <dgm:pt modelId="{92C40292-C42F-437F-B068-8AA2E008C034}" type="pres">
      <dgm:prSet presAssocID="{EE7DAB4C-B953-4A7A-970C-17E83DD5DDE6}" presName="spaceRect" presStyleCnt="0"/>
      <dgm:spPr/>
    </dgm:pt>
    <dgm:pt modelId="{312CE1A6-0911-44C2-AD59-2197528004F4}" type="pres">
      <dgm:prSet presAssocID="{EE7DAB4C-B953-4A7A-970C-17E83DD5DDE6}" presName="textRect" presStyleLbl="revTx" presStyleIdx="3" presStyleCnt="7">
        <dgm:presLayoutVars>
          <dgm:chMax val="1"/>
          <dgm:chPref val="1"/>
        </dgm:presLayoutVars>
      </dgm:prSet>
      <dgm:spPr/>
      <dgm:t>
        <a:bodyPr/>
        <a:lstStyle/>
        <a:p>
          <a:endParaRPr lang="en-US"/>
        </a:p>
      </dgm:t>
    </dgm:pt>
    <dgm:pt modelId="{650BA7C3-FA17-49B4-BB27-5D211D64766C}" type="pres">
      <dgm:prSet presAssocID="{86747A5B-B903-43EB-A4BD-D4B38A2FA765}" presName="sibTrans" presStyleCnt="0"/>
      <dgm:spPr/>
    </dgm:pt>
    <dgm:pt modelId="{5929F105-7071-4925-A873-469F3256CB52}" type="pres">
      <dgm:prSet presAssocID="{C10CF494-6EA2-4118-BFB6-7FD83A36CA28}" presName="compNode" presStyleCnt="0"/>
      <dgm:spPr/>
    </dgm:pt>
    <dgm:pt modelId="{BA669159-B362-456F-8F70-E433F982C7BB}" type="pres">
      <dgm:prSet presAssocID="{C10CF494-6EA2-4118-BFB6-7FD83A36CA28}" presName="iconBgRect" presStyleLbl="bgShp" presStyleIdx="4" presStyleCnt="7"/>
      <dgm:spPr/>
    </dgm:pt>
    <dgm:pt modelId="{FF89CF48-8DAB-4D16-B2CD-A538347B57A7}" type="pres">
      <dgm:prSet presAssocID="{C10CF494-6EA2-4118-BFB6-7FD83A36CA28}" presName="iconRect" presStyleLbl="node1" presStyleIdx="4" presStyleCnt="7"/>
      <dgm:spPr>
        <a:blipFill>
          <a:blip xmlns:r="http://schemas.openxmlformats.org/officeDocument/2006/relationships" r:embed="rId9" cstate="hq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a:ln>
          <a:noFill/>
        </a:ln>
      </dgm:spPr>
      <dgm:t>
        <a:bodyPr/>
        <a:lstStyle/>
        <a:p>
          <a:endParaRPr lang="en-US"/>
        </a:p>
      </dgm:t>
      <dgm:extLst>
        <a:ext uri="{E40237B7-FDA0-4F09-8148-C483321AD2D9}">
          <dgm14:cNvPr xmlns:dgm14="http://schemas.microsoft.com/office/drawing/2010/diagram" id="0" name="" descr="Stethoscope"/>
        </a:ext>
      </dgm:extLst>
    </dgm:pt>
    <dgm:pt modelId="{A355A10B-21B1-4788-ACAC-68DC5698B32E}" type="pres">
      <dgm:prSet presAssocID="{C10CF494-6EA2-4118-BFB6-7FD83A36CA28}" presName="spaceRect" presStyleCnt="0"/>
      <dgm:spPr/>
    </dgm:pt>
    <dgm:pt modelId="{923BABC0-B430-4CC9-9809-72F8F9426C63}" type="pres">
      <dgm:prSet presAssocID="{C10CF494-6EA2-4118-BFB6-7FD83A36CA28}" presName="textRect" presStyleLbl="revTx" presStyleIdx="4" presStyleCnt="7">
        <dgm:presLayoutVars>
          <dgm:chMax val="1"/>
          <dgm:chPref val="1"/>
        </dgm:presLayoutVars>
      </dgm:prSet>
      <dgm:spPr/>
      <dgm:t>
        <a:bodyPr/>
        <a:lstStyle/>
        <a:p>
          <a:endParaRPr lang="en-US"/>
        </a:p>
      </dgm:t>
    </dgm:pt>
    <dgm:pt modelId="{77E255DA-4A14-48EF-8B7D-EBAC4BA1F653}" type="pres">
      <dgm:prSet presAssocID="{6E259F1D-6F0F-4B35-BCF7-134834203AB8}" presName="sibTrans" presStyleCnt="0"/>
      <dgm:spPr/>
    </dgm:pt>
    <dgm:pt modelId="{34C4520B-FA08-4562-881F-255750F8BC64}" type="pres">
      <dgm:prSet presAssocID="{30939321-3010-45B5-B281-674E094076C6}" presName="compNode" presStyleCnt="0"/>
      <dgm:spPr/>
    </dgm:pt>
    <dgm:pt modelId="{6166EF00-0756-48DB-AF85-05BFDD5F1CE4}" type="pres">
      <dgm:prSet presAssocID="{30939321-3010-45B5-B281-674E094076C6}" presName="iconBgRect" presStyleLbl="bgShp" presStyleIdx="5" presStyleCnt="7"/>
      <dgm:spPr/>
    </dgm:pt>
    <dgm:pt modelId="{60F4FFE5-C8FB-49C5-8E90-7E014FDB1609}" type="pres">
      <dgm:prSet presAssocID="{30939321-3010-45B5-B281-674E094076C6}" presName="iconRect" presStyleLbl="node1" presStyleIdx="5" presStyleCnt="7"/>
      <dgm:spPr>
        <a:blipFill>
          <a:blip xmlns:r="http://schemas.openxmlformats.org/officeDocument/2006/relationships" r:embed="rId11" cstate="hq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a:blipFill>
        <a:ln>
          <a:noFill/>
        </a:ln>
      </dgm:spPr>
      <dgm:t>
        <a:bodyPr/>
        <a:lstStyle/>
        <a:p>
          <a:endParaRPr lang="en-US"/>
        </a:p>
      </dgm:t>
      <dgm:extLst>
        <a:ext uri="{E40237B7-FDA0-4F09-8148-C483321AD2D9}">
          <dgm14:cNvPr xmlns:dgm14="http://schemas.microsoft.com/office/drawing/2010/diagram" id="0" name="" descr="Sunglasses Face with Solid Fill"/>
        </a:ext>
      </dgm:extLst>
    </dgm:pt>
    <dgm:pt modelId="{48670401-671F-4EB4-AD3E-CCFF1DD4D821}" type="pres">
      <dgm:prSet presAssocID="{30939321-3010-45B5-B281-674E094076C6}" presName="spaceRect" presStyleCnt="0"/>
      <dgm:spPr/>
    </dgm:pt>
    <dgm:pt modelId="{D30F8868-6FFC-46A0-ABC5-7BFA86E27FF2}" type="pres">
      <dgm:prSet presAssocID="{30939321-3010-45B5-B281-674E094076C6}" presName="textRect" presStyleLbl="revTx" presStyleIdx="5" presStyleCnt="7">
        <dgm:presLayoutVars>
          <dgm:chMax val="1"/>
          <dgm:chPref val="1"/>
        </dgm:presLayoutVars>
      </dgm:prSet>
      <dgm:spPr/>
      <dgm:t>
        <a:bodyPr/>
        <a:lstStyle/>
        <a:p>
          <a:endParaRPr lang="en-US"/>
        </a:p>
      </dgm:t>
    </dgm:pt>
    <dgm:pt modelId="{7E7FCF07-04A6-4430-A677-026375302E74}" type="pres">
      <dgm:prSet presAssocID="{53043A84-D55F-4854-B067-356667958782}" presName="sibTrans" presStyleCnt="0"/>
      <dgm:spPr/>
    </dgm:pt>
    <dgm:pt modelId="{AD403D06-9480-4955-89D7-3E6863B6F960}" type="pres">
      <dgm:prSet presAssocID="{44D5D8B9-E5A7-493C-BB9B-07BF6496B99C}" presName="compNode" presStyleCnt="0"/>
      <dgm:spPr/>
    </dgm:pt>
    <dgm:pt modelId="{535A2A38-6563-4450-B852-1D2A96C0E9D1}" type="pres">
      <dgm:prSet presAssocID="{44D5D8B9-E5A7-493C-BB9B-07BF6496B99C}" presName="iconBgRect" presStyleLbl="bgShp" presStyleIdx="6" presStyleCnt="7"/>
      <dgm:spPr/>
    </dgm:pt>
    <dgm:pt modelId="{945DB8A0-E4B0-4AFD-B12E-4CEA06E59FE1}" type="pres">
      <dgm:prSet presAssocID="{44D5D8B9-E5A7-493C-BB9B-07BF6496B99C}" presName="iconRect" presStyleLbl="node1" presStyleIdx="6" presStyleCnt="7"/>
      <dgm:spPr>
        <a:blipFill>
          <a:blip xmlns:r="http://schemas.openxmlformats.org/officeDocument/2006/relationships" r:embed="rId13" cstate="hq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tretch>
            <a:fillRect/>
          </a:stretch>
        </a:blipFill>
        <a:ln>
          <a:noFill/>
        </a:ln>
      </dgm:spPr>
      <dgm:t>
        <a:bodyPr/>
        <a:lstStyle/>
        <a:p>
          <a:endParaRPr lang="en-US"/>
        </a:p>
      </dgm:t>
      <dgm:extLst>
        <a:ext uri="{E40237B7-FDA0-4F09-8148-C483321AD2D9}">
          <dgm14:cNvPr xmlns:dgm14="http://schemas.microsoft.com/office/drawing/2010/diagram" id="0" name="" descr="Cooked Turkey"/>
        </a:ext>
      </dgm:extLst>
    </dgm:pt>
    <dgm:pt modelId="{8D1134CF-2CDB-4985-B804-D4B117AD4ACB}" type="pres">
      <dgm:prSet presAssocID="{44D5D8B9-E5A7-493C-BB9B-07BF6496B99C}" presName="spaceRect" presStyleCnt="0"/>
      <dgm:spPr/>
    </dgm:pt>
    <dgm:pt modelId="{870B096B-0578-46D1-877D-EF3DE95B68DA}" type="pres">
      <dgm:prSet presAssocID="{44D5D8B9-E5A7-493C-BB9B-07BF6496B99C}" presName="textRect" presStyleLbl="revTx" presStyleIdx="6" presStyleCnt="7">
        <dgm:presLayoutVars>
          <dgm:chMax val="1"/>
          <dgm:chPref val="1"/>
        </dgm:presLayoutVars>
      </dgm:prSet>
      <dgm:spPr/>
      <dgm:t>
        <a:bodyPr/>
        <a:lstStyle/>
        <a:p>
          <a:endParaRPr lang="en-US"/>
        </a:p>
      </dgm:t>
    </dgm:pt>
  </dgm:ptLst>
  <dgm:cxnLst>
    <dgm:cxn modelId="{B4D97F8A-EFD5-40CF-93A3-B72E38F72FD7}" type="presOf" srcId="{30939321-3010-45B5-B281-674E094076C6}" destId="{D30F8868-6FFC-46A0-ABC5-7BFA86E27FF2}" srcOrd="0" destOrd="0" presId="urn:microsoft.com/office/officeart/2018/5/layout/IconCircleLabelList"/>
    <dgm:cxn modelId="{EBF47235-4801-4A98-9D4A-72050167038F}" type="presOf" srcId="{752B4A61-9200-4870-9216-00CD6D8CB7EA}" destId="{AF01BD90-D00D-4195-87E2-54F97745EC08}" srcOrd="0" destOrd="0" presId="urn:microsoft.com/office/officeart/2018/5/layout/IconCircleLabelList"/>
    <dgm:cxn modelId="{CDB98514-6187-4790-9462-5F7D76EBA270}" srcId="{6C371782-FE5F-4345-8132-EBF6467D565E}" destId="{44D5D8B9-E5A7-493C-BB9B-07BF6496B99C}" srcOrd="6" destOrd="0" parTransId="{11777704-6CBF-4E92-87CA-5678F21BC405}" sibTransId="{3D51F414-1C17-4205-A90A-4835F1E236CD}"/>
    <dgm:cxn modelId="{25E3A401-0CB4-463B-AA46-BED4D356CE98}" type="presOf" srcId="{C10CF494-6EA2-4118-BFB6-7FD83A36CA28}" destId="{923BABC0-B430-4CC9-9809-72F8F9426C63}" srcOrd="0" destOrd="0" presId="urn:microsoft.com/office/officeart/2018/5/layout/IconCircleLabelList"/>
    <dgm:cxn modelId="{1543891D-C08E-4E0E-96B2-15FE928F8B6E}" type="presOf" srcId="{EE7DAB4C-B953-4A7A-970C-17E83DD5DDE6}" destId="{312CE1A6-0911-44C2-AD59-2197528004F4}" srcOrd="0" destOrd="0" presId="urn:microsoft.com/office/officeart/2018/5/layout/IconCircleLabelList"/>
    <dgm:cxn modelId="{3C2443EB-347B-4E6C-8C70-2231CD7992AA}" type="presOf" srcId="{44D5D8B9-E5A7-493C-BB9B-07BF6496B99C}" destId="{870B096B-0578-46D1-877D-EF3DE95B68DA}" srcOrd="0" destOrd="0" presId="urn:microsoft.com/office/officeart/2018/5/layout/IconCircleLabelList"/>
    <dgm:cxn modelId="{D08F7F2D-1685-4636-958C-5621B23DE1DD}" srcId="{6C371782-FE5F-4345-8132-EBF6467D565E}" destId="{7471F37F-DA06-4D29-A7C9-02944D6D58D1}" srcOrd="1" destOrd="0" parTransId="{3694C7C4-576C-4DE3-9445-EFD60E658B20}" sibTransId="{A13ECAE1-1797-4B21-BEA4-D101184E9889}"/>
    <dgm:cxn modelId="{A39CE4C0-7CD1-4C6E-9F58-6A374ABD5657}" srcId="{6C371782-FE5F-4345-8132-EBF6467D565E}" destId="{30939321-3010-45B5-B281-674E094076C6}" srcOrd="5" destOrd="0" parTransId="{D92CBD2A-1454-40E0-A982-0DA999EF4C55}" sibTransId="{53043A84-D55F-4854-B067-356667958782}"/>
    <dgm:cxn modelId="{0C41BEE0-754E-433A-A658-A9BA906E7537}" type="presOf" srcId="{7471F37F-DA06-4D29-A7C9-02944D6D58D1}" destId="{463553B8-1BFE-47F8-BB67-3CEDD55ADE7D}" srcOrd="0" destOrd="0" presId="urn:microsoft.com/office/officeart/2018/5/layout/IconCircleLabelList"/>
    <dgm:cxn modelId="{5B9BF071-0B02-40DC-A71D-6312EED0E653}" srcId="{6C371782-FE5F-4345-8132-EBF6467D565E}" destId="{EE7DAB4C-B953-4A7A-970C-17E83DD5DDE6}" srcOrd="3" destOrd="0" parTransId="{88A7C037-08DE-48CF-AA8E-6A835220703E}" sibTransId="{86747A5B-B903-43EB-A4BD-D4B38A2FA765}"/>
    <dgm:cxn modelId="{DCE826A4-23BA-41B3-9149-B7440B533289}" type="presOf" srcId="{46923CF0-909D-4DE3-8456-7A29F571BBCA}" destId="{DCA8BEC1-1D4C-471F-9C6D-633ADAC23C59}" srcOrd="0" destOrd="0" presId="urn:microsoft.com/office/officeart/2018/5/layout/IconCircleLabelList"/>
    <dgm:cxn modelId="{75CDE4B4-64EE-427E-B2B8-0D1016675E42}" srcId="{6C371782-FE5F-4345-8132-EBF6467D565E}" destId="{C10CF494-6EA2-4118-BFB6-7FD83A36CA28}" srcOrd="4" destOrd="0" parTransId="{11C06E01-FADF-4AD5-97CD-FB0570693651}" sibTransId="{6E259F1D-6F0F-4B35-BCF7-134834203AB8}"/>
    <dgm:cxn modelId="{B5787D12-870F-4C38-894E-C98397E52949}" type="presOf" srcId="{6C371782-FE5F-4345-8132-EBF6467D565E}" destId="{0C29A43E-B570-4F5A-9AF5-692302956EE3}" srcOrd="0" destOrd="0" presId="urn:microsoft.com/office/officeart/2018/5/layout/IconCircleLabelList"/>
    <dgm:cxn modelId="{FF045ACE-0F26-4C53-B164-6BD31D1AF0AD}" srcId="{6C371782-FE5F-4345-8132-EBF6467D565E}" destId="{752B4A61-9200-4870-9216-00CD6D8CB7EA}" srcOrd="2" destOrd="0" parTransId="{AF9C0F37-465F-4B5B-AEE6-B67D948C9576}" sibTransId="{6AB1F138-C8BA-4FC7-9DD4-AFD597A8F418}"/>
    <dgm:cxn modelId="{1A52F540-47EE-4B9D-925A-62E167451CCE}" srcId="{6C371782-FE5F-4345-8132-EBF6467D565E}" destId="{46923CF0-909D-4DE3-8456-7A29F571BBCA}" srcOrd="0" destOrd="0" parTransId="{9E2C9D7E-4915-43C4-A239-8AD50D56C42A}" sibTransId="{EDC7601A-0CB6-441D-A92A-1DFAB640BF09}"/>
    <dgm:cxn modelId="{581A5103-6AC6-435C-A971-4115ABBCBD64}" type="presParOf" srcId="{0C29A43E-B570-4F5A-9AF5-692302956EE3}" destId="{3B6D948D-F9C6-46BC-8E58-6944CEC82326}" srcOrd="0" destOrd="0" presId="urn:microsoft.com/office/officeart/2018/5/layout/IconCircleLabelList"/>
    <dgm:cxn modelId="{D68CAED9-D01E-472B-8FE7-3D7515077177}" type="presParOf" srcId="{3B6D948D-F9C6-46BC-8E58-6944CEC82326}" destId="{16B838CB-C2B1-4AB2-AFCB-B779A0D57FC4}" srcOrd="0" destOrd="0" presId="urn:microsoft.com/office/officeart/2018/5/layout/IconCircleLabelList"/>
    <dgm:cxn modelId="{7973F74B-FA8B-4E5F-89D3-4780B1803956}" type="presParOf" srcId="{3B6D948D-F9C6-46BC-8E58-6944CEC82326}" destId="{EF607091-578A-4950-9526-A0C135993EE1}" srcOrd="1" destOrd="0" presId="urn:microsoft.com/office/officeart/2018/5/layout/IconCircleLabelList"/>
    <dgm:cxn modelId="{F360C742-C36B-408A-AD1C-BDAD6808ABDB}" type="presParOf" srcId="{3B6D948D-F9C6-46BC-8E58-6944CEC82326}" destId="{660B6FE8-2BE2-4EC3-9F91-85AFEFC43EA1}" srcOrd="2" destOrd="0" presId="urn:microsoft.com/office/officeart/2018/5/layout/IconCircleLabelList"/>
    <dgm:cxn modelId="{9B0A4908-C83F-4D25-ADF9-F5E2E19768CC}" type="presParOf" srcId="{3B6D948D-F9C6-46BC-8E58-6944CEC82326}" destId="{DCA8BEC1-1D4C-471F-9C6D-633ADAC23C59}" srcOrd="3" destOrd="0" presId="urn:microsoft.com/office/officeart/2018/5/layout/IconCircleLabelList"/>
    <dgm:cxn modelId="{F10984FE-859B-4C1B-B093-0BAB08602F16}" type="presParOf" srcId="{0C29A43E-B570-4F5A-9AF5-692302956EE3}" destId="{C05ADF28-5AF2-48D1-8F7D-5E4B7A4EA23B}" srcOrd="1" destOrd="0" presId="urn:microsoft.com/office/officeart/2018/5/layout/IconCircleLabelList"/>
    <dgm:cxn modelId="{E184293A-123C-4332-8C82-CAE851223E9F}" type="presParOf" srcId="{0C29A43E-B570-4F5A-9AF5-692302956EE3}" destId="{C7C8B0E6-66B8-4B80-990F-572BAC166C79}" srcOrd="2" destOrd="0" presId="urn:microsoft.com/office/officeart/2018/5/layout/IconCircleLabelList"/>
    <dgm:cxn modelId="{A16EC0FD-64BF-4B84-99D5-8F3A5D30A86F}" type="presParOf" srcId="{C7C8B0E6-66B8-4B80-990F-572BAC166C79}" destId="{ACD484E3-1260-4559-9CE9-B9F2338E68B8}" srcOrd="0" destOrd="0" presId="urn:microsoft.com/office/officeart/2018/5/layout/IconCircleLabelList"/>
    <dgm:cxn modelId="{56234EFD-A1BA-4920-91F5-27EE02B9CDD9}" type="presParOf" srcId="{C7C8B0E6-66B8-4B80-990F-572BAC166C79}" destId="{2A7539C5-C6D1-441F-B4CD-30AB10859617}" srcOrd="1" destOrd="0" presId="urn:microsoft.com/office/officeart/2018/5/layout/IconCircleLabelList"/>
    <dgm:cxn modelId="{11E7B36F-53A7-4847-9AD9-49757EA6F013}" type="presParOf" srcId="{C7C8B0E6-66B8-4B80-990F-572BAC166C79}" destId="{1EDE2A68-9A8E-4D8E-AD01-D7226E532E1D}" srcOrd="2" destOrd="0" presId="urn:microsoft.com/office/officeart/2018/5/layout/IconCircleLabelList"/>
    <dgm:cxn modelId="{8A85464B-D1DD-4248-BCF5-86E12D297095}" type="presParOf" srcId="{C7C8B0E6-66B8-4B80-990F-572BAC166C79}" destId="{463553B8-1BFE-47F8-BB67-3CEDD55ADE7D}" srcOrd="3" destOrd="0" presId="urn:microsoft.com/office/officeart/2018/5/layout/IconCircleLabelList"/>
    <dgm:cxn modelId="{392B8FD6-B54E-4928-A416-CB22B9F79AA6}" type="presParOf" srcId="{0C29A43E-B570-4F5A-9AF5-692302956EE3}" destId="{E52502FF-A3C5-41CA-B09C-5382D66B4E29}" srcOrd="3" destOrd="0" presId="urn:microsoft.com/office/officeart/2018/5/layout/IconCircleLabelList"/>
    <dgm:cxn modelId="{9DB4432C-BA20-4255-BAA1-178662B247E9}" type="presParOf" srcId="{0C29A43E-B570-4F5A-9AF5-692302956EE3}" destId="{FECD28B6-19F3-405F-BE3F-B0E14132ED23}" srcOrd="4" destOrd="0" presId="urn:microsoft.com/office/officeart/2018/5/layout/IconCircleLabelList"/>
    <dgm:cxn modelId="{7585DAD3-688F-4069-9A26-2CF43C26B1BC}" type="presParOf" srcId="{FECD28B6-19F3-405F-BE3F-B0E14132ED23}" destId="{6F51E5FD-1B39-47E2-BABB-96ED283CA864}" srcOrd="0" destOrd="0" presId="urn:microsoft.com/office/officeart/2018/5/layout/IconCircleLabelList"/>
    <dgm:cxn modelId="{27BB6A13-8CEE-4652-822B-0EAD312E62C6}" type="presParOf" srcId="{FECD28B6-19F3-405F-BE3F-B0E14132ED23}" destId="{EA2DF579-899D-4554-A9CF-2E2E18BAE28D}" srcOrd="1" destOrd="0" presId="urn:microsoft.com/office/officeart/2018/5/layout/IconCircleLabelList"/>
    <dgm:cxn modelId="{03963B75-1BB6-4253-9A50-31A5DDBF83F5}" type="presParOf" srcId="{FECD28B6-19F3-405F-BE3F-B0E14132ED23}" destId="{A26F2240-9296-4BD6-8DB1-03951C5FEBA0}" srcOrd="2" destOrd="0" presId="urn:microsoft.com/office/officeart/2018/5/layout/IconCircleLabelList"/>
    <dgm:cxn modelId="{02C66E5B-F4CE-42C8-8C31-9B7D3BF69BE1}" type="presParOf" srcId="{FECD28B6-19F3-405F-BE3F-B0E14132ED23}" destId="{AF01BD90-D00D-4195-87E2-54F97745EC08}" srcOrd="3" destOrd="0" presId="urn:microsoft.com/office/officeart/2018/5/layout/IconCircleLabelList"/>
    <dgm:cxn modelId="{BE450DB5-18CE-415D-85F2-1105EF9770CC}" type="presParOf" srcId="{0C29A43E-B570-4F5A-9AF5-692302956EE3}" destId="{93B71ABD-7832-4B8F-9ED8-0E98F03DCF18}" srcOrd="5" destOrd="0" presId="urn:microsoft.com/office/officeart/2018/5/layout/IconCircleLabelList"/>
    <dgm:cxn modelId="{4A38D796-2AE7-43E1-A3C3-3B42707432BB}" type="presParOf" srcId="{0C29A43E-B570-4F5A-9AF5-692302956EE3}" destId="{A37BDD4C-E892-49F7-9535-B1EFC7C5DD25}" srcOrd="6" destOrd="0" presId="urn:microsoft.com/office/officeart/2018/5/layout/IconCircleLabelList"/>
    <dgm:cxn modelId="{A5E48572-17E7-42E2-A7E9-1E16B7E59D4C}" type="presParOf" srcId="{A37BDD4C-E892-49F7-9535-B1EFC7C5DD25}" destId="{3E914C28-F422-4F0B-9957-427B3A8C483B}" srcOrd="0" destOrd="0" presId="urn:microsoft.com/office/officeart/2018/5/layout/IconCircleLabelList"/>
    <dgm:cxn modelId="{B3FA5C9F-DD6E-46E4-9E7C-8B09DEA60E1E}" type="presParOf" srcId="{A37BDD4C-E892-49F7-9535-B1EFC7C5DD25}" destId="{783F145A-4F10-41FD-8962-525757E46275}" srcOrd="1" destOrd="0" presId="urn:microsoft.com/office/officeart/2018/5/layout/IconCircleLabelList"/>
    <dgm:cxn modelId="{242A35E9-2CC7-4BED-890E-965EA4ECE01E}" type="presParOf" srcId="{A37BDD4C-E892-49F7-9535-B1EFC7C5DD25}" destId="{92C40292-C42F-437F-B068-8AA2E008C034}" srcOrd="2" destOrd="0" presId="urn:microsoft.com/office/officeart/2018/5/layout/IconCircleLabelList"/>
    <dgm:cxn modelId="{320D526C-AA26-406F-9CB4-8920886E3693}" type="presParOf" srcId="{A37BDD4C-E892-49F7-9535-B1EFC7C5DD25}" destId="{312CE1A6-0911-44C2-AD59-2197528004F4}" srcOrd="3" destOrd="0" presId="urn:microsoft.com/office/officeart/2018/5/layout/IconCircleLabelList"/>
    <dgm:cxn modelId="{95465738-7AD1-4DB1-B49C-82562306018A}" type="presParOf" srcId="{0C29A43E-B570-4F5A-9AF5-692302956EE3}" destId="{650BA7C3-FA17-49B4-BB27-5D211D64766C}" srcOrd="7" destOrd="0" presId="urn:microsoft.com/office/officeart/2018/5/layout/IconCircleLabelList"/>
    <dgm:cxn modelId="{3AC2A635-C7BD-4893-BAB5-08B106A7B1EA}" type="presParOf" srcId="{0C29A43E-B570-4F5A-9AF5-692302956EE3}" destId="{5929F105-7071-4925-A873-469F3256CB52}" srcOrd="8" destOrd="0" presId="urn:microsoft.com/office/officeart/2018/5/layout/IconCircleLabelList"/>
    <dgm:cxn modelId="{2E9843AD-AC88-421B-98F8-C0F9010BCFA0}" type="presParOf" srcId="{5929F105-7071-4925-A873-469F3256CB52}" destId="{BA669159-B362-456F-8F70-E433F982C7BB}" srcOrd="0" destOrd="0" presId="urn:microsoft.com/office/officeart/2018/5/layout/IconCircleLabelList"/>
    <dgm:cxn modelId="{706DF2BE-D705-400F-BFAD-837E243146C6}" type="presParOf" srcId="{5929F105-7071-4925-A873-469F3256CB52}" destId="{FF89CF48-8DAB-4D16-B2CD-A538347B57A7}" srcOrd="1" destOrd="0" presId="urn:microsoft.com/office/officeart/2018/5/layout/IconCircleLabelList"/>
    <dgm:cxn modelId="{453B6F12-8F96-43C7-8D92-243C24985E78}" type="presParOf" srcId="{5929F105-7071-4925-A873-469F3256CB52}" destId="{A355A10B-21B1-4788-ACAC-68DC5698B32E}" srcOrd="2" destOrd="0" presId="urn:microsoft.com/office/officeart/2018/5/layout/IconCircleLabelList"/>
    <dgm:cxn modelId="{16B1C171-4EBF-427E-B444-0090ABEF0286}" type="presParOf" srcId="{5929F105-7071-4925-A873-469F3256CB52}" destId="{923BABC0-B430-4CC9-9809-72F8F9426C63}" srcOrd="3" destOrd="0" presId="urn:microsoft.com/office/officeart/2018/5/layout/IconCircleLabelList"/>
    <dgm:cxn modelId="{02216E9A-8935-4F30-B8B8-7A95083898A9}" type="presParOf" srcId="{0C29A43E-B570-4F5A-9AF5-692302956EE3}" destId="{77E255DA-4A14-48EF-8B7D-EBAC4BA1F653}" srcOrd="9" destOrd="0" presId="urn:microsoft.com/office/officeart/2018/5/layout/IconCircleLabelList"/>
    <dgm:cxn modelId="{022CECE1-24C7-4118-A674-43F0B8099703}" type="presParOf" srcId="{0C29A43E-B570-4F5A-9AF5-692302956EE3}" destId="{34C4520B-FA08-4562-881F-255750F8BC64}" srcOrd="10" destOrd="0" presId="urn:microsoft.com/office/officeart/2018/5/layout/IconCircleLabelList"/>
    <dgm:cxn modelId="{AEC1B22C-330A-4833-9C45-F49F966CDCE1}" type="presParOf" srcId="{34C4520B-FA08-4562-881F-255750F8BC64}" destId="{6166EF00-0756-48DB-AF85-05BFDD5F1CE4}" srcOrd="0" destOrd="0" presId="urn:microsoft.com/office/officeart/2018/5/layout/IconCircleLabelList"/>
    <dgm:cxn modelId="{F0620244-E6D6-43AE-BFA8-AA9EFB016ACA}" type="presParOf" srcId="{34C4520B-FA08-4562-881F-255750F8BC64}" destId="{60F4FFE5-C8FB-49C5-8E90-7E014FDB1609}" srcOrd="1" destOrd="0" presId="urn:microsoft.com/office/officeart/2018/5/layout/IconCircleLabelList"/>
    <dgm:cxn modelId="{DD0B776C-2303-413C-AE28-93DD73F446C1}" type="presParOf" srcId="{34C4520B-FA08-4562-881F-255750F8BC64}" destId="{48670401-671F-4EB4-AD3E-CCFF1DD4D821}" srcOrd="2" destOrd="0" presId="urn:microsoft.com/office/officeart/2018/5/layout/IconCircleLabelList"/>
    <dgm:cxn modelId="{99137598-C4DF-4482-B2D5-0565BACA7758}" type="presParOf" srcId="{34C4520B-FA08-4562-881F-255750F8BC64}" destId="{D30F8868-6FFC-46A0-ABC5-7BFA86E27FF2}" srcOrd="3" destOrd="0" presId="urn:microsoft.com/office/officeart/2018/5/layout/IconCircleLabelList"/>
    <dgm:cxn modelId="{117AFF61-F738-49D7-B01C-59A61FE148FA}" type="presParOf" srcId="{0C29A43E-B570-4F5A-9AF5-692302956EE3}" destId="{7E7FCF07-04A6-4430-A677-026375302E74}" srcOrd="11" destOrd="0" presId="urn:microsoft.com/office/officeart/2018/5/layout/IconCircleLabelList"/>
    <dgm:cxn modelId="{210CDBEE-BBB3-4B01-9111-1DF8094A57B5}" type="presParOf" srcId="{0C29A43E-B570-4F5A-9AF5-692302956EE3}" destId="{AD403D06-9480-4955-89D7-3E6863B6F960}" srcOrd="12" destOrd="0" presId="urn:microsoft.com/office/officeart/2018/5/layout/IconCircleLabelList"/>
    <dgm:cxn modelId="{47FA7F65-424E-4EDF-9753-88B33A713098}" type="presParOf" srcId="{AD403D06-9480-4955-89D7-3E6863B6F960}" destId="{535A2A38-6563-4450-B852-1D2A96C0E9D1}" srcOrd="0" destOrd="0" presId="urn:microsoft.com/office/officeart/2018/5/layout/IconCircleLabelList"/>
    <dgm:cxn modelId="{277F9CF6-85BD-4F8B-A745-827996CD4B10}" type="presParOf" srcId="{AD403D06-9480-4955-89D7-3E6863B6F960}" destId="{945DB8A0-E4B0-4AFD-B12E-4CEA06E59FE1}" srcOrd="1" destOrd="0" presId="urn:microsoft.com/office/officeart/2018/5/layout/IconCircleLabelList"/>
    <dgm:cxn modelId="{44E1303A-C371-4C1E-A373-AC2AB9F166F2}" type="presParOf" srcId="{AD403D06-9480-4955-89D7-3E6863B6F960}" destId="{8D1134CF-2CDB-4985-B804-D4B117AD4ACB}" srcOrd="2" destOrd="0" presId="urn:microsoft.com/office/officeart/2018/5/layout/IconCircleLabelList"/>
    <dgm:cxn modelId="{253A6A22-1F67-4581-B841-8EEDDD1ACEB2}" type="presParOf" srcId="{AD403D06-9480-4955-89D7-3E6863B6F960}" destId="{870B096B-0578-46D1-877D-EF3DE95B68DA}"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F556B15-DBE9-4476-8DBB-47A9752BD964}" type="doc">
      <dgm:prSet loTypeId="urn:microsoft.com/office/officeart/2005/8/layout/vProcess5" loCatId="process" qsTypeId="urn:microsoft.com/office/officeart/2005/8/quickstyle/simple2" qsCatId="simple" csTypeId="urn:microsoft.com/office/officeart/2005/8/colors/accent1_3" csCatId="accent1"/>
      <dgm:spPr/>
      <dgm:t>
        <a:bodyPr/>
        <a:lstStyle/>
        <a:p>
          <a:endParaRPr lang="en-US"/>
        </a:p>
      </dgm:t>
    </dgm:pt>
    <dgm:pt modelId="{FF617EBC-1080-4C52-B9E8-7E32DFF95182}">
      <dgm:prSet/>
      <dgm:spPr/>
      <dgm:t>
        <a:bodyPr/>
        <a:lstStyle/>
        <a:p>
          <a:r>
            <a:rPr lang="en-US"/>
            <a:t>what is it</a:t>
          </a:r>
        </a:p>
      </dgm:t>
    </dgm:pt>
    <dgm:pt modelId="{51FC0DE2-04E1-43A2-A14B-20B312BBAB6B}" type="parTrans" cxnId="{1B3B1C46-BBFE-4F0E-B53F-913A168FBCDD}">
      <dgm:prSet/>
      <dgm:spPr/>
      <dgm:t>
        <a:bodyPr/>
        <a:lstStyle/>
        <a:p>
          <a:endParaRPr lang="en-US"/>
        </a:p>
      </dgm:t>
    </dgm:pt>
    <dgm:pt modelId="{0C314C3E-6971-417C-86D9-06395306FB66}" type="sibTrans" cxnId="{1B3B1C46-BBFE-4F0E-B53F-913A168FBCDD}">
      <dgm:prSet/>
      <dgm:spPr/>
      <dgm:t>
        <a:bodyPr/>
        <a:lstStyle/>
        <a:p>
          <a:endParaRPr lang="en-US"/>
        </a:p>
      </dgm:t>
    </dgm:pt>
    <dgm:pt modelId="{4AD3F5C3-5FD7-42A5-B8DF-D18CA3827E40}">
      <dgm:prSet/>
      <dgm:spPr/>
      <dgm:t>
        <a:bodyPr/>
        <a:lstStyle/>
        <a:p>
          <a:r>
            <a:rPr lang="en-US"/>
            <a:t>how it is done </a:t>
          </a:r>
        </a:p>
      </dgm:t>
    </dgm:pt>
    <dgm:pt modelId="{6374E5AA-53CB-4A14-9C42-A5F62E6F1619}" type="parTrans" cxnId="{725DFAC3-2AD6-4417-A401-BD84D36F94DA}">
      <dgm:prSet/>
      <dgm:spPr/>
      <dgm:t>
        <a:bodyPr/>
        <a:lstStyle/>
        <a:p>
          <a:endParaRPr lang="en-US"/>
        </a:p>
      </dgm:t>
    </dgm:pt>
    <dgm:pt modelId="{A2CF969E-516C-454E-8350-B531AE9872DC}" type="sibTrans" cxnId="{725DFAC3-2AD6-4417-A401-BD84D36F94DA}">
      <dgm:prSet/>
      <dgm:spPr/>
      <dgm:t>
        <a:bodyPr/>
        <a:lstStyle/>
        <a:p>
          <a:endParaRPr lang="en-US"/>
        </a:p>
      </dgm:t>
    </dgm:pt>
    <dgm:pt modelId="{7252FF3B-D2BE-4DD2-8F8F-E0FEA8B02FFE}">
      <dgm:prSet/>
      <dgm:spPr/>
      <dgm:t>
        <a:bodyPr/>
        <a:lstStyle/>
        <a:p>
          <a:r>
            <a:rPr lang="en-US"/>
            <a:t>when you first tried it </a:t>
          </a:r>
        </a:p>
      </dgm:t>
    </dgm:pt>
    <dgm:pt modelId="{8E453A49-5E13-49FC-8CCE-B8F1B08BC3EC}" type="parTrans" cxnId="{AE4333D5-3D7C-4140-91ED-4D895358A242}">
      <dgm:prSet/>
      <dgm:spPr/>
      <dgm:t>
        <a:bodyPr/>
        <a:lstStyle/>
        <a:p>
          <a:endParaRPr lang="en-US"/>
        </a:p>
      </dgm:t>
    </dgm:pt>
    <dgm:pt modelId="{C2C50F9A-DD95-4096-BD97-1DA66ED25386}" type="sibTrans" cxnId="{AE4333D5-3D7C-4140-91ED-4D895358A242}">
      <dgm:prSet/>
      <dgm:spPr/>
      <dgm:t>
        <a:bodyPr/>
        <a:lstStyle/>
        <a:p>
          <a:endParaRPr lang="en-US"/>
        </a:p>
      </dgm:t>
    </dgm:pt>
    <dgm:pt modelId="{9D2AC988-9ED2-4227-B7A8-37EB39EA2163}">
      <dgm:prSet/>
      <dgm:spPr/>
      <dgm:t>
        <a:bodyPr/>
        <a:lstStyle/>
        <a:p>
          <a:r>
            <a:rPr lang="en-US"/>
            <a:t>what kind of people it is suitable for </a:t>
          </a:r>
        </a:p>
      </dgm:t>
    </dgm:pt>
    <dgm:pt modelId="{C978C34F-A029-4F91-B1C8-784D1E8A8C01}" type="parTrans" cxnId="{7A2A689B-DF58-4503-B35D-9D9AD0723C3C}">
      <dgm:prSet/>
      <dgm:spPr/>
      <dgm:t>
        <a:bodyPr/>
        <a:lstStyle/>
        <a:p>
          <a:endParaRPr lang="en-US"/>
        </a:p>
      </dgm:t>
    </dgm:pt>
    <dgm:pt modelId="{031405B8-E5DE-44AA-AB75-717304CA5B70}" type="sibTrans" cxnId="{7A2A689B-DF58-4503-B35D-9D9AD0723C3C}">
      <dgm:prSet/>
      <dgm:spPr/>
      <dgm:t>
        <a:bodyPr/>
        <a:lstStyle/>
        <a:p>
          <a:endParaRPr lang="en-US"/>
        </a:p>
      </dgm:t>
    </dgm:pt>
    <dgm:pt modelId="{1F805BD0-E54C-4B3A-8E89-94A2E500C522}">
      <dgm:prSet/>
      <dgm:spPr/>
      <dgm:t>
        <a:bodyPr/>
        <a:lstStyle/>
        <a:p>
          <a:r>
            <a:rPr lang="en-US"/>
            <a:t>explain why you think it is a good exercise</a:t>
          </a:r>
        </a:p>
      </dgm:t>
    </dgm:pt>
    <dgm:pt modelId="{019B40E1-DBBB-47D0-A2A2-4C91AF2D4866}" type="parTrans" cxnId="{E246DB98-47E2-4EC2-B3FB-46F33DCE6B20}">
      <dgm:prSet/>
      <dgm:spPr/>
      <dgm:t>
        <a:bodyPr/>
        <a:lstStyle/>
        <a:p>
          <a:endParaRPr lang="en-US"/>
        </a:p>
      </dgm:t>
    </dgm:pt>
    <dgm:pt modelId="{D01E7182-49AF-45C3-BED6-26627B95EDC9}" type="sibTrans" cxnId="{E246DB98-47E2-4EC2-B3FB-46F33DCE6B20}">
      <dgm:prSet/>
      <dgm:spPr/>
      <dgm:t>
        <a:bodyPr/>
        <a:lstStyle/>
        <a:p>
          <a:endParaRPr lang="en-US"/>
        </a:p>
      </dgm:t>
    </dgm:pt>
    <dgm:pt modelId="{DE1196D5-8D07-4A19-A37F-AEF61E70C2DC}" type="pres">
      <dgm:prSet presAssocID="{7F556B15-DBE9-4476-8DBB-47A9752BD964}" presName="outerComposite" presStyleCnt="0">
        <dgm:presLayoutVars>
          <dgm:chMax val="5"/>
          <dgm:dir/>
          <dgm:resizeHandles val="exact"/>
        </dgm:presLayoutVars>
      </dgm:prSet>
      <dgm:spPr/>
      <dgm:t>
        <a:bodyPr/>
        <a:lstStyle/>
        <a:p>
          <a:endParaRPr lang="en-US"/>
        </a:p>
      </dgm:t>
    </dgm:pt>
    <dgm:pt modelId="{F1C18EB0-9DF6-4CA2-B447-082F8CD7C546}" type="pres">
      <dgm:prSet presAssocID="{7F556B15-DBE9-4476-8DBB-47A9752BD964}" presName="dummyMaxCanvas" presStyleCnt="0">
        <dgm:presLayoutVars/>
      </dgm:prSet>
      <dgm:spPr/>
    </dgm:pt>
    <dgm:pt modelId="{F51BE518-C881-438F-AD25-870064E01CAC}" type="pres">
      <dgm:prSet presAssocID="{7F556B15-DBE9-4476-8DBB-47A9752BD964}" presName="FiveNodes_1" presStyleLbl="node1" presStyleIdx="0" presStyleCnt="5">
        <dgm:presLayoutVars>
          <dgm:bulletEnabled val="1"/>
        </dgm:presLayoutVars>
      </dgm:prSet>
      <dgm:spPr/>
      <dgm:t>
        <a:bodyPr/>
        <a:lstStyle/>
        <a:p>
          <a:endParaRPr lang="en-US"/>
        </a:p>
      </dgm:t>
    </dgm:pt>
    <dgm:pt modelId="{CB4B109C-FA6B-4109-B22A-476C9A094D26}" type="pres">
      <dgm:prSet presAssocID="{7F556B15-DBE9-4476-8DBB-47A9752BD964}" presName="FiveNodes_2" presStyleLbl="node1" presStyleIdx="1" presStyleCnt="5">
        <dgm:presLayoutVars>
          <dgm:bulletEnabled val="1"/>
        </dgm:presLayoutVars>
      </dgm:prSet>
      <dgm:spPr/>
      <dgm:t>
        <a:bodyPr/>
        <a:lstStyle/>
        <a:p>
          <a:endParaRPr lang="en-US"/>
        </a:p>
      </dgm:t>
    </dgm:pt>
    <dgm:pt modelId="{508B7697-6BB4-4ED0-A013-8B58480F631D}" type="pres">
      <dgm:prSet presAssocID="{7F556B15-DBE9-4476-8DBB-47A9752BD964}" presName="FiveNodes_3" presStyleLbl="node1" presStyleIdx="2" presStyleCnt="5">
        <dgm:presLayoutVars>
          <dgm:bulletEnabled val="1"/>
        </dgm:presLayoutVars>
      </dgm:prSet>
      <dgm:spPr/>
      <dgm:t>
        <a:bodyPr/>
        <a:lstStyle/>
        <a:p>
          <a:endParaRPr lang="en-US"/>
        </a:p>
      </dgm:t>
    </dgm:pt>
    <dgm:pt modelId="{0C6EE437-C18E-4513-9210-9DFA6AB20D99}" type="pres">
      <dgm:prSet presAssocID="{7F556B15-DBE9-4476-8DBB-47A9752BD964}" presName="FiveNodes_4" presStyleLbl="node1" presStyleIdx="3" presStyleCnt="5">
        <dgm:presLayoutVars>
          <dgm:bulletEnabled val="1"/>
        </dgm:presLayoutVars>
      </dgm:prSet>
      <dgm:spPr/>
      <dgm:t>
        <a:bodyPr/>
        <a:lstStyle/>
        <a:p>
          <a:endParaRPr lang="en-US"/>
        </a:p>
      </dgm:t>
    </dgm:pt>
    <dgm:pt modelId="{B7CF8018-C467-47F5-915E-0939B4CA24B1}" type="pres">
      <dgm:prSet presAssocID="{7F556B15-DBE9-4476-8DBB-47A9752BD964}" presName="FiveNodes_5" presStyleLbl="node1" presStyleIdx="4" presStyleCnt="5">
        <dgm:presLayoutVars>
          <dgm:bulletEnabled val="1"/>
        </dgm:presLayoutVars>
      </dgm:prSet>
      <dgm:spPr/>
      <dgm:t>
        <a:bodyPr/>
        <a:lstStyle/>
        <a:p>
          <a:endParaRPr lang="en-US"/>
        </a:p>
      </dgm:t>
    </dgm:pt>
    <dgm:pt modelId="{F069A9A3-EE2E-423C-BA60-384C0A06C97D}" type="pres">
      <dgm:prSet presAssocID="{7F556B15-DBE9-4476-8DBB-47A9752BD964}" presName="FiveConn_1-2" presStyleLbl="fgAccFollowNode1" presStyleIdx="0" presStyleCnt="4">
        <dgm:presLayoutVars>
          <dgm:bulletEnabled val="1"/>
        </dgm:presLayoutVars>
      </dgm:prSet>
      <dgm:spPr/>
      <dgm:t>
        <a:bodyPr/>
        <a:lstStyle/>
        <a:p>
          <a:endParaRPr lang="en-US"/>
        </a:p>
      </dgm:t>
    </dgm:pt>
    <dgm:pt modelId="{9DEB1615-7614-429C-AB00-93A1F632192C}" type="pres">
      <dgm:prSet presAssocID="{7F556B15-DBE9-4476-8DBB-47A9752BD964}" presName="FiveConn_2-3" presStyleLbl="fgAccFollowNode1" presStyleIdx="1" presStyleCnt="4">
        <dgm:presLayoutVars>
          <dgm:bulletEnabled val="1"/>
        </dgm:presLayoutVars>
      </dgm:prSet>
      <dgm:spPr/>
      <dgm:t>
        <a:bodyPr/>
        <a:lstStyle/>
        <a:p>
          <a:endParaRPr lang="en-US"/>
        </a:p>
      </dgm:t>
    </dgm:pt>
    <dgm:pt modelId="{E40AED54-E568-4B43-9BEB-561C14EA813C}" type="pres">
      <dgm:prSet presAssocID="{7F556B15-DBE9-4476-8DBB-47A9752BD964}" presName="FiveConn_3-4" presStyleLbl="fgAccFollowNode1" presStyleIdx="2" presStyleCnt="4">
        <dgm:presLayoutVars>
          <dgm:bulletEnabled val="1"/>
        </dgm:presLayoutVars>
      </dgm:prSet>
      <dgm:spPr/>
      <dgm:t>
        <a:bodyPr/>
        <a:lstStyle/>
        <a:p>
          <a:endParaRPr lang="en-US"/>
        </a:p>
      </dgm:t>
    </dgm:pt>
    <dgm:pt modelId="{58F9E565-7A10-4A65-81DC-820901C7EF5E}" type="pres">
      <dgm:prSet presAssocID="{7F556B15-DBE9-4476-8DBB-47A9752BD964}" presName="FiveConn_4-5" presStyleLbl="fgAccFollowNode1" presStyleIdx="3" presStyleCnt="4">
        <dgm:presLayoutVars>
          <dgm:bulletEnabled val="1"/>
        </dgm:presLayoutVars>
      </dgm:prSet>
      <dgm:spPr/>
      <dgm:t>
        <a:bodyPr/>
        <a:lstStyle/>
        <a:p>
          <a:endParaRPr lang="en-US"/>
        </a:p>
      </dgm:t>
    </dgm:pt>
    <dgm:pt modelId="{6283F9C1-BB9F-4229-8F27-BDE8AEE53CD8}" type="pres">
      <dgm:prSet presAssocID="{7F556B15-DBE9-4476-8DBB-47A9752BD964}" presName="FiveNodes_1_text" presStyleLbl="node1" presStyleIdx="4" presStyleCnt="5">
        <dgm:presLayoutVars>
          <dgm:bulletEnabled val="1"/>
        </dgm:presLayoutVars>
      </dgm:prSet>
      <dgm:spPr/>
      <dgm:t>
        <a:bodyPr/>
        <a:lstStyle/>
        <a:p>
          <a:endParaRPr lang="en-US"/>
        </a:p>
      </dgm:t>
    </dgm:pt>
    <dgm:pt modelId="{86B141F0-BBD0-4783-849B-BE08A3D6113F}" type="pres">
      <dgm:prSet presAssocID="{7F556B15-DBE9-4476-8DBB-47A9752BD964}" presName="FiveNodes_2_text" presStyleLbl="node1" presStyleIdx="4" presStyleCnt="5">
        <dgm:presLayoutVars>
          <dgm:bulletEnabled val="1"/>
        </dgm:presLayoutVars>
      </dgm:prSet>
      <dgm:spPr/>
      <dgm:t>
        <a:bodyPr/>
        <a:lstStyle/>
        <a:p>
          <a:endParaRPr lang="en-US"/>
        </a:p>
      </dgm:t>
    </dgm:pt>
    <dgm:pt modelId="{AFE79387-6286-4F4D-BAA6-AE569295967A}" type="pres">
      <dgm:prSet presAssocID="{7F556B15-DBE9-4476-8DBB-47A9752BD964}" presName="FiveNodes_3_text" presStyleLbl="node1" presStyleIdx="4" presStyleCnt="5">
        <dgm:presLayoutVars>
          <dgm:bulletEnabled val="1"/>
        </dgm:presLayoutVars>
      </dgm:prSet>
      <dgm:spPr/>
      <dgm:t>
        <a:bodyPr/>
        <a:lstStyle/>
        <a:p>
          <a:endParaRPr lang="en-US"/>
        </a:p>
      </dgm:t>
    </dgm:pt>
    <dgm:pt modelId="{933B3817-3ECC-455B-B393-01B238168E05}" type="pres">
      <dgm:prSet presAssocID="{7F556B15-DBE9-4476-8DBB-47A9752BD964}" presName="FiveNodes_4_text" presStyleLbl="node1" presStyleIdx="4" presStyleCnt="5">
        <dgm:presLayoutVars>
          <dgm:bulletEnabled val="1"/>
        </dgm:presLayoutVars>
      </dgm:prSet>
      <dgm:spPr/>
      <dgm:t>
        <a:bodyPr/>
        <a:lstStyle/>
        <a:p>
          <a:endParaRPr lang="en-US"/>
        </a:p>
      </dgm:t>
    </dgm:pt>
    <dgm:pt modelId="{8F752AAB-660E-41A2-801B-9B25A782932B}" type="pres">
      <dgm:prSet presAssocID="{7F556B15-DBE9-4476-8DBB-47A9752BD964}" presName="FiveNodes_5_text" presStyleLbl="node1" presStyleIdx="4" presStyleCnt="5">
        <dgm:presLayoutVars>
          <dgm:bulletEnabled val="1"/>
        </dgm:presLayoutVars>
      </dgm:prSet>
      <dgm:spPr/>
      <dgm:t>
        <a:bodyPr/>
        <a:lstStyle/>
        <a:p>
          <a:endParaRPr lang="en-US"/>
        </a:p>
      </dgm:t>
    </dgm:pt>
  </dgm:ptLst>
  <dgm:cxnLst>
    <dgm:cxn modelId="{2629B950-4C5B-4BAD-85B8-975378542D3B}" type="presOf" srcId="{7252FF3B-D2BE-4DD2-8F8F-E0FEA8B02FFE}" destId="{508B7697-6BB4-4ED0-A013-8B58480F631D}" srcOrd="0" destOrd="0" presId="urn:microsoft.com/office/officeart/2005/8/layout/vProcess5"/>
    <dgm:cxn modelId="{0DAB419D-C9D8-4074-82B0-25D5E15A0B70}" type="presOf" srcId="{A2CF969E-516C-454E-8350-B531AE9872DC}" destId="{9DEB1615-7614-429C-AB00-93A1F632192C}" srcOrd="0" destOrd="0" presId="urn:microsoft.com/office/officeart/2005/8/layout/vProcess5"/>
    <dgm:cxn modelId="{FDEB8ED6-2374-4308-898C-BBC20CE49CEE}" type="presOf" srcId="{4AD3F5C3-5FD7-42A5-B8DF-D18CA3827E40}" destId="{CB4B109C-FA6B-4109-B22A-476C9A094D26}" srcOrd="0" destOrd="0" presId="urn:microsoft.com/office/officeart/2005/8/layout/vProcess5"/>
    <dgm:cxn modelId="{A8F94515-54F6-4A12-97D9-E6CFD91661A9}" type="presOf" srcId="{7252FF3B-D2BE-4DD2-8F8F-E0FEA8B02FFE}" destId="{AFE79387-6286-4F4D-BAA6-AE569295967A}" srcOrd="1" destOrd="0" presId="urn:microsoft.com/office/officeart/2005/8/layout/vProcess5"/>
    <dgm:cxn modelId="{002B5EEF-C09D-4AF5-959A-4B471E9E0F38}" type="presOf" srcId="{FF617EBC-1080-4C52-B9E8-7E32DFF95182}" destId="{F51BE518-C881-438F-AD25-870064E01CAC}" srcOrd="0" destOrd="0" presId="urn:microsoft.com/office/officeart/2005/8/layout/vProcess5"/>
    <dgm:cxn modelId="{8CBCE2BA-8170-485A-A4E2-45E7DC268419}" type="presOf" srcId="{C2C50F9A-DD95-4096-BD97-1DA66ED25386}" destId="{E40AED54-E568-4B43-9BEB-561C14EA813C}" srcOrd="0" destOrd="0" presId="urn:microsoft.com/office/officeart/2005/8/layout/vProcess5"/>
    <dgm:cxn modelId="{725DFAC3-2AD6-4417-A401-BD84D36F94DA}" srcId="{7F556B15-DBE9-4476-8DBB-47A9752BD964}" destId="{4AD3F5C3-5FD7-42A5-B8DF-D18CA3827E40}" srcOrd="1" destOrd="0" parTransId="{6374E5AA-53CB-4A14-9C42-A5F62E6F1619}" sibTransId="{A2CF969E-516C-454E-8350-B531AE9872DC}"/>
    <dgm:cxn modelId="{F0FD4A7F-5FB3-4C0A-B4C0-6955E2790F1A}" type="presOf" srcId="{1F805BD0-E54C-4B3A-8E89-94A2E500C522}" destId="{8F752AAB-660E-41A2-801B-9B25A782932B}" srcOrd="1" destOrd="0" presId="urn:microsoft.com/office/officeart/2005/8/layout/vProcess5"/>
    <dgm:cxn modelId="{B1BD7D70-FC22-47A5-BDCD-F34379E5E960}" type="presOf" srcId="{4AD3F5C3-5FD7-42A5-B8DF-D18CA3827E40}" destId="{86B141F0-BBD0-4783-849B-BE08A3D6113F}" srcOrd="1" destOrd="0" presId="urn:microsoft.com/office/officeart/2005/8/layout/vProcess5"/>
    <dgm:cxn modelId="{AE4333D5-3D7C-4140-91ED-4D895358A242}" srcId="{7F556B15-DBE9-4476-8DBB-47A9752BD964}" destId="{7252FF3B-D2BE-4DD2-8F8F-E0FEA8B02FFE}" srcOrd="2" destOrd="0" parTransId="{8E453A49-5E13-49FC-8CCE-B8F1B08BC3EC}" sibTransId="{C2C50F9A-DD95-4096-BD97-1DA66ED25386}"/>
    <dgm:cxn modelId="{EDA01C86-B626-4D07-B9DA-8C901108D704}" type="presOf" srcId="{7F556B15-DBE9-4476-8DBB-47A9752BD964}" destId="{DE1196D5-8D07-4A19-A37F-AEF61E70C2DC}" srcOrd="0" destOrd="0" presId="urn:microsoft.com/office/officeart/2005/8/layout/vProcess5"/>
    <dgm:cxn modelId="{F56D9D3B-D98E-43D8-B90A-DBA73A100C52}" type="presOf" srcId="{0C314C3E-6971-417C-86D9-06395306FB66}" destId="{F069A9A3-EE2E-423C-BA60-384C0A06C97D}" srcOrd="0" destOrd="0" presId="urn:microsoft.com/office/officeart/2005/8/layout/vProcess5"/>
    <dgm:cxn modelId="{3A752A18-2F0A-440C-B4DF-60DC9BC1343C}" type="presOf" srcId="{9D2AC988-9ED2-4227-B7A8-37EB39EA2163}" destId="{0C6EE437-C18E-4513-9210-9DFA6AB20D99}" srcOrd="0" destOrd="0" presId="urn:microsoft.com/office/officeart/2005/8/layout/vProcess5"/>
    <dgm:cxn modelId="{1B3B1C46-BBFE-4F0E-B53F-913A168FBCDD}" srcId="{7F556B15-DBE9-4476-8DBB-47A9752BD964}" destId="{FF617EBC-1080-4C52-B9E8-7E32DFF95182}" srcOrd="0" destOrd="0" parTransId="{51FC0DE2-04E1-43A2-A14B-20B312BBAB6B}" sibTransId="{0C314C3E-6971-417C-86D9-06395306FB66}"/>
    <dgm:cxn modelId="{513C433D-2955-4688-AD87-36ABD6818BB1}" type="presOf" srcId="{9D2AC988-9ED2-4227-B7A8-37EB39EA2163}" destId="{933B3817-3ECC-455B-B393-01B238168E05}" srcOrd="1" destOrd="0" presId="urn:microsoft.com/office/officeart/2005/8/layout/vProcess5"/>
    <dgm:cxn modelId="{E246DB98-47E2-4EC2-B3FB-46F33DCE6B20}" srcId="{7F556B15-DBE9-4476-8DBB-47A9752BD964}" destId="{1F805BD0-E54C-4B3A-8E89-94A2E500C522}" srcOrd="4" destOrd="0" parTransId="{019B40E1-DBBB-47D0-A2A2-4C91AF2D4866}" sibTransId="{D01E7182-49AF-45C3-BED6-26627B95EDC9}"/>
    <dgm:cxn modelId="{86009BD8-BF35-4892-86CC-F8CD341DE468}" type="presOf" srcId="{1F805BD0-E54C-4B3A-8E89-94A2E500C522}" destId="{B7CF8018-C467-47F5-915E-0939B4CA24B1}" srcOrd="0" destOrd="0" presId="urn:microsoft.com/office/officeart/2005/8/layout/vProcess5"/>
    <dgm:cxn modelId="{10A117D8-0122-42F6-AF43-57FA2D90BB9D}" type="presOf" srcId="{031405B8-E5DE-44AA-AB75-717304CA5B70}" destId="{58F9E565-7A10-4A65-81DC-820901C7EF5E}" srcOrd="0" destOrd="0" presId="urn:microsoft.com/office/officeart/2005/8/layout/vProcess5"/>
    <dgm:cxn modelId="{9DCD44E2-B908-4C10-A341-B30EB7BAFF31}" type="presOf" srcId="{FF617EBC-1080-4C52-B9E8-7E32DFF95182}" destId="{6283F9C1-BB9F-4229-8F27-BDE8AEE53CD8}" srcOrd="1" destOrd="0" presId="urn:microsoft.com/office/officeart/2005/8/layout/vProcess5"/>
    <dgm:cxn modelId="{7A2A689B-DF58-4503-B35D-9D9AD0723C3C}" srcId="{7F556B15-DBE9-4476-8DBB-47A9752BD964}" destId="{9D2AC988-9ED2-4227-B7A8-37EB39EA2163}" srcOrd="3" destOrd="0" parTransId="{C978C34F-A029-4F91-B1C8-784D1E8A8C01}" sibTransId="{031405B8-E5DE-44AA-AB75-717304CA5B70}"/>
    <dgm:cxn modelId="{562EA9CA-77F4-4956-929B-E50433545BCD}" type="presParOf" srcId="{DE1196D5-8D07-4A19-A37F-AEF61E70C2DC}" destId="{F1C18EB0-9DF6-4CA2-B447-082F8CD7C546}" srcOrd="0" destOrd="0" presId="urn:microsoft.com/office/officeart/2005/8/layout/vProcess5"/>
    <dgm:cxn modelId="{F2D1FF63-ACEC-42E1-936B-A6325C684216}" type="presParOf" srcId="{DE1196D5-8D07-4A19-A37F-AEF61E70C2DC}" destId="{F51BE518-C881-438F-AD25-870064E01CAC}" srcOrd="1" destOrd="0" presId="urn:microsoft.com/office/officeart/2005/8/layout/vProcess5"/>
    <dgm:cxn modelId="{C9DD49A9-7E43-4508-86DC-B7591536AD24}" type="presParOf" srcId="{DE1196D5-8D07-4A19-A37F-AEF61E70C2DC}" destId="{CB4B109C-FA6B-4109-B22A-476C9A094D26}" srcOrd="2" destOrd="0" presId="urn:microsoft.com/office/officeart/2005/8/layout/vProcess5"/>
    <dgm:cxn modelId="{E2287903-33F4-46A3-A2DF-734C1B903E59}" type="presParOf" srcId="{DE1196D5-8D07-4A19-A37F-AEF61E70C2DC}" destId="{508B7697-6BB4-4ED0-A013-8B58480F631D}" srcOrd="3" destOrd="0" presId="urn:microsoft.com/office/officeart/2005/8/layout/vProcess5"/>
    <dgm:cxn modelId="{102D5146-E55C-42B8-9617-6A9B3AA41434}" type="presParOf" srcId="{DE1196D5-8D07-4A19-A37F-AEF61E70C2DC}" destId="{0C6EE437-C18E-4513-9210-9DFA6AB20D99}" srcOrd="4" destOrd="0" presId="urn:microsoft.com/office/officeart/2005/8/layout/vProcess5"/>
    <dgm:cxn modelId="{31A37AA0-15EE-4467-B30E-E50ECC3C2AFE}" type="presParOf" srcId="{DE1196D5-8D07-4A19-A37F-AEF61E70C2DC}" destId="{B7CF8018-C467-47F5-915E-0939B4CA24B1}" srcOrd="5" destOrd="0" presId="urn:microsoft.com/office/officeart/2005/8/layout/vProcess5"/>
    <dgm:cxn modelId="{941B2EEE-5F32-42AB-AC10-AD3537449E1A}" type="presParOf" srcId="{DE1196D5-8D07-4A19-A37F-AEF61E70C2DC}" destId="{F069A9A3-EE2E-423C-BA60-384C0A06C97D}" srcOrd="6" destOrd="0" presId="urn:microsoft.com/office/officeart/2005/8/layout/vProcess5"/>
    <dgm:cxn modelId="{7A9A0218-AA6F-4CB1-94CE-3E39BB452AB5}" type="presParOf" srcId="{DE1196D5-8D07-4A19-A37F-AEF61E70C2DC}" destId="{9DEB1615-7614-429C-AB00-93A1F632192C}" srcOrd="7" destOrd="0" presId="urn:microsoft.com/office/officeart/2005/8/layout/vProcess5"/>
    <dgm:cxn modelId="{55CB8BDC-62C6-4FF1-8E08-AF71EF7C513D}" type="presParOf" srcId="{DE1196D5-8D07-4A19-A37F-AEF61E70C2DC}" destId="{E40AED54-E568-4B43-9BEB-561C14EA813C}" srcOrd="8" destOrd="0" presId="urn:microsoft.com/office/officeart/2005/8/layout/vProcess5"/>
    <dgm:cxn modelId="{C51C71E8-5A27-49AB-9CD8-12EA869FF7E2}" type="presParOf" srcId="{DE1196D5-8D07-4A19-A37F-AEF61E70C2DC}" destId="{58F9E565-7A10-4A65-81DC-820901C7EF5E}" srcOrd="9" destOrd="0" presId="urn:microsoft.com/office/officeart/2005/8/layout/vProcess5"/>
    <dgm:cxn modelId="{32803544-18DF-4409-830D-27F7163C4114}" type="presParOf" srcId="{DE1196D5-8D07-4A19-A37F-AEF61E70C2DC}" destId="{6283F9C1-BB9F-4229-8F27-BDE8AEE53CD8}" srcOrd="10" destOrd="0" presId="urn:microsoft.com/office/officeart/2005/8/layout/vProcess5"/>
    <dgm:cxn modelId="{5C4BCFC2-9130-4EDB-A7EB-60DCF59C6F68}" type="presParOf" srcId="{DE1196D5-8D07-4A19-A37F-AEF61E70C2DC}" destId="{86B141F0-BBD0-4783-849B-BE08A3D6113F}" srcOrd="11" destOrd="0" presId="urn:microsoft.com/office/officeart/2005/8/layout/vProcess5"/>
    <dgm:cxn modelId="{78BDB1E6-1A12-4127-B95E-8DE12B08815E}" type="presParOf" srcId="{DE1196D5-8D07-4A19-A37F-AEF61E70C2DC}" destId="{AFE79387-6286-4F4D-BAA6-AE569295967A}" srcOrd="12" destOrd="0" presId="urn:microsoft.com/office/officeart/2005/8/layout/vProcess5"/>
    <dgm:cxn modelId="{C3EB7417-BF22-4D2E-9CBE-8E37168FBBE5}" type="presParOf" srcId="{DE1196D5-8D07-4A19-A37F-AEF61E70C2DC}" destId="{933B3817-3ECC-455B-B393-01B238168E05}" srcOrd="13" destOrd="0" presId="urn:microsoft.com/office/officeart/2005/8/layout/vProcess5"/>
    <dgm:cxn modelId="{33BEBC3C-12B1-4F7A-AEAE-A167EC211D20}" type="presParOf" srcId="{DE1196D5-8D07-4A19-A37F-AEF61E70C2DC}" destId="{8F752AAB-660E-41A2-801B-9B25A782932B}"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7F75EF-CA94-4847-8AD5-3AC6C87C1C6A}">
      <dsp:nvSpPr>
        <dsp:cNvPr id="0" name=""/>
        <dsp:cNvSpPr/>
      </dsp:nvSpPr>
      <dsp:spPr>
        <a:xfrm>
          <a:off x="0" y="22164"/>
          <a:ext cx="5641974" cy="551655"/>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defRPr cap="all"/>
          </a:pPr>
          <a:r>
            <a:rPr lang="en-US" sz="2300" kern="1200"/>
            <a:t>family </a:t>
          </a:r>
        </a:p>
      </dsp:txBody>
      <dsp:txXfrm>
        <a:off x="26930" y="49094"/>
        <a:ext cx="5588114" cy="497795"/>
      </dsp:txXfrm>
    </dsp:sp>
    <dsp:sp modelId="{31E06A85-A7E6-4492-BC91-B892C1BF9021}">
      <dsp:nvSpPr>
        <dsp:cNvPr id="0" name=""/>
        <dsp:cNvSpPr/>
      </dsp:nvSpPr>
      <dsp:spPr>
        <a:xfrm>
          <a:off x="0" y="640059"/>
          <a:ext cx="5641974" cy="551655"/>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defRPr cap="all"/>
          </a:pPr>
          <a:r>
            <a:rPr lang="en-US" sz="2300" kern="1200"/>
            <a:t>best friend </a:t>
          </a:r>
        </a:p>
      </dsp:txBody>
      <dsp:txXfrm>
        <a:off x="26930" y="666989"/>
        <a:ext cx="5588114" cy="497795"/>
      </dsp:txXfrm>
    </dsp:sp>
    <dsp:sp modelId="{4C05C0B5-B7A1-4545-86A7-6460E6B80850}">
      <dsp:nvSpPr>
        <dsp:cNvPr id="0" name=""/>
        <dsp:cNvSpPr/>
      </dsp:nvSpPr>
      <dsp:spPr>
        <a:xfrm>
          <a:off x="0" y="1257954"/>
          <a:ext cx="5641974" cy="551655"/>
        </a:xfrm>
        <a:prstGeom prst="round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defRPr cap="all"/>
          </a:pPr>
          <a:r>
            <a:rPr lang="en-US" sz="2300" kern="1200"/>
            <a:t>hometown </a:t>
          </a:r>
        </a:p>
      </dsp:txBody>
      <dsp:txXfrm>
        <a:off x="26930" y="1284884"/>
        <a:ext cx="5588114" cy="497795"/>
      </dsp:txXfrm>
    </dsp:sp>
    <dsp:sp modelId="{9D88A06C-3B71-453C-9BFF-745BFDCFB280}">
      <dsp:nvSpPr>
        <dsp:cNvPr id="0" name=""/>
        <dsp:cNvSpPr/>
      </dsp:nvSpPr>
      <dsp:spPr>
        <a:xfrm>
          <a:off x="0" y="1875849"/>
          <a:ext cx="5641974" cy="551655"/>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defRPr cap="all"/>
          </a:pPr>
          <a:r>
            <a:rPr lang="en-US" sz="2300" kern="1200"/>
            <a:t>your house </a:t>
          </a:r>
        </a:p>
      </dsp:txBody>
      <dsp:txXfrm>
        <a:off x="26930" y="1902779"/>
        <a:ext cx="5588114" cy="497795"/>
      </dsp:txXfrm>
    </dsp:sp>
    <dsp:sp modelId="{4D2485B0-05CE-4F14-A421-F2BD8432BB95}">
      <dsp:nvSpPr>
        <dsp:cNvPr id="0" name=""/>
        <dsp:cNvSpPr/>
      </dsp:nvSpPr>
      <dsp:spPr>
        <a:xfrm>
          <a:off x="0" y="2493745"/>
          <a:ext cx="5641974" cy="551655"/>
        </a:xfrm>
        <a:prstGeom prst="round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defRPr cap="all"/>
          </a:pPr>
          <a:r>
            <a:rPr lang="en-US" sz="2300" kern="1200"/>
            <a:t>sport </a:t>
          </a:r>
        </a:p>
      </dsp:txBody>
      <dsp:txXfrm>
        <a:off x="26930" y="2520675"/>
        <a:ext cx="5588114" cy="497795"/>
      </dsp:txXfrm>
    </dsp:sp>
    <dsp:sp modelId="{74F4D4CC-CDA9-497F-A73B-9AF41EF997EC}">
      <dsp:nvSpPr>
        <dsp:cNvPr id="0" name=""/>
        <dsp:cNvSpPr/>
      </dsp:nvSpPr>
      <dsp:spPr>
        <a:xfrm>
          <a:off x="0" y="3111640"/>
          <a:ext cx="5641974" cy="551655"/>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defRPr cap="all"/>
          </a:pPr>
          <a:r>
            <a:rPr lang="en-US" sz="2300" kern="1200"/>
            <a:t>computer </a:t>
          </a:r>
        </a:p>
      </dsp:txBody>
      <dsp:txXfrm>
        <a:off x="26930" y="3138570"/>
        <a:ext cx="5588114" cy="497795"/>
      </dsp:txXfrm>
    </dsp:sp>
    <dsp:sp modelId="{7A1374E5-7718-4C59-BAC6-72CFD9F6B7C0}">
      <dsp:nvSpPr>
        <dsp:cNvPr id="0" name=""/>
        <dsp:cNvSpPr/>
      </dsp:nvSpPr>
      <dsp:spPr>
        <a:xfrm>
          <a:off x="0" y="3729535"/>
          <a:ext cx="5641974" cy="551655"/>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defRPr cap="all"/>
          </a:pPr>
          <a:r>
            <a:rPr lang="en-US" sz="2300" kern="1200"/>
            <a:t>collecting </a:t>
          </a:r>
        </a:p>
      </dsp:txBody>
      <dsp:txXfrm>
        <a:off x="26930" y="3756465"/>
        <a:ext cx="5588114" cy="497795"/>
      </dsp:txXfrm>
    </dsp:sp>
    <dsp:sp modelId="{DC4BF213-25B0-44D7-95FB-5B2BCFDA7DAE}">
      <dsp:nvSpPr>
        <dsp:cNvPr id="0" name=""/>
        <dsp:cNvSpPr/>
      </dsp:nvSpPr>
      <dsp:spPr>
        <a:xfrm>
          <a:off x="0" y="4347430"/>
          <a:ext cx="5641974" cy="551655"/>
        </a:xfrm>
        <a:prstGeom prst="round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defRPr cap="all"/>
          </a:pPr>
          <a:r>
            <a:rPr lang="en-US" sz="2300" kern="1200"/>
            <a:t>music</a:t>
          </a:r>
        </a:p>
      </dsp:txBody>
      <dsp:txXfrm>
        <a:off x="26930" y="4374360"/>
        <a:ext cx="5588114" cy="4977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4CE367-0E00-4486-BC2C-7F5D86E8BAA1}">
      <dsp:nvSpPr>
        <dsp:cNvPr id="0" name=""/>
        <dsp:cNvSpPr/>
      </dsp:nvSpPr>
      <dsp:spPr>
        <a:xfrm>
          <a:off x="5837" y="916409"/>
          <a:ext cx="1824922" cy="2189906"/>
        </a:xfrm>
        <a:prstGeom prst="rect">
          <a:avLst/>
        </a:prstGeom>
        <a:solidFill>
          <a:schemeClr val="accent3">
            <a:shade val="50000"/>
            <a:hueOff val="0"/>
            <a:satOff val="0"/>
            <a:lumOff val="0"/>
            <a:alphaOff val="0"/>
          </a:schemeClr>
        </a:solidFill>
        <a:ln w="15875" cap="flat" cmpd="sng" algn="ctr">
          <a:solidFill>
            <a:schemeClr val="accent3">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0262" tIns="0" rIns="180262" bIns="330200" numCol="1" spcCol="1270" anchor="t" anchorCtr="0">
          <a:noAutofit/>
        </a:bodyPr>
        <a:lstStyle/>
        <a:p>
          <a:pPr lvl="0" algn="l" defTabSz="755650">
            <a:lnSpc>
              <a:spcPct val="90000"/>
            </a:lnSpc>
            <a:spcBef>
              <a:spcPct val="0"/>
            </a:spcBef>
            <a:spcAft>
              <a:spcPct val="35000"/>
            </a:spcAft>
          </a:pPr>
          <a:r>
            <a:rPr lang="en-US" sz="1700" kern="1200"/>
            <a:t>How is your health? </a:t>
          </a:r>
        </a:p>
      </dsp:txBody>
      <dsp:txXfrm>
        <a:off x="5837" y="1792371"/>
        <a:ext cx="1824922" cy="1313944"/>
      </dsp:txXfrm>
    </dsp:sp>
    <dsp:sp modelId="{830560E5-B5BB-46A4-9400-7C70C0EAADAF}">
      <dsp:nvSpPr>
        <dsp:cNvPr id="0" name=""/>
        <dsp:cNvSpPr/>
      </dsp:nvSpPr>
      <dsp:spPr>
        <a:xfrm>
          <a:off x="5837" y="916409"/>
          <a:ext cx="1824922" cy="875962"/>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80262" tIns="165100" rIns="180262" bIns="165100" numCol="1" spcCol="1270" anchor="ctr" anchorCtr="0">
          <a:noAutofit/>
        </a:bodyPr>
        <a:lstStyle/>
        <a:p>
          <a:pPr lvl="0" algn="l" defTabSz="1733550">
            <a:lnSpc>
              <a:spcPct val="90000"/>
            </a:lnSpc>
            <a:spcBef>
              <a:spcPct val="0"/>
            </a:spcBef>
            <a:spcAft>
              <a:spcPct val="35000"/>
            </a:spcAft>
          </a:pPr>
          <a:r>
            <a:rPr lang="en-US" sz="3900" kern="1200"/>
            <a:t>01</a:t>
          </a:r>
        </a:p>
      </dsp:txBody>
      <dsp:txXfrm>
        <a:off x="5837" y="916409"/>
        <a:ext cx="1824922" cy="875962"/>
      </dsp:txXfrm>
    </dsp:sp>
    <dsp:sp modelId="{A62C1290-B2F4-4540-803E-6A50AC28B804}">
      <dsp:nvSpPr>
        <dsp:cNvPr id="0" name=""/>
        <dsp:cNvSpPr/>
      </dsp:nvSpPr>
      <dsp:spPr>
        <a:xfrm>
          <a:off x="1976753" y="916409"/>
          <a:ext cx="1824922" cy="2189906"/>
        </a:xfrm>
        <a:prstGeom prst="rect">
          <a:avLst/>
        </a:prstGeom>
        <a:solidFill>
          <a:schemeClr val="accent3">
            <a:shade val="50000"/>
            <a:hueOff val="242183"/>
            <a:satOff val="-6378"/>
            <a:lumOff val="18112"/>
            <a:alphaOff val="0"/>
          </a:schemeClr>
        </a:solidFill>
        <a:ln w="15875" cap="flat" cmpd="sng" algn="ctr">
          <a:solidFill>
            <a:schemeClr val="accent3">
              <a:shade val="50000"/>
              <a:hueOff val="242183"/>
              <a:satOff val="-6378"/>
              <a:lumOff val="18112"/>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0262" tIns="0" rIns="180262" bIns="330200" numCol="1" spcCol="1270" anchor="t" anchorCtr="0">
          <a:noAutofit/>
        </a:bodyPr>
        <a:lstStyle/>
        <a:p>
          <a:pPr lvl="0" algn="l" defTabSz="755650">
            <a:lnSpc>
              <a:spcPct val="90000"/>
            </a:lnSpc>
            <a:spcBef>
              <a:spcPct val="0"/>
            </a:spcBef>
            <a:spcAft>
              <a:spcPct val="35000"/>
            </a:spcAft>
          </a:pPr>
          <a:r>
            <a:rPr lang="en-US" sz="1700" kern="1200"/>
            <a:t>What health problems do you worry about the most? </a:t>
          </a:r>
        </a:p>
      </dsp:txBody>
      <dsp:txXfrm>
        <a:off x="1976753" y="1792371"/>
        <a:ext cx="1824922" cy="1313944"/>
      </dsp:txXfrm>
    </dsp:sp>
    <dsp:sp modelId="{639310EC-0BCA-40D5-9570-3D7DB9EBAC1B}">
      <dsp:nvSpPr>
        <dsp:cNvPr id="0" name=""/>
        <dsp:cNvSpPr/>
      </dsp:nvSpPr>
      <dsp:spPr>
        <a:xfrm>
          <a:off x="1976753" y="916409"/>
          <a:ext cx="1824922" cy="875962"/>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80262" tIns="165100" rIns="180262" bIns="165100" numCol="1" spcCol="1270" anchor="ctr" anchorCtr="0">
          <a:noAutofit/>
        </a:bodyPr>
        <a:lstStyle/>
        <a:p>
          <a:pPr lvl="0" algn="l" defTabSz="1733550">
            <a:lnSpc>
              <a:spcPct val="90000"/>
            </a:lnSpc>
            <a:spcBef>
              <a:spcPct val="0"/>
            </a:spcBef>
            <a:spcAft>
              <a:spcPct val="35000"/>
            </a:spcAft>
          </a:pPr>
          <a:r>
            <a:rPr lang="en-US" sz="3900" kern="1200"/>
            <a:t>02</a:t>
          </a:r>
        </a:p>
      </dsp:txBody>
      <dsp:txXfrm>
        <a:off x="1976753" y="916409"/>
        <a:ext cx="1824922" cy="875962"/>
      </dsp:txXfrm>
    </dsp:sp>
    <dsp:sp modelId="{C8A8BFE6-59DE-42CD-8027-70D99008F590}">
      <dsp:nvSpPr>
        <dsp:cNvPr id="0" name=""/>
        <dsp:cNvSpPr/>
      </dsp:nvSpPr>
      <dsp:spPr>
        <a:xfrm>
          <a:off x="3947669" y="916409"/>
          <a:ext cx="1824922" cy="2189906"/>
        </a:xfrm>
        <a:prstGeom prst="rect">
          <a:avLst/>
        </a:prstGeom>
        <a:solidFill>
          <a:schemeClr val="accent3">
            <a:shade val="50000"/>
            <a:hueOff val="484365"/>
            <a:satOff val="-12755"/>
            <a:lumOff val="36223"/>
            <a:alphaOff val="0"/>
          </a:schemeClr>
        </a:solidFill>
        <a:ln w="15875" cap="flat" cmpd="sng" algn="ctr">
          <a:solidFill>
            <a:schemeClr val="accent3">
              <a:shade val="50000"/>
              <a:hueOff val="484365"/>
              <a:satOff val="-12755"/>
              <a:lumOff val="3622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0262" tIns="0" rIns="180262" bIns="330200" numCol="1" spcCol="1270" anchor="t" anchorCtr="0">
          <a:noAutofit/>
        </a:bodyPr>
        <a:lstStyle/>
        <a:p>
          <a:pPr lvl="0" algn="l" defTabSz="755650">
            <a:lnSpc>
              <a:spcPct val="90000"/>
            </a:lnSpc>
            <a:spcBef>
              <a:spcPct val="0"/>
            </a:spcBef>
            <a:spcAft>
              <a:spcPct val="35000"/>
            </a:spcAft>
          </a:pPr>
          <a:r>
            <a:rPr lang="en-US" sz="1700" kern="1200"/>
            <a:t>What do you do to keep fit and healthy? </a:t>
          </a:r>
        </a:p>
      </dsp:txBody>
      <dsp:txXfrm>
        <a:off x="3947669" y="1792371"/>
        <a:ext cx="1824922" cy="1313944"/>
      </dsp:txXfrm>
    </dsp:sp>
    <dsp:sp modelId="{AAC03DBB-ADE4-493B-B253-E251CB171CB2}">
      <dsp:nvSpPr>
        <dsp:cNvPr id="0" name=""/>
        <dsp:cNvSpPr/>
      </dsp:nvSpPr>
      <dsp:spPr>
        <a:xfrm>
          <a:off x="3947669" y="916409"/>
          <a:ext cx="1824922" cy="875962"/>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80262" tIns="165100" rIns="180262" bIns="165100" numCol="1" spcCol="1270" anchor="ctr" anchorCtr="0">
          <a:noAutofit/>
        </a:bodyPr>
        <a:lstStyle/>
        <a:p>
          <a:pPr lvl="0" algn="l" defTabSz="1733550">
            <a:lnSpc>
              <a:spcPct val="90000"/>
            </a:lnSpc>
            <a:spcBef>
              <a:spcPct val="0"/>
            </a:spcBef>
            <a:spcAft>
              <a:spcPct val="35000"/>
            </a:spcAft>
          </a:pPr>
          <a:r>
            <a:rPr lang="en-US" sz="3900" kern="1200"/>
            <a:t>03</a:t>
          </a:r>
        </a:p>
      </dsp:txBody>
      <dsp:txXfrm>
        <a:off x="3947669" y="916409"/>
        <a:ext cx="1824922" cy="875962"/>
      </dsp:txXfrm>
    </dsp:sp>
    <dsp:sp modelId="{C4348BB6-1E8B-43CC-98C3-2528DEE7ADAE}">
      <dsp:nvSpPr>
        <dsp:cNvPr id="0" name=""/>
        <dsp:cNvSpPr/>
      </dsp:nvSpPr>
      <dsp:spPr>
        <a:xfrm>
          <a:off x="5918585" y="916409"/>
          <a:ext cx="1824922" cy="2189906"/>
        </a:xfrm>
        <a:prstGeom prst="rect">
          <a:avLst/>
        </a:prstGeom>
        <a:solidFill>
          <a:schemeClr val="accent3">
            <a:shade val="50000"/>
            <a:hueOff val="484365"/>
            <a:satOff val="-12755"/>
            <a:lumOff val="36223"/>
            <a:alphaOff val="0"/>
          </a:schemeClr>
        </a:solidFill>
        <a:ln w="15875" cap="flat" cmpd="sng" algn="ctr">
          <a:solidFill>
            <a:schemeClr val="accent3">
              <a:shade val="50000"/>
              <a:hueOff val="484365"/>
              <a:satOff val="-12755"/>
              <a:lumOff val="3622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0262" tIns="0" rIns="180262" bIns="330200" numCol="1" spcCol="1270" anchor="t" anchorCtr="0">
          <a:noAutofit/>
        </a:bodyPr>
        <a:lstStyle/>
        <a:p>
          <a:pPr lvl="0" algn="l" defTabSz="755650">
            <a:lnSpc>
              <a:spcPct val="90000"/>
            </a:lnSpc>
            <a:spcBef>
              <a:spcPct val="0"/>
            </a:spcBef>
            <a:spcAft>
              <a:spcPct val="35000"/>
            </a:spcAft>
          </a:pPr>
          <a:r>
            <a:rPr lang="en-US" sz="1700" kern="1200"/>
            <a:t>How often do you have a medical checkup? </a:t>
          </a:r>
        </a:p>
      </dsp:txBody>
      <dsp:txXfrm>
        <a:off x="5918585" y="1792371"/>
        <a:ext cx="1824922" cy="1313944"/>
      </dsp:txXfrm>
    </dsp:sp>
    <dsp:sp modelId="{21FBCAE2-0D94-4311-9FCF-D844513F644A}">
      <dsp:nvSpPr>
        <dsp:cNvPr id="0" name=""/>
        <dsp:cNvSpPr/>
      </dsp:nvSpPr>
      <dsp:spPr>
        <a:xfrm>
          <a:off x="5918585" y="916409"/>
          <a:ext cx="1824922" cy="875962"/>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80262" tIns="165100" rIns="180262" bIns="165100" numCol="1" spcCol="1270" anchor="ctr" anchorCtr="0">
          <a:noAutofit/>
        </a:bodyPr>
        <a:lstStyle/>
        <a:p>
          <a:pPr lvl="0" algn="l" defTabSz="1733550">
            <a:lnSpc>
              <a:spcPct val="90000"/>
            </a:lnSpc>
            <a:spcBef>
              <a:spcPct val="0"/>
            </a:spcBef>
            <a:spcAft>
              <a:spcPct val="35000"/>
            </a:spcAft>
          </a:pPr>
          <a:r>
            <a:rPr lang="en-US" sz="3900" kern="1200"/>
            <a:t>04</a:t>
          </a:r>
        </a:p>
      </dsp:txBody>
      <dsp:txXfrm>
        <a:off x="5918585" y="916409"/>
        <a:ext cx="1824922" cy="875962"/>
      </dsp:txXfrm>
    </dsp:sp>
    <dsp:sp modelId="{87DFF646-6000-465A-BD3A-CC11DF97E4A9}">
      <dsp:nvSpPr>
        <dsp:cNvPr id="0" name=""/>
        <dsp:cNvSpPr/>
      </dsp:nvSpPr>
      <dsp:spPr>
        <a:xfrm>
          <a:off x="7889501" y="916409"/>
          <a:ext cx="1824922" cy="2189906"/>
        </a:xfrm>
        <a:prstGeom prst="rect">
          <a:avLst/>
        </a:prstGeom>
        <a:solidFill>
          <a:schemeClr val="accent3">
            <a:shade val="50000"/>
            <a:hueOff val="242183"/>
            <a:satOff val="-6378"/>
            <a:lumOff val="18112"/>
            <a:alphaOff val="0"/>
          </a:schemeClr>
        </a:solidFill>
        <a:ln w="15875" cap="flat" cmpd="sng" algn="ctr">
          <a:solidFill>
            <a:schemeClr val="accent3">
              <a:shade val="50000"/>
              <a:hueOff val="242183"/>
              <a:satOff val="-6378"/>
              <a:lumOff val="18112"/>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0262" tIns="0" rIns="180262" bIns="330200" numCol="1" spcCol="1270" anchor="t" anchorCtr="0">
          <a:noAutofit/>
        </a:bodyPr>
        <a:lstStyle/>
        <a:p>
          <a:pPr lvl="0" algn="l" defTabSz="755650">
            <a:lnSpc>
              <a:spcPct val="90000"/>
            </a:lnSpc>
            <a:spcBef>
              <a:spcPct val="0"/>
            </a:spcBef>
            <a:spcAft>
              <a:spcPct val="35000"/>
            </a:spcAft>
          </a:pPr>
          <a:r>
            <a:rPr lang="en-US" sz="1700" kern="1200" dirty="0"/>
            <a:t>What diseases kill the most people worldwide?</a:t>
          </a:r>
        </a:p>
      </dsp:txBody>
      <dsp:txXfrm>
        <a:off x="7889501" y="1792371"/>
        <a:ext cx="1824922" cy="1313944"/>
      </dsp:txXfrm>
    </dsp:sp>
    <dsp:sp modelId="{F32609F1-E5A1-4A97-A6FA-1AAADA826BDE}">
      <dsp:nvSpPr>
        <dsp:cNvPr id="0" name=""/>
        <dsp:cNvSpPr/>
      </dsp:nvSpPr>
      <dsp:spPr>
        <a:xfrm>
          <a:off x="7889501" y="916409"/>
          <a:ext cx="1824922" cy="875962"/>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80262" tIns="165100" rIns="180262" bIns="165100" numCol="1" spcCol="1270" anchor="ctr" anchorCtr="0">
          <a:noAutofit/>
        </a:bodyPr>
        <a:lstStyle/>
        <a:p>
          <a:pPr lvl="0" algn="l" defTabSz="1733550">
            <a:lnSpc>
              <a:spcPct val="90000"/>
            </a:lnSpc>
            <a:spcBef>
              <a:spcPct val="0"/>
            </a:spcBef>
            <a:spcAft>
              <a:spcPct val="35000"/>
            </a:spcAft>
          </a:pPr>
          <a:r>
            <a:rPr lang="en-US" sz="3900" kern="1200"/>
            <a:t>05</a:t>
          </a:r>
        </a:p>
      </dsp:txBody>
      <dsp:txXfrm>
        <a:off x="7889501" y="916409"/>
        <a:ext cx="1824922" cy="87596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DDFD54-AF8C-4DF2-8FD2-26B7C2ADCCBA}">
      <dsp:nvSpPr>
        <dsp:cNvPr id="0" name=""/>
        <dsp:cNvSpPr/>
      </dsp:nvSpPr>
      <dsp:spPr>
        <a:xfrm>
          <a:off x="0" y="1591"/>
          <a:ext cx="5641974" cy="678353"/>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080997F-A6D0-40B3-96B3-B077B2A0705D}">
      <dsp:nvSpPr>
        <dsp:cNvPr id="0" name=""/>
        <dsp:cNvSpPr/>
      </dsp:nvSpPr>
      <dsp:spPr>
        <a:xfrm>
          <a:off x="205202" y="154221"/>
          <a:ext cx="373094" cy="373094"/>
        </a:xfrm>
        <a:prstGeom prst="rect">
          <a:avLst/>
        </a:prstGeom>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0CF9BD8-66F5-4FB5-B97E-C56913194FF4}">
      <dsp:nvSpPr>
        <dsp:cNvPr id="0" name=""/>
        <dsp:cNvSpPr/>
      </dsp:nvSpPr>
      <dsp:spPr>
        <a:xfrm>
          <a:off x="783498" y="1591"/>
          <a:ext cx="4858476" cy="6783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792" tIns="71792" rIns="71792" bIns="71792" numCol="1" spcCol="1270" anchor="ctr" anchorCtr="0">
          <a:noAutofit/>
        </a:bodyPr>
        <a:lstStyle/>
        <a:p>
          <a:pPr lvl="0" algn="l" defTabSz="844550">
            <a:lnSpc>
              <a:spcPct val="90000"/>
            </a:lnSpc>
            <a:spcBef>
              <a:spcPct val="0"/>
            </a:spcBef>
            <a:spcAft>
              <a:spcPct val="35000"/>
            </a:spcAft>
          </a:pPr>
          <a:r>
            <a:rPr lang="en-US" sz="1900" kern="1200"/>
            <a:t>I'm </a:t>
          </a:r>
          <a:r>
            <a:rPr lang="en-US" sz="1900" b="1" kern="1200"/>
            <a:t>ill</a:t>
          </a:r>
          <a:r>
            <a:rPr lang="en-US" sz="1900" kern="1200"/>
            <a:t>.</a:t>
          </a:r>
        </a:p>
      </dsp:txBody>
      <dsp:txXfrm>
        <a:off x="783498" y="1591"/>
        <a:ext cx="4858476" cy="678353"/>
      </dsp:txXfrm>
    </dsp:sp>
    <dsp:sp modelId="{C4F3D1EF-B90B-4026-A1DC-B6EF10944E8F}">
      <dsp:nvSpPr>
        <dsp:cNvPr id="0" name=""/>
        <dsp:cNvSpPr/>
      </dsp:nvSpPr>
      <dsp:spPr>
        <a:xfrm>
          <a:off x="0" y="849534"/>
          <a:ext cx="5641974" cy="678353"/>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A442628-9CCA-4473-9C02-796682C0E816}">
      <dsp:nvSpPr>
        <dsp:cNvPr id="0" name=""/>
        <dsp:cNvSpPr/>
      </dsp:nvSpPr>
      <dsp:spPr>
        <a:xfrm>
          <a:off x="205202" y="1002164"/>
          <a:ext cx="373094" cy="373094"/>
        </a:xfrm>
        <a:prstGeom prst="rect">
          <a:avLst/>
        </a:prstGeom>
        <a:blipFill>
          <a:blip xmlns:r="http://schemas.openxmlformats.org/officeDocument/2006/relationships"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3063B65-DB08-46D0-AF70-317AED99A64B}">
      <dsp:nvSpPr>
        <dsp:cNvPr id="0" name=""/>
        <dsp:cNvSpPr/>
      </dsp:nvSpPr>
      <dsp:spPr>
        <a:xfrm>
          <a:off x="783498" y="849534"/>
          <a:ext cx="4858476" cy="6783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792" tIns="71792" rIns="71792" bIns="71792" numCol="1" spcCol="1270" anchor="ctr" anchorCtr="0">
          <a:noAutofit/>
        </a:bodyPr>
        <a:lstStyle/>
        <a:p>
          <a:pPr lvl="0" algn="l" defTabSz="844550">
            <a:lnSpc>
              <a:spcPct val="90000"/>
            </a:lnSpc>
            <a:spcBef>
              <a:spcPct val="0"/>
            </a:spcBef>
            <a:spcAft>
              <a:spcPct val="35000"/>
            </a:spcAft>
          </a:pPr>
          <a:r>
            <a:rPr lang="en-US" sz="1900" kern="1200"/>
            <a:t>I feel </a:t>
          </a:r>
          <a:r>
            <a:rPr lang="en-US" sz="1900" b="1" kern="1200"/>
            <a:t>really rough.</a:t>
          </a:r>
          <a:endParaRPr lang="en-US" sz="1900" kern="1200"/>
        </a:p>
      </dsp:txBody>
      <dsp:txXfrm>
        <a:off x="783498" y="849534"/>
        <a:ext cx="4858476" cy="678353"/>
      </dsp:txXfrm>
    </dsp:sp>
    <dsp:sp modelId="{667755E1-F1B9-4CD7-AD60-639CE5778037}">
      <dsp:nvSpPr>
        <dsp:cNvPr id="0" name=""/>
        <dsp:cNvSpPr/>
      </dsp:nvSpPr>
      <dsp:spPr>
        <a:xfrm>
          <a:off x="0" y="1697476"/>
          <a:ext cx="5641974" cy="678353"/>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EA9F3AC-DFF3-46DD-96C0-7623F15FC7A2}">
      <dsp:nvSpPr>
        <dsp:cNvPr id="0" name=""/>
        <dsp:cNvSpPr/>
      </dsp:nvSpPr>
      <dsp:spPr>
        <a:xfrm>
          <a:off x="205202" y="1850106"/>
          <a:ext cx="373094" cy="373094"/>
        </a:xfrm>
        <a:prstGeom prst="rect">
          <a:avLst/>
        </a:prstGeom>
        <a:blipFill>
          <a:blip xmlns:r="http://schemas.openxmlformats.org/officeDocument/2006/relationships"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4128BCF-2C38-44FD-ABC1-288EF789BFC7}">
      <dsp:nvSpPr>
        <dsp:cNvPr id="0" name=""/>
        <dsp:cNvSpPr/>
      </dsp:nvSpPr>
      <dsp:spPr>
        <a:xfrm>
          <a:off x="783498" y="1697476"/>
          <a:ext cx="4858476" cy="6783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792" tIns="71792" rIns="71792" bIns="71792" numCol="1" spcCol="1270" anchor="ctr" anchorCtr="0">
          <a:noAutofit/>
        </a:bodyPr>
        <a:lstStyle/>
        <a:p>
          <a:pPr lvl="0" algn="l" defTabSz="844550">
            <a:lnSpc>
              <a:spcPct val="90000"/>
            </a:lnSpc>
            <a:spcBef>
              <a:spcPct val="0"/>
            </a:spcBef>
            <a:spcAft>
              <a:spcPct val="35000"/>
            </a:spcAft>
          </a:pPr>
          <a:r>
            <a:rPr lang="en-US" sz="1900" kern="1200"/>
            <a:t>I'm </a:t>
          </a:r>
          <a:r>
            <a:rPr lang="en-US" sz="1900" b="1" kern="1200"/>
            <a:t>shattered</a:t>
          </a:r>
          <a:r>
            <a:rPr lang="en-US" sz="1900" kern="1200"/>
            <a:t> (meaning </a:t>
          </a:r>
          <a:r>
            <a:rPr lang="en-US" sz="1900" i="1" kern="1200"/>
            <a:t>tired out or exhausted</a:t>
          </a:r>
          <a:r>
            <a:rPr lang="en-US" sz="1900" kern="1200"/>
            <a:t>)</a:t>
          </a:r>
        </a:p>
      </dsp:txBody>
      <dsp:txXfrm>
        <a:off x="783498" y="1697476"/>
        <a:ext cx="4858476" cy="678353"/>
      </dsp:txXfrm>
    </dsp:sp>
    <dsp:sp modelId="{2A0D5B5F-AB6F-4D98-9FAF-7EC033AC4A7B}">
      <dsp:nvSpPr>
        <dsp:cNvPr id="0" name=""/>
        <dsp:cNvSpPr/>
      </dsp:nvSpPr>
      <dsp:spPr>
        <a:xfrm>
          <a:off x="0" y="2545419"/>
          <a:ext cx="5641974" cy="678353"/>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FDB3A3B-5AB4-481D-809B-EF62C6151832}">
      <dsp:nvSpPr>
        <dsp:cNvPr id="0" name=""/>
        <dsp:cNvSpPr/>
      </dsp:nvSpPr>
      <dsp:spPr>
        <a:xfrm>
          <a:off x="205202" y="2698048"/>
          <a:ext cx="373094" cy="373094"/>
        </a:xfrm>
        <a:prstGeom prst="rect">
          <a:avLst/>
        </a:prstGeom>
        <a:blipFill>
          <a:blip xmlns:r="http://schemas.openxmlformats.org/officeDocument/2006/relationships" r:embed="rId7"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5CE5E81-75B8-43AE-B547-194E7B2736C9}">
      <dsp:nvSpPr>
        <dsp:cNvPr id="0" name=""/>
        <dsp:cNvSpPr/>
      </dsp:nvSpPr>
      <dsp:spPr>
        <a:xfrm>
          <a:off x="783498" y="2545419"/>
          <a:ext cx="4858476" cy="6783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792" tIns="71792" rIns="71792" bIns="71792" numCol="1" spcCol="1270" anchor="ctr" anchorCtr="0">
          <a:noAutofit/>
        </a:bodyPr>
        <a:lstStyle/>
        <a:p>
          <a:pPr lvl="0" algn="l" defTabSz="844550">
            <a:lnSpc>
              <a:spcPct val="90000"/>
            </a:lnSpc>
            <a:spcBef>
              <a:spcPct val="0"/>
            </a:spcBef>
            <a:spcAft>
              <a:spcPct val="35000"/>
            </a:spcAft>
          </a:pPr>
          <a:r>
            <a:rPr lang="en-US" sz="1900" kern="1200" dirty="0"/>
            <a:t>I'm </a:t>
          </a:r>
          <a:r>
            <a:rPr lang="en-US" sz="1900" b="1" kern="1200" dirty="0"/>
            <a:t>on my last legs</a:t>
          </a:r>
          <a:r>
            <a:rPr lang="en-US" sz="1900" kern="1200" dirty="0"/>
            <a:t> (to be very tired, especially after a lot of physical activity or work).</a:t>
          </a:r>
        </a:p>
      </dsp:txBody>
      <dsp:txXfrm>
        <a:off x="783498" y="2545419"/>
        <a:ext cx="4858476" cy="678353"/>
      </dsp:txXfrm>
    </dsp:sp>
    <dsp:sp modelId="{6B20771F-3D2B-429D-91B2-5FE6BA9A2B09}">
      <dsp:nvSpPr>
        <dsp:cNvPr id="0" name=""/>
        <dsp:cNvSpPr/>
      </dsp:nvSpPr>
      <dsp:spPr>
        <a:xfrm>
          <a:off x="0" y="3393361"/>
          <a:ext cx="5641974" cy="678353"/>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F947740-1083-4733-849E-8FA93D433143}">
      <dsp:nvSpPr>
        <dsp:cNvPr id="0" name=""/>
        <dsp:cNvSpPr/>
      </dsp:nvSpPr>
      <dsp:spPr>
        <a:xfrm>
          <a:off x="205202" y="3545991"/>
          <a:ext cx="373094" cy="373094"/>
        </a:xfrm>
        <a:prstGeom prst="rect">
          <a:avLst/>
        </a:prstGeom>
        <a:blipFill>
          <a:blip xmlns:r="http://schemas.openxmlformats.org/officeDocument/2006/relationships" r:embed="rId9" cstate="hq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CF919BC-8DC9-41D7-B7C7-8984F42E6278}">
      <dsp:nvSpPr>
        <dsp:cNvPr id="0" name=""/>
        <dsp:cNvSpPr/>
      </dsp:nvSpPr>
      <dsp:spPr>
        <a:xfrm>
          <a:off x="783498" y="3393361"/>
          <a:ext cx="4858476" cy="6783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792" tIns="71792" rIns="71792" bIns="71792" numCol="1" spcCol="1270" anchor="ctr" anchorCtr="0">
          <a:noAutofit/>
        </a:bodyPr>
        <a:lstStyle/>
        <a:p>
          <a:pPr lvl="0" algn="l" defTabSz="844550">
            <a:lnSpc>
              <a:spcPct val="90000"/>
            </a:lnSpc>
            <a:spcBef>
              <a:spcPct val="0"/>
            </a:spcBef>
            <a:spcAft>
              <a:spcPct val="35000"/>
            </a:spcAft>
          </a:pPr>
          <a:r>
            <a:rPr lang="en-US" sz="1900" kern="1200"/>
            <a:t>I feel / look </a:t>
          </a:r>
          <a:r>
            <a:rPr lang="en-US" sz="1900" b="1" kern="1200"/>
            <a:t>poorly / peaky / rough / bloody awful</a:t>
          </a:r>
          <a:r>
            <a:rPr lang="en-US" sz="1900" kern="1200"/>
            <a:t>.</a:t>
          </a:r>
        </a:p>
      </dsp:txBody>
      <dsp:txXfrm>
        <a:off x="783498" y="3393361"/>
        <a:ext cx="4858476" cy="678353"/>
      </dsp:txXfrm>
    </dsp:sp>
    <dsp:sp modelId="{900E6880-2DC8-492E-9E68-9B5B0BB388E0}">
      <dsp:nvSpPr>
        <dsp:cNvPr id="0" name=""/>
        <dsp:cNvSpPr/>
      </dsp:nvSpPr>
      <dsp:spPr>
        <a:xfrm>
          <a:off x="0" y="4241304"/>
          <a:ext cx="5641974" cy="678353"/>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5E7E0DD-E7F4-4FEE-AE9C-6F2B16D3DB10}">
      <dsp:nvSpPr>
        <dsp:cNvPr id="0" name=""/>
        <dsp:cNvSpPr/>
      </dsp:nvSpPr>
      <dsp:spPr>
        <a:xfrm>
          <a:off x="205202" y="4393933"/>
          <a:ext cx="373094" cy="373094"/>
        </a:xfrm>
        <a:prstGeom prst="rect">
          <a:avLst/>
        </a:prstGeom>
        <a:blipFill>
          <a:blip xmlns:r="http://schemas.openxmlformats.org/officeDocument/2006/relationships" r:embed="rId11" cstate="hq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A96C44A-06EF-4E96-A180-79788E79B162}">
      <dsp:nvSpPr>
        <dsp:cNvPr id="0" name=""/>
        <dsp:cNvSpPr/>
      </dsp:nvSpPr>
      <dsp:spPr>
        <a:xfrm>
          <a:off x="783498" y="4241304"/>
          <a:ext cx="4858476" cy="6783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792" tIns="71792" rIns="71792" bIns="71792" numCol="1" spcCol="1270" anchor="ctr" anchorCtr="0">
          <a:noAutofit/>
        </a:bodyPr>
        <a:lstStyle/>
        <a:p>
          <a:pPr lvl="0" algn="l" defTabSz="844550">
            <a:lnSpc>
              <a:spcPct val="90000"/>
            </a:lnSpc>
            <a:spcBef>
              <a:spcPct val="0"/>
            </a:spcBef>
            <a:spcAft>
              <a:spcPct val="35000"/>
            </a:spcAft>
          </a:pPr>
          <a:r>
            <a:rPr lang="en-US" sz="1900" kern="1200" dirty="0"/>
            <a:t>I feel / look </a:t>
          </a:r>
          <a:r>
            <a:rPr lang="en-US" sz="1900" b="1" kern="1200" dirty="0"/>
            <a:t>like death warmed up.</a:t>
          </a:r>
          <a:endParaRPr lang="en-US" sz="1900" kern="1200" dirty="0"/>
        </a:p>
      </dsp:txBody>
      <dsp:txXfrm>
        <a:off x="783498" y="4241304"/>
        <a:ext cx="4858476" cy="67835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9A3F2D-C596-4F06-8501-C5AF4146CD9B}">
      <dsp:nvSpPr>
        <dsp:cNvPr id="0" name=""/>
        <dsp:cNvSpPr/>
      </dsp:nvSpPr>
      <dsp:spPr>
        <a:xfrm>
          <a:off x="0" y="3143"/>
          <a:ext cx="6066818" cy="66951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4F34699-D23F-4F70-AAD1-44830690A411}">
      <dsp:nvSpPr>
        <dsp:cNvPr id="0" name=""/>
        <dsp:cNvSpPr/>
      </dsp:nvSpPr>
      <dsp:spPr>
        <a:xfrm>
          <a:off x="202527" y="153783"/>
          <a:ext cx="368231" cy="368231"/>
        </a:xfrm>
        <a:prstGeom prst="rect">
          <a:avLst/>
        </a:prstGeom>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5AF785B-DD02-44C5-8657-DDA18CDDBFE3}">
      <dsp:nvSpPr>
        <dsp:cNvPr id="0" name=""/>
        <dsp:cNvSpPr/>
      </dsp:nvSpPr>
      <dsp:spPr>
        <a:xfrm>
          <a:off x="773286" y="3143"/>
          <a:ext cx="5293531" cy="6695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0857" tIns="70857" rIns="70857" bIns="70857" numCol="1" spcCol="1270" anchor="ctr" anchorCtr="0">
          <a:noAutofit/>
        </a:bodyPr>
        <a:lstStyle/>
        <a:p>
          <a:pPr lvl="0" algn="l" defTabSz="755650">
            <a:lnSpc>
              <a:spcPct val="100000"/>
            </a:lnSpc>
            <a:spcBef>
              <a:spcPct val="0"/>
            </a:spcBef>
            <a:spcAft>
              <a:spcPct val="35000"/>
            </a:spcAft>
          </a:pPr>
          <a:r>
            <a:rPr lang="en-US" sz="1700" kern="1200"/>
            <a:t>I am </a:t>
          </a:r>
          <a:r>
            <a:rPr lang="en-US" sz="1700" b="1" kern="1200"/>
            <a:t>alive and kicking</a:t>
          </a:r>
          <a:r>
            <a:rPr lang="en-US" sz="1700" kern="1200"/>
            <a:t> (to continue to be well, healthy or successful)</a:t>
          </a:r>
        </a:p>
      </dsp:txBody>
      <dsp:txXfrm>
        <a:off x="773286" y="3143"/>
        <a:ext cx="5293531" cy="669512"/>
      </dsp:txXfrm>
    </dsp:sp>
    <dsp:sp modelId="{2879FA0D-C3F1-4BAB-9932-FD3B188DA78F}">
      <dsp:nvSpPr>
        <dsp:cNvPr id="0" name=""/>
        <dsp:cNvSpPr/>
      </dsp:nvSpPr>
      <dsp:spPr>
        <a:xfrm>
          <a:off x="0" y="840033"/>
          <a:ext cx="6066818" cy="66951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71591F6-C656-49FD-BBA8-744733EBBBB3}">
      <dsp:nvSpPr>
        <dsp:cNvPr id="0" name=""/>
        <dsp:cNvSpPr/>
      </dsp:nvSpPr>
      <dsp:spPr>
        <a:xfrm>
          <a:off x="202527" y="990673"/>
          <a:ext cx="368231" cy="368231"/>
        </a:xfrm>
        <a:prstGeom prst="rect">
          <a:avLst/>
        </a:prstGeom>
        <a:blipFill>
          <a:blip xmlns:r="http://schemas.openxmlformats.org/officeDocument/2006/relationships"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A68BDBE-B915-4A6C-846D-ECD6B7087858}">
      <dsp:nvSpPr>
        <dsp:cNvPr id="0" name=""/>
        <dsp:cNvSpPr/>
      </dsp:nvSpPr>
      <dsp:spPr>
        <a:xfrm>
          <a:off x="773286" y="840033"/>
          <a:ext cx="5293531" cy="6695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0857" tIns="70857" rIns="70857" bIns="70857" numCol="1" spcCol="1270" anchor="ctr" anchorCtr="0">
          <a:noAutofit/>
        </a:bodyPr>
        <a:lstStyle/>
        <a:p>
          <a:pPr lvl="0" algn="l" defTabSz="755650">
            <a:lnSpc>
              <a:spcPct val="100000"/>
            </a:lnSpc>
            <a:spcBef>
              <a:spcPct val="0"/>
            </a:spcBef>
            <a:spcAft>
              <a:spcPct val="35000"/>
            </a:spcAft>
          </a:pPr>
          <a:r>
            <a:rPr lang="en-US" sz="1700" kern="1200"/>
            <a:t>I feel </a:t>
          </a:r>
          <a:r>
            <a:rPr lang="en-US" sz="1700" b="1" kern="1200"/>
            <a:t>good</a:t>
          </a:r>
          <a:r>
            <a:rPr lang="en-US" sz="1700" kern="1200"/>
            <a:t> (used to talk about emotional state)</a:t>
          </a:r>
        </a:p>
      </dsp:txBody>
      <dsp:txXfrm>
        <a:off x="773286" y="840033"/>
        <a:ext cx="5293531" cy="669512"/>
      </dsp:txXfrm>
    </dsp:sp>
    <dsp:sp modelId="{B106AA77-72DC-4CEE-9783-FC8A680CAD1E}">
      <dsp:nvSpPr>
        <dsp:cNvPr id="0" name=""/>
        <dsp:cNvSpPr/>
      </dsp:nvSpPr>
      <dsp:spPr>
        <a:xfrm>
          <a:off x="0" y="1676923"/>
          <a:ext cx="6066818" cy="66951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0C4CF4D-2C3B-4491-8B08-7AA83F34C1FA}">
      <dsp:nvSpPr>
        <dsp:cNvPr id="0" name=""/>
        <dsp:cNvSpPr/>
      </dsp:nvSpPr>
      <dsp:spPr>
        <a:xfrm>
          <a:off x="202527" y="1827564"/>
          <a:ext cx="368231" cy="368231"/>
        </a:xfrm>
        <a:prstGeom prst="rect">
          <a:avLst/>
        </a:prstGeom>
        <a:blipFill>
          <a:blip xmlns:r="http://schemas.openxmlformats.org/officeDocument/2006/relationships"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D72E83D-BC4D-4578-BA98-288D884E7314}">
      <dsp:nvSpPr>
        <dsp:cNvPr id="0" name=""/>
        <dsp:cNvSpPr/>
      </dsp:nvSpPr>
      <dsp:spPr>
        <a:xfrm>
          <a:off x="773286" y="1676923"/>
          <a:ext cx="5293531" cy="6695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0857" tIns="70857" rIns="70857" bIns="70857" numCol="1" spcCol="1270" anchor="ctr" anchorCtr="0">
          <a:noAutofit/>
        </a:bodyPr>
        <a:lstStyle/>
        <a:p>
          <a:pPr lvl="0" algn="l" defTabSz="755650">
            <a:lnSpc>
              <a:spcPct val="100000"/>
            </a:lnSpc>
            <a:spcBef>
              <a:spcPct val="0"/>
            </a:spcBef>
            <a:spcAft>
              <a:spcPct val="35000"/>
            </a:spcAft>
          </a:pPr>
          <a:r>
            <a:rPr lang="en-US" sz="1700" kern="1200"/>
            <a:t>I </a:t>
          </a:r>
          <a:r>
            <a:rPr lang="en-US" sz="1700" b="1" kern="1200"/>
            <a:t>feel great</a:t>
          </a:r>
          <a:r>
            <a:rPr lang="en-US" sz="1700" kern="1200"/>
            <a:t> / </a:t>
          </a:r>
          <a:r>
            <a:rPr lang="en-US" sz="1700" b="1" kern="1200"/>
            <a:t>well</a:t>
          </a:r>
          <a:endParaRPr lang="en-US" sz="1700" kern="1200"/>
        </a:p>
      </dsp:txBody>
      <dsp:txXfrm>
        <a:off x="773286" y="1676923"/>
        <a:ext cx="5293531" cy="669512"/>
      </dsp:txXfrm>
    </dsp:sp>
    <dsp:sp modelId="{525AA7BB-A820-4BA5-AF3F-38D701B69868}">
      <dsp:nvSpPr>
        <dsp:cNvPr id="0" name=""/>
        <dsp:cNvSpPr/>
      </dsp:nvSpPr>
      <dsp:spPr>
        <a:xfrm>
          <a:off x="0" y="2513814"/>
          <a:ext cx="6066818" cy="66951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1E9334D-033B-46D3-9144-9C5A1FB73DA5}">
      <dsp:nvSpPr>
        <dsp:cNvPr id="0" name=""/>
        <dsp:cNvSpPr/>
      </dsp:nvSpPr>
      <dsp:spPr>
        <a:xfrm>
          <a:off x="202527" y="2664454"/>
          <a:ext cx="368231" cy="368231"/>
        </a:xfrm>
        <a:prstGeom prst="rect">
          <a:avLst/>
        </a:prstGeom>
        <a:blipFill>
          <a:blip xmlns:r="http://schemas.openxmlformats.org/officeDocument/2006/relationships" r:embed="rId7"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74467F5-12C3-445B-B69C-16E5FDA89517}">
      <dsp:nvSpPr>
        <dsp:cNvPr id="0" name=""/>
        <dsp:cNvSpPr/>
      </dsp:nvSpPr>
      <dsp:spPr>
        <a:xfrm>
          <a:off x="773286" y="2513814"/>
          <a:ext cx="5293531" cy="6695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0857" tIns="70857" rIns="70857" bIns="70857" numCol="1" spcCol="1270" anchor="ctr" anchorCtr="0">
          <a:noAutofit/>
        </a:bodyPr>
        <a:lstStyle/>
        <a:p>
          <a:pPr lvl="0" algn="l" defTabSz="755650">
            <a:lnSpc>
              <a:spcPct val="100000"/>
            </a:lnSpc>
            <a:spcBef>
              <a:spcPct val="0"/>
            </a:spcBef>
            <a:spcAft>
              <a:spcPct val="35000"/>
            </a:spcAft>
          </a:pPr>
          <a:r>
            <a:rPr lang="en-US" sz="1700" kern="1200"/>
            <a:t>He is </a:t>
          </a:r>
          <a:r>
            <a:rPr lang="en-US" sz="1700" b="1" kern="1200"/>
            <a:t>a picture of (good) health</a:t>
          </a:r>
          <a:r>
            <a:rPr lang="en-US" sz="1700" kern="1200"/>
            <a:t> (to be in a very healthy condition)</a:t>
          </a:r>
        </a:p>
      </dsp:txBody>
      <dsp:txXfrm>
        <a:off x="773286" y="2513814"/>
        <a:ext cx="5293531" cy="669512"/>
      </dsp:txXfrm>
    </dsp:sp>
    <dsp:sp modelId="{B39A90DC-7775-41BD-A37C-B111D8AD3E7B}">
      <dsp:nvSpPr>
        <dsp:cNvPr id="0" name=""/>
        <dsp:cNvSpPr/>
      </dsp:nvSpPr>
      <dsp:spPr>
        <a:xfrm>
          <a:off x="0" y="3350704"/>
          <a:ext cx="6066818" cy="66951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C7B9FA1-0D83-4D81-A83D-70E9E2B8BFC5}">
      <dsp:nvSpPr>
        <dsp:cNvPr id="0" name=""/>
        <dsp:cNvSpPr/>
      </dsp:nvSpPr>
      <dsp:spPr>
        <a:xfrm>
          <a:off x="202527" y="3501344"/>
          <a:ext cx="368231" cy="368231"/>
        </a:xfrm>
        <a:prstGeom prst="rect">
          <a:avLst/>
        </a:prstGeom>
        <a:blipFill>
          <a:blip xmlns:r="http://schemas.openxmlformats.org/officeDocument/2006/relationships" r:embed="rId9" cstate="hq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1F3B767-02C6-482E-AFD1-92A0E3088DD5}">
      <dsp:nvSpPr>
        <dsp:cNvPr id="0" name=""/>
        <dsp:cNvSpPr/>
      </dsp:nvSpPr>
      <dsp:spPr>
        <a:xfrm>
          <a:off x="773286" y="3350704"/>
          <a:ext cx="5293531" cy="6695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0857" tIns="70857" rIns="70857" bIns="70857" numCol="1" spcCol="1270" anchor="ctr" anchorCtr="0">
          <a:noAutofit/>
        </a:bodyPr>
        <a:lstStyle/>
        <a:p>
          <a:pPr lvl="0" algn="l" defTabSz="755650">
            <a:lnSpc>
              <a:spcPct val="100000"/>
            </a:lnSpc>
            <a:spcBef>
              <a:spcPct val="0"/>
            </a:spcBef>
            <a:spcAft>
              <a:spcPct val="35000"/>
            </a:spcAft>
          </a:pPr>
          <a:r>
            <a:rPr lang="en-US" sz="1700" kern="1200"/>
            <a:t>She is </a:t>
          </a:r>
          <a:r>
            <a:rPr lang="en-US" sz="1700" b="1" kern="1200"/>
            <a:t>hale and hearty</a:t>
          </a:r>
          <a:r>
            <a:rPr lang="en-US" sz="1700" kern="1200"/>
            <a:t> (to be in a good health)</a:t>
          </a:r>
        </a:p>
      </dsp:txBody>
      <dsp:txXfrm>
        <a:off x="773286" y="3350704"/>
        <a:ext cx="5293531" cy="66951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D985EF-6204-4C26-B34C-3CB58A9B093F}">
      <dsp:nvSpPr>
        <dsp:cNvPr id="0" name=""/>
        <dsp:cNvSpPr/>
      </dsp:nvSpPr>
      <dsp:spPr>
        <a:xfrm>
          <a:off x="0" y="1301"/>
          <a:ext cx="9720262" cy="55449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27E6704-3E1A-4C90-BBEA-29B24E9D13CF}">
      <dsp:nvSpPr>
        <dsp:cNvPr id="0" name=""/>
        <dsp:cNvSpPr/>
      </dsp:nvSpPr>
      <dsp:spPr>
        <a:xfrm>
          <a:off x="167736" y="126063"/>
          <a:ext cx="304974" cy="304974"/>
        </a:xfrm>
        <a:prstGeom prst="rect">
          <a:avLst/>
        </a:prstGeom>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ABBA5F3-91E3-4E7B-B917-B1726D528871}">
      <dsp:nvSpPr>
        <dsp:cNvPr id="0" name=""/>
        <dsp:cNvSpPr/>
      </dsp:nvSpPr>
      <dsp:spPr>
        <a:xfrm>
          <a:off x="640447" y="1301"/>
          <a:ext cx="9079814" cy="5544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8685" tIns="58685" rIns="58685" bIns="58685" numCol="1" spcCol="1270" anchor="ctr" anchorCtr="0">
          <a:noAutofit/>
        </a:bodyPr>
        <a:lstStyle/>
        <a:p>
          <a:pPr lvl="0" algn="l" defTabSz="844550">
            <a:lnSpc>
              <a:spcPct val="100000"/>
            </a:lnSpc>
            <a:spcBef>
              <a:spcPct val="0"/>
            </a:spcBef>
            <a:spcAft>
              <a:spcPct val="35000"/>
            </a:spcAft>
          </a:pPr>
          <a:r>
            <a:rPr lang="en-US" sz="1900" kern="1200"/>
            <a:t>I have a headache / toothache / backache / stomachache / earache...</a:t>
          </a:r>
        </a:p>
      </dsp:txBody>
      <dsp:txXfrm>
        <a:off x="640447" y="1301"/>
        <a:ext cx="9079814" cy="554499"/>
      </dsp:txXfrm>
    </dsp:sp>
    <dsp:sp modelId="{D8619C3B-E370-4577-9AAC-A6C6B1EC687A}">
      <dsp:nvSpPr>
        <dsp:cNvPr id="0" name=""/>
        <dsp:cNvSpPr/>
      </dsp:nvSpPr>
      <dsp:spPr>
        <a:xfrm>
          <a:off x="0" y="694425"/>
          <a:ext cx="9720262" cy="55449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1E577A9-6463-4D3D-B725-289DDB6CCB9E}">
      <dsp:nvSpPr>
        <dsp:cNvPr id="0" name=""/>
        <dsp:cNvSpPr/>
      </dsp:nvSpPr>
      <dsp:spPr>
        <a:xfrm>
          <a:off x="167736" y="819188"/>
          <a:ext cx="304974" cy="304974"/>
        </a:xfrm>
        <a:prstGeom prst="rect">
          <a:avLst/>
        </a:prstGeom>
        <a:blipFill>
          <a:blip xmlns:r="http://schemas.openxmlformats.org/officeDocument/2006/relationships"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85CB419-E43D-48FC-90C8-DA46ED11FD88}">
      <dsp:nvSpPr>
        <dsp:cNvPr id="0" name=""/>
        <dsp:cNvSpPr/>
      </dsp:nvSpPr>
      <dsp:spPr>
        <a:xfrm>
          <a:off x="640447" y="694425"/>
          <a:ext cx="9079814" cy="5544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8685" tIns="58685" rIns="58685" bIns="58685" numCol="1" spcCol="1270" anchor="ctr" anchorCtr="0">
          <a:noAutofit/>
        </a:bodyPr>
        <a:lstStyle/>
        <a:p>
          <a:pPr lvl="0" algn="l" defTabSz="844550">
            <a:lnSpc>
              <a:spcPct val="100000"/>
            </a:lnSpc>
            <a:spcBef>
              <a:spcPct val="0"/>
            </a:spcBef>
            <a:spcAft>
              <a:spcPct val="35000"/>
            </a:spcAft>
          </a:pPr>
          <a:r>
            <a:rPr lang="en-US" sz="1900" kern="1200"/>
            <a:t>I have a pain in my back / tooth / head...</a:t>
          </a:r>
        </a:p>
      </dsp:txBody>
      <dsp:txXfrm>
        <a:off x="640447" y="694425"/>
        <a:ext cx="9079814" cy="554499"/>
      </dsp:txXfrm>
    </dsp:sp>
    <dsp:sp modelId="{29951D43-06C9-4C81-8AC7-A5F9D9C5953E}">
      <dsp:nvSpPr>
        <dsp:cNvPr id="0" name=""/>
        <dsp:cNvSpPr/>
      </dsp:nvSpPr>
      <dsp:spPr>
        <a:xfrm>
          <a:off x="0" y="1387550"/>
          <a:ext cx="9720262" cy="55449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080CD37-C920-4405-8DAB-D8640D963138}">
      <dsp:nvSpPr>
        <dsp:cNvPr id="0" name=""/>
        <dsp:cNvSpPr/>
      </dsp:nvSpPr>
      <dsp:spPr>
        <a:xfrm>
          <a:off x="167736" y="1512312"/>
          <a:ext cx="304974" cy="304974"/>
        </a:xfrm>
        <a:prstGeom prst="rect">
          <a:avLst/>
        </a:prstGeom>
        <a:blipFill>
          <a:blip xmlns:r="http://schemas.openxmlformats.org/officeDocument/2006/relationships"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2B126B8-C8C0-4C2C-86FF-B391DA168B8A}">
      <dsp:nvSpPr>
        <dsp:cNvPr id="0" name=""/>
        <dsp:cNvSpPr/>
      </dsp:nvSpPr>
      <dsp:spPr>
        <a:xfrm>
          <a:off x="640447" y="1387550"/>
          <a:ext cx="9079814" cy="5544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8685" tIns="58685" rIns="58685" bIns="58685" numCol="1" spcCol="1270" anchor="ctr" anchorCtr="0">
          <a:noAutofit/>
        </a:bodyPr>
        <a:lstStyle/>
        <a:p>
          <a:pPr lvl="0" algn="l" defTabSz="844550">
            <a:lnSpc>
              <a:spcPct val="100000"/>
            </a:lnSpc>
            <a:spcBef>
              <a:spcPct val="0"/>
            </a:spcBef>
            <a:spcAft>
              <a:spcPct val="35000"/>
            </a:spcAft>
          </a:pPr>
          <a:r>
            <a:rPr lang="en-US" sz="1900" kern="1200"/>
            <a:t>I have a broken / sprained / twist an ankle / wrist.</a:t>
          </a:r>
        </a:p>
      </dsp:txBody>
      <dsp:txXfrm>
        <a:off x="640447" y="1387550"/>
        <a:ext cx="9079814" cy="554499"/>
      </dsp:txXfrm>
    </dsp:sp>
    <dsp:sp modelId="{C0583F33-6952-4D50-B45E-4544F42C505B}">
      <dsp:nvSpPr>
        <dsp:cNvPr id="0" name=""/>
        <dsp:cNvSpPr/>
      </dsp:nvSpPr>
      <dsp:spPr>
        <a:xfrm>
          <a:off x="0" y="2080674"/>
          <a:ext cx="9720262" cy="55449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C3F5D9A-7E6E-40C3-B9EE-74A106BC8FBE}">
      <dsp:nvSpPr>
        <dsp:cNvPr id="0" name=""/>
        <dsp:cNvSpPr/>
      </dsp:nvSpPr>
      <dsp:spPr>
        <a:xfrm>
          <a:off x="167736" y="2205437"/>
          <a:ext cx="304974" cy="304974"/>
        </a:xfrm>
        <a:prstGeom prst="rect">
          <a:avLst/>
        </a:prstGeom>
        <a:blipFill>
          <a:blip xmlns:r="http://schemas.openxmlformats.org/officeDocument/2006/relationships" r:embed="rId7"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FFAC7CA-66EE-4172-ACAF-2D3D5FEE8557}">
      <dsp:nvSpPr>
        <dsp:cNvPr id="0" name=""/>
        <dsp:cNvSpPr/>
      </dsp:nvSpPr>
      <dsp:spPr>
        <a:xfrm>
          <a:off x="640447" y="2080674"/>
          <a:ext cx="9079814" cy="5544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8685" tIns="58685" rIns="58685" bIns="58685" numCol="1" spcCol="1270" anchor="ctr" anchorCtr="0">
          <a:noAutofit/>
        </a:bodyPr>
        <a:lstStyle/>
        <a:p>
          <a:pPr lvl="0" algn="l" defTabSz="844550">
            <a:lnSpc>
              <a:spcPct val="100000"/>
            </a:lnSpc>
            <a:spcBef>
              <a:spcPct val="0"/>
            </a:spcBef>
            <a:spcAft>
              <a:spcPct val="35000"/>
            </a:spcAft>
          </a:pPr>
          <a:r>
            <a:rPr lang="en-US" sz="1900" kern="1200"/>
            <a:t>I have a flu / cold / runny nose / fever / high temperature / sore throat</a:t>
          </a:r>
        </a:p>
      </dsp:txBody>
      <dsp:txXfrm>
        <a:off x="640447" y="2080674"/>
        <a:ext cx="9079814" cy="554499"/>
      </dsp:txXfrm>
    </dsp:sp>
    <dsp:sp modelId="{99F5AED6-E5B3-4609-9E29-AF1382703FC3}">
      <dsp:nvSpPr>
        <dsp:cNvPr id="0" name=""/>
        <dsp:cNvSpPr/>
      </dsp:nvSpPr>
      <dsp:spPr>
        <a:xfrm>
          <a:off x="0" y="2773799"/>
          <a:ext cx="9720262" cy="55449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68F0404-5695-40F5-A5A0-82E79A726EF9}">
      <dsp:nvSpPr>
        <dsp:cNvPr id="0" name=""/>
        <dsp:cNvSpPr/>
      </dsp:nvSpPr>
      <dsp:spPr>
        <a:xfrm>
          <a:off x="167736" y="2898561"/>
          <a:ext cx="304974" cy="304974"/>
        </a:xfrm>
        <a:prstGeom prst="rect">
          <a:avLst/>
        </a:prstGeom>
        <a:blipFill>
          <a:blip xmlns:r="http://schemas.openxmlformats.org/officeDocument/2006/relationships" r:embed="rId9" cstate="hq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A9DA631-3531-4661-82AD-C3164E813467}">
      <dsp:nvSpPr>
        <dsp:cNvPr id="0" name=""/>
        <dsp:cNvSpPr/>
      </dsp:nvSpPr>
      <dsp:spPr>
        <a:xfrm>
          <a:off x="640447" y="2773799"/>
          <a:ext cx="9079814" cy="5544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8685" tIns="58685" rIns="58685" bIns="58685" numCol="1" spcCol="1270" anchor="ctr" anchorCtr="0">
          <a:noAutofit/>
        </a:bodyPr>
        <a:lstStyle/>
        <a:p>
          <a:pPr lvl="0" algn="l" defTabSz="844550">
            <a:lnSpc>
              <a:spcPct val="100000"/>
            </a:lnSpc>
            <a:spcBef>
              <a:spcPct val="0"/>
            </a:spcBef>
            <a:spcAft>
              <a:spcPct val="35000"/>
            </a:spcAft>
          </a:pPr>
          <a:r>
            <a:rPr lang="en-US" sz="1900" kern="1200"/>
            <a:t>I feel sick. I'm feeling nauseous.</a:t>
          </a:r>
        </a:p>
      </dsp:txBody>
      <dsp:txXfrm>
        <a:off x="640447" y="2773799"/>
        <a:ext cx="9079814" cy="554499"/>
      </dsp:txXfrm>
    </dsp:sp>
    <dsp:sp modelId="{7250CFDB-D4CF-4DEA-8D39-A9FDBDDAA6E7}">
      <dsp:nvSpPr>
        <dsp:cNvPr id="0" name=""/>
        <dsp:cNvSpPr/>
      </dsp:nvSpPr>
      <dsp:spPr>
        <a:xfrm>
          <a:off x="0" y="3466924"/>
          <a:ext cx="9720262" cy="55449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53B8E97-7343-45C0-B9B9-5BCEDEE62953}">
      <dsp:nvSpPr>
        <dsp:cNvPr id="0" name=""/>
        <dsp:cNvSpPr/>
      </dsp:nvSpPr>
      <dsp:spPr>
        <a:xfrm>
          <a:off x="167736" y="3591686"/>
          <a:ext cx="304974" cy="304974"/>
        </a:xfrm>
        <a:prstGeom prst="rect">
          <a:avLst/>
        </a:prstGeom>
        <a:blipFill>
          <a:blip xmlns:r="http://schemas.openxmlformats.org/officeDocument/2006/relationships" r:embed="rId11" cstate="hq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222D545-59A7-457E-965C-75AFC40EAB2E}">
      <dsp:nvSpPr>
        <dsp:cNvPr id="0" name=""/>
        <dsp:cNvSpPr/>
      </dsp:nvSpPr>
      <dsp:spPr>
        <a:xfrm>
          <a:off x="640447" y="3466924"/>
          <a:ext cx="9079814" cy="5544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8685" tIns="58685" rIns="58685" bIns="58685" numCol="1" spcCol="1270" anchor="ctr" anchorCtr="0">
          <a:noAutofit/>
        </a:bodyPr>
        <a:lstStyle/>
        <a:p>
          <a:pPr lvl="0" algn="l" defTabSz="844550">
            <a:lnSpc>
              <a:spcPct val="100000"/>
            </a:lnSpc>
            <a:spcBef>
              <a:spcPct val="0"/>
            </a:spcBef>
            <a:spcAft>
              <a:spcPct val="35000"/>
            </a:spcAft>
          </a:pPr>
          <a:r>
            <a:rPr lang="en-US" sz="1900" kern="1200"/>
            <a:t>I have a bruise / cut / graze / wound.</a:t>
          </a:r>
        </a:p>
      </dsp:txBody>
      <dsp:txXfrm>
        <a:off x="640447" y="3466924"/>
        <a:ext cx="9079814" cy="55449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B838CB-C2B1-4AB2-AFCB-B779A0D57FC4}">
      <dsp:nvSpPr>
        <dsp:cNvPr id="0" name=""/>
        <dsp:cNvSpPr/>
      </dsp:nvSpPr>
      <dsp:spPr>
        <a:xfrm>
          <a:off x="832421" y="1665"/>
          <a:ext cx="925365" cy="925365"/>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F607091-578A-4950-9526-A0C135993EE1}">
      <dsp:nvSpPr>
        <dsp:cNvPr id="0" name=""/>
        <dsp:cNvSpPr/>
      </dsp:nvSpPr>
      <dsp:spPr>
        <a:xfrm>
          <a:off x="1029630" y="198874"/>
          <a:ext cx="530947" cy="530947"/>
        </a:xfrm>
        <a:prstGeom prst="rect">
          <a:avLst/>
        </a:prstGeom>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CA8BEC1-1D4C-471F-9C6D-633ADAC23C59}">
      <dsp:nvSpPr>
        <dsp:cNvPr id="0" name=""/>
        <dsp:cNvSpPr/>
      </dsp:nvSpPr>
      <dsp:spPr>
        <a:xfrm>
          <a:off x="536607" y="1215259"/>
          <a:ext cx="1516992" cy="606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577850">
            <a:lnSpc>
              <a:spcPct val="100000"/>
            </a:lnSpc>
            <a:spcBef>
              <a:spcPct val="0"/>
            </a:spcBef>
            <a:spcAft>
              <a:spcPct val="35000"/>
            </a:spcAft>
            <a:defRPr cap="all"/>
          </a:pPr>
          <a:r>
            <a:rPr lang="en-US" sz="1300" kern="1200"/>
            <a:t>Exercise regularly.</a:t>
          </a:r>
        </a:p>
      </dsp:txBody>
      <dsp:txXfrm>
        <a:off x="536607" y="1215259"/>
        <a:ext cx="1516992" cy="606796"/>
      </dsp:txXfrm>
    </dsp:sp>
    <dsp:sp modelId="{ACD484E3-1260-4559-9CE9-B9F2338E68B8}">
      <dsp:nvSpPr>
        <dsp:cNvPr id="0" name=""/>
        <dsp:cNvSpPr/>
      </dsp:nvSpPr>
      <dsp:spPr>
        <a:xfrm>
          <a:off x="2614887" y="1665"/>
          <a:ext cx="925365" cy="925365"/>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A7539C5-C6D1-441F-B4CD-30AB10859617}">
      <dsp:nvSpPr>
        <dsp:cNvPr id="0" name=""/>
        <dsp:cNvSpPr/>
      </dsp:nvSpPr>
      <dsp:spPr>
        <a:xfrm>
          <a:off x="2812096" y="198874"/>
          <a:ext cx="530947" cy="530947"/>
        </a:xfrm>
        <a:prstGeom prst="rect">
          <a:avLst/>
        </a:prstGeom>
        <a:blipFill>
          <a:blip xmlns:r="http://schemas.openxmlformats.org/officeDocument/2006/relationships"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63553B8-1BFE-47F8-BB67-3CEDD55ADE7D}">
      <dsp:nvSpPr>
        <dsp:cNvPr id="0" name=""/>
        <dsp:cNvSpPr/>
      </dsp:nvSpPr>
      <dsp:spPr>
        <a:xfrm>
          <a:off x="2319073" y="1215259"/>
          <a:ext cx="1516992" cy="606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577850">
            <a:lnSpc>
              <a:spcPct val="100000"/>
            </a:lnSpc>
            <a:spcBef>
              <a:spcPct val="0"/>
            </a:spcBef>
            <a:spcAft>
              <a:spcPct val="35000"/>
            </a:spcAft>
            <a:defRPr cap="all"/>
          </a:pPr>
          <a:r>
            <a:rPr lang="en-US" sz="1300" kern="1200"/>
            <a:t>Eat healthy food.</a:t>
          </a:r>
        </a:p>
      </dsp:txBody>
      <dsp:txXfrm>
        <a:off x="2319073" y="1215259"/>
        <a:ext cx="1516992" cy="606796"/>
      </dsp:txXfrm>
    </dsp:sp>
    <dsp:sp modelId="{6F51E5FD-1B39-47E2-BABB-96ED283CA864}">
      <dsp:nvSpPr>
        <dsp:cNvPr id="0" name=""/>
        <dsp:cNvSpPr/>
      </dsp:nvSpPr>
      <dsp:spPr>
        <a:xfrm>
          <a:off x="4397352" y="1665"/>
          <a:ext cx="925365" cy="925365"/>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A2DF579-899D-4554-A9CF-2E2E18BAE28D}">
      <dsp:nvSpPr>
        <dsp:cNvPr id="0" name=""/>
        <dsp:cNvSpPr/>
      </dsp:nvSpPr>
      <dsp:spPr>
        <a:xfrm>
          <a:off x="4594561" y="198874"/>
          <a:ext cx="530947" cy="530947"/>
        </a:xfrm>
        <a:prstGeom prst="rect">
          <a:avLst/>
        </a:prstGeom>
        <a:blipFill>
          <a:blip xmlns:r="http://schemas.openxmlformats.org/officeDocument/2006/relationships"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F01BD90-D00D-4195-87E2-54F97745EC08}">
      <dsp:nvSpPr>
        <dsp:cNvPr id="0" name=""/>
        <dsp:cNvSpPr/>
      </dsp:nvSpPr>
      <dsp:spPr>
        <a:xfrm>
          <a:off x="4101539" y="1215259"/>
          <a:ext cx="1516992" cy="606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577850">
            <a:lnSpc>
              <a:spcPct val="100000"/>
            </a:lnSpc>
            <a:spcBef>
              <a:spcPct val="0"/>
            </a:spcBef>
            <a:spcAft>
              <a:spcPct val="35000"/>
            </a:spcAft>
            <a:defRPr cap="all"/>
          </a:pPr>
          <a:r>
            <a:rPr lang="en-US" sz="1300" kern="1200"/>
            <a:t>Brush your teeth regularly.</a:t>
          </a:r>
        </a:p>
      </dsp:txBody>
      <dsp:txXfrm>
        <a:off x="4101539" y="1215259"/>
        <a:ext cx="1516992" cy="606796"/>
      </dsp:txXfrm>
    </dsp:sp>
    <dsp:sp modelId="{3E914C28-F422-4F0B-9957-427B3A8C483B}">
      <dsp:nvSpPr>
        <dsp:cNvPr id="0" name=""/>
        <dsp:cNvSpPr/>
      </dsp:nvSpPr>
      <dsp:spPr>
        <a:xfrm>
          <a:off x="6179818" y="1665"/>
          <a:ext cx="925365" cy="925365"/>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83F145A-4F10-41FD-8962-525757E46275}">
      <dsp:nvSpPr>
        <dsp:cNvPr id="0" name=""/>
        <dsp:cNvSpPr/>
      </dsp:nvSpPr>
      <dsp:spPr>
        <a:xfrm>
          <a:off x="6377027" y="198874"/>
          <a:ext cx="530947" cy="530947"/>
        </a:xfrm>
        <a:prstGeom prst="rect">
          <a:avLst/>
        </a:prstGeom>
        <a:blipFill>
          <a:blip xmlns:r="http://schemas.openxmlformats.org/officeDocument/2006/relationships" r:embed="rId7"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12CE1A6-0911-44C2-AD59-2197528004F4}">
      <dsp:nvSpPr>
        <dsp:cNvPr id="0" name=""/>
        <dsp:cNvSpPr/>
      </dsp:nvSpPr>
      <dsp:spPr>
        <a:xfrm>
          <a:off x="5884005" y="1215259"/>
          <a:ext cx="1516992" cy="606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577850">
            <a:lnSpc>
              <a:spcPct val="100000"/>
            </a:lnSpc>
            <a:spcBef>
              <a:spcPct val="0"/>
            </a:spcBef>
            <a:spcAft>
              <a:spcPct val="35000"/>
            </a:spcAft>
            <a:defRPr cap="all"/>
          </a:pPr>
          <a:r>
            <a:rPr lang="en-US" sz="1300" kern="1200"/>
            <a:t>Sleep early (= don't stay up late!)</a:t>
          </a:r>
        </a:p>
      </dsp:txBody>
      <dsp:txXfrm>
        <a:off x="5884005" y="1215259"/>
        <a:ext cx="1516992" cy="606796"/>
      </dsp:txXfrm>
    </dsp:sp>
    <dsp:sp modelId="{BA669159-B362-456F-8F70-E433F982C7BB}">
      <dsp:nvSpPr>
        <dsp:cNvPr id="0" name=""/>
        <dsp:cNvSpPr/>
      </dsp:nvSpPr>
      <dsp:spPr>
        <a:xfrm>
          <a:off x="7962284" y="1665"/>
          <a:ext cx="925365" cy="925365"/>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F89CF48-8DAB-4D16-B2CD-A538347B57A7}">
      <dsp:nvSpPr>
        <dsp:cNvPr id="0" name=""/>
        <dsp:cNvSpPr/>
      </dsp:nvSpPr>
      <dsp:spPr>
        <a:xfrm>
          <a:off x="8159493" y="198874"/>
          <a:ext cx="530947" cy="530947"/>
        </a:xfrm>
        <a:prstGeom prst="rect">
          <a:avLst/>
        </a:prstGeom>
        <a:blipFill>
          <a:blip xmlns:r="http://schemas.openxmlformats.org/officeDocument/2006/relationships" r:embed="rId9" cstate="hq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23BABC0-B430-4CC9-9809-72F8F9426C63}">
      <dsp:nvSpPr>
        <dsp:cNvPr id="0" name=""/>
        <dsp:cNvSpPr/>
      </dsp:nvSpPr>
      <dsp:spPr>
        <a:xfrm>
          <a:off x="7666471" y="1215259"/>
          <a:ext cx="1516992" cy="606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577850">
            <a:lnSpc>
              <a:spcPct val="100000"/>
            </a:lnSpc>
            <a:spcBef>
              <a:spcPct val="0"/>
            </a:spcBef>
            <a:spcAft>
              <a:spcPct val="35000"/>
            </a:spcAft>
            <a:defRPr cap="all"/>
          </a:pPr>
          <a:r>
            <a:rPr lang="en-US" sz="1300" kern="1200"/>
            <a:t>Have regular medical check up.</a:t>
          </a:r>
        </a:p>
      </dsp:txBody>
      <dsp:txXfrm>
        <a:off x="7666471" y="1215259"/>
        <a:ext cx="1516992" cy="606796"/>
      </dsp:txXfrm>
    </dsp:sp>
    <dsp:sp modelId="{6166EF00-0756-48DB-AF85-05BFDD5F1CE4}">
      <dsp:nvSpPr>
        <dsp:cNvPr id="0" name=""/>
        <dsp:cNvSpPr/>
      </dsp:nvSpPr>
      <dsp:spPr>
        <a:xfrm>
          <a:off x="3506119" y="2201304"/>
          <a:ext cx="925365" cy="925365"/>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0F4FFE5-C8FB-49C5-8E90-7E014FDB1609}">
      <dsp:nvSpPr>
        <dsp:cNvPr id="0" name=""/>
        <dsp:cNvSpPr/>
      </dsp:nvSpPr>
      <dsp:spPr>
        <a:xfrm>
          <a:off x="3703328" y="2398513"/>
          <a:ext cx="530947" cy="530947"/>
        </a:xfrm>
        <a:prstGeom prst="rect">
          <a:avLst/>
        </a:prstGeom>
        <a:blipFill>
          <a:blip xmlns:r="http://schemas.openxmlformats.org/officeDocument/2006/relationships" r:embed="rId11" cstate="hq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30F8868-6FFC-46A0-ABC5-7BFA86E27FF2}">
      <dsp:nvSpPr>
        <dsp:cNvPr id="0" name=""/>
        <dsp:cNvSpPr/>
      </dsp:nvSpPr>
      <dsp:spPr>
        <a:xfrm>
          <a:off x="3210306" y="3414897"/>
          <a:ext cx="1516992" cy="606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577850">
            <a:lnSpc>
              <a:spcPct val="100000"/>
            </a:lnSpc>
            <a:spcBef>
              <a:spcPct val="0"/>
            </a:spcBef>
            <a:spcAft>
              <a:spcPct val="35000"/>
            </a:spcAft>
            <a:defRPr cap="all"/>
          </a:pPr>
          <a:r>
            <a:rPr lang="en-US" sz="1300" kern="1200"/>
            <a:t>Relax.</a:t>
          </a:r>
        </a:p>
      </dsp:txBody>
      <dsp:txXfrm>
        <a:off x="3210306" y="3414897"/>
        <a:ext cx="1516992" cy="606796"/>
      </dsp:txXfrm>
    </dsp:sp>
    <dsp:sp modelId="{535A2A38-6563-4450-B852-1D2A96C0E9D1}">
      <dsp:nvSpPr>
        <dsp:cNvPr id="0" name=""/>
        <dsp:cNvSpPr/>
      </dsp:nvSpPr>
      <dsp:spPr>
        <a:xfrm>
          <a:off x="5288585" y="2201304"/>
          <a:ext cx="925365" cy="925365"/>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45DB8A0-E4B0-4AFD-B12E-4CEA06E59FE1}">
      <dsp:nvSpPr>
        <dsp:cNvPr id="0" name=""/>
        <dsp:cNvSpPr/>
      </dsp:nvSpPr>
      <dsp:spPr>
        <a:xfrm>
          <a:off x="5485794" y="2398513"/>
          <a:ext cx="530947" cy="530947"/>
        </a:xfrm>
        <a:prstGeom prst="rect">
          <a:avLst/>
        </a:prstGeom>
        <a:blipFill>
          <a:blip xmlns:r="http://schemas.openxmlformats.org/officeDocument/2006/relationships" r:embed="rId13" cstate="hq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70B096B-0578-46D1-877D-EF3DE95B68DA}">
      <dsp:nvSpPr>
        <dsp:cNvPr id="0" name=""/>
        <dsp:cNvSpPr/>
      </dsp:nvSpPr>
      <dsp:spPr>
        <a:xfrm>
          <a:off x="4992772" y="3414897"/>
          <a:ext cx="1516992" cy="606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577850">
            <a:lnSpc>
              <a:spcPct val="100000"/>
            </a:lnSpc>
            <a:spcBef>
              <a:spcPct val="0"/>
            </a:spcBef>
            <a:spcAft>
              <a:spcPct val="35000"/>
            </a:spcAft>
            <a:defRPr cap="all"/>
          </a:pPr>
          <a:r>
            <a:rPr lang="en-US" sz="1300" kern="1200"/>
            <a:t>Go on a diet.</a:t>
          </a:r>
        </a:p>
      </dsp:txBody>
      <dsp:txXfrm>
        <a:off x="4992772" y="3414897"/>
        <a:ext cx="1516992" cy="60679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1BE518-C881-438F-AD25-870064E01CAC}">
      <dsp:nvSpPr>
        <dsp:cNvPr id="0" name=""/>
        <dsp:cNvSpPr/>
      </dsp:nvSpPr>
      <dsp:spPr>
        <a:xfrm>
          <a:off x="0" y="0"/>
          <a:ext cx="4671449" cy="724204"/>
        </a:xfrm>
        <a:prstGeom prst="roundRect">
          <a:avLst>
            <a:gd name="adj" fmla="val 10000"/>
          </a:avLst>
        </a:prstGeom>
        <a:solidFill>
          <a:schemeClr val="accent1">
            <a:shade val="8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n-US" sz="1900" kern="1200"/>
            <a:t>what is it</a:t>
          </a:r>
        </a:p>
      </dsp:txBody>
      <dsp:txXfrm>
        <a:off x="21211" y="21211"/>
        <a:ext cx="3805244" cy="681782"/>
      </dsp:txXfrm>
    </dsp:sp>
    <dsp:sp modelId="{CB4B109C-FA6B-4109-B22A-476C9A094D26}">
      <dsp:nvSpPr>
        <dsp:cNvPr id="0" name=""/>
        <dsp:cNvSpPr/>
      </dsp:nvSpPr>
      <dsp:spPr>
        <a:xfrm>
          <a:off x="348842" y="824788"/>
          <a:ext cx="4671449" cy="724204"/>
        </a:xfrm>
        <a:prstGeom prst="roundRect">
          <a:avLst>
            <a:gd name="adj" fmla="val 10000"/>
          </a:avLst>
        </a:prstGeom>
        <a:solidFill>
          <a:schemeClr val="accent1">
            <a:shade val="80000"/>
            <a:hueOff val="65970"/>
            <a:satOff val="-2948"/>
            <a:lumOff val="6829"/>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n-US" sz="1900" kern="1200"/>
            <a:t>how it is done </a:t>
          </a:r>
        </a:p>
      </dsp:txBody>
      <dsp:txXfrm>
        <a:off x="370053" y="845999"/>
        <a:ext cx="3809452" cy="681782"/>
      </dsp:txXfrm>
    </dsp:sp>
    <dsp:sp modelId="{508B7697-6BB4-4ED0-A013-8B58480F631D}">
      <dsp:nvSpPr>
        <dsp:cNvPr id="0" name=""/>
        <dsp:cNvSpPr/>
      </dsp:nvSpPr>
      <dsp:spPr>
        <a:xfrm>
          <a:off x="697684" y="1649577"/>
          <a:ext cx="4671449" cy="724204"/>
        </a:xfrm>
        <a:prstGeom prst="roundRect">
          <a:avLst>
            <a:gd name="adj" fmla="val 10000"/>
          </a:avLst>
        </a:prstGeom>
        <a:solidFill>
          <a:schemeClr val="accent1">
            <a:shade val="80000"/>
            <a:hueOff val="131939"/>
            <a:satOff val="-5896"/>
            <a:lumOff val="13658"/>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n-US" sz="1900" kern="1200"/>
            <a:t>when you first tried it </a:t>
          </a:r>
        </a:p>
      </dsp:txBody>
      <dsp:txXfrm>
        <a:off x="718895" y="1670788"/>
        <a:ext cx="3809452" cy="681782"/>
      </dsp:txXfrm>
    </dsp:sp>
    <dsp:sp modelId="{0C6EE437-C18E-4513-9210-9DFA6AB20D99}">
      <dsp:nvSpPr>
        <dsp:cNvPr id="0" name=""/>
        <dsp:cNvSpPr/>
      </dsp:nvSpPr>
      <dsp:spPr>
        <a:xfrm>
          <a:off x="1046526" y="2474366"/>
          <a:ext cx="4671449" cy="724204"/>
        </a:xfrm>
        <a:prstGeom prst="roundRect">
          <a:avLst>
            <a:gd name="adj" fmla="val 10000"/>
          </a:avLst>
        </a:prstGeom>
        <a:solidFill>
          <a:schemeClr val="accent1">
            <a:shade val="80000"/>
            <a:hueOff val="197909"/>
            <a:satOff val="-8844"/>
            <a:lumOff val="20487"/>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n-US" sz="1900" kern="1200"/>
            <a:t>what kind of people it is suitable for </a:t>
          </a:r>
        </a:p>
      </dsp:txBody>
      <dsp:txXfrm>
        <a:off x="1067737" y="2495577"/>
        <a:ext cx="3809452" cy="681782"/>
      </dsp:txXfrm>
    </dsp:sp>
    <dsp:sp modelId="{B7CF8018-C467-47F5-915E-0939B4CA24B1}">
      <dsp:nvSpPr>
        <dsp:cNvPr id="0" name=""/>
        <dsp:cNvSpPr/>
      </dsp:nvSpPr>
      <dsp:spPr>
        <a:xfrm>
          <a:off x="1395368" y="3299155"/>
          <a:ext cx="4671449" cy="724204"/>
        </a:xfrm>
        <a:prstGeom prst="roundRect">
          <a:avLst>
            <a:gd name="adj" fmla="val 10000"/>
          </a:avLst>
        </a:prstGeom>
        <a:solidFill>
          <a:schemeClr val="accent1">
            <a:shade val="80000"/>
            <a:hueOff val="263879"/>
            <a:satOff val="-11792"/>
            <a:lumOff val="27316"/>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n-US" sz="1900" kern="1200"/>
            <a:t>explain why you think it is a good exercise</a:t>
          </a:r>
        </a:p>
      </dsp:txBody>
      <dsp:txXfrm>
        <a:off x="1416579" y="3320366"/>
        <a:ext cx="3809452" cy="681782"/>
      </dsp:txXfrm>
    </dsp:sp>
    <dsp:sp modelId="{F069A9A3-EE2E-423C-BA60-384C0A06C97D}">
      <dsp:nvSpPr>
        <dsp:cNvPr id="0" name=""/>
        <dsp:cNvSpPr/>
      </dsp:nvSpPr>
      <dsp:spPr>
        <a:xfrm>
          <a:off x="4200716" y="529071"/>
          <a:ext cx="470733" cy="470733"/>
        </a:xfrm>
        <a:prstGeom prst="downArrow">
          <a:avLst>
            <a:gd name="adj1" fmla="val 55000"/>
            <a:gd name="adj2" fmla="val 45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endParaRPr lang="en-US" sz="2100" kern="1200"/>
        </a:p>
      </dsp:txBody>
      <dsp:txXfrm>
        <a:off x="4306631" y="529071"/>
        <a:ext cx="258903" cy="354227"/>
      </dsp:txXfrm>
    </dsp:sp>
    <dsp:sp modelId="{9DEB1615-7614-429C-AB00-93A1F632192C}">
      <dsp:nvSpPr>
        <dsp:cNvPr id="0" name=""/>
        <dsp:cNvSpPr/>
      </dsp:nvSpPr>
      <dsp:spPr>
        <a:xfrm>
          <a:off x="4549558" y="1353860"/>
          <a:ext cx="470733" cy="470733"/>
        </a:xfrm>
        <a:prstGeom prst="downArrow">
          <a:avLst>
            <a:gd name="adj1" fmla="val 55000"/>
            <a:gd name="adj2" fmla="val 45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endParaRPr lang="en-US" sz="2100" kern="1200"/>
        </a:p>
      </dsp:txBody>
      <dsp:txXfrm>
        <a:off x="4655473" y="1353860"/>
        <a:ext cx="258903" cy="354227"/>
      </dsp:txXfrm>
    </dsp:sp>
    <dsp:sp modelId="{E40AED54-E568-4B43-9BEB-561C14EA813C}">
      <dsp:nvSpPr>
        <dsp:cNvPr id="0" name=""/>
        <dsp:cNvSpPr/>
      </dsp:nvSpPr>
      <dsp:spPr>
        <a:xfrm>
          <a:off x="4898400" y="2166579"/>
          <a:ext cx="470733" cy="470733"/>
        </a:xfrm>
        <a:prstGeom prst="downArrow">
          <a:avLst>
            <a:gd name="adj1" fmla="val 55000"/>
            <a:gd name="adj2" fmla="val 45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endParaRPr lang="en-US" sz="2100" kern="1200"/>
        </a:p>
      </dsp:txBody>
      <dsp:txXfrm>
        <a:off x="5004315" y="2166579"/>
        <a:ext cx="258903" cy="354227"/>
      </dsp:txXfrm>
    </dsp:sp>
    <dsp:sp modelId="{58F9E565-7A10-4A65-81DC-820901C7EF5E}">
      <dsp:nvSpPr>
        <dsp:cNvPr id="0" name=""/>
        <dsp:cNvSpPr/>
      </dsp:nvSpPr>
      <dsp:spPr>
        <a:xfrm>
          <a:off x="5247242" y="2999414"/>
          <a:ext cx="470733" cy="470733"/>
        </a:xfrm>
        <a:prstGeom prst="downArrow">
          <a:avLst>
            <a:gd name="adj1" fmla="val 55000"/>
            <a:gd name="adj2" fmla="val 45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endParaRPr lang="en-US" sz="2100" kern="1200"/>
        </a:p>
      </dsp:txBody>
      <dsp:txXfrm>
        <a:off x="5353157" y="2999414"/>
        <a:ext cx="258903" cy="35422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xmlns="">
        <dgm1611:autoBuNodeInfo lvl="1" ptType="sibTrans">
          <dgm1611:buPr prefix="" leadZeros="1">
            <a:buAutoNum type="arabicParenBoth"/>
          </dgm1611:buPr>
        </dgm1611:autoBuNodeInfo>
      </dgm1611:autoBuNodeInfoLst>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defRPr cap="all"/>
        </a:lvl1pPr>
      </dgm1612:lstStyle>
    </a:ext>
  </dgm:extLst>
</dgm:layoutDef>
</file>

<file path=ppt/diagrams/layout7.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8C2C768-3B42-4186-A40D-FEC668A8C36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D0AF76C-6860-4869-BB9C-9B39EE0D4E2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5180773-5801-435E-A80E-B552C023E840}" type="datetimeFigureOut">
              <a:rPr lang="en-US" smtClean="0"/>
              <a:t>4/7/2022</a:t>
            </a:fld>
            <a:endParaRPr lang="en-US"/>
          </a:p>
        </p:txBody>
      </p:sp>
      <p:sp>
        <p:nvSpPr>
          <p:cNvPr id="4" name="Footer Placeholder 3">
            <a:extLst>
              <a:ext uri="{FF2B5EF4-FFF2-40B4-BE49-F238E27FC236}">
                <a16:creationId xmlns:a16="http://schemas.microsoft.com/office/drawing/2014/main" id="{B4E88232-1384-43D5-8BE6-A50730F7DA9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B9E7425-E7E8-4E10-B332-E44F53DBA10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F8C4F59-F5B0-4219-8760-6FA59A7BE9B9}" type="slidenum">
              <a:rPr lang="en-US" smtClean="0"/>
              <a:t>‹#›</a:t>
            </a:fld>
            <a:endParaRPr lang="en-US"/>
          </a:p>
        </p:txBody>
      </p:sp>
    </p:spTree>
    <p:extLst>
      <p:ext uri="{BB962C8B-B14F-4D97-AF65-F5344CB8AC3E}">
        <p14:creationId xmlns:p14="http://schemas.microsoft.com/office/powerpoint/2010/main" val="40621059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FE23F0-DE0D-4430-84BE-6BD28ACC7BC3}" type="datetimeFigureOut">
              <a:rPr lang="en-US" smtClean="0"/>
              <a:t>4/7/2022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A72F5D-F6B0-45E6-969B-2898587B498D}" type="slidenum">
              <a:rPr lang="en-US" smtClean="0"/>
              <a:t>‹#›</a:t>
            </a:fld>
            <a:endParaRPr lang="en-US"/>
          </a:p>
        </p:txBody>
      </p:sp>
    </p:spTree>
    <p:extLst>
      <p:ext uri="{BB962C8B-B14F-4D97-AF65-F5344CB8AC3E}">
        <p14:creationId xmlns:p14="http://schemas.microsoft.com/office/powerpoint/2010/main" val="13158684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0000"/>
                    <a:lumOff val="10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71E81050-1FE6-4429-A568-8E15EA81E3F5}" type="datetimeFigureOut">
              <a:rPr lang="en-US" smtClean="0"/>
              <a:t>4/7/2022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E2E12-C090-4DFC-AFB1-2331DC17D65C}" type="slidenum">
              <a:rPr lang="en-US" smtClean="0"/>
              <a:t>‹#›</a:t>
            </a:fld>
            <a:endParaRPr lang="en-US"/>
          </a:p>
        </p:txBody>
      </p:sp>
      <p:cxnSp>
        <p:nvCxnSpPr>
          <p:cNvPr id="8" name="Straight Connector 7"/>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846352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1E81050-1FE6-4429-A568-8E15EA81E3F5}" type="datetimeFigureOut">
              <a:rPr lang="en-US" smtClean="0"/>
              <a:t>4/7/2022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E2E12-C090-4DFC-AFB1-2331DC17D65C}" type="slidenum">
              <a:rPr lang="en-US" smtClean="0"/>
              <a:t>‹#›</a:t>
            </a:fld>
            <a:endParaRPr lang="en-US"/>
          </a:p>
        </p:txBody>
      </p:sp>
    </p:spTree>
    <p:extLst>
      <p:ext uri="{BB962C8B-B14F-4D97-AF65-F5344CB8AC3E}">
        <p14:creationId xmlns:p14="http://schemas.microsoft.com/office/powerpoint/2010/main" val="150480291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0"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1E81050-1FE6-4429-A568-8E15EA81E3F5}" type="datetimeFigureOut">
              <a:rPr lang="en-US" smtClean="0"/>
              <a:t>4/7/2022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E2E12-C090-4DFC-AFB1-2331DC17D65C}"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114232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159563" y="0"/>
            <a:ext cx="10032437" cy="1179288"/>
          </a:xfrm>
          <a:prstGeom prst="rect">
            <a:avLst/>
          </a:prstGeom>
        </p:spPr>
        <p:txBody>
          <a:bodyPr anchor="ctr"/>
          <a:lstStyle>
            <a:lvl1pPr algn="l">
              <a:defRPr>
                <a:solidFill>
                  <a:schemeClr val="tx1">
                    <a:lumMod val="75000"/>
                    <a:lumOff val="25000"/>
                  </a:schemeClr>
                </a:solidFill>
                <a:latin typeface="Arial" pitchFamily="34" charset="0"/>
                <a:cs typeface="Arial" pitchFamily="34" charset="0"/>
              </a:defRPr>
            </a:lvl1pPr>
          </a:lstStyle>
          <a:p>
            <a:r>
              <a:rPr lang="en-US" altLang="ko-KR" dirty="0"/>
              <a:t>Free PPT _ Click to add title</a:t>
            </a:r>
            <a:endParaRPr lang="ko-KR" altLang="en-US" dirty="0"/>
          </a:p>
        </p:txBody>
      </p:sp>
      <p:sp>
        <p:nvSpPr>
          <p:cNvPr id="4" name="Content Placeholder 2"/>
          <p:cNvSpPr>
            <a:spLocks noGrp="1"/>
          </p:cNvSpPr>
          <p:nvPr>
            <p:ph idx="1"/>
          </p:nvPr>
        </p:nvSpPr>
        <p:spPr>
          <a:xfrm>
            <a:off x="2639616" y="1316766"/>
            <a:ext cx="9217024" cy="614197"/>
          </a:xfrm>
          <a:prstGeom prst="rect">
            <a:avLst/>
          </a:prstGeom>
        </p:spPr>
        <p:txBody>
          <a:bodyPr anchor="ctr"/>
          <a:lstStyle>
            <a:lvl1pPr marL="0" indent="0">
              <a:buNone/>
              <a:defRPr sz="2667">
                <a:solidFill>
                  <a:schemeClr val="tx1">
                    <a:lumMod val="75000"/>
                    <a:lumOff val="25000"/>
                  </a:schemeClr>
                </a:solidFill>
                <a:latin typeface="Arial" pitchFamily="34" charset="0"/>
                <a:cs typeface="Arial" pitchFamily="34" charset="0"/>
              </a:defRPr>
            </a:lvl1pPr>
          </a:lstStyle>
          <a:p>
            <a:pPr lvl="0"/>
            <a:r>
              <a:rPr lang="en-US" altLang="ko-KR" dirty="0"/>
              <a:t>Click to edit Master text styles</a:t>
            </a:r>
          </a:p>
        </p:txBody>
      </p:sp>
      <p:sp>
        <p:nvSpPr>
          <p:cNvPr id="5" name="Content Placeholder 2"/>
          <p:cNvSpPr>
            <a:spLocks noGrp="1"/>
          </p:cNvSpPr>
          <p:nvPr>
            <p:ph idx="10"/>
          </p:nvPr>
        </p:nvSpPr>
        <p:spPr>
          <a:xfrm>
            <a:off x="2653408" y="2218994"/>
            <a:ext cx="9217024" cy="3994316"/>
          </a:xfrm>
          <a:prstGeom prst="rect">
            <a:avLst/>
          </a:prstGeom>
        </p:spPr>
        <p:txBody>
          <a:bodyPr lIns="396000" anchor="t"/>
          <a:lstStyle>
            <a:lvl1pPr marL="0" indent="0">
              <a:buNone/>
              <a:defRPr sz="1867">
                <a:solidFill>
                  <a:schemeClr val="tx1">
                    <a:lumMod val="75000"/>
                    <a:lumOff val="25000"/>
                  </a:schemeClr>
                </a:solidFill>
                <a:latin typeface="Arial" pitchFamily="34" charset="0"/>
                <a:cs typeface="Arial" pitchFamily="34" charset="0"/>
              </a:defRPr>
            </a:lvl1pPr>
          </a:lstStyle>
          <a:p>
            <a:pPr lvl="0"/>
            <a:r>
              <a:rPr lang="en-US" altLang="ko-KR" dirty="0"/>
              <a:t>Click to edit Master text styles</a:t>
            </a:r>
          </a:p>
        </p:txBody>
      </p:sp>
    </p:spTree>
    <p:extLst>
      <p:ext uri="{BB962C8B-B14F-4D97-AF65-F5344CB8AC3E}">
        <p14:creationId xmlns:p14="http://schemas.microsoft.com/office/powerpoint/2010/main" val="235303935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1E81050-1FE6-4429-A568-8E15EA81E3F5}" type="datetimeFigureOut">
              <a:rPr lang="en-US" smtClean="0"/>
              <a:t>4/7/2022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E2E12-C090-4DFC-AFB1-2331DC17D65C}" type="slidenum">
              <a:rPr lang="en-US" smtClean="0"/>
              <a:t>‹#›</a:t>
            </a:fld>
            <a:endParaRPr lang="en-US"/>
          </a:p>
        </p:txBody>
      </p:sp>
    </p:spTree>
    <p:extLst>
      <p:ext uri="{BB962C8B-B14F-4D97-AF65-F5344CB8AC3E}">
        <p14:creationId xmlns:p14="http://schemas.microsoft.com/office/powerpoint/2010/main" val="123462732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1"/>
            <a:ext cx="12192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1E81050-1FE6-4429-A568-8E15EA81E3F5}" type="datetimeFigureOut">
              <a:rPr lang="en-US" smtClean="0"/>
              <a:t>4/7/2022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E2E12-C090-4DFC-AFB1-2331DC17D65C}" type="slidenum">
              <a:rPr lang="en-US" smtClean="0"/>
              <a:t>‹#›</a:t>
            </a:fld>
            <a:endParaRPr lang="en-US"/>
          </a:p>
        </p:txBody>
      </p:sp>
      <p:cxnSp>
        <p:nvCxnSpPr>
          <p:cNvPr id="8" name="Straight Connector 7"/>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453870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8"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1E81050-1FE6-4429-A568-8E15EA81E3F5}" type="datetimeFigureOut">
              <a:rPr lang="en-US" smtClean="0"/>
              <a:t>4/7/2022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5E2E12-C090-4DFC-AFB1-2331DC17D65C}" type="slidenum">
              <a:rPr lang="en-US" smtClean="0"/>
              <a:t>‹#›</a:t>
            </a:fld>
            <a:endParaRPr lang="en-US"/>
          </a:p>
        </p:txBody>
      </p:sp>
    </p:spTree>
    <p:extLst>
      <p:ext uri="{BB962C8B-B14F-4D97-AF65-F5344CB8AC3E}">
        <p14:creationId xmlns:p14="http://schemas.microsoft.com/office/powerpoint/2010/main" val="98737632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2">
                    <a:lumMod val="7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lIns="45720" rIns="4572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2">
                    <a:lumMod val="75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89320" y="2967788"/>
            <a:ext cx="4754880" cy="3341572"/>
          </a:xfrm>
        </p:spPr>
        <p:txBody>
          <a:bodyPr lIns="45720" rIns="4572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1E81050-1FE6-4429-A568-8E15EA81E3F5}" type="datetimeFigureOut">
              <a:rPr lang="en-US" smtClean="0"/>
              <a:t>4/7/2022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5E2E12-C090-4DFC-AFB1-2331DC17D65C}" type="slidenum">
              <a:rPr lang="en-US" smtClean="0"/>
              <a:t>‹#›</a:t>
            </a:fld>
            <a:endParaRPr lang="en-US"/>
          </a:p>
        </p:txBody>
      </p:sp>
    </p:spTree>
    <p:extLst>
      <p:ext uri="{BB962C8B-B14F-4D97-AF65-F5344CB8AC3E}">
        <p14:creationId xmlns:p14="http://schemas.microsoft.com/office/powerpoint/2010/main" val="427317753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1E81050-1FE6-4429-A568-8E15EA81E3F5}" type="datetimeFigureOut">
              <a:rPr lang="en-US" smtClean="0"/>
              <a:t>4/7/2022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5E2E12-C090-4DFC-AFB1-2331DC17D65C}" type="slidenum">
              <a:rPr lang="en-US" smtClean="0"/>
              <a:t>‹#›</a:t>
            </a:fld>
            <a:endParaRPr lang="en-US"/>
          </a:p>
        </p:txBody>
      </p:sp>
    </p:spTree>
    <p:extLst>
      <p:ext uri="{BB962C8B-B14F-4D97-AF65-F5344CB8AC3E}">
        <p14:creationId xmlns:p14="http://schemas.microsoft.com/office/powerpoint/2010/main" val="142393574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E81050-1FE6-4429-A568-8E15EA81E3F5}" type="datetimeFigureOut">
              <a:rPr lang="en-US" smtClean="0"/>
              <a:t>4/7/2022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5E2E12-C090-4DFC-AFB1-2331DC17D65C}" type="slidenum">
              <a:rPr lang="en-US" smtClean="0"/>
              <a:t>‹#›</a:t>
            </a:fld>
            <a:endParaRPr lang="en-US"/>
          </a:p>
        </p:txBody>
      </p:sp>
    </p:spTree>
    <p:extLst>
      <p:ext uri="{BB962C8B-B14F-4D97-AF65-F5344CB8AC3E}">
        <p14:creationId xmlns:p14="http://schemas.microsoft.com/office/powerpoint/2010/main" val="364695780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1E81050-1FE6-4429-A568-8E15EA81E3F5}" type="datetimeFigureOut">
              <a:rPr lang="en-US" smtClean="0"/>
              <a:t>4/7/2022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5E2E12-C090-4DFC-AFB1-2331DC17D65C}" type="slidenum">
              <a:rPr lang="en-US" smtClean="0"/>
              <a:t>‹#›</a:t>
            </a:fld>
            <a:endParaRPr lang="en-US"/>
          </a:p>
        </p:txBody>
      </p:sp>
    </p:spTree>
    <p:extLst>
      <p:ext uri="{BB962C8B-B14F-4D97-AF65-F5344CB8AC3E}">
        <p14:creationId xmlns:p14="http://schemas.microsoft.com/office/powerpoint/2010/main" val="336205563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2">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1E81050-1FE6-4429-A568-8E15EA81E3F5}" type="datetimeFigureOut">
              <a:rPr lang="en-US" smtClean="0"/>
              <a:t>4/7/2022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5E2E12-C090-4DFC-AFB1-2331DC17D65C}" type="slidenum">
              <a:rPr lang="en-US" smtClean="0"/>
              <a:t>‹#›</a:t>
            </a:fld>
            <a:endParaRPr lang="en-US"/>
          </a:p>
        </p:txBody>
      </p:sp>
      <p:cxnSp>
        <p:nvCxnSpPr>
          <p:cNvPr id="9" name="Straight Connector 8"/>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149376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1"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8" y="6470704"/>
            <a:ext cx="2154142"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71E81050-1FE6-4429-A568-8E15EA81E3F5}" type="datetimeFigureOut">
              <a:rPr lang="en-US" smtClean="0"/>
              <a:t>4/7/2022</a:t>
            </a:fld>
            <a:endParaRPr lang="en-US"/>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endParaRPr lang="en-US"/>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275E2E12-C090-4DFC-AFB1-2331DC17D65C}"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2652481"/>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 id="2147483791" r:id="rId12"/>
  </p:sldLayoutIdLst>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xStyles>
    <p:titleStyle>
      <a:lvl1pPr algn="l" defTabSz="914400" rtl="0" eaLnBrk="1" latinLnBrk="0" hangingPunct="1">
        <a:lnSpc>
          <a:spcPct val="80000"/>
        </a:lnSpc>
        <a:spcBef>
          <a:spcPct val="0"/>
        </a:spcBef>
        <a:buNone/>
        <a:defRPr sz="5000" kern="1200" cap="all" spc="100" baseline="0">
          <a:solidFill>
            <a:schemeClr val="tx1">
              <a:lumMod val="90000"/>
              <a:lumOff val="10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40.jpe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4.jpe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D84960AC-1CD6-452A-B5F4-2186E3FD745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39E4C68A-A4A9-48A4-9FF2-D2896B1EA01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2B9AEA5-52CB-49A6-AF8A-33502F291B9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620183C-02AC-43D4-8878-3F17AFEA31F4}"/>
              </a:ext>
            </a:extLst>
          </p:cNvPr>
          <p:cNvSpPr/>
          <p:nvPr/>
        </p:nvSpPr>
        <p:spPr>
          <a:xfrm>
            <a:off x="964788" y="804333"/>
            <a:ext cx="3302412" cy="5249334"/>
          </a:xfrm>
          <a:prstGeom prst="rect">
            <a:avLst/>
          </a:prstGeom>
        </p:spPr>
        <p:txBody>
          <a:bodyPr vert="horz" lIns="91440" tIns="45720" rIns="91440" bIns="45720" rtlCol="0" anchor="ctr">
            <a:normAutofit/>
          </a:bodyPr>
          <a:lstStyle/>
          <a:p>
            <a:pPr algn="r" defTabSz="914400">
              <a:lnSpc>
                <a:spcPct val="80000"/>
              </a:lnSpc>
              <a:spcBef>
                <a:spcPct val="0"/>
              </a:spcBef>
              <a:spcAft>
                <a:spcPts val="600"/>
              </a:spcAft>
            </a:pPr>
            <a:r>
              <a:rPr lang="en-US" sz="5000" cap="all" spc="100" dirty="0">
                <a:solidFill>
                  <a:srgbClr val="FFFFFF"/>
                </a:solidFill>
                <a:latin typeface="+mj-lt"/>
                <a:ea typeface="+mj-ea"/>
                <a:cs typeface="+mj-cs"/>
              </a:rPr>
              <a:t>KET SPEAKING</a:t>
            </a:r>
          </a:p>
        </p:txBody>
      </p:sp>
      <p:sp>
        <p:nvSpPr>
          <p:cNvPr id="5" name="Rectangle 4">
            <a:extLst>
              <a:ext uri="{FF2B5EF4-FFF2-40B4-BE49-F238E27FC236}">
                <a16:creationId xmlns:a16="http://schemas.microsoft.com/office/drawing/2014/main" id="{E9EF6542-252C-44C5-BE58-D6F7C653632E}"/>
              </a:ext>
            </a:extLst>
          </p:cNvPr>
          <p:cNvSpPr/>
          <p:nvPr/>
        </p:nvSpPr>
        <p:spPr>
          <a:xfrm>
            <a:off x="5109882" y="804333"/>
            <a:ext cx="6293848" cy="5249334"/>
          </a:xfrm>
          <a:prstGeom prst="rect">
            <a:avLst/>
          </a:prstGeom>
        </p:spPr>
        <p:txBody>
          <a:bodyPr vert="horz" lIns="45720" tIns="45720" rIns="45720" bIns="45720" rtlCol="0" anchor="ctr">
            <a:noAutofit/>
          </a:bodyPr>
          <a:lstStyle/>
          <a:p>
            <a:pPr algn="just" defTabSz="914400">
              <a:spcAft>
                <a:spcPts val="600"/>
              </a:spcAft>
              <a:buClr>
                <a:schemeClr val="accent2"/>
              </a:buClr>
            </a:pPr>
            <a:r>
              <a:rPr lang="en-US" altLang="ko-KR" b="1" dirty="0"/>
              <a:t>Time allowed - 8-10 minutes</a:t>
            </a:r>
          </a:p>
          <a:p>
            <a:pPr marL="285750" indent="-285750" algn="just" defTabSz="914400">
              <a:spcAft>
                <a:spcPts val="600"/>
              </a:spcAft>
              <a:buClr>
                <a:schemeClr val="accent2"/>
              </a:buClr>
              <a:buFont typeface="Arial" panose="020B0604020202020204" pitchFamily="34" charset="0"/>
              <a:buChar char="•"/>
            </a:pPr>
            <a:r>
              <a:rPr lang="en-US" altLang="ko-KR" dirty="0"/>
              <a:t>Normally you will do the speaking test with another candidate. The two of you will meet two examiners. One of the examiners will talk to you, the other does not participate in the conversations.</a:t>
            </a:r>
          </a:p>
          <a:p>
            <a:pPr marL="285750" indent="-285750" algn="just" defTabSz="914400">
              <a:spcAft>
                <a:spcPts val="600"/>
              </a:spcAft>
              <a:buClr>
                <a:schemeClr val="accent2"/>
              </a:buClr>
              <a:buFont typeface="Arial" panose="020B0604020202020204" pitchFamily="34" charset="0"/>
              <a:buChar char="•"/>
            </a:pPr>
            <a:r>
              <a:rPr lang="en-US" altLang="ko-KR" dirty="0"/>
              <a:t>There are two parts to the speaking test:</a:t>
            </a:r>
          </a:p>
          <a:p>
            <a:pPr algn="just" defTabSz="914400">
              <a:spcAft>
                <a:spcPts val="600"/>
              </a:spcAft>
              <a:buClr>
                <a:schemeClr val="accent2"/>
              </a:buClr>
            </a:pPr>
            <a:r>
              <a:rPr lang="en-US" altLang="ko-KR" dirty="0"/>
              <a:t>Speaking part 1: short questions and answers between you and the examiner.</a:t>
            </a:r>
          </a:p>
          <a:p>
            <a:pPr algn="just" defTabSz="914400">
              <a:spcAft>
                <a:spcPts val="600"/>
              </a:spcAft>
              <a:buClr>
                <a:schemeClr val="accent2"/>
              </a:buClr>
            </a:pPr>
            <a:r>
              <a:rPr lang="en-US" altLang="ko-KR" dirty="0"/>
              <a:t>Speaking part 2: the examiner gives you some information or a card with some ideas for questions. You have to talk with the other candidate and ask or answer questions.</a:t>
            </a:r>
          </a:p>
          <a:p>
            <a:pPr defTabSz="914400">
              <a:spcAft>
                <a:spcPts val="600"/>
              </a:spcAft>
              <a:buClr>
                <a:schemeClr val="accent2"/>
              </a:buClr>
            </a:pPr>
            <a:r>
              <a:rPr lang="en-US" altLang="ko-KR" b="1" dirty="0"/>
              <a:t>Scoring</a:t>
            </a:r>
            <a:r>
              <a:rPr lang="en-US" altLang="ko-KR" dirty="0"/>
              <a:t/>
            </a:r>
            <a:br>
              <a:rPr lang="en-US" altLang="ko-KR" dirty="0"/>
            </a:br>
            <a:r>
              <a:rPr lang="en-US" altLang="ko-KR" dirty="0"/>
              <a:t>The Speaking section is worth 25% of the total score for the exam.</a:t>
            </a:r>
          </a:p>
          <a:p>
            <a:pPr defTabSz="914400">
              <a:spcAft>
                <a:spcPts val="600"/>
              </a:spcAft>
              <a:buClr>
                <a:schemeClr val="accent2"/>
              </a:buClr>
            </a:pPr>
            <a:r>
              <a:rPr lang="en-US" altLang="ko-KR" b="1" dirty="0"/>
              <a:t>How to prepare for KET Speaking:</a:t>
            </a:r>
          </a:p>
          <a:p>
            <a:pPr marL="285750" indent="-285750" algn="just" defTabSz="914400">
              <a:spcAft>
                <a:spcPts val="600"/>
              </a:spcAft>
              <a:buClr>
                <a:schemeClr val="accent2"/>
              </a:buClr>
              <a:buFont typeface="Arial" panose="020B0604020202020204" pitchFamily="34" charset="0"/>
              <a:buChar char="•"/>
            </a:pPr>
            <a:r>
              <a:rPr lang="en-US" altLang="ko-KR" dirty="0"/>
              <a:t>Speak as much as you can, with your friends</a:t>
            </a:r>
          </a:p>
          <a:p>
            <a:pPr marL="285750" indent="-285750" algn="just" defTabSz="914400">
              <a:spcAft>
                <a:spcPts val="600"/>
              </a:spcAft>
              <a:buClr>
                <a:schemeClr val="accent2"/>
              </a:buClr>
              <a:buFont typeface="Arial" panose="020B0604020202020204" pitchFamily="34" charset="0"/>
              <a:buChar char="•"/>
            </a:pPr>
            <a:r>
              <a:rPr lang="en-US" altLang="ko-KR" dirty="0" err="1"/>
              <a:t>Practise</a:t>
            </a:r>
            <a:r>
              <a:rPr lang="en-US" altLang="ko-KR" dirty="0"/>
              <a:t> asking and answering questions about daily life</a:t>
            </a:r>
          </a:p>
          <a:p>
            <a:pPr marL="285750" indent="-285750" algn="just" defTabSz="914400">
              <a:spcAft>
                <a:spcPts val="600"/>
              </a:spcAft>
              <a:buClr>
                <a:schemeClr val="accent2"/>
              </a:buClr>
              <a:buFont typeface="Arial" panose="020B0604020202020204" pitchFamily="34" charset="0"/>
              <a:buChar char="•"/>
            </a:pPr>
            <a:r>
              <a:rPr lang="en-US" altLang="ko-KR" dirty="0" err="1"/>
              <a:t>Practise</a:t>
            </a:r>
            <a:r>
              <a:rPr lang="en-US" altLang="ko-KR" dirty="0"/>
              <a:t> giving information about yourself</a:t>
            </a:r>
          </a:p>
        </p:txBody>
      </p:sp>
    </p:spTree>
    <p:extLst>
      <p:ext uri="{BB962C8B-B14F-4D97-AF65-F5344CB8AC3E}">
        <p14:creationId xmlns:p14="http://schemas.microsoft.com/office/powerpoint/2010/main" val="109553397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anim calcmode="lin" valueType="num">
                                      <p:cBhvr>
                                        <p:cTn id="13"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1000"/>
                                        <p:tgtEl>
                                          <p:spTgt spid="5">
                                            <p:txEl>
                                              <p:pRg st="2" end="2"/>
                                            </p:txEl>
                                          </p:spTgt>
                                        </p:tgtEl>
                                      </p:cBhvr>
                                    </p:animEffect>
                                    <p:anim calcmode="lin" valueType="num">
                                      <p:cBhvr>
                                        <p:cTn id="1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5">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1000"/>
                                        <p:tgtEl>
                                          <p:spTgt spid="5">
                                            <p:txEl>
                                              <p:pRg st="3" end="3"/>
                                            </p:txEl>
                                          </p:spTgt>
                                        </p:tgtEl>
                                      </p:cBhvr>
                                    </p:animEffect>
                                    <p:anim calcmode="lin" valueType="num">
                                      <p:cBhvr>
                                        <p:cTn id="23"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5">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1000"/>
                                        <p:tgtEl>
                                          <p:spTgt spid="5">
                                            <p:txEl>
                                              <p:pRg st="4" end="4"/>
                                            </p:txEl>
                                          </p:spTgt>
                                        </p:tgtEl>
                                      </p:cBhvr>
                                    </p:animEffect>
                                    <p:anim calcmode="lin" valueType="num">
                                      <p:cBhvr>
                                        <p:cTn id="28"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5">
                                            <p:txEl>
                                              <p:pRg st="5" end="5"/>
                                            </p:txEl>
                                          </p:spTgt>
                                        </p:tgtEl>
                                        <p:attrNameLst>
                                          <p:attrName>style.visibility</p:attrName>
                                        </p:attrNameLst>
                                      </p:cBhvr>
                                      <p:to>
                                        <p:strVal val="visible"/>
                                      </p:to>
                                    </p:set>
                                    <p:animEffect transition="in" filter="fade">
                                      <p:cBhvr>
                                        <p:cTn id="34" dur="1000"/>
                                        <p:tgtEl>
                                          <p:spTgt spid="5">
                                            <p:txEl>
                                              <p:pRg st="5" end="5"/>
                                            </p:txEl>
                                          </p:spTgt>
                                        </p:tgtEl>
                                      </p:cBhvr>
                                    </p:animEffect>
                                    <p:anim calcmode="lin" valueType="num">
                                      <p:cBhvr>
                                        <p:cTn id="35"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5">
                                            <p:txEl>
                                              <p:pRg st="6" end="6"/>
                                            </p:txEl>
                                          </p:spTgt>
                                        </p:tgtEl>
                                        <p:attrNameLst>
                                          <p:attrName>style.visibility</p:attrName>
                                        </p:attrNameLst>
                                      </p:cBhvr>
                                      <p:to>
                                        <p:strVal val="visible"/>
                                      </p:to>
                                    </p:set>
                                    <p:animEffect transition="in" filter="fade">
                                      <p:cBhvr>
                                        <p:cTn id="41" dur="1000"/>
                                        <p:tgtEl>
                                          <p:spTgt spid="5">
                                            <p:txEl>
                                              <p:pRg st="6" end="6"/>
                                            </p:txEl>
                                          </p:spTgt>
                                        </p:tgtEl>
                                      </p:cBhvr>
                                    </p:animEffect>
                                    <p:anim calcmode="lin" valueType="num">
                                      <p:cBhvr>
                                        <p:cTn id="42"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5">
                                            <p:txEl>
                                              <p:pRg st="6" end="6"/>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5">
                                            <p:txEl>
                                              <p:pRg st="7" end="7"/>
                                            </p:txEl>
                                          </p:spTgt>
                                        </p:tgtEl>
                                        <p:attrNameLst>
                                          <p:attrName>style.visibility</p:attrName>
                                        </p:attrNameLst>
                                      </p:cBhvr>
                                      <p:to>
                                        <p:strVal val="visible"/>
                                      </p:to>
                                    </p:set>
                                    <p:animEffect transition="in" filter="fade">
                                      <p:cBhvr>
                                        <p:cTn id="46" dur="1000"/>
                                        <p:tgtEl>
                                          <p:spTgt spid="5">
                                            <p:txEl>
                                              <p:pRg st="7" end="7"/>
                                            </p:txEl>
                                          </p:spTgt>
                                        </p:tgtEl>
                                      </p:cBhvr>
                                    </p:animEffect>
                                    <p:anim calcmode="lin" valueType="num">
                                      <p:cBhvr>
                                        <p:cTn id="47"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5">
                                            <p:txEl>
                                              <p:pRg st="7" end="7"/>
                                            </p:txEl>
                                          </p:spTgt>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5">
                                            <p:txEl>
                                              <p:pRg st="8" end="8"/>
                                            </p:txEl>
                                          </p:spTgt>
                                        </p:tgtEl>
                                        <p:attrNameLst>
                                          <p:attrName>style.visibility</p:attrName>
                                        </p:attrNameLst>
                                      </p:cBhvr>
                                      <p:to>
                                        <p:strVal val="visible"/>
                                      </p:to>
                                    </p:set>
                                    <p:animEffect transition="in" filter="fade">
                                      <p:cBhvr>
                                        <p:cTn id="51" dur="1000"/>
                                        <p:tgtEl>
                                          <p:spTgt spid="5">
                                            <p:txEl>
                                              <p:pRg st="8" end="8"/>
                                            </p:txEl>
                                          </p:spTgt>
                                        </p:tgtEl>
                                      </p:cBhvr>
                                    </p:animEffect>
                                    <p:anim calcmode="lin" valueType="num">
                                      <p:cBhvr>
                                        <p:cTn id="52" dur="1000" fill="hold"/>
                                        <p:tgtEl>
                                          <p:spTgt spid="5">
                                            <p:txEl>
                                              <p:pRg st="8" end="8"/>
                                            </p:txEl>
                                          </p:spTgt>
                                        </p:tgtEl>
                                        <p:attrNameLst>
                                          <p:attrName>ppt_x</p:attrName>
                                        </p:attrNameLst>
                                      </p:cBhvr>
                                      <p:tavLst>
                                        <p:tav tm="0">
                                          <p:val>
                                            <p:strVal val="#ppt_x"/>
                                          </p:val>
                                        </p:tav>
                                        <p:tav tm="100000">
                                          <p:val>
                                            <p:strVal val="#ppt_x"/>
                                          </p:val>
                                        </p:tav>
                                      </p:tavLst>
                                    </p:anim>
                                    <p:anim calcmode="lin" valueType="num">
                                      <p:cBhvr>
                                        <p:cTn id="53" dur="1000" fill="hold"/>
                                        <p:tgtEl>
                                          <p:spTgt spid="5">
                                            <p:txEl>
                                              <p:pRg st="8" end="8"/>
                                            </p:txEl>
                                          </p:spTgt>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5">
                                            <p:txEl>
                                              <p:pRg st="9" end="9"/>
                                            </p:txEl>
                                          </p:spTgt>
                                        </p:tgtEl>
                                        <p:attrNameLst>
                                          <p:attrName>style.visibility</p:attrName>
                                        </p:attrNameLst>
                                      </p:cBhvr>
                                      <p:to>
                                        <p:strVal val="visible"/>
                                      </p:to>
                                    </p:set>
                                    <p:animEffect transition="in" filter="fade">
                                      <p:cBhvr>
                                        <p:cTn id="56" dur="1000"/>
                                        <p:tgtEl>
                                          <p:spTgt spid="5">
                                            <p:txEl>
                                              <p:pRg st="9" end="9"/>
                                            </p:txEl>
                                          </p:spTgt>
                                        </p:tgtEl>
                                      </p:cBhvr>
                                    </p:animEffect>
                                    <p:anim calcmode="lin" valueType="num">
                                      <p:cBhvr>
                                        <p:cTn id="57" dur="1000" fill="hold"/>
                                        <p:tgtEl>
                                          <p:spTgt spid="5">
                                            <p:txEl>
                                              <p:pRg st="9" end="9"/>
                                            </p:txEl>
                                          </p:spTgt>
                                        </p:tgtEl>
                                        <p:attrNameLst>
                                          <p:attrName>ppt_x</p:attrName>
                                        </p:attrNameLst>
                                      </p:cBhvr>
                                      <p:tavLst>
                                        <p:tav tm="0">
                                          <p:val>
                                            <p:strVal val="#ppt_x"/>
                                          </p:val>
                                        </p:tav>
                                        <p:tav tm="100000">
                                          <p:val>
                                            <p:strVal val="#ppt_x"/>
                                          </p:val>
                                        </p:tav>
                                      </p:tavLst>
                                    </p:anim>
                                    <p:anim calcmode="lin" valueType="num">
                                      <p:cBhvr>
                                        <p:cTn id="58" dur="1000" fill="hold"/>
                                        <p:tgtEl>
                                          <p:spTgt spid="5">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78226-DFF3-4BD4-B905-540A50E962BE}"/>
              </a:ext>
            </a:extLst>
          </p:cNvPr>
          <p:cNvSpPr>
            <a:spLocks noGrp="1"/>
          </p:cNvSpPr>
          <p:nvPr>
            <p:ph type="title"/>
          </p:nvPr>
        </p:nvSpPr>
        <p:spPr>
          <a:xfrm>
            <a:off x="1024128" y="585216"/>
            <a:ext cx="6066818" cy="1499616"/>
          </a:xfrm>
        </p:spPr>
        <p:txBody>
          <a:bodyPr>
            <a:normAutofit/>
          </a:bodyPr>
          <a:lstStyle/>
          <a:p>
            <a:r>
              <a:rPr lang="en-US" dirty="0"/>
              <a:t>How to say you are feeling OK</a:t>
            </a:r>
          </a:p>
        </p:txBody>
      </p:sp>
      <p:pic>
        <p:nvPicPr>
          <p:cNvPr id="4098" name="Picture 2" descr="Image result for good health">
            <a:extLst>
              <a:ext uri="{FF2B5EF4-FFF2-40B4-BE49-F238E27FC236}">
                <a16:creationId xmlns:a16="http://schemas.microsoft.com/office/drawing/2014/main" id="{2B07AAAF-B222-4ABD-B9C7-9BF90D71BBF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652" r="21224" b="-1"/>
          <a:stretch/>
        </p:blipFill>
        <p:spPr bwMode="auto">
          <a:xfrm>
            <a:off x="7552266" y="10"/>
            <a:ext cx="4639733" cy="685799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Content Placeholder 5">
            <a:extLst>
              <a:ext uri="{FF2B5EF4-FFF2-40B4-BE49-F238E27FC236}">
                <a16:creationId xmlns:a16="http://schemas.microsoft.com/office/drawing/2014/main" id="{454D4492-8F0D-4A83-A4FB-8E9B02E44F73}"/>
              </a:ext>
            </a:extLst>
          </p:cNvPr>
          <p:cNvGraphicFramePr>
            <a:graphicFrameLocks noGrp="1"/>
          </p:cNvGraphicFramePr>
          <p:nvPr>
            <p:ph idx="1"/>
            <p:extLst>
              <p:ext uri="{D42A27DB-BD31-4B8C-83A1-F6EECF244321}">
                <p14:modId xmlns:p14="http://schemas.microsoft.com/office/powerpoint/2010/main" val="109168395"/>
              </p:ext>
            </p:extLst>
          </p:nvPr>
        </p:nvGraphicFramePr>
        <p:xfrm>
          <a:off x="1024128" y="2286000"/>
          <a:ext cx="6066818" cy="40233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0449649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4FED3B73-CF89-479C-B15F-F30CF2E10D9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3044" y="745236"/>
            <a:ext cx="10725912" cy="536752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Image result for health problems worksheet">
            <a:extLst>
              <a:ext uri="{FF2B5EF4-FFF2-40B4-BE49-F238E27FC236}">
                <a16:creationId xmlns:a16="http://schemas.microsoft.com/office/drawing/2014/main" id="{DFE68BE7-6633-416A-9E5B-9222B2AAD2F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913" t="3809" r="4913" b="46668"/>
          <a:stretch/>
        </p:blipFill>
        <p:spPr bwMode="auto">
          <a:xfrm>
            <a:off x="1054776" y="1540252"/>
            <a:ext cx="4876631" cy="378546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Image result for health problems worksheet">
            <a:extLst>
              <a:ext uri="{FF2B5EF4-FFF2-40B4-BE49-F238E27FC236}">
                <a16:creationId xmlns:a16="http://schemas.microsoft.com/office/drawing/2014/main" id="{9440219A-8E28-43D9-A6AF-4BBCDF566E8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424" t="52435" r="4402" b="3474"/>
          <a:stretch/>
        </p:blipFill>
        <p:spPr bwMode="auto">
          <a:xfrm>
            <a:off x="6256866" y="1747860"/>
            <a:ext cx="4876632" cy="33702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5842717"/>
      </p:ext>
    </p:extLst>
  </p:cSld>
  <p:clrMapOvr>
    <a:masterClrMapping/>
  </p:clrMapOvr>
  <p:transition spd="slow">
    <p:comb/>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CA183D3-043F-4028-A0D4-445C097A87F6}"/>
              </a:ext>
            </a:extLst>
          </p:cNvPr>
          <p:cNvSpPr>
            <a:spLocks noGrp="1"/>
          </p:cNvSpPr>
          <p:nvPr>
            <p:ph type="title"/>
          </p:nvPr>
        </p:nvSpPr>
        <p:spPr>
          <a:xfrm>
            <a:off x="1024128" y="585216"/>
            <a:ext cx="9720072" cy="1499616"/>
          </a:xfrm>
        </p:spPr>
        <p:txBody>
          <a:bodyPr>
            <a:normAutofit/>
          </a:bodyPr>
          <a:lstStyle/>
          <a:p>
            <a:r>
              <a:rPr lang="en-US" dirty="0"/>
              <a:t>Health problems</a:t>
            </a:r>
          </a:p>
        </p:txBody>
      </p:sp>
      <p:graphicFrame>
        <p:nvGraphicFramePr>
          <p:cNvPr id="5" name="Content Placeholder 2">
            <a:extLst>
              <a:ext uri="{FF2B5EF4-FFF2-40B4-BE49-F238E27FC236}">
                <a16:creationId xmlns:a16="http://schemas.microsoft.com/office/drawing/2014/main" id="{03765661-FC89-423A-A614-3C1834220078}"/>
              </a:ext>
            </a:extLst>
          </p:cNvPr>
          <p:cNvGraphicFramePr>
            <a:graphicFrameLocks noGrp="1"/>
          </p:cNvGraphicFramePr>
          <p:nvPr>
            <p:ph idx="1"/>
            <p:extLst>
              <p:ext uri="{D42A27DB-BD31-4B8C-83A1-F6EECF244321}">
                <p14:modId xmlns:p14="http://schemas.microsoft.com/office/powerpoint/2010/main" val="1793533403"/>
              </p:ext>
            </p:extLst>
          </p:nvPr>
        </p:nvGraphicFramePr>
        <p:xfrm>
          <a:off x="1023938" y="2286000"/>
          <a:ext cx="9720262"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9758250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grpId="0" nodeType="clickEffect">
                                  <p:stCondLst>
                                    <p:cond delay="0"/>
                                  </p:stCondLst>
                                  <p:iterate type="lt">
                                    <p:tmPct val="4000"/>
                                  </p:iterate>
                                  <p:childTnLst>
                                    <p:set>
                                      <p:cBhvr override="childStyle">
                                        <p:cTn id="6" dur="500" fill="hold"/>
                                        <p:tgtEl>
                                          <p:spTgt spid="6"/>
                                        </p:tgtEl>
                                        <p:attrNameLst>
                                          <p:attrName>style.color</p:attrName>
                                        </p:attrNameLst>
                                      </p:cBhvr>
                                      <p:to>
                                        <p:clrVal>
                                          <a:schemeClr val="accent2"/>
                                        </p:clrVal>
                                      </p:to>
                                    </p:set>
                                    <p:set>
                                      <p:cBhvr>
                                        <p:cTn id="7" dur="500" fill="hold"/>
                                        <p:tgtEl>
                                          <p:spTgt spid="6"/>
                                        </p:tgtEl>
                                        <p:attrNameLst>
                                          <p:attrName>fillcolor</p:attrName>
                                        </p:attrNameLst>
                                      </p:cBhvr>
                                      <p:to>
                                        <p:clrVal>
                                          <a:schemeClr val="accent2"/>
                                        </p:clrVal>
                                      </p:to>
                                    </p:set>
                                    <p:set>
                                      <p:cBhvr>
                                        <p:cTn id="8" dur="500" fill="hold"/>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6F7FAA46-F63C-45FE-B4F0-A7E677E9F4C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37" name="Straight Connector 136">
            <a:extLst>
              <a:ext uri="{FF2B5EF4-FFF2-40B4-BE49-F238E27FC236}">
                <a16:creationId xmlns:a16="http://schemas.microsoft.com/office/drawing/2014/main" id="{DA9B7795-7E78-4F68-B6FE-6ECC916562C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9" name="Rectangle 138">
            <a:extLst>
              <a:ext uri="{FF2B5EF4-FFF2-40B4-BE49-F238E27FC236}">
                <a16:creationId xmlns:a16="http://schemas.microsoft.com/office/drawing/2014/main" id="{462F97DB-9183-4E6E-8155-7BC67242DF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726"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60DED3C-DD27-4215-853E-61CB3EEE610E}"/>
              </a:ext>
            </a:extLst>
          </p:cNvPr>
          <p:cNvSpPr>
            <a:spLocks noGrp="1"/>
          </p:cNvSpPr>
          <p:nvPr>
            <p:ph type="title"/>
          </p:nvPr>
        </p:nvSpPr>
        <p:spPr>
          <a:xfrm>
            <a:off x="613611" y="685893"/>
            <a:ext cx="3566407" cy="2989044"/>
          </a:xfrm>
        </p:spPr>
        <p:txBody>
          <a:bodyPr vert="horz" lIns="91440" tIns="45720" rIns="91440" bIns="45720" rtlCol="0" anchor="b">
            <a:normAutofit/>
          </a:bodyPr>
          <a:lstStyle/>
          <a:p>
            <a:pPr algn="r"/>
            <a:r>
              <a:rPr lang="en-US" sz="4400" cap="none" spc="200" dirty="0"/>
              <a:t>keep fit</a:t>
            </a:r>
          </a:p>
        </p:txBody>
      </p:sp>
      <p:sp>
        <p:nvSpPr>
          <p:cNvPr id="3" name="Content Placeholder 2">
            <a:extLst>
              <a:ext uri="{FF2B5EF4-FFF2-40B4-BE49-F238E27FC236}">
                <a16:creationId xmlns:a16="http://schemas.microsoft.com/office/drawing/2014/main" id="{BD1B15F4-9965-4196-9F1A-8B7157873665}"/>
              </a:ext>
            </a:extLst>
          </p:cNvPr>
          <p:cNvSpPr>
            <a:spLocks noGrp="1"/>
          </p:cNvSpPr>
          <p:nvPr>
            <p:ph idx="1"/>
          </p:nvPr>
        </p:nvSpPr>
        <p:spPr>
          <a:xfrm>
            <a:off x="613611" y="3849540"/>
            <a:ext cx="3566407" cy="1463040"/>
          </a:xfrm>
        </p:spPr>
        <p:txBody>
          <a:bodyPr vert="horz" lIns="91440" tIns="45720" rIns="91440" bIns="45720" rtlCol="0" anchor="t">
            <a:normAutofit/>
          </a:bodyPr>
          <a:lstStyle/>
          <a:p>
            <a:pPr marL="0" indent="0" algn="r">
              <a:lnSpc>
                <a:spcPct val="100000"/>
              </a:lnSpc>
              <a:spcBef>
                <a:spcPts val="0"/>
              </a:spcBef>
              <a:buNone/>
            </a:pPr>
            <a:r>
              <a:rPr lang="en-US" sz="2400" dirty="0">
                <a:solidFill>
                  <a:schemeClr val="tx1">
                    <a:lumMod val="90000"/>
                    <a:lumOff val="10000"/>
                  </a:schemeClr>
                </a:solidFill>
              </a:rPr>
              <a:t>the activity of keeping your body in good condition by doing special exercises</a:t>
            </a:r>
          </a:p>
        </p:txBody>
      </p:sp>
      <p:cxnSp>
        <p:nvCxnSpPr>
          <p:cNvPr id="141" name="Straight Connector 140">
            <a:extLst>
              <a:ext uri="{FF2B5EF4-FFF2-40B4-BE49-F238E27FC236}">
                <a16:creationId xmlns:a16="http://schemas.microsoft.com/office/drawing/2014/main" id="{731ADB2A-A571-40A6-AC59-21025129400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3610" y="3759161"/>
            <a:ext cx="356616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098" name="Picture 2">
            <a:extLst>
              <a:ext uri="{FF2B5EF4-FFF2-40B4-BE49-F238E27FC236}">
                <a16:creationId xmlns:a16="http://schemas.microsoft.com/office/drawing/2014/main" id="{7A4B4BE2-8C60-4292-AED5-A6CF2837FD7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3926"/>
          <a:stretch/>
        </p:blipFill>
        <p:spPr bwMode="auto">
          <a:xfrm>
            <a:off x="4654984" y="975"/>
            <a:ext cx="753374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42167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F0A76-48CE-4A35-966D-9A060AE8DAD0}"/>
              </a:ext>
            </a:extLst>
          </p:cNvPr>
          <p:cNvSpPr>
            <a:spLocks noGrp="1"/>
          </p:cNvSpPr>
          <p:nvPr>
            <p:ph type="title"/>
          </p:nvPr>
        </p:nvSpPr>
        <p:spPr>
          <a:xfrm>
            <a:off x="1024128" y="585216"/>
            <a:ext cx="9720072" cy="1499616"/>
          </a:xfrm>
        </p:spPr>
        <p:txBody>
          <a:bodyPr>
            <a:normAutofit/>
          </a:bodyPr>
          <a:lstStyle/>
          <a:p>
            <a:r>
              <a:rPr lang="en-US" cap="none" spc="0" dirty="0"/>
              <a:t>What do you do to stay healthy?</a:t>
            </a:r>
          </a:p>
        </p:txBody>
      </p:sp>
      <p:graphicFrame>
        <p:nvGraphicFramePr>
          <p:cNvPr id="4" name="Content Placeholder 3">
            <a:extLst>
              <a:ext uri="{FF2B5EF4-FFF2-40B4-BE49-F238E27FC236}">
                <a16:creationId xmlns:a16="http://schemas.microsoft.com/office/drawing/2014/main" id="{BAA7A014-A6BC-49F4-B879-7393C8A2F5B5}"/>
              </a:ext>
            </a:extLst>
          </p:cNvPr>
          <p:cNvGraphicFramePr>
            <a:graphicFrameLocks noGrp="1"/>
          </p:cNvGraphicFramePr>
          <p:nvPr>
            <p:ph idx="1"/>
            <p:extLst>
              <p:ext uri="{D42A27DB-BD31-4B8C-83A1-F6EECF244321}">
                <p14:modId xmlns:p14="http://schemas.microsoft.com/office/powerpoint/2010/main" val="3730524603"/>
              </p:ext>
            </p:extLst>
          </p:nvPr>
        </p:nvGraphicFramePr>
        <p:xfrm>
          <a:off x="1024128" y="2286000"/>
          <a:ext cx="9720071" cy="4023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399069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heel(1)">
                                      <p:cBhvr>
                                        <p:cTn id="15"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81C26-5A5D-4AA8-B834-2FEEE85CA5BF}"/>
              </a:ext>
            </a:extLst>
          </p:cNvPr>
          <p:cNvSpPr>
            <a:spLocks noGrp="1"/>
          </p:cNvSpPr>
          <p:nvPr>
            <p:ph type="title"/>
          </p:nvPr>
        </p:nvSpPr>
        <p:spPr>
          <a:xfrm>
            <a:off x="1024128" y="585216"/>
            <a:ext cx="6066816" cy="1499616"/>
          </a:xfrm>
        </p:spPr>
        <p:txBody>
          <a:bodyPr>
            <a:normAutofit/>
          </a:bodyPr>
          <a:lstStyle/>
          <a:p>
            <a:r>
              <a:rPr lang="en-US" cap="none" dirty="0"/>
              <a:t>Talk about a good exercise for health</a:t>
            </a:r>
          </a:p>
        </p:txBody>
      </p:sp>
      <p:pic>
        <p:nvPicPr>
          <p:cNvPr id="1026" name="Picture 2" descr="A person standing in front of a sunset&#10;&#10;Description automatically generated">
            <a:extLst>
              <a:ext uri="{FF2B5EF4-FFF2-40B4-BE49-F238E27FC236}">
                <a16:creationId xmlns:a16="http://schemas.microsoft.com/office/drawing/2014/main" id="{CA996B9C-95FE-4097-889F-FBA5894C23F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3293" r="32880"/>
          <a:stretch/>
        </p:blipFill>
        <p:spPr bwMode="auto">
          <a:xfrm>
            <a:off x="7552266" y="10"/>
            <a:ext cx="4639733" cy="685799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Content Placeholder 5">
            <a:extLst>
              <a:ext uri="{FF2B5EF4-FFF2-40B4-BE49-F238E27FC236}">
                <a16:creationId xmlns:a16="http://schemas.microsoft.com/office/drawing/2014/main" id="{3F338F30-7682-43C7-B9B5-2BFFD196C917}"/>
              </a:ext>
            </a:extLst>
          </p:cNvPr>
          <p:cNvGraphicFramePr>
            <a:graphicFrameLocks noGrp="1"/>
          </p:cNvGraphicFramePr>
          <p:nvPr>
            <p:ph idx="1"/>
            <p:extLst>
              <p:ext uri="{D42A27DB-BD31-4B8C-83A1-F6EECF244321}">
                <p14:modId xmlns:p14="http://schemas.microsoft.com/office/powerpoint/2010/main" val="434659634"/>
              </p:ext>
            </p:extLst>
          </p:nvPr>
        </p:nvGraphicFramePr>
        <p:xfrm>
          <a:off x="1024128" y="2286000"/>
          <a:ext cx="6066818" cy="40233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0016187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grpId="0" nodeType="clickEffect">
                                  <p:stCondLst>
                                    <p:cond delay="0"/>
                                  </p:stCondLst>
                                  <p:iterate type="lt">
                                    <p:tmPct val="4000"/>
                                  </p:iterate>
                                  <p:childTnLst>
                                    <p:set>
                                      <p:cBhvr override="childStyle">
                                        <p:cTn id="6" dur="500" fill="hold"/>
                                        <p:tgtEl>
                                          <p:spTgt spid="2"/>
                                        </p:tgtEl>
                                        <p:attrNameLst>
                                          <p:attrName>style.color</p:attrName>
                                        </p:attrNameLst>
                                      </p:cBhvr>
                                      <p:to>
                                        <p:clrVal>
                                          <a:schemeClr val="accent2"/>
                                        </p:clrVal>
                                      </p:to>
                                    </p:set>
                                    <p:set>
                                      <p:cBhvr>
                                        <p:cTn id="7" dur="500" fill="hold"/>
                                        <p:tgtEl>
                                          <p:spTgt spid="2"/>
                                        </p:tgtEl>
                                        <p:attrNameLst>
                                          <p:attrName>fillcolor</p:attrName>
                                        </p:attrNameLst>
                                      </p:cBhvr>
                                      <p:to>
                                        <p:clrVal>
                                          <a:schemeClr val="accent2"/>
                                        </p:clrVal>
                                      </p:to>
                                    </p:set>
                                    <p:set>
                                      <p:cBhvr>
                                        <p:cTn id="8" dur="500" fill="hold"/>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31E7C082-5B81-400A-A1DE-7CA9F26ED81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5" name="Straight Connector 24">
            <a:extLst>
              <a:ext uri="{FF2B5EF4-FFF2-40B4-BE49-F238E27FC236}">
                <a16:creationId xmlns:a16="http://schemas.microsoft.com/office/drawing/2014/main" id="{08D54232-CDE1-4B53-B430-AB82206F6B5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useBgFill="1">
        <p:nvSpPr>
          <p:cNvPr id="27" name="Rectangle 26">
            <a:extLst>
              <a:ext uri="{FF2B5EF4-FFF2-40B4-BE49-F238E27FC236}">
                <a16:creationId xmlns:a16="http://schemas.microsoft.com/office/drawing/2014/main" id="{4C0648FB-4388-443C-8D4E-4A9FF033607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4A8D762E-DA8D-419A-BA44-68B93D3D92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644606E1-C935-45DD-9524-F62D7D005DA4}"/>
              </a:ext>
            </a:extLst>
          </p:cNvPr>
          <p:cNvSpPr>
            <a:spLocks noGrp="1"/>
          </p:cNvSpPr>
          <p:nvPr>
            <p:ph type="title"/>
          </p:nvPr>
        </p:nvSpPr>
        <p:spPr>
          <a:xfrm>
            <a:off x="1286933" y="977048"/>
            <a:ext cx="9618133" cy="2960980"/>
          </a:xfrm>
        </p:spPr>
        <p:txBody>
          <a:bodyPr vert="horz" lIns="91440" tIns="45720" rIns="91440" bIns="45720" rtlCol="0" anchor="b">
            <a:normAutofit/>
          </a:bodyPr>
          <a:lstStyle/>
          <a:p>
            <a:r>
              <a:rPr lang="en-US" sz="6600" spc="200" dirty="0">
                <a:solidFill>
                  <a:srgbClr val="FFFFFF"/>
                </a:solidFill>
              </a:rPr>
              <a:t>SPEAKING PART 2</a:t>
            </a:r>
          </a:p>
        </p:txBody>
      </p:sp>
      <p:sp>
        <p:nvSpPr>
          <p:cNvPr id="3" name="Content Placeholder 2">
            <a:extLst>
              <a:ext uri="{FF2B5EF4-FFF2-40B4-BE49-F238E27FC236}">
                <a16:creationId xmlns:a16="http://schemas.microsoft.com/office/drawing/2014/main" id="{542175AD-FD93-46AD-9616-52B771F12F96}"/>
              </a:ext>
            </a:extLst>
          </p:cNvPr>
          <p:cNvSpPr>
            <a:spLocks noGrp="1"/>
          </p:cNvSpPr>
          <p:nvPr>
            <p:ph idx="1"/>
          </p:nvPr>
        </p:nvSpPr>
        <p:spPr>
          <a:xfrm>
            <a:off x="1286933" y="4960137"/>
            <a:ext cx="9980335" cy="1333087"/>
          </a:xfrm>
        </p:spPr>
        <p:txBody>
          <a:bodyPr vert="horz" lIns="91440" tIns="45720" rIns="91440" bIns="45720" rtlCol="0" anchor="t">
            <a:normAutofit/>
          </a:bodyPr>
          <a:lstStyle/>
          <a:p>
            <a:pPr marL="0" indent="0">
              <a:lnSpc>
                <a:spcPct val="100000"/>
              </a:lnSpc>
              <a:spcBef>
                <a:spcPts val="0"/>
              </a:spcBef>
              <a:buNone/>
            </a:pPr>
            <a:r>
              <a:rPr lang="en-US" sz="3200" dirty="0">
                <a:solidFill>
                  <a:schemeClr val="tx1">
                    <a:lumMod val="90000"/>
                    <a:lumOff val="10000"/>
                  </a:schemeClr>
                </a:solidFill>
              </a:rPr>
              <a:t>Asking and answering questions using these prompt cards</a:t>
            </a:r>
          </a:p>
        </p:txBody>
      </p:sp>
    </p:spTree>
    <p:extLst>
      <p:ext uri="{BB962C8B-B14F-4D97-AF65-F5344CB8AC3E}">
        <p14:creationId xmlns:p14="http://schemas.microsoft.com/office/powerpoint/2010/main" val="226335826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2.91667E-6 2.22222E-6 L -2.91667E-6 -0.07222 " pathEditMode="relative" rAng="0" ptsTypes="AA">
                                      <p:cBhvr>
                                        <p:cTn id="6" dur="250" accel="50000" decel="50000" autoRev="1" fill="hold">
                                          <p:stCondLst>
                                            <p:cond delay="0"/>
                                          </p:stCondLst>
                                        </p:cTn>
                                        <p:tgtEl>
                                          <p:spTgt spid="3">
                                            <p:txEl>
                                              <p:pRg st="0" end="0"/>
                                            </p:txEl>
                                          </p:spTgt>
                                        </p:tgtEl>
                                        <p:attrNameLst>
                                          <p:attrName>ppt_x</p:attrName>
                                          <p:attrName>ppt_y</p:attrName>
                                        </p:attrNameLst>
                                      </p:cBhvr>
                                      <p:rCtr x="0" y="-3611"/>
                                    </p:animMotion>
                                    <p:animRot by="1500000">
                                      <p:cBhvr>
                                        <p:cTn id="7" dur="125" fill="hold">
                                          <p:stCondLst>
                                            <p:cond delay="0"/>
                                          </p:stCondLst>
                                        </p:cTn>
                                        <p:tgtEl>
                                          <p:spTgt spid="3">
                                            <p:txEl>
                                              <p:pRg st="0" end="0"/>
                                            </p:txEl>
                                          </p:spTgt>
                                        </p:tgtEl>
                                        <p:attrNameLst>
                                          <p:attrName>r</p:attrName>
                                        </p:attrNameLst>
                                      </p:cBhvr>
                                    </p:animRot>
                                    <p:animRot by="-1500000">
                                      <p:cBhvr>
                                        <p:cTn id="8" dur="125" fill="hold">
                                          <p:stCondLst>
                                            <p:cond delay="125"/>
                                          </p:stCondLst>
                                        </p:cTn>
                                        <p:tgtEl>
                                          <p:spTgt spid="3">
                                            <p:txEl>
                                              <p:pRg st="0" end="0"/>
                                            </p:txEl>
                                          </p:spTgt>
                                        </p:tgtEl>
                                        <p:attrNameLst>
                                          <p:attrName>r</p:attrName>
                                        </p:attrNameLst>
                                      </p:cBhvr>
                                    </p:animRot>
                                    <p:animRot by="-1500000">
                                      <p:cBhvr>
                                        <p:cTn id="9" dur="125" fill="hold">
                                          <p:stCondLst>
                                            <p:cond delay="250"/>
                                          </p:stCondLst>
                                        </p:cTn>
                                        <p:tgtEl>
                                          <p:spTgt spid="3">
                                            <p:txEl>
                                              <p:pRg st="0" end="0"/>
                                            </p:txEl>
                                          </p:spTgt>
                                        </p:tgtEl>
                                        <p:attrNameLst>
                                          <p:attrName>r</p:attrName>
                                        </p:attrNameLst>
                                      </p:cBhvr>
                                    </p:animRot>
                                    <p:animRot by="1500000">
                                      <p:cBhvr>
                                        <p:cTn id="10" dur="125" fill="hold">
                                          <p:stCondLst>
                                            <p:cond delay="375"/>
                                          </p:stCondLst>
                                        </p:cTn>
                                        <p:tgtEl>
                                          <p:spTgt spid="3">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D12A5BA-B063-4B33-AB08-86CF7D23F62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0" name="Straight Connector 9">
            <a:extLst>
              <a:ext uri="{FF2B5EF4-FFF2-40B4-BE49-F238E27FC236}">
                <a16:creationId xmlns:a16="http://schemas.microsoft.com/office/drawing/2014/main" id="{07DFAF29-6BD8-4A93-A292-D6A8C6EFB5D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CA01913F-3FBD-4B62-92CF-D2B8A674152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726"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FBB0A898-5387-4E99-A785-462A85DC017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0698" y="3765314"/>
            <a:ext cx="32004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0BC81537-DBD6-4CA4-9321-20EE06186AA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863001" y="1196771"/>
            <a:ext cx="8256303" cy="3085499"/>
          </a:xfrm>
          <a:prstGeom prst="rect">
            <a:avLst/>
          </a:prstGeom>
        </p:spPr>
      </p:pic>
      <p:sp>
        <p:nvSpPr>
          <p:cNvPr id="2" name="Title 1">
            <a:extLst>
              <a:ext uri="{FF2B5EF4-FFF2-40B4-BE49-F238E27FC236}">
                <a16:creationId xmlns:a16="http://schemas.microsoft.com/office/drawing/2014/main" id="{E6BF9950-A5E6-4199-B40D-6B120D426159}"/>
              </a:ext>
            </a:extLst>
          </p:cNvPr>
          <p:cNvSpPr>
            <a:spLocks noGrp="1"/>
          </p:cNvSpPr>
          <p:nvPr>
            <p:ph type="title"/>
          </p:nvPr>
        </p:nvSpPr>
        <p:spPr>
          <a:xfrm>
            <a:off x="636805" y="640080"/>
            <a:ext cx="3378099" cy="3034857"/>
          </a:xfrm>
        </p:spPr>
        <p:txBody>
          <a:bodyPr vert="horz" lIns="91440" tIns="45720" rIns="91440" bIns="45720" rtlCol="0" anchor="b">
            <a:normAutofit/>
          </a:bodyPr>
          <a:lstStyle/>
          <a:p>
            <a:pPr algn="r"/>
            <a:r>
              <a:rPr lang="en-US" sz="4400" spc="200" dirty="0"/>
              <a:t>Ask and answer</a:t>
            </a:r>
          </a:p>
        </p:txBody>
      </p:sp>
      <p:sp>
        <p:nvSpPr>
          <p:cNvPr id="4" name="Arrow: Pentagon 3">
            <a:extLst>
              <a:ext uri="{FF2B5EF4-FFF2-40B4-BE49-F238E27FC236}">
                <a16:creationId xmlns:a16="http://schemas.microsoft.com/office/drawing/2014/main" id="{0C3FAD90-64A9-46AA-AF39-F8C48A7841D5}"/>
              </a:ext>
            </a:extLst>
          </p:cNvPr>
          <p:cNvSpPr/>
          <p:nvPr/>
        </p:nvSpPr>
        <p:spPr>
          <a:xfrm>
            <a:off x="5317880" y="4566720"/>
            <a:ext cx="5762171" cy="1233714"/>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Ask and answer questions using the words given. </a:t>
            </a:r>
          </a:p>
        </p:txBody>
      </p:sp>
    </p:spTree>
    <p:extLst>
      <p:ext uri="{BB962C8B-B14F-4D97-AF65-F5344CB8AC3E}">
        <p14:creationId xmlns:p14="http://schemas.microsoft.com/office/powerpoint/2010/main" val="41703405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grpId="0" nodeType="clickEffect">
                                  <p:stCondLst>
                                    <p:cond delay="0"/>
                                  </p:stCondLst>
                                  <p:iterate type="lt">
                                    <p:tmPct val="4000"/>
                                  </p:iterate>
                                  <p:childTnLst>
                                    <p:set>
                                      <p:cBhvr override="childStyle">
                                        <p:cTn id="6" dur="500" fill="hold"/>
                                        <p:tgtEl>
                                          <p:spTgt spid="2"/>
                                        </p:tgtEl>
                                        <p:attrNameLst>
                                          <p:attrName>style.color</p:attrName>
                                        </p:attrNameLst>
                                      </p:cBhvr>
                                      <p:to>
                                        <p:clrVal>
                                          <a:srgbClr val="242852"/>
                                        </p:clrVal>
                                      </p:to>
                                    </p:set>
                                    <p:set>
                                      <p:cBhvr>
                                        <p:cTn id="7" dur="500" fill="hold"/>
                                        <p:tgtEl>
                                          <p:spTgt spid="2"/>
                                        </p:tgtEl>
                                        <p:attrNameLst>
                                          <p:attrName>fillcolor</p:attrName>
                                        </p:attrNameLst>
                                      </p:cBhvr>
                                      <p:to>
                                        <p:clrVal>
                                          <a:srgbClr val="242852"/>
                                        </p:clrVal>
                                      </p:to>
                                    </p:set>
                                    <p:set>
                                      <p:cBhvr>
                                        <p:cTn id="8" dur="500" fill="hold"/>
                                        <p:tgtEl>
                                          <p:spTgt spid="2"/>
                                        </p:tgtEl>
                                        <p:attrNameLst>
                                          <p:attrName>fill.type</p:attrName>
                                        </p:attrNameLst>
                                      </p:cBhvr>
                                      <p:to>
                                        <p:strVal val="solid"/>
                                      </p:to>
                                    </p:set>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80">
                                          <p:stCondLst>
                                            <p:cond delay="0"/>
                                          </p:stCondLst>
                                        </p:cTn>
                                        <p:tgtEl>
                                          <p:spTgt spid="4"/>
                                        </p:tgtEl>
                                      </p:cBhvr>
                                    </p:animEffect>
                                    <p:anim calcmode="lin" valueType="num">
                                      <p:cBhvr>
                                        <p:cTn id="14"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9" dur="26">
                                          <p:stCondLst>
                                            <p:cond delay="650"/>
                                          </p:stCondLst>
                                        </p:cTn>
                                        <p:tgtEl>
                                          <p:spTgt spid="4"/>
                                        </p:tgtEl>
                                      </p:cBhvr>
                                      <p:to x="100000" y="60000"/>
                                    </p:animScale>
                                    <p:animScale>
                                      <p:cBhvr>
                                        <p:cTn id="20" dur="166" decel="50000">
                                          <p:stCondLst>
                                            <p:cond delay="676"/>
                                          </p:stCondLst>
                                        </p:cTn>
                                        <p:tgtEl>
                                          <p:spTgt spid="4"/>
                                        </p:tgtEl>
                                      </p:cBhvr>
                                      <p:to x="100000" y="100000"/>
                                    </p:animScale>
                                    <p:animScale>
                                      <p:cBhvr>
                                        <p:cTn id="21" dur="26">
                                          <p:stCondLst>
                                            <p:cond delay="1312"/>
                                          </p:stCondLst>
                                        </p:cTn>
                                        <p:tgtEl>
                                          <p:spTgt spid="4"/>
                                        </p:tgtEl>
                                      </p:cBhvr>
                                      <p:to x="100000" y="80000"/>
                                    </p:animScale>
                                    <p:animScale>
                                      <p:cBhvr>
                                        <p:cTn id="22" dur="166" decel="50000">
                                          <p:stCondLst>
                                            <p:cond delay="1338"/>
                                          </p:stCondLst>
                                        </p:cTn>
                                        <p:tgtEl>
                                          <p:spTgt spid="4"/>
                                        </p:tgtEl>
                                      </p:cBhvr>
                                      <p:to x="100000" y="100000"/>
                                    </p:animScale>
                                    <p:animScale>
                                      <p:cBhvr>
                                        <p:cTn id="23" dur="26">
                                          <p:stCondLst>
                                            <p:cond delay="1642"/>
                                          </p:stCondLst>
                                        </p:cTn>
                                        <p:tgtEl>
                                          <p:spTgt spid="4"/>
                                        </p:tgtEl>
                                      </p:cBhvr>
                                      <p:to x="100000" y="90000"/>
                                    </p:animScale>
                                    <p:animScale>
                                      <p:cBhvr>
                                        <p:cTn id="24" dur="166" decel="50000">
                                          <p:stCondLst>
                                            <p:cond delay="1668"/>
                                          </p:stCondLst>
                                        </p:cTn>
                                        <p:tgtEl>
                                          <p:spTgt spid="4"/>
                                        </p:tgtEl>
                                      </p:cBhvr>
                                      <p:to x="100000" y="100000"/>
                                    </p:animScale>
                                    <p:animScale>
                                      <p:cBhvr>
                                        <p:cTn id="25" dur="26">
                                          <p:stCondLst>
                                            <p:cond delay="1808"/>
                                          </p:stCondLst>
                                        </p:cTn>
                                        <p:tgtEl>
                                          <p:spTgt spid="4"/>
                                        </p:tgtEl>
                                      </p:cBhvr>
                                      <p:to x="100000" y="95000"/>
                                    </p:animScale>
                                    <p:animScale>
                                      <p:cBhvr>
                                        <p:cTn id="26"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C51136FD-BBB2-4EB4-A240-3E21EECF736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6BF9950-A5E6-4199-B40D-6B120D426159}"/>
              </a:ext>
            </a:extLst>
          </p:cNvPr>
          <p:cNvSpPr>
            <a:spLocks noGrp="1"/>
          </p:cNvSpPr>
          <p:nvPr>
            <p:ph type="title"/>
          </p:nvPr>
        </p:nvSpPr>
        <p:spPr>
          <a:xfrm>
            <a:off x="1024129" y="585216"/>
            <a:ext cx="3779085" cy="1499616"/>
          </a:xfrm>
        </p:spPr>
        <p:txBody>
          <a:bodyPr vert="horz" lIns="91440" tIns="45720" rIns="91440" bIns="45720" rtlCol="0">
            <a:normAutofit/>
          </a:bodyPr>
          <a:lstStyle/>
          <a:p>
            <a:r>
              <a:rPr lang="en-US" spc="200">
                <a:solidFill>
                  <a:srgbClr val="FFFFFF"/>
                </a:solidFill>
              </a:rPr>
              <a:t>Ask and answer</a:t>
            </a:r>
            <a:endParaRPr lang="en-US" spc="200" dirty="0">
              <a:solidFill>
                <a:srgbClr val="FFFFFF"/>
              </a:solidFill>
            </a:endParaRPr>
          </a:p>
        </p:txBody>
      </p:sp>
      <p:cxnSp>
        <p:nvCxnSpPr>
          <p:cNvPr id="27" name="Straight Connector 26">
            <a:extLst>
              <a:ext uri="{FF2B5EF4-FFF2-40B4-BE49-F238E27FC236}">
                <a16:creationId xmlns:a16="http://schemas.microsoft.com/office/drawing/2014/main" id="{C6826B28-36B0-4CC1-8EC8-EF9B88B3564A}"/>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08FB11B8-08DD-4145-84CA-647288910187}"/>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6291633" y="126803"/>
            <a:ext cx="4873209" cy="3306457"/>
          </a:xfrm>
          <a:prstGeom prst="rect">
            <a:avLst/>
          </a:prstGeom>
        </p:spPr>
      </p:pic>
      <p:pic>
        <p:nvPicPr>
          <p:cNvPr id="22" name="Picture 21">
            <a:extLst>
              <a:ext uri="{FF2B5EF4-FFF2-40B4-BE49-F238E27FC236}">
                <a16:creationId xmlns:a16="http://schemas.microsoft.com/office/drawing/2014/main" id="{D895258C-C3AB-471F-9DDB-B87DA26E68FA}"/>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6910913" y="3429000"/>
            <a:ext cx="3994867" cy="3166916"/>
          </a:xfrm>
          <a:prstGeom prst="rect">
            <a:avLst/>
          </a:prstGeom>
        </p:spPr>
      </p:pic>
      <p:sp>
        <p:nvSpPr>
          <p:cNvPr id="11" name="Rectangle 10">
            <a:extLst>
              <a:ext uri="{FF2B5EF4-FFF2-40B4-BE49-F238E27FC236}">
                <a16:creationId xmlns:a16="http://schemas.microsoft.com/office/drawing/2014/main" id="{0A6FCE67-6FAB-42DE-91EE-B10F2340F8CE}"/>
              </a:ext>
            </a:extLst>
          </p:cNvPr>
          <p:cNvSpPr/>
          <p:nvPr/>
        </p:nvSpPr>
        <p:spPr>
          <a:xfrm>
            <a:off x="629145" y="2182896"/>
            <a:ext cx="4365856" cy="1569660"/>
          </a:xfrm>
          <a:prstGeom prst="rect">
            <a:avLst/>
          </a:prstGeom>
        </p:spPr>
        <p:txBody>
          <a:bodyPr wrap="square">
            <a:spAutoFit/>
          </a:bodyPr>
          <a:lstStyle/>
          <a:p>
            <a:pPr marL="457200" lvl="0" indent="-457200">
              <a:buFont typeface="Arial" panose="020B0604020202020204" pitchFamily="34" charset="0"/>
              <a:buChar char="•"/>
            </a:pPr>
            <a:r>
              <a:rPr lang="en-US" sz="2400" dirty="0">
                <a:solidFill>
                  <a:schemeClr val="bg1"/>
                </a:solidFill>
              </a:rPr>
              <a:t>Ask and answer questions using the words given.</a:t>
            </a:r>
          </a:p>
          <a:p>
            <a:pPr marL="457200" lvl="0" indent="-457200" algn="just">
              <a:buFont typeface="Arial" panose="020B0604020202020204" pitchFamily="34" charset="0"/>
              <a:buChar char="•"/>
            </a:pPr>
            <a:r>
              <a:rPr lang="en-US" sz="2400" dirty="0">
                <a:solidFill>
                  <a:schemeClr val="bg1"/>
                </a:solidFill>
              </a:rPr>
              <a:t>What are other questions and answers you can think of?</a:t>
            </a:r>
          </a:p>
        </p:txBody>
      </p:sp>
    </p:spTree>
    <p:extLst>
      <p:ext uri="{BB962C8B-B14F-4D97-AF65-F5344CB8AC3E}">
        <p14:creationId xmlns:p14="http://schemas.microsoft.com/office/powerpoint/2010/main" val="174285564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xEl>
                                              <p:pRg st="1" end="1"/>
                                            </p:txEl>
                                          </p:spTgt>
                                        </p:tgtEl>
                                        <p:attrNameLst>
                                          <p:attrName>style.visibility</p:attrName>
                                        </p:attrNameLst>
                                      </p:cBhvr>
                                      <p:to>
                                        <p:strVal val="visible"/>
                                      </p:to>
                                    </p:set>
                                    <p:animEffect transition="in" filter="fade">
                                      <p:cBhvr>
                                        <p:cTn id="14" dur="1000"/>
                                        <p:tgtEl>
                                          <p:spTgt spid="11">
                                            <p:txEl>
                                              <p:pRg st="1" end="1"/>
                                            </p:txEl>
                                          </p:spTgt>
                                        </p:tgtEl>
                                      </p:cBhvr>
                                    </p:animEffect>
                                    <p:anim calcmode="lin" valueType="num">
                                      <p:cBhvr>
                                        <p:cTn id="15"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1">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D12A5BA-B063-4B33-AB08-86CF7D23F62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1" name="Straight Connector 10">
            <a:extLst>
              <a:ext uri="{FF2B5EF4-FFF2-40B4-BE49-F238E27FC236}">
                <a16:creationId xmlns:a16="http://schemas.microsoft.com/office/drawing/2014/main" id="{07DFAF29-6BD8-4A93-A292-D6A8C6EFB5D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CA01913F-3FBD-4B62-92CF-D2B8A674152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726"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C2BC215-6B40-415C-B9AF-637F8FB87A92}"/>
              </a:ext>
            </a:extLst>
          </p:cNvPr>
          <p:cNvSpPr>
            <a:spLocks noGrp="1"/>
          </p:cNvSpPr>
          <p:nvPr>
            <p:ph type="title"/>
          </p:nvPr>
        </p:nvSpPr>
        <p:spPr>
          <a:xfrm>
            <a:off x="362857" y="640080"/>
            <a:ext cx="3652047" cy="3034857"/>
          </a:xfrm>
        </p:spPr>
        <p:txBody>
          <a:bodyPr vert="horz" lIns="91440" tIns="45720" rIns="91440" bIns="45720" rtlCol="0" anchor="b">
            <a:normAutofit/>
          </a:bodyPr>
          <a:lstStyle/>
          <a:p>
            <a:pPr algn="r"/>
            <a:r>
              <a:rPr lang="en-US" sz="3700" cap="none" spc="0" dirty="0"/>
              <a:t>Based on the given information, talk about the </a:t>
            </a:r>
            <a:r>
              <a:rPr lang="en-US" sz="3700" b="1" cap="none" spc="0" dirty="0"/>
              <a:t>Horse-riding lessons.</a:t>
            </a:r>
          </a:p>
        </p:txBody>
      </p:sp>
      <p:cxnSp>
        <p:nvCxnSpPr>
          <p:cNvPr id="15" name="Straight Connector 14">
            <a:extLst>
              <a:ext uri="{FF2B5EF4-FFF2-40B4-BE49-F238E27FC236}">
                <a16:creationId xmlns:a16="http://schemas.microsoft.com/office/drawing/2014/main" id="{FBB0A898-5387-4E99-A785-462A85DC017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0698" y="3765314"/>
            <a:ext cx="32004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050" name="Picture 2" descr="Image result for talking png">
            <a:extLst>
              <a:ext uri="{FF2B5EF4-FFF2-40B4-BE49-F238E27FC236}">
                <a16:creationId xmlns:a16="http://schemas.microsoft.com/office/drawing/2014/main" id="{FA08DCBF-26DE-4921-9552-1B4FDC9D6F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0323" y="3806459"/>
            <a:ext cx="2841062" cy="291529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C78A0BC7-29DA-4BE8-8F3B-C8A3F510027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629717" y="1295065"/>
            <a:ext cx="7322374" cy="4968208"/>
          </a:xfrm>
          <a:prstGeom prst="rect">
            <a:avLst/>
          </a:prstGeom>
        </p:spPr>
      </p:pic>
      <p:pic>
        <p:nvPicPr>
          <p:cNvPr id="2052" name="Picture 4" descr="Image result for talking png">
            <a:extLst>
              <a:ext uri="{FF2B5EF4-FFF2-40B4-BE49-F238E27FC236}">
                <a16:creationId xmlns:a16="http://schemas.microsoft.com/office/drawing/2014/main" id="{A9524B74-0C3E-44FD-AFC1-2C95AFC8892D}"/>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10968658" y="44366"/>
            <a:ext cx="1233000" cy="14242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794953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grpId="0" nodeType="clickEffect">
                                  <p:stCondLst>
                                    <p:cond delay="0"/>
                                  </p:stCondLst>
                                  <p:iterate type="lt">
                                    <p:tmPct val="4000"/>
                                  </p:iterate>
                                  <p:childTnLst>
                                    <p:set>
                                      <p:cBhvr override="childStyle">
                                        <p:cTn id="6" dur="500" fill="hold"/>
                                        <p:tgtEl>
                                          <p:spTgt spid="2"/>
                                        </p:tgtEl>
                                        <p:attrNameLst>
                                          <p:attrName>style.color</p:attrName>
                                        </p:attrNameLst>
                                      </p:cBhvr>
                                      <p:to>
                                        <p:clrVal>
                                          <a:srgbClr val="4A66AC"/>
                                        </p:clrVal>
                                      </p:to>
                                    </p:set>
                                    <p:set>
                                      <p:cBhvr>
                                        <p:cTn id="7" dur="500" fill="hold"/>
                                        <p:tgtEl>
                                          <p:spTgt spid="2"/>
                                        </p:tgtEl>
                                        <p:attrNameLst>
                                          <p:attrName>fillcolor</p:attrName>
                                        </p:attrNameLst>
                                      </p:cBhvr>
                                      <p:to>
                                        <p:clrVal>
                                          <a:srgbClr val="4A66AC"/>
                                        </p:clrVal>
                                      </p:to>
                                    </p:set>
                                    <p:set>
                                      <p:cBhvr>
                                        <p:cTn id="8" dur="500" fill="hold"/>
                                        <p:tgtEl>
                                          <p:spTgt spid="2"/>
                                        </p:tgtEl>
                                        <p:attrNameLst>
                                          <p:attrName>fill.type</p:attrName>
                                        </p:attrNameLst>
                                      </p:cBhvr>
                                      <p:to>
                                        <p:strVal val="solid"/>
                                      </p:to>
                                    </p:set>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heel(1)">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6F7FAA46-F63C-45FE-B4F0-A7E677E9F4C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37" name="Straight Connector 136">
            <a:extLst>
              <a:ext uri="{FF2B5EF4-FFF2-40B4-BE49-F238E27FC236}">
                <a16:creationId xmlns:a16="http://schemas.microsoft.com/office/drawing/2014/main" id="{DA9B7795-7E78-4F68-B6FE-6ECC916562C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A5B4CB47-421B-48DB-BF70-41F5E9E2C45B}"/>
              </a:ext>
            </a:extLst>
          </p:cNvPr>
          <p:cNvSpPr/>
          <p:nvPr/>
        </p:nvSpPr>
        <p:spPr>
          <a:xfrm>
            <a:off x="457200" y="4960137"/>
            <a:ext cx="7772400" cy="1463040"/>
          </a:xfrm>
          <a:prstGeom prst="rect">
            <a:avLst/>
          </a:prstGeom>
        </p:spPr>
        <p:txBody>
          <a:bodyPr vert="horz" lIns="91440" tIns="45720" rIns="91440" bIns="45720" rtlCol="0" anchor="ctr">
            <a:normAutofit/>
          </a:bodyPr>
          <a:lstStyle/>
          <a:p>
            <a:pPr algn="r" defTabSz="914400">
              <a:lnSpc>
                <a:spcPct val="80000"/>
              </a:lnSpc>
              <a:spcBef>
                <a:spcPct val="0"/>
              </a:spcBef>
              <a:spcAft>
                <a:spcPts val="600"/>
              </a:spcAft>
            </a:pPr>
            <a:r>
              <a:rPr lang="en-US" sz="5000" b="1" cap="all" spc="200" dirty="0">
                <a:solidFill>
                  <a:schemeClr val="tx1">
                    <a:lumMod val="90000"/>
                    <a:lumOff val="10000"/>
                  </a:schemeClr>
                </a:solidFill>
                <a:latin typeface="+mj-lt"/>
                <a:ea typeface="+mj-ea"/>
                <a:cs typeface="+mj-cs"/>
              </a:rPr>
              <a:t>KEY ENGLISH TEST 4</a:t>
            </a:r>
          </a:p>
          <a:p>
            <a:pPr algn="r" defTabSz="914400">
              <a:lnSpc>
                <a:spcPct val="80000"/>
              </a:lnSpc>
              <a:spcBef>
                <a:spcPct val="0"/>
              </a:spcBef>
              <a:spcAft>
                <a:spcPts val="600"/>
              </a:spcAft>
            </a:pPr>
            <a:r>
              <a:rPr lang="en-US" sz="5000" cap="all" spc="200" dirty="0">
                <a:solidFill>
                  <a:schemeClr val="accent1"/>
                </a:solidFill>
                <a:latin typeface="+mj-lt"/>
                <a:ea typeface="+mj-ea"/>
                <a:cs typeface="+mj-cs"/>
              </a:rPr>
              <a:t>Test 2 - Speaking</a:t>
            </a:r>
          </a:p>
        </p:txBody>
      </p:sp>
      <p:pic>
        <p:nvPicPr>
          <p:cNvPr id="1026" name="Picture 2" descr="Related image">
            <a:extLst>
              <a:ext uri="{FF2B5EF4-FFF2-40B4-BE49-F238E27FC236}">
                <a16:creationId xmlns:a16="http://schemas.microsoft.com/office/drawing/2014/main" id="{6882A273-39B4-493B-B273-6CD2A321CB0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3199" b="31501"/>
          <a:stretch/>
        </p:blipFill>
        <p:spPr bwMode="auto">
          <a:xfrm>
            <a:off x="20" y="10"/>
            <a:ext cx="12191980" cy="4571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94081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038CB10-1F5C-4D54-9DF7-12586DE5B00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3D33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524256" y="4767072"/>
            <a:ext cx="6594189" cy="1625210"/>
          </a:xfrm>
        </p:spPr>
        <p:txBody>
          <a:bodyPr vert="horz" lIns="91440" tIns="45720" rIns="91440" bIns="45720" rtlCol="0" anchor="ctr">
            <a:normAutofit fontScale="90000"/>
          </a:bodyPr>
          <a:lstStyle/>
          <a:p>
            <a:pPr algn="r"/>
            <a:r>
              <a:rPr lang="en-US" sz="4600" dirty="0">
                <a:solidFill>
                  <a:srgbClr val="FFFFFF"/>
                </a:solidFill>
              </a:rPr>
              <a:t>Part 1: </a:t>
            </a:r>
            <a:br>
              <a:rPr lang="en-US" sz="4600" dirty="0">
                <a:solidFill>
                  <a:srgbClr val="FFFFFF"/>
                </a:solidFill>
              </a:rPr>
            </a:br>
            <a:r>
              <a:rPr lang="en-US" sz="4600" cap="none" dirty="0">
                <a:solidFill>
                  <a:srgbClr val="FFFFFF"/>
                </a:solidFill>
              </a:rPr>
              <a:t>Student – examiner interaction</a:t>
            </a:r>
            <a:endParaRPr lang="en-US" sz="4600" dirty="0">
              <a:solidFill>
                <a:srgbClr val="FFFFFF"/>
              </a:solidFill>
            </a:endParaRPr>
          </a:p>
        </p:txBody>
      </p:sp>
      <p:pic>
        <p:nvPicPr>
          <p:cNvPr id="2050" name="Picture 2" descr="Image result for asking">
            <a:extLst>
              <a:ext uri="{FF2B5EF4-FFF2-40B4-BE49-F238E27FC236}">
                <a16:creationId xmlns:a16="http://schemas.microsoft.com/office/drawing/2014/main" id="{5434E74A-2A8C-43E2-B9AE-D4A0FB1F640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352" r="-2" b="-2"/>
          <a:stretch/>
        </p:blipFill>
        <p:spPr bwMode="auto">
          <a:xfrm>
            <a:off x="327547" y="321733"/>
            <a:ext cx="7058306" cy="4107392"/>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73ED6512-6858-4552-B699-9A97FE9A4E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09BDFEB-C750-4853-BC8A-4528FA904446}"/>
              </a:ext>
            </a:extLst>
          </p:cNvPr>
          <p:cNvSpPr/>
          <p:nvPr/>
        </p:nvSpPr>
        <p:spPr>
          <a:xfrm>
            <a:off x="7709471" y="1650353"/>
            <a:ext cx="4281889" cy="2185691"/>
          </a:xfrm>
          <a:prstGeom prst="rect">
            <a:avLst/>
          </a:prstGeom>
        </p:spPr>
        <p:txBody>
          <a:bodyPr vert="horz" lIns="45720" tIns="45720" rIns="45720" bIns="45720" rtlCol="0" anchor="ctr">
            <a:normAutofit/>
          </a:bodyPr>
          <a:lstStyle/>
          <a:p>
            <a:pPr marL="45720" lvl="0" indent="0" algn="just" defTabSz="914400">
              <a:lnSpc>
                <a:spcPct val="90000"/>
              </a:lnSpc>
              <a:spcAft>
                <a:spcPts val="600"/>
              </a:spcAft>
              <a:buClr>
                <a:schemeClr val="accent2"/>
              </a:buClr>
              <a:buNone/>
            </a:pPr>
            <a:r>
              <a:rPr lang="en-US" sz="2800" dirty="0">
                <a:solidFill>
                  <a:srgbClr val="FFFFFF"/>
                </a:solidFill>
              </a:rPr>
              <a:t>Section 1: </a:t>
            </a:r>
          </a:p>
          <a:p>
            <a:pPr marL="45720" lvl="0" indent="0" algn="just" defTabSz="914400">
              <a:lnSpc>
                <a:spcPct val="90000"/>
              </a:lnSpc>
              <a:spcAft>
                <a:spcPts val="600"/>
              </a:spcAft>
              <a:buClr>
                <a:schemeClr val="accent2"/>
              </a:buClr>
              <a:buNone/>
            </a:pPr>
            <a:r>
              <a:rPr lang="en-US" sz="2800" dirty="0">
                <a:solidFill>
                  <a:srgbClr val="FFFFFF"/>
                </a:solidFill>
              </a:rPr>
              <a:t>The examiner will ask you:</a:t>
            </a:r>
          </a:p>
          <a:p>
            <a:pPr marL="502920" lvl="0" indent="-457200" algn="just" defTabSz="914400">
              <a:lnSpc>
                <a:spcPct val="90000"/>
              </a:lnSpc>
              <a:spcAft>
                <a:spcPts val="600"/>
              </a:spcAft>
              <a:buClr>
                <a:schemeClr val="accent2"/>
              </a:buClr>
              <a:buFont typeface="Arial" panose="020B0604020202020204" pitchFamily="34" charset="0"/>
              <a:buChar char="•"/>
            </a:pPr>
            <a:r>
              <a:rPr lang="en-US" sz="2800" dirty="0">
                <a:solidFill>
                  <a:srgbClr val="FFFFFF"/>
                </a:solidFill>
              </a:rPr>
              <a:t>Your name</a:t>
            </a:r>
          </a:p>
          <a:p>
            <a:pPr marL="502920" lvl="0" indent="-457200" algn="just" defTabSz="914400">
              <a:lnSpc>
                <a:spcPct val="90000"/>
              </a:lnSpc>
              <a:spcAft>
                <a:spcPts val="600"/>
              </a:spcAft>
              <a:buClr>
                <a:schemeClr val="accent2"/>
              </a:buClr>
              <a:buFont typeface="Arial" panose="020B0604020202020204" pitchFamily="34" charset="0"/>
              <a:buChar char="•"/>
            </a:pPr>
            <a:r>
              <a:rPr lang="en-US" sz="2800" dirty="0">
                <a:solidFill>
                  <a:srgbClr val="FFFFFF"/>
                </a:solidFill>
              </a:rPr>
              <a:t>Where you come from?</a:t>
            </a:r>
          </a:p>
        </p:txBody>
      </p:sp>
      <p:sp>
        <p:nvSpPr>
          <p:cNvPr id="8" name="Rectangle: Diagonal Corners Snipped 7">
            <a:extLst>
              <a:ext uri="{FF2B5EF4-FFF2-40B4-BE49-F238E27FC236}">
                <a16:creationId xmlns:a16="http://schemas.microsoft.com/office/drawing/2014/main" id="{6EE113FF-C7D5-48F8-AAB7-AA69B9A73E08}"/>
              </a:ext>
            </a:extLst>
          </p:cNvPr>
          <p:cNvSpPr/>
          <p:nvPr/>
        </p:nvSpPr>
        <p:spPr>
          <a:xfrm>
            <a:off x="7852879" y="4003963"/>
            <a:ext cx="3699163" cy="1136073"/>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Provide full-sentence answers</a:t>
            </a: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1)">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80">
                                          <p:stCondLst>
                                            <p:cond delay="0"/>
                                          </p:stCondLst>
                                        </p:cTn>
                                        <p:tgtEl>
                                          <p:spTgt spid="8"/>
                                        </p:tgtEl>
                                      </p:cBhvr>
                                    </p:animEffect>
                                    <p:anim calcmode="lin" valueType="num">
                                      <p:cBhvr>
                                        <p:cTn id="1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3" dur="26">
                                          <p:stCondLst>
                                            <p:cond delay="650"/>
                                          </p:stCondLst>
                                        </p:cTn>
                                        <p:tgtEl>
                                          <p:spTgt spid="8"/>
                                        </p:tgtEl>
                                      </p:cBhvr>
                                      <p:to x="100000" y="60000"/>
                                    </p:animScale>
                                    <p:animScale>
                                      <p:cBhvr>
                                        <p:cTn id="24" dur="166" decel="50000">
                                          <p:stCondLst>
                                            <p:cond delay="676"/>
                                          </p:stCondLst>
                                        </p:cTn>
                                        <p:tgtEl>
                                          <p:spTgt spid="8"/>
                                        </p:tgtEl>
                                      </p:cBhvr>
                                      <p:to x="100000" y="100000"/>
                                    </p:animScale>
                                    <p:animScale>
                                      <p:cBhvr>
                                        <p:cTn id="25" dur="26">
                                          <p:stCondLst>
                                            <p:cond delay="1312"/>
                                          </p:stCondLst>
                                        </p:cTn>
                                        <p:tgtEl>
                                          <p:spTgt spid="8"/>
                                        </p:tgtEl>
                                      </p:cBhvr>
                                      <p:to x="100000" y="80000"/>
                                    </p:animScale>
                                    <p:animScale>
                                      <p:cBhvr>
                                        <p:cTn id="26" dur="166" decel="50000">
                                          <p:stCondLst>
                                            <p:cond delay="1338"/>
                                          </p:stCondLst>
                                        </p:cTn>
                                        <p:tgtEl>
                                          <p:spTgt spid="8"/>
                                        </p:tgtEl>
                                      </p:cBhvr>
                                      <p:to x="100000" y="100000"/>
                                    </p:animScale>
                                    <p:animScale>
                                      <p:cBhvr>
                                        <p:cTn id="27" dur="26">
                                          <p:stCondLst>
                                            <p:cond delay="1642"/>
                                          </p:stCondLst>
                                        </p:cTn>
                                        <p:tgtEl>
                                          <p:spTgt spid="8"/>
                                        </p:tgtEl>
                                      </p:cBhvr>
                                      <p:to x="100000" y="90000"/>
                                    </p:animScale>
                                    <p:animScale>
                                      <p:cBhvr>
                                        <p:cTn id="28" dur="166" decel="50000">
                                          <p:stCondLst>
                                            <p:cond delay="1668"/>
                                          </p:stCondLst>
                                        </p:cTn>
                                        <p:tgtEl>
                                          <p:spTgt spid="8"/>
                                        </p:tgtEl>
                                      </p:cBhvr>
                                      <p:to x="100000" y="100000"/>
                                    </p:animScale>
                                    <p:animScale>
                                      <p:cBhvr>
                                        <p:cTn id="29" dur="26">
                                          <p:stCondLst>
                                            <p:cond delay="1808"/>
                                          </p:stCondLst>
                                        </p:cTn>
                                        <p:tgtEl>
                                          <p:spTgt spid="8"/>
                                        </p:tgtEl>
                                      </p:cBhvr>
                                      <p:to x="100000" y="95000"/>
                                    </p:animScale>
                                    <p:animScale>
                                      <p:cBhvr>
                                        <p:cTn id="30"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 name="Rectangle 73">
            <a:extLst>
              <a:ext uri="{FF2B5EF4-FFF2-40B4-BE49-F238E27FC236}">
                <a16:creationId xmlns:a16="http://schemas.microsoft.com/office/drawing/2014/main" id="{B44D45E3-4DF6-4B95-8451-5D797F94ECE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5998"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1024128" y="459317"/>
            <a:ext cx="4389120" cy="1749552"/>
          </a:xfrm>
        </p:spPr>
        <p:txBody>
          <a:bodyPr vert="horz" lIns="91440" tIns="45720" rIns="91440" bIns="45720" rtlCol="0" anchor="ctr">
            <a:normAutofit/>
          </a:bodyPr>
          <a:lstStyle/>
          <a:p>
            <a:r>
              <a:rPr lang="en-US" sz="3400" b="1" dirty="0"/>
              <a:t>Part 1: </a:t>
            </a:r>
            <a:br>
              <a:rPr lang="en-US" sz="3400" b="1" dirty="0"/>
            </a:br>
            <a:r>
              <a:rPr lang="en-US" sz="3400" b="1" dirty="0"/>
              <a:t>Student – examiner interaction</a:t>
            </a:r>
          </a:p>
        </p:txBody>
      </p:sp>
      <p:cxnSp>
        <p:nvCxnSpPr>
          <p:cNvPr id="76" name="Straight Connector 75">
            <a:extLst>
              <a:ext uri="{FF2B5EF4-FFF2-40B4-BE49-F238E27FC236}">
                <a16:creationId xmlns:a16="http://schemas.microsoft.com/office/drawing/2014/main" id="{68AE05E3-7F45-43EE-A365-CFFF658DEECF}"/>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A3EB0447-AA92-4C1D-8E02-F95A2BA7B09F}"/>
              </a:ext>
            </a:extLst>
          </p:cNvPr>
          <p:cNvSpPr/>
          <p:nvPr/>
        </p:nvSpPr>
        <p:spPr>
          <a:xfrm>
            <a:off x="1024129" y="2286000"/>
            <a:ext cx="4389120" cy="3931920"/>
          </a:xfrm>
          <a:prstGeom prst="rect">
            <a:avLst/>
          </a:prstGeom>
        </p:spPr>
        <p:txBody>
          <a:bodyPr vert="horz" lIns="45720" tIns="45720" rIns="45720" bIns="45720" rtlCol="0">
            <a:normAutofit/>
          </a:bodyPr>
          <a:lstStyle/>
          <a:p>
            <a:pPr marL="45720" lvl="0" indent="0" defTabSz="914400">
              <a:lnSpc>
                <a:spcPct val="90000"/>
              </a:lnSpc>
              <a:spcAft>
                <a:spcPts val="600"/>
              </a:spcAft>
              <a:buClr>
                <a:schemeClr val="accent2"/>
              </a:buClr>
              <a:buNone/>
            </a:pPr>
            <a:r>
              <a:rPr lang="en-US" sz="2800" dirty="0"/>
              <a:t>Section 2: You will be asked some questions that require longer answers. For example:</a:t>
            </a:r>
          </a:p>
          <a:p>
            <a:pPr marL="502920" lvl="0" indent="-457200" defTabSz="914400">
              <a:lnSpc>
                <a:spcPct val="90000"/>
              </a:lnSpc>
              <a:spcAft>
                <a:spcPts val="600"/>
              </a:spcAft>
              <a:buClr>
                <a:schemeClr val="accent2"/>
              </a:buClr>
              <a:buFont typeface="Arial" panose="020B0604020202020204" pitchFamily="34" charset="0"/>
              <a:buChar char="•"/>
            </a:pPr>
            <a:r>
              <a:rPr lang="en-US" sz="2800" dirty="0"/>
              <a:t>Why you like something</a:t>
            </a:r>
          </a:p>
          <a:p>
            <a:pPr marL="502920" lvl="0" indent="-457200" defTabSz="914400">
              <a:lnSpc>
                <a:spcPct val="90000"/>
              </a:lnSpc>
              <a:spcAft>
                <a:spcPts val="600"/>
              </a:spcAft>
              <a:buClr>
                <a:schemeClr val="accent2"/>
              </a:buClr>
              <a:buFont typeface="Arial" panose="020B0604020202020204" pitchFamily="34" charset="0"/>
              <a:buChar char="•"/>
            </a:pPr>
            <a:r>
              <a:rPr lang="en-US" sz="2800" dirty="0"/>
              <a:t>Details about a hobby…</a:t>
            </a:r>
          </a:p>
        </p:txBody>
      </p:sp>
      <p:pic>
        <p:nvPicPr>
          <p:cNvPr id="1026" name="Picture 2" descr="Image result for asking">
            <a:extLst>
              <a:ext uri="{FF2B5EF4-FFF2-40B4-BE49-F238E27FC236}">
                <a16:creationId xmlns:a16="http://schemas.microsoft.com/office/drawing/2014/main" id="{0411D5F9-9D25-4B63-9CBF-8C112A46E87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5484" b="-1"/>
          <a:stretch/>
        </p:blipFill>
        <p:spPr bwMode="auto">
          <a:xfrm>
            <a:off x="7056116" y="960120"/>
            <a:ext cx="4175762" cy="49408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36762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C695245-44E3-4A14-900A-D06036644A4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481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AD1F94B-D383-4240-8259-92EEEAB530F8}"/>
              </a:ext>
            </a:extLst>
          </p:cNvPr>
          <p:cNvSpPr/>
          <p:nvPr/>
        </p:nvSpPr>
        <p:spPr>
          <a:xfrm>
            <a:off x="643468" y="643467"/>
            <a:ext cx="3415612" cy="5571066"/>
          </a:xfrm>
          <a:prstGeom prst="rect">
            <a:avLst/>
          </a:prstGeom>
        </p:spPr>
        <p:txBody>
          <a:bodyPr vert="horz" lIns="91440" tIns="45720" rIns="91440" bIns="45720" rtlCol="0" anchor="ctr">
            <a:normAutofit/>
          </a:bodyPr>
          <a:lstStyle/>
          <a:p>
            <a:pPr defTabSz="914400">
              <a:lnSpc>
                <a:spcPct val="80000"/>
              </a:lnSpc>
              <a:spcBef>
                <a:spcPct val="0"/>
              </a:spcBef>
              <a:spcAft>
                <a:spcPts val="600"/>
              </a:spcAft>
            </a:pPr>
            <a:r>
              <a:rPr lang="en-US" sz="5000" cap="all" spc="100">
                <a:solidFill>
                  <a:srgbClr val="FFFFFF"/>
                </a:solidFill>
                <a:latin typeface="+mj-lt"/>
                <a:ea typeface="+mj-ea"/>
                <a:cs typeface="+mj-cs"/>
              </a:rPr>
              <a:t>Popular topic</a:t>
            </a:r>
          </a:p>
        </p:txBody>
      </p:sp>
      <p:graphicFrame>
        <p:nvGraphicFramePr>
          <p:cNvPr id="5" name="Diagram 4">
            <a:extLst>
              <a:ext uri="{FF2B5EF4-FFF2-40B4-BE49-F238E27FC236}">
                <a16:creationId xmlns:a16="http://schemas.microsoft.com/office/drawing/2014/main" id="{1C321803-F01C-4A0E-86ED-FE035E09AA2B}"/>
              </a:ext>
            </a:extLst>
          </p:cNvPr>
          <p:cNvGraphicFramePr/>
          <p:nvPr>
            <p:extLst>
              <p:ext uri="{D42A27DB-BD31-4B8C-83A1-F6EECF244321}">
                <p14:modId xmlns:p14="http://schemas.microsoft.com/office/powerpoint/2010/main" val="1637106799"/>
              </p:ext>
            </p:extLst>
          </p:nvPr>
        </p:nvGraphicFramePr>
        <p:xfrm>
          <a:off x="5603875" y="954088"/>
          <a:ext cx="5641975" cy="4921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181718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 name="Rectangle 82">
            <a:extLst>
              <a:ext uri="{FF2B5EF4-FFF2-40B4-BE49-F238E27FC236}">
                <a16:creationId xmlns:a16="http://schemas.microsoft.com/office/drawing/2014/main" id="{8880BE9B-2849-495A-AB0E-E80D71B324A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069936" cy="68580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180786" y="640080"/>
            <a:ext cx="4069936" cy="5613236"/>
          </a:xfrm>
        </p:spPr>
        <p:txBody>
          <a:bodyPr anchor="ctr">
            <a:normAutofit/>
          </a:bodyPr>
          <a:lstStyle/>
          <a:p>
            <a:r>
              <a:rPr lang="en-US" sz="4800" cap="none" spc="0" dirty="0">
                <a:solidFill>
                  <a:srgbClr val="FFFFFF"/>
                </a:solidFill>
              </a:rPr>
              <a:t>PART 2: </a:t>
            </a:r>
            <a:r>
              <a:rPr lang="en-US" sz="4000" cap="none" spc="0" dirty="0">
                <a:solidFill>
                  <a:srgbClr val="FFFFFF"/>
                </a:solidFill>
              </a:rPr>
              <a:t/>
            </a:r>
            <a:br>
              <a:rPr lang="en-US" sz="4000" cap="none" spc="0" dirty="0">
                <a:solidFill>
                  <a:srgbClr val="FFFFFF"/>
                </a:solidFill>
              </a:rPr>
            </a:br>
            <a:r>
              <a:rPr lang="en-US" sz="4000" cap="none" spc="0" dirty="0">
                <a:solidFill>
                  <a:srgbClr val="FFFFFF"/>
                </a:solidFill>
              </a:rPr>
              <a:t>Student – student interaction</a:t>
            </a:r>
          </a:p>
        </p:txBody>
      </p:sp>
      <p:sp>
        <p:nvSpPr>
          <p:cNvPr id="2" name="Content Placeholder 1"/>
          <p:cNvSpPr>
            <a:spLocks noGrp="1"/>
          </p:cNvSpPr>
          <p:nvPr>
            <p:ph idx="4294967295"/>
          </p:nvPr>
        </p:nvSpPr>
        <p:spPr>
          <a:xfrm>
            <a:off x="4699818" y="640081"/>
            <a:ext cx="7172138" cy="1036320"/>
          </a:xfrm>
          <a:prstGeom prst="rect">
            <a:avLst/>
          </a:prstGeom>
        </p:spPr>
        <p:txBody>
          <a:bodyPr>
            <a:normAutofit/>
          </a:bodyPr>
          <a:lstStyle/>
          <a:p>
            <a:pPr marL="45720" lvl="0" indent="0">
              <a:lnSpc>
                <a:spcPct val="100000"/>
              </a:lnSpc>
              <a:buNone/>
            </a:pPr>
            <a:r>
              <a:rPr lang="en-US" sz="2400" b="1" dirty="0"/>
              <a:t>Ask and answer questions based on the cue cards</a:t>
            </a:r>
          </a:p>
          <a:p>
            <a:pPr marL="45720" lvl="0" indent="0">
              <a:lnSpc>
                <a:spcPct val="100000"/>
              </a:lnSpc>
              <a:buNone/>
            </a:pPr>
            <a:r>
              <a:rPr lang="en-US" sz="2400" b="1" dirty="0"/>
              <a:t>For example:</a:t>
            </a:r>
          </a:p>
        </p:txBody>
      </p:sp>
      <p:pic>
        <p:nvPicPr>
          <p:cNvPr id="4" name="Picture 3">
            <a:extLst>
              <a:ext uri="{FF2B5EF4-FFF2-40B4-BE49-F238E27FC236}">
                <a16:creationId xmlns:a16="http://schemas.microsoft.com/office/drawing/2014/main" id="{67273949-DF44-437E-9B53-0BCD4E68C723}"/>
              </a:ext>
            </a:extLst>
          </p:cNvPr>
          <p:cNvPicPr>
            <a:picLocks noChangeAspect="1"/>
          </p:cNvPicPr>
          <p:nvPr/>
        </p:nvPicPr>
        <p:blipFill rotWithShape="1">
          <a:blip r:embed="rId2"/>
          <a:srcRect l="6002"/>
          <a:stretch/>
        </p:blipFill>
        <p:spPr>
          <a:xfrm>
            <a:off x="4475269" y="1676401"/>
            <a:ext cx="7311395" cy="2916860"/>
          </a:xfrm>
          <a:prstGeom prst="rect">
            <a:avLst/>
          </a:prstGeom>
        </p:spPr>
      </p:pic>
      <p:sp>
        <p:nvSpPr>
          <p:cNvPr id="8" name="Rectangle: Rounded Corners 7">
            <a:extLst>
              <a:ext uri="{FF2B5EF4-FFF2-40B4-BE49-F238E27FC236}">
                <a16:creationId xmlns:a16="http://schemas.microsoft.com/office/drawing/2014/main" id="{CCD16734-5AA0-4BF6-B405-75CF5661E85F}"/>
              </a:ext>
            </a:extLst>
          </p:cNvPr>
          <p:cNvSpPr/>
          <p:nvPr/>
        </p:nvSpPr>
        <p:spPr>
          <a:xfrm>
            <a:off x="4620402" y="4813688"/>
            <a:ext cx="7021127" cy="119149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Do not just read from the cards. Answer in full sentences.</a:t>
            </a:r>
          </a:p>
          <a:p>
            <a:pPr algn="ctr"/>
            <a:r>
              <a:rPr lang="en-US" sz="2400" b="1" dirty="0"/>
              <a:t>Pay attention to the grammar.</a:t>
            </a:r>
          </a:p>
        </p:txBody>
      </p:sp>
    </p:spTree>
    <p:extLst>
      <p:ext uri="{BB962C8B-B14F-4D97-AF65-F5344CB8AC3E}">
        <p14:creationId xmlns:p14="http://schemas.microsoft.com/office/powerpoint/2010/main" val="21591689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1" nodeType="clickEffect">
                                  <p:stCondLst>
                                    <p:cond delay="0"/>
                                  </p:stCondLst>
                                  <p:childTnLst>
                                    <p:animRot by="120000">
                                      <p:cBhvr>
                                        <p:cTn id="6" dur="100" fill="hold">
                                          <p:stCondLst>
                                            <p:cond delay="0"/>
                                          </p:stCondLst>
                                        </p:cTn>
                                        <p:tgtEl>
                                          <p:spTgt spid="3"/>
                                        </p:tgtEl>
                                        <p:attrNameLst>
                                          <p:attrName>r</p:attrName>
                                        </p:attrNameLst>
                                      </p:cBhvr>
                                    </p:animRot>
                                    <p:animRot by="-240000">
                                      <p:cBhvr>
                                        <p:cTn id="7" dur="200" fill="hold">
                                          <p:stCondLst>
                                            <p:cond delay="200"/>
                                          </p:stCondLst>
                                        </p:cTn>
                                        <p:tgtEl>
                                          <p:spTgt spid="3"/>
                                        </p:tgtEl>
                                        <p:attrNameLst>
                                          <p:attrName>r</p:attrName>
                                        </p:attrNameLst>
                                      </p:cBhvr>
                                    </p:animRot>
                                    <p:animRot by="240000">
                                      <p:cBhvr>
                                        <p:cTn id="8" dur="200" fill="hold">
                                          <p:stCondLst>
                                            <p:cond delay="400"/>
                                          </p:stCondLst>
                                        </p:cTn>
                                        <p:tgtEl>
                                          <p:spTgt spid="3"/>
                                        </p:tgtEl>
                                        <p:attrNameLst>
                                          <p:attrName>r</p:attrName>
                                        </p:attrNameLst>
                                      </p:cBhvr>
                                    </p:animRot>
                                    <p:animRot by="-240000">
                                      <p:cBhvr>
                                        <p:cTn id="9" dur="200" fill="hold">
                                          <p:stCondLst>
                                            <p:cond delay="600"/>
                                          </p:stCondLst>
                                        </p:cTn>
                                        <p:tgtEl>
                                          <p:spTgt spid="3"/>
                                        </p:tgtEl>
                                        <p:attrNameLst>
                                          <p:attrName>r</p:attrName>
                                        </p:attrNameLst>
                                      </p:cBhvr>
                                    </p:animRot>
                                    <p:animRot by="120000">
                                      <p:cBhvr>
                                        <p:cTn id="10" dur="200" fill="hold">
                                          <p:stCondLst>
                                            <p:cond delay="800"/>
                                          </p:stCondLst>
                                        </p:cTn>
                                        <p:tgtEl>
                                          <p:spTgt spid="3"/>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Effect transition="in" filter="fade">
                                      <p:cBhvr>
                                        <p:cTn id="15" dur="1000"/>
                                        <p:tgtEl>
                                          <p:spTgt spid="2">
                                            <p:txEl>
                                              <p:pRg st="0" end="0"/>
                                            </p:txEl>
                                          </p:spTgt>
                                        </p:tgtEl>
                                      </p:cBhvr>
                                    </p:animEffect>
                                    <p:anim calcmode="lin" valueType="num">
                                      <p:cBhvr>
                                        <p:cTn id="16"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2">
                                            <p:txEl>
                                              <p:pRg st="1" end="1"/>
                                            </p:txEl>
                                          </p:spTgt>
                                        </p:tgtEl>
                                        <p:attrNameLst>
                                          <p:attrName>style.visibility</p:attrName>
                                        </p:attrNameLst>
                                      </p:cBhvr>
                                      <p:to>
                                        <p:strVal val="visible"/>
                                      </p:to>
                                    </p:set>
                                    <p:animEffect transition="in" filter="fade">
                                      <p:cBhvr>
                                        <p:cTn id="22" dur="1000"/>
                                        <p:tgtEl>
                                          <p:spTgt spid="2">
                                            <p:txEl>
                                              <p:pRg st="1" end="1"/>
                                            </p:txEl>
                                          </p:spTgt>
                                        </p:tgtEl>
                                      </p:cBhvr>
                                    </p:animEffect>
                                    <p:anim calcmode="lin" valueType="num">
                                      <p:cBhvr>
                                        <p:cTn id="2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wheel(1)">
                                      <p:cBhvr>
                                        <p:cTn id="29" dur="20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randombar(horizontal)">
                                      <p:cBhvr>
                                        <p:cTn id="3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p:bldP spid="2" grpId="0" uiExpand="1" build="p"/>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6F7FAA46-F63C-45FE-B4F0-A7E677E9F4C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73" name="Straight Connector 72">
            <a:extLst>
              <a:ext uri="{FF2B5EF4-FFF2-40B4-BE49-F238E27FC236}">
                <a16:creationId xmlns:a16="http://schemas.microsoft.com/office/drawing/2014/main" id="{DA9B7795-7E78-4F68-B6FE-6ECC916562C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useBgFill="1">
        <p:nvSpPr>
          <p:cNvPr id="75" name="Rectangle 74">
            <a:extLst>
              <a:ext uri="{FF2B5EF4-FFF2-40B4-BE49-F238E27FC236}">
                <a16:creationId xmlns:a16="http://schemas.microsoft.com/office/drawing/2014/main" id="{B8D726A5-7900-41B4-8D49-49B4A2010E7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Related image">
            <a:extLst>
              <a:ext uri="{FF2B5EF4-FFF2-40B4-BE49-F238E27FC236}">
                <a16:creationId xmlns:a16="http://schemas.microsoft.com/office/drawing/2014/main" id="{9BA91A36-C44A-43DA-BC45-5EB0E9EE7692}"/>
              </a:ext>
            </a:extLst>
          </p:cNvPr>
          <p:cNvPicPr>
            <a:picLocks noChangeAspect="1" noChangeArrowheads="1"/>
          </p:cNvPicPr>
          <p:nvPr/>
        </p:nvPicPr>
        <p:blipFill rotWithShape="1">
          <a:blip r:embed="rId2">
            <a:alphaModFix amt="45000"/>
            <a:extLst>
              <a:ext uri="{28A0092B-C50C-407E-A947-70E740481C1C}">
                <a14:useLocalDpi xmlns:a14="http://schemas.microsoft.com/office/drawing/2010/main" val="0"/>
              </a:ext>
            </a:extLst>
          </a:blip>
          <a:srcRect t="30018" r="-1" b="10443"/>
          <a:stretch/>
        </p:blipFill>
        <p:spPr bwMode="auto">
          <a:xfrm>
            <a:off x="20" y="-1"/>
            <a:ext cx="12188932"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692697E-9A06-4957-8E00-D96191BF195E}"/>
              </a:ext>
            </a:extLst>
          </p:cNvPr>
          <p:cNvSpPr>
            <a:spLocks noGrp="1"/>
          </p:cNvSpPr>
          <p:nvPr>
            <p:ph type="title"/>
          </p:nvPr>
        </p:nvSpPr>
        <p:spPr>
          <a:xfrm>
            <a:off x="643467" y="643467"/>
            <a:ext cx="7164674" cy="5571066"/>
          </a:xfrm>
        </p:spPr>
        <p:txBody>
          <a:bodyPr vert="horz" lIns="91440" tIns="45720" rIns="91440" bIns="45720" rtlCol="0" anchor="ctr">
            <a:normAutofit/>
          </a:bodyPr>
          <a:lstStyle/>
          <a:p>
            <a:pPr algn="r"/>
            <a:r>
              <a:rPr lang="en-US" sz="6600" spc="200">
                <a:solidFill>
                  <a:schemeClr val="tx1"/>
                </a:solidFill>
              </a:rPr>
              <a:t>SPEAKING</a:t>
            </a:r>
            <a:br>
              <a:rPr lang="en-US" sz="6600" spc="200">
                <a:solidFill>
                  <a:schemeClr val="tx1"/>
                </a:solidFill>
              </a:rPr>
            </a:br>
            <a:r>
              <a:rPr lang="en-US" sz="6600" spc="200">
                <a:solidFill>
                  <a:schemeClr val="tx1"/>
                </a:solidFill>
              </a:rPr>
              <a:t>PART 1</a:t>
            </a:r>
          </a:p>
        </p:txBody>
      </p:sp>
      <p:cxnSp>
        <p:nvCxnSpPr>
          <p:cNvPr id="77" name="Straight Connector 76">
            <a:extLst>
              <a:ext uri="{FF2B5EF4-FFF2-40B4-BE49-F238E27FC236}">
                <a16:creationId xmlns:a16="http://schemas.microsoft.com/office/drawing/2014/main" id="{46E49661-E258-450C-8150-A91A6B30D1C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39605" y="1828800"/>
            <a:ext cx="0" cy="3200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673807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03231-9B69-48C3-8E10-6D50EA22EFAA}"/>
              </a:ext>
            </a:extLst>
          </p:cNvPr>
          <p:cNvSpPr>
            <a:spLocks noGrp="1"/>
          </p:cNvSpPr>
          <p:nvPr>
            <p:ph type="title"/>
          </p:nvPr>
        </p:nvSpPr>
        <p:spPr>
          <a:xfrm>
            <a:off x="1024128" y="585216"/>
            <a:ext cx="9720072" cy="1499616"/>
          </a:xfrm>
        </p:spPr>
        <p:txBody>
          <a:bodyPr>
            <a:normAutofit/>
          </a:bodyPr>
          <a:lstStyle/>
          <a:p>
            <a:r>
              <a:rPr lang="en-US"/>
              <a:t>Part 1</a:t>
            </a:r>
          </a:p>
        </p:txBody>
      </p:sp>
      <p:graphicFrame>
        <p:nvGraphicFramePr>
          <p:cNvPr id="5" name="Content Placeholder 4">
            <a:extLst>
              <a:ext uri="{FF2B5EF4-FFF2-40B4-BE49-F238E27FC236}">
                <a16:creationId xmlns:a16="http://schemas.microsoft.com/office/drawing/2014/main" id="{158157C9-CF43-47AD-AEFA-8A53A0930490}"/>
              </a:ext>
            </a:extLst>
          </p:cNvPr>
          <p:cNvGraphicFramePr>
            <a:graphicFrameLocks noGrp="1"/>
          </p:cNvGraphicFramePr>
          <p:nvPr>
            <p:ph idx="1"/>
            <p:extLst>
              <p:ext uri="{D42A27DB-BD31-4B8C-83A1-F6EECF244321}">
                <p14:modId xmlns:p14="http://schemas.microsoft.com/office/powerpoint/2010/main" val="441979809"/>
              </p:ext>
            </p:extLst>
          </p:nvPr>
        </p:nvGraphicFramePr>
        <p:xfrm>
          <a:off x="1023938" y="2286000"/>
          <a:ext cx="9720262"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1531824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C695245-44E3-4A14-900A-D06036644A4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481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62CB3A2-0705-49F1-8989-E33494FBD6C1}"/>
              </a:ext>
            </a:extLst>
          </p:cNvPr>
          <p:cNvSpPr>
            <a:spLocks noGrp="1"/>
          </p:cNvSpPr>
          <p:nvPr>
            <p:ph type="title"/>
          </p:nvPr>
        </p:nvSpPr>
        <p:spPr>
          <a:xfrm>
            <a:off x="616292" y="626533"/>
            <a:ext cx="3415612" cy="2092476"/>
          </a:xfrm>
        </p:spPr>
        <p:txBody>
          <a:bodyPr>
            <a:normAutofit/>
          </a:bodyPr>
          <a:lstStyle/>
          <a:p>
            <a:pPr algn="ctr"/>
            <a:r>
              <a:rPr lang="en-US" dirty="0">
                <a:solidFill>
                  <a:srgbClr val="FFFFFF"/>
                </a:solidFill>
              </a:rPr>
              <a:t>How to say you are ill</a:t>
            </a:r>
          </a:p>
        </p:txBody>
      </p:sp>
      <p:graphicFrame>
        <p:nvGraphicFramePr>
          <p:cNvPr id="5" name="Content Placeholder 2">
            <a:extLst>
              <a:ext uri="{FF2B5EF4-FFF2-40B4-BE49-F238E27FC236}">
                <a16:creationId xmlns:a16="http://schemas.microsoft.com/office/drawing/2014/main" id="{D94A7005-BF35-449A-BAF0-153E052FF8B7}"/>
              </a:ext>
            </a:extLst>
          </p:cNvPr>
          <p:cNvGraphicFramePr>
            <a:graphicFrameLocks noGrp="1"/>
          </p:cNvGraphicFramePr>
          <p:nvPr>
            <p:ph idx="1"/>
            <p:extLst>
              <p:ext uri="{D42A27DB-BD31-4B8C-83A1-F6EECF244321}">
                <p14:modId xmlns:p14="http://schemas.microsoft.com/office/powerpoint/2010/main" val="3085545363"/>
              </p:ext>
            </p:extLst>
          </p:nvPr>
        </p:nvGraphicFramePr>
        <p:xfrm>
          <a:off x="5603875" y="954088"/>
          <a:ext cx="5641975" cy="4921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074" name="Picture 2" descr="Related image">
            <a:extLst>
              <a:ext uri="{FF2B5EF4-FFF2-40B4-BE49-F238E27FC236}">
                <a16:creationId xmlns:a16="http://schemas.microsoft.com/office/drawing/2014/main" id="{1BDE2CB5-B2F9-4EE0-8A66-4A72B8A5FAC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5470" y="2719009"/>
            <a:ext cx="3817257" cy="38172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342284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090DCB5F-146D-478A-852A-34B16FE9F3A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TotalTime>
  <Words>420</Words>
  <Application>Microsoft Office PowerPoint</Application>
  <PresentationFormat>Widescreen</PresentationFormat>
  <Paragraphs>93</Paragraphs>
  <Slides>19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맑은 고딕</vt:lpstr>
      <vt:lpstr>Arial</vt:lpstr>
      <vt:lpstr>Calibri</vt:lpstr>
      <vt:lpstr>Calibri Light</vt:lpstr>
      <vt:lpstr>Tw Cen MT</vt:lpstr>
      <vt:lpstr>Wingdings 3</vt:lpstr>
      <vt:lpstr>Integral</vt:lpstr>
      <vt:lpstr>PowerPoint Presentation</vt:lpstr>
      <vt:lpstr>PowerPoint Presentation</vt:lpstr>
      <vt:lpstr>Part 1:  Student – examiner interaction</vt:lpstr>
      <vt:lpstr>Part 1:  Student – examiner interaction</vt:lpstr>
      <vt:lpstr>PowerPoint Presentation</vt:lpstr>
      <vt:lpstr>PART 2:  Student – student interaction</vt:lpstr>
      <vt:lpstr>SPEAKING PART 1</vt:lpstr>
      <vt:lpstr>Part 1</vt:lpstr>
      <vt:lpstr>How to say you are ill</vt:lpstr>
      <vt:lpstr>How to say you are feeling OK</vt:lpstr>
      <vt:lpstr>PowerPoint Presentation</vt:lpstr>
      <vt:lpstr>Health problems</vt:lpstr>
      <vt:lpstr>keep fit</vt:lpstr>
      <vt:lpstr>What do you do to stay healthy?</vt:lpstr>
      <vt:lpstr>Talk about a good exercise for health</vt:lpstr>
      <vt:lpstr>SPEAKING PART 2</vt:lpstr>
      <vt:lpstr>Ask and answer</vt:lpstr>
      <vt:lpstr>Ask and answer</vt:lpstr>
      <vt:lpstr>Based on the given information, talk about the Horse-riding lessons.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Bamboo Trang</dc:creator>
  <cp:lastModifiedBy>Windows User</cp:lastModifiedBy>
  <cp:revision>3</cp:revision>
  <dcterms:created xsi:type="dcterms:W3CDTF">2019-11-15T08:01:59Z</dcterms:created>
  <dcterms:modified xsi:type="dcterms:W3CDTF">2022-04-07T02:36:25Z</dcterms:modified>
</cp:coreProperties>
</file>