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7" r:id="rId2"/>
    <p:sldId id="430" r:id="rId3"/>
    <p:sldId id="432" r:id="rId4"/>
    <p:sldId id="439" r:id="rId5"/>
    <p:sldId id="442" r:id="rId6"/>
    <p:sldId id="443" r:id="rId7"/>
    <p:sldId id="444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FF0066"/>
    <a:srgbClr val="0066FF"/>
    <a:srgbClr val="FF7C80"/>
    <a:srgbClr val="FF6600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508919" y="3962400"/>
            <a:ext cx="12656582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7: LÀM ĐỒ DÙNG HỌC TẬP 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53772" y="800100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056" y="570587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31587" y="103853"/>
            <a:ext cx="5878532" cy="994830"/>
            <a:chOff x="4270277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4270277" y="164812"/>
              <a:ext cx="5779343" cy="994830"/>
              <a:chOff x="4270277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4270277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23674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20976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7: LÀM ĐỒ DÙNG HỌC TẬP  (T3)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01914" y="1782783"/>
            <a:ext cx="5164805" cy="677108"/>
            <a:chOff x="1508918" y="1888664"/>
            <a:chExt cx="9353481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9353481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Giới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thiệu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sản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phẩm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878184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E35230AE-2AB9-E687-AB35-BDDAF364319C}"/>
              </a:ext>
            </a:extLst>
          </p:cNvPr>
          <p:cNvSpPr txBox="1"/>
          <p:nvPr/>
        </p:nvSpPr>
        <p:spPr>
          <a:xfrm>
            <a:off x="1601914" y="2714571"/>
            <a:ext cx="124331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Nêu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yêu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C0E84B84-C80F-7905-36D7-E5EE0490D7C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9129" y="2625591"/>
            <a:ext cx="893517" cy="8935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D550F29-74B6-B910-3864-1780BC38CF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977" y="3962400"/>
            <a:ext cx="4088134" cy="482800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6126910-00EE-5A9E-C07B-93E5BA6DE920}"/>
              </a:ext>
            </a:extLst>
          </p:cNvPr>
          <p:cNvSpPr txBox="1"/>
          <p:nvPr/>
        </p:nvSpPr>
        <p:spPr>
          <a:xfrm>
            <a:off x="5788111" y="4876800"/>
            <a:ext cx="9448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cân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31587" y="103853"/>
            <a:ext cx="5878532" cy="994830"/>
            <a:chOff x="4270277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4270277" y="164812"/>
              <a:ext cx="5779343" cy="994830"/>
              <a:chOff x="4270277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4270277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23674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20976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7: LÀM ĐỒ DÙNG HỌC TẬP (T3)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0D3750-FA58-77F8-FFC7-C394F81FED5A}"/>
              </a:ext>
            </a:extLst>
          </p:cNvPr>
          <p:cNvSpPr txBox="1"/>
          <p:nvPr/>
        </p:nvSpPr>
        <p:spPr>
          <a:xfrm>
            <a:off x="670719" y="1856399"/>
            <a:ext cx="10134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u="sng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nl-NL" sz="3600" b="1" u="sng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 bị vật liệu và dụng cụ</a:t>
            </a:r>
            <a:r>
              <a:rPr lang="nl-NL" sz="3600" b="1" u="sng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600" u="sng" dirty="0">
              <a:solidFill>
                <a:srgbClr val="FF0066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641762-ABA9-FD01-F19F-9EA6BAE505A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67481" y="3962295"/>
            <a:ext cx="15773399" cy="3657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878138-58BA-18F2-C9EF-B0BED9E1CE5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9718" y="2611683"/>
            <a:ext cx="1198317" cy="11983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325D49E-B111-3E15-CBF6-357FFB45DFB5}"/>
              </a:ext>
            </a:extLst>
          </p:cNvPr>
          <p:cNvSpPr txBox="1"/>
          <p:nvPr/>
        </p:nvSpPr>
        <p:spPr>
          <a:xfrm>
            <a:off x="1627701" y="2809657"/>
            <a:ext cx="132924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đây,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287994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31587" y="103853"/>
            <a:ext cx="5878532" cy="994830"/>
            <a:chOff x="4270277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4270277" y="164812"/>
              <a:ext cx="5779343" cy="994830"/>
              <a:chOff x="4270277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4270277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23674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20976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7: LÀM ĐỒ DÙNG HỌC TẬP (T1)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0D3750-FA58-77F8-FFC7-C394F81FED5A}"/>
              </a:ext>
            </a:extLst>
          </p:cNvPr>
          <p:cNvSpPr txBox="1"/>
          <p:nvPr/>
        </p:nvSpPr>
        <p:spPr>
          <a:xfrm>
            <a:off x="670719" y="1856399"/>
            <a:ext cx="10134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b="1" u="sng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nl-NL" sz="3600" b="1" u="sng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 bị vật liệu và dụng cụ</a:t>
            </a:r>
            <a:r>
              <a:rPr lang="nl-NL" sz="3600" b="1" u="sng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600" u="sng" dirty="0">
              <a:solidFill>
                <a:srgbClr val="FF006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3392DC-B9C3-58E6-1C80-014FFD2CE187}"/>
              </a:ext>
            </a:extLst>
          </p:cNvPr>
          <p:cNvSpPr txBox="1"/>
          <p:nvPr/>
        </p:nvSpPr>
        <p:spPr>
          <a:xfrm>
            <a:off x="1030836" y="2573417"/>
            <a:ext cx="152608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đây,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nêu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6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641762-ABA9-FD01-F19F-9EA6BAE505A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62319" y="4114800"/>
            <a:ext cx="6614319" cy="42957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ADBC7D2-3F70-7277-22D6-14ED0FE09CA2}"/>
              </a:ext>
            </a:extLst>
          </p:cNvPr>
          <p:cNvSpPr txBox="1"/>
          <p:nvPr/>
        </p:nvSpPr>
        <p:spPr>
          <a:xfrm>
            <a:off x="899319" y="3886199"/>
            <a:ext cx="8492897" cy="4524315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trang: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công: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chì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lên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tô, trang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0" dirty="0" err="1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200" b="1" i="0" dirty="0">
                <a:solidFill>
                  <a:srgbClr val="3333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784006-2C99-81EB-35BC-057FA3FC979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02" y="2590800"/>
            <a:ext cx="1198317" cy="119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0552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31587" y="103853"/>
            <a:ext cx="5878532" cy="994830"/>
            <a:chOff x="4270277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4270277" y="164812"/>
              <a:ext cx="5779343" cy="994830"/>
              <a:chOff x="4270277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4270277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23674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20976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7: LÀM ĐỒ DÙNG HỌC TẬP  (T3)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7FE115-09C1-0276-86A6-7AA3530C9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719" y="2667000"/>
            <a:ext cx="15910719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1030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796E9-ED8A-844E-4CE7-1A59C96D9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E36F3-B2BB-20C1-4657-28762A2AF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1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9877</TotalTime>
  <Words>341</Words>
  <PresentationFormat>Custom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2008-09-09T22:52:10Z</dcterms:created>
  <dcterms:modified xsi:type="dcterms:W3CDTF">2022-08-26T02:49:19Z</dcterms:modified>
</cp:coreProperties>
</file>