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93400" cy="7556500"/>
  <p:notesSz cx="6858000" cy="9144000"/>
  <p:embeddedFontLst>
    <p:embeddedFont>
      <p:font typeface="Agrandir Narrow Heavy" panose="020B0604020202020204" charset="0"/>
      <p:regular r:id="rId13"/>
    </p:embeddedFont>
    <p:embeddedFont>
      <p:font typeface="Baloo" panose="020B0604020202020204" charset="0"/>
      <p:regular r:id="rId14"/>
    </p:embeddedFont>
    <p:embeddedFont>
      <p:font typeface="Childos Arabic Light" panose="020B0604020202020204" charset="-78"/>
      <p:regular r:id="rId15"/>
    </p:embeddedFont>
    <p:embeddedFont>
      <p:font typeface="Glacial Indifference" panose="020B0604020202020204" charset="0"/>
      <p:regular r:id="rId16"/>
    </p:embeddedFont>
    <p:embeddedFont>
      <p:font typeface="Halley" panose="020B0604020202020204" charset="0"/>
      <p:regular r:id="rId17"/>
    </p:embeddedFont>
    <p:embeddedFont>
      <p:font typeface="League Spartan" panose="020B0604020202020204" charset="0"/>
      <p:regular r:id="rId18"/>
    </p:embeddedFont>
    <p:embeddedFont>
      <p:font typeface="LoungeTH Bold" panose="020B0604020202020204" charset="0"/>
      <p:regular r:id="rId19"/>
    </p:embeddedFont>
    <p:embeddedFont>
      <p:font typeface="Lucida Fax" panose="02060602050505020204" pitchFamily="18" charset="0"/>
      <p:regular r:id="rId20"/>
      <p:bold r:id="rId21"/>
      <p:italic r:id="rId22"/>
      <p:boldItalic r:id="rId23"/>
    </p:embeddedFont>
    <p:embeddedFont>
      <p:font typeface="Marykate" panose="020B0604020202020204" charset="0"/>
      <p:regular r:id="rId24"/>
    </p:embeddedFont>
    <p:embeddedFont>
      <p:font typeface="Tropika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3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3.jpeg"/><Relationship Id="rId3" Type="http://schemas.microsoft.com/office/2007/relationships/media" Target="../media/media2.mp3"/><Relationship Id="rId21" Type="http://schemas.microsoft.com/office/2007/relationships/media" Target="../media/media11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2.sv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1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3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audio" Target="../media/media14.mp3"/><Relationship Id="rId5" Type="http://schemas.microsoft.com/office/2007/relationships/media" Target="../media/media14.mp3"/><Relationship Id="rId10" Type="http://schemas.openxmlformats.org/officeDocument/2006/relationships/image" Target="../media/image4.png"/><Relationship Id="rId4" Type="http://schemas.openxmlformats.org/officeDocument/2006/relationships/audio" Target="../media/media13.mp3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460" y="158953"/>
            <a:ext cx="10339397" cy="7173135"/>
          </a:xfrm>
          <a:custGeom>
            <a:avLst/>
            <a:gdLst/>
            <a:ahLst/>
            <a:cxnLst/>
            <a:rect l="l" t="t" r="r" b="b"/>
            <a:pathLst>
              <a:path w="10339397" h="7173135">
                <a:moveTo>
                  <a:pt x="0" y="0"/>
                </a:moveTo>
                <a:lnTo>
                  <a:pt x="10339397" y="0"/>
                </a:lnTo>
                <a:lnTo>
                  <a:pt x="10339397" y="7173135"/>
                </a:lnTo>
                <a:lnTo>
                  <a:pt x="0" y="717313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60011" y="189956"/>
            <a:ext cx="10144125" cy="7172325"/>
          </a:xfrm>
          <a:custGeom>
            <a:avLst/>
            <a:gdLst/>
            <a:ahLst/>
            <a:cxnLst/>
            <a:rect l="l" t="t" r="r" b="b"/>
            <a:pathLst>
              <a:path w="10144125" h="7172325">
                <a:moveTo>
                  <a:pt x="0" y="0"/>
                </a:moveTo>
                <a:lnTo>
                  <a:pt x="10144125" y="0"/>
                </a:lnTo>
                <a:lnTo>
                  <a:pt x="10144125" y="7172325"/>
                </a:lnTo>
                <a:lnTo>
                  <a:pt x="0" y="7172325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eus75023">
            <a:hlinkClick r:id="" action="ppaction://media"/>
            <a:extLst>
              <a:ext uri="{FF2B5EF4-FFF2-40B4-BE49-F238E27FC236}">
                <a16:creationId xmlns:a16="http://schemas.microsoft.com/office/drawing/2014/main" id="{D91041FB-30FD-8CBF-B5CC-FF41F8A32C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155700" y="3745115"/>
            <a:ext cx="406400" cy="406400"/>
          </a:xfrm>
          <a:prstGeom prst="rect">
            <a:avLst/>
          </a:prstGeom>
        </p:spPr>
      </p:pic>
      <p:pic>
        <p:nvPicPr>
          <p:cNvPr id="5" name="to">
            <a:hlinkClick r:id="" action="ppaction://media"/>
            <a:extLst>
              <a:ext uri="{FF2B5EF4-FFF2-40B4-BE49-F238E27FC236}">
                <a16:creationId xmlns:a16="http://schemas.microsoft.com/office/drawing/2014/main" id="{882D3341-F9D4-1C85-2B13-C03A27FA0FE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908300" y="3575050"/>
            <a:ext cx="406400" cy="406400"/>
          </a:xfrm>
          <a:prstGeom prst="rect">
            <a:avLst/>
          </a:prstGeom>
        </p:spPr>
      </p:pic>
      <p:pic>
        <p:nvPicPr>
          <p:cNvPr id="6" name="three">
            <a:hlinkClick r:id="" action="ppaction://media"/>
            <a:extLst>
              <a:ext uri="{FF2B5EF4-FFF2-40B4-BE49-F238E27FC236}">
                <a16:creationId xmlns:a16="http://schemas.microsoft.com/office/drawing/2014/main" id="{54881B71-90D7-1049-02F3-BCFE91EA131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660900" y="3575050"/>
            <a:ext cx="406400" cy="406400"/>
          </a:xfrm>
          <a:prstGeom prst="rect">
            <a:avLst/>
          </a:prstGeom>
        </p:spPr>
      </p:pic>
      <p:pic>
        <p:nvPicPr>
          <p:cNvPr id="7" name="for">
            <a:hlinkClick r:id="" action="ppaction://media"/>
            <a:extLst>
              <a:ext uri="{FF2B5EF4-FFF2-40B4-BE49-F238E27FC236}">
                <a16:creationId xmlns:a16="http://schemas.microsoft.com/office/drawing/2014/main" id="{ACB07DB3-2E95-DB6E-BF94-EECA9787138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946900" y="3626939"/>
            <a:ext cx="406400" cy="406400"/>
          </a:xfrm>
          <a:prstGeom prst="rect">
            <a:avLst/>
          </a:prstGeom>
        </p:spPr>
      </p:pic>
      <p:pic>
        <p:nvPicPr>
          <p:cNvPr id="8" name="five">
            <a:hlinkClick r:id="" action="ppaction://media"/>
            <a:extLst>
              <a:ext uri="{FF2B5EF4-FFF2-40B4-BE49-F238E27FC236}">
                <a16:creationId xmlns:a16="http://schemas.microsoft.com/office/drawing/2014/main" id="{E7B4A321-EF2C-81DD-55F7-0BCBF6D4966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760031" y="3745115"/>
            <a:ext cx="406400" cy="406400"/>
          </a:xfrm>
          <a:prstGeom prst="rect">
            <a:avLst/>
          </a:prstGeom>
        </p:spPr>
      </p:pic>
      <p:pic>
        <p:nvPicPr>
          <p:cNvPr id="9" name="six">
            <a:hlinkClick r:id="" action="ppaction://media"/>
            <a:extLst>
              <a:ext uri="{FF2B5EF4-FFF2-40B4-BE49-F238E27FC236}">
                <a16:creationId xmlns:a16="http://schemas.microsoft.com/office/drawing/2014/main" id="{FC21215A-3C2F-4F8F-662E-6EB7CF928DB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52500" y="6778648"/>
            <a:ext cx="406400" cy="406400"/>
          </a:xfrm>
          <a:prstGeom prst="rect">
            <a:avLst/>
          </a:prstGeom>
        </p:spPr>
      </p:pic>
      <p:pic>
        <p:nvPicPr>
          <p:cNvPr id="10" name="eight">
            <a:hlinkClick r:id="" action="ppaction://media"/>
            <a:extLst>
              <a:ext uri="{FF2B5EF4-FFF2-40B4-BE49-F238E27FC236}">
                <a16:creationId xmlns:a16="http://schemas.microsoft.com/office/drawing/2014/main" id="{071F5A88-CE20-A3B7-650F-7BEA23ABB36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594431" y="6919287"/>
            <a:ext cx="406400" cy="406400"/>
          </a:xfrm>
          <a:prstGeom prst="rect">
            <a:avLst/>
          </a:prstGeom>
        </p:spPr>
      </p:pic>
      <p:pic>
        <p:nvPicPr>
          <p:cNvPr id="11" name="seven">
            <a:hlinkClick r:id="" action="ppaction://media"/>
            <a:extLst>
              <a:ext uri="{FF2B5EF4-FFF2-40B4-BE49-F238E27FC236}">
                <a16:creationId xmlns:a16="http://schemas.microsoft.com/office/drawing/2014/main" id="{A84DD79B-9643-348F-68A4-D7D5C9E3E00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881337" y="6959301"/>
            <a:ext cx="406400" cy="406400"/>
          </a:xfrm>
          <a:prstGeom prst="rect">
            <a:avLst/>
          </a:prstGeom>
        </p:spPr>
      </p:pic>
      <p:pic>
        <p:nvPicPr>
          <p:cNvPr id="13" name="ten">
            <a:hlinkClick r:id="" action="ppaction://media"/>
            <a:extLst>
              <a:ext uri="{FF2B5EF4-FFF2-40B4-BE49-F238E27FC236}">
                <a16:creationId xmlns:a16="http://schemas.microsoft.com/office/drawing/2014/main" id="{2FB2362A-0B37-8570-9416-C23311D5E39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703094" y="6878070"/>
            <a:ext cx="406400" cy="406400"/>
          </a:xfrm>
          <a:prstGeom prst="rect">
            <a:avLst/>
          </a:prstGeom>
        </p:spPr>
      </p:pic>
      <p:pic>
        <p:nvPicPr>
          <p:cNvPr id="14" name="nice">
            <a:hlinkClick r:id="" action="ppaction://media"/>
            <a:extLst>
              <a:ext uri="{FF2B5EF4-FFF2-40B4-BE49-F238E27FC236}">
                <a16:creationId xmlns:a16="http://schemas.microsoft.com/office/drawing/2014/main" id="{573479F6-5388-A060-6C4F-A7711A9ED19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743700" y="6940785"/>
            <a:ext cx="406400" cy="406400"/>
          </a:xfrm>
          <a:prstGeom prst="rect">
            <a:avLst/>
          </a:prstGeom>
        </p:spPr>
      </p:pic>
      <p:pic>
        <p:nvPicPr>
          <p:cNvPr id="15" name="luvvoice.com-20241208-1uH3Ie">
            <a:hlinkClick r:id="" action="ppaction://media"/>
            <a:extLst>
              <a:ext uri="{FF2B5EF4-FFF2-40B4-BE49-F238E27FC236}">
                <a16:creationId xmlns:a16="http://schemas.microsoft.com/office/drawing/2014/main" id="{14AEEB3E-703D-176F-3AAC-C9F837CAEBD8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687455" y="34925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90718" y="181023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1"/>
              </a:lnSpc>
            </a:pPr>
            <a:r>
              <a:rPr lang="en-US" sz="4522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5999" y="944299"/>
            <a:ext cx="3773738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3"/>
              </a:lnSpc>
            </a:pPr>
            <a:r>
              <a:rPr lang="en-US" sz="2067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7. Fill the missing numbers: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3393" y="2043417"/>
            <a:ext cx="352558" cy="868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3"/>
              </a:lnSpc>
            </a:pPr>
            <a:r>
              <a:rPr lang="en-US" sz="4817" b="1">
                <a:solidFill>
                  <a:srgbClr val="000000"/>
                </a:solidFill>
                <a:latin typeface="LoungeTH Bold"/>
                <a:ea typeface="LoungeTH Bold"/>
                <a:cs typeface="LoungeTH Bold"/>
                <a:sym typeface="LoungeTH Bold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43393" y="4538548"/>
            <a:ext cx="352558" cy="868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3"/>
              </a:lnSpc>
            </a:pPr>
            <a:r>
              <a:rPr lang="en-US" sz="4817" b="1">
                <a:solidFill>
                  <a:srgbClr val="000000"/>
                </a:solidFill>
                <a:latin typeface="LoungeTH Bold"/>
                <a:ea typeface="LoungeTH Bold"/>
                <a:cs typeface="LoungeTH Bold"/>
                <a:sym typeface="LoungeTH Bold"/>
              </a:rPr>
              <a:t>6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58267" y="2043417"/>
            <a:ext cx="352558" cy="868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3"/>
              </a:lnSpc>
            </a:pPr>
            <a:r>
              <a:rPr lang="en-US" sz="4817" b="1">
                <a:solidFill>
                  <a:srgbClr val="000000"/>
                </a:solidFill>
                <a:latin typeface="LoungeTH Bold"/>
                <a:ea typeface="LoungeTH Bold"/>
                <a:cs typeface="LoungeTH Bold"/>
                <a:sym typeface="LoungeTH Bold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73151" y="4538548"/>
            <a:ext cx="352558" cy="868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3"/>
              </a:lnSpc>
            </a:pPr>
            <a:r>
              <a:rPr lang="en-US" sz="4817" b="1">
                <a:solidFill>
                  <a:srgbClr val="000000"/>
                </a:solidFill>
                <a:latin typeface="LoungeTH Bold"/>
                <a:ea typeface="LoungeTH Bold"/>
                <a:cs typeface="LoungeTH Bold"/>
                <a:sym typeface="LoungeTH Bold"/>
              </a:rPr>
              <a:t>8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88026" y="2043417"/>
            <a:ext cx="352558" cy="868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3"/>
              </a:lnSpc>
            </a:pPr>
            <a:r>
              <a:rPr lang="en-US" sz="4817" b="1">
                <a:solidFill>
                  <a:srgbClr val="000000"/>
                </a:solidFill>
                <a:latin typeface="LoungeTH Bold"/>
                <a:ea typeface="LoungeTH Bold"/>
                <a:cs typeface="LoungeTH Bold"/>
                <a:sym typeface="LoungeTH Bold"/>
              </a:rPr>
              <a:t>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02900" y="2043417"/>
            <a:ext cx="352558" cy="868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3"/>
              </a:lnSpc>
            </a:pPr>
            <a:r>
              <a:rPr lang="en-US" sz="4817" b="1">
                <a:solidFill>
                  <a:srgbClr val="000000"/>
                </a:solidFill>
                <a:latin typeface="LoungeTH Bold"/>
                <a:ea typeface="LoungeTH Bold"/>
                <a:cs typeface="LoungeTH Bold"/>
                <a:sym typeface="LoungeTH Bold"/>
              </a:rPr>
              <a:t>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90718" y="181023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1"/>
              </a:lnSpc>
            </a:pPr>
            <a:r>
              <a:rPr lang="en-US" sz="4522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5999" y="944299"/>
            <a:ext cx="1280855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3"/>
              </a:lnSpc>
            </a:pPr>
            <a:r>
              <a:rPr lang="en-US" sz="2067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8. Count: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95942" y="1002011"/>
            <a:ext cx="343919" cy="5975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93"/>
              </a:lnSpc>
            </a:pPr>
            <a:r>
              <a:rPr lang="en-US" sz="5225">
                <a:solidFill>
                  <a:srgbClr val="545454"/>
                </a:solidFill>
                <a:latin typeface="Tropika"/>
                <a:ea typeface="Tropika"/>
                <a:cs typeface="Tropika"/>
                <a:sym typeface="Tropika"/>
              </a:rPr>
              <a:t>1 2 3</a:t>
            </a:r>
          </a:p>
          <a:p>
            <a:pPr algn="r">
              <a:lnSpc>
                <a:spcPts val="10858"/>
              </a:lnSpc>
            </a:pPr>
            <a:r>
              <a:rPr lang="en-US" sz="5225">
                <a:solidFill>
                  <a:srgbClr val="545454"/>
                </a:solidFill>
                <a:latin typeface="Tropika"/>
                <a:ea typeface="Tropika"/>
                <a:cs typeface="Tropika"/>
                <a:sym typeface="Tropika"/>
              </a:rPr>
              <a:t>2</a:t>
            </a:r>
          </a:p>
          <a:p>
            <a:pPr algn="r">
              <a:lnSpc>
                <a:spcPts val="4086"/>
              </a:lnSpc>
            </a:pPr>
            <a:r>
              <a:rPr lang="en-US" sz="5225">
                <a:solidFill>
                  <a:srgbClr val="545454"/>
                </a:solidFill>
                <a:latin typeface="Tropika"/>
                <a:ea typeface="Tropika"/>
                <a:cs typeface="Tropika"/>
                <a:sym typeface="Tropika"/>
              </a:rPr>
              <a:t>4</a:t>
            </a:r>
          </a:p>
          <a:p>
            <a:pPr algn="r">
              <a:lnSpc>
                <a:spcPts val="10926"/>
              </a:lnSpc>
            </a:pPr>
            <a:r>
              <a:rPr lang="en-US" sz="5225">
                <a:solidFill>
                  <a:srgbClr val="545454"/>
                </a:solidFill>
                <a:latin typeface="Tropika"/>
                <a:ea typeface="Tropika"/>
                <a:cs typeface="Tropika"/>
                <a:sym typeface="Tropika"/>
              </a:rPr>
              <a:t>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38503" y="1002011"/>
            <a:ext cx="325593" cy="5975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93"/>
              </a:lnSpc>
            </a:pPr>
            <a:r>
              <a:rPr lang="en-US" sz="5225">
                <a:solidFill>
                  <a:srgbClr val="545454"/>
                </a:solidFill>
                <a:latin typeface="Tropika"/>
                <a:ea typeface="Tropika"/>
                <a:cs typeface="Tropika"/>
                <a:sym typeface="Tropika"/>
              </a:rPr>
              <a:t>3 4 5</a:t>
            </a:r>
          </a:p>
          <a:p>
            <a:pPr algn="just">
              <a:lnSpc>
                <a:spcPts val="10858"/>
              </a:lnSpc>
            </a:pPr>
            <a:r>
              <a:rPr lang="en-US" sz="5225">
                <a:solidFill>
                  <a:srgbClr val="545454"/>
                </a:solidFill>
                <a:latin typeface="Tropika"/>
                <a:ea typeface="Tropika"/>
                <a:cs typeface="Tropika"/>
                <a:sym typeface="Tropika"/>
              </a:rPr>
              <a:t>3</a:t>
            </a:r>
          </a:p>
          <a:p>
            <a:pPr algn="just">
              <a:lnSpc>
                <a:spcPts val="4086"/>
              </a:lnSpc>
            </a:pPr>
            <a:r>
              <a:rPr lang="en-US" sz="5225">
                <a:solidFill>
                  <a:srgbClr val="545454"/>
                </a:solidFill>
                <a:latin typeface="Tropika"/>
                <a:ea typeface="Tropika"/>
                <a:cs typeface="Tropika"/>
                <a:sym typeface="Tropika"/>
              </a:rPr>
              <a:t>6</a:t>
            </a:r>
          </a:p>
          <a:p>
            <a:pPr algn="just">
              <a:lnSpc>
                <a:spcPts val="10926"/>
              </a:lnSpc>
            </a:pPr>
            <a:r>
              <a:rPr lang="en-US" sz="5225">
                <a:solidFill>
                  <a:srgbClr val="545454"/>
                </a:solidFill>
                <a:latin typeface="Tropika"/>
                <a:ea typeface="Tropika"/>
                <a:cs typeface="Tropika"/>
                <a:sym typeface="Tropika"/>
              </a:rPr>
              <a:t>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750294" y="1108577"/>
            <a:ext cx="3110427" cy="474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99" spc="12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1.What number is it?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30320" y="1565777"/>
            <a:ext cx="2508542" cy="474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- It’s number ...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5999" y="4692120"/>
            <a:ext cx="6305798" cy="93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3. How many fingers are there on 2 hand? - There are 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9963" y="2887789"/>
            <a:ext cx="6543513" cy="93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2. 1. How many fingers are there on 1 hand? - There are 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7631" y="181023"/>
            <a:ext cx="3195018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1"/>
              </a:lnSpc>
            </a:pPr>
            <a:r>
              <a:rPr lang="en-US" sz="4522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I. QUESTION</a:t>
            </a:r>
          </a:p>
        </p:txBody>
      </p:sp>
      <p:pic>
        <p:nvPicPr>
          <p:cNvPr id="8" name="mp3-output-ttsfree(dot)com">
            <a:hlinkClick r:id="" action="ppaction://media"/>
            <a:extLst>
              <a:ext uri="{FF2B5EF4-FFF2-40B4-BE49-F238E27FC236}">
                <a16:creationId xmlns:a16="http://schemas.microsoft.com/office/drawing/2014/main" id="{497ABD3B-AC3D-4B68-B199-ED21DDFD4A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92959" y="4760473"/>
            <a:ext cx="406400" cy="406400"/>
          </a:xfrm>
          <a:prstGeom prst="rect">
            <a:avLst/>
          </a:prstGeom>
        </p:spPr>
      </p:pic>
      <p:pic>
        <p:nvPicPr>
          <p:cNvPr id="9" name="mp3-output-ttsfree(dot)com (1)">
            <a:hlinkClick r:id="" action="ppaction://media"/>
            <a:extLst>
              <a:ext uri="{FF2B5EF4-FFF2-40B4-BE49-F238E27FC236}">
                <a16:creationId xmlns:a16="http://schemas.microsoft.com/office/drawing/2014/main" id="{3FFBECDE-ECA7-A139-195F-7B44AC40A9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6970" y="2959264"/>
            <a:ext cx="406400" cy="406400"/>
          </a:xfrm>
          <a:prstGeom prst="rect">
            <a:avLst/>
          </a:prstGeom>
        </p:spPr>
      </p:pic>
      <p:pic>
        <p:nvPicPr>
          <p:cNvPr id="10" name="luvvoice.com-20241208-SXH5YO">
            <a:hlinkClick r:id="" action="ppaction://media"/>
            <a:extLst>
              <a:ext uri="{FF2B5EF4-FFF2-40B4-BE49-F238E27FC236}">
                <a16:creationId xmlns:a16="http://schemas.microsoft.com/office/drawing/2014/main" id="{1828854A-42B9-4DE3-7D1A-CBF52569987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3894" y="127355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51387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2"/>
                </a:lnTo>
                <a:lnTo>
                  <a:pt x="0" y="7300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12155" y="6358519"/>
            <a:ext cx="477079" cy="44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1"/>
              </a:lnSpc>
            </a:pPr>
            <a:r>
              <a:rPr lang="en-US" sz="2543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six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5069" y="3255969"/>
            <a:ext cx="634203" cy="44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1"/>
              </a:lnSpc>
            </a:pPr>
            <a:r>
              <a:rPr lang="en-US" sz="2543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one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85380" y="3255969"/>
            <a:ext cx="672760" cy="492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1"/>
              </a:lnSpc>
            </a:pPr>
            <a:r>
              <a:rPr lang="en-US" sz="2543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ttwo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49103" y="6358519"/>
            <a:ext cx="984714" cy="44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1"/>
              </a:lnSpc>
            </a:pPr>
            <a:r>
              <a:rPr lang="en-US" sz="2543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seven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53172" y="3309566"/>
            <a:ext cx="985895" cy="439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1"/>
              </a:lnSpc>
            </a:pPr>
            <a:r>
              <a:rPr lang="en-US" sz="254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thr</a:t>
            </a:r>
            <a:r>
              <a:rPr lang="en-US" sz="2543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</a:t>
            </a:r>
            <a:r>
              <a:rPr lang="en-US" sz="254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</a:t>
            </a:r>
            <a:r>
              <a:rPr lang="en-US" sz="2543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iolo</a:t>
            </a:r>
            <a:r>
              <a:rPr lang="en-US" sz="254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</a:t>
            </a:r>
            <a:r>
              <a:rPr lang="en-US" sz="2543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82592" y="6358519"/>
            <a:ext cx="871033" cy="44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1"/>
              </a:lnSpc>
            </a:pPr>
            <a:r>
              <a:rPr lang="en-US" sz="2543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eight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31807" y="6358519"/>
            <a:ext cx="733692" cy="44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1"/>
              </a:lnSpc>
            </a:pPr>
            <a:r>
              <a:rPr lang="en-US" sz="2543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nine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18373" y="3334522"/>
            <a:ext cx="721490" cy="44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1"/>
              </a:lnSpc>
            </a:pPr>
            <a:r>
              <a:rPr lang="en-US" sz="2543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four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36682" y="3300041"/>
            <a:ext cx="629269" cy="44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1"/>
              </a:lnSpc>
            </a:pPr>
            <a:r>
              <a:rPr lang="en-US" sz="2543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five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12657" y="6358519"/>
            <a:ext cx="546592" cy="44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1"/>
              </a:lnSpc>
            </a:pPr>
            <a:r>
              <a:rPr lang="en-US" sz="2543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6387" y="181023"/>
            <a:ext cx="4211384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1"/>
              </a:lnSpc>
            </a:pPr>
            <a:r>
              <a:rPr lang="en-US" sz="4522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460" y="158953"/>
            <a:ext cx="10339397" cy="7173135"/>
          </a:xfrm>
          <a:custGeom>
            <a:avLst/>
            <a:gdLst/>
            <a:ahLst/>
            <a:cxnLst/>
            <a:rect l="l" t="t" r="r" b="b"/>
            <a:pathLst>
              <a:path w="10339397" h="7173135">
                <a:moveTo>
                  <a:pt x="0" y="0"/>
                </a:moveTo>
                <a:lnTo>
                  <a:pt x="10339397" y="0"/>
                </a:lnTo>
                <a:lnTo>
                  <a:pt x="10339397" y="7173135"/>
                </a:lnTo>
                <a:lnTo>
                  <a:pt x="0" y="7173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355971" y="1419530"/>
            <a:ext cx="971550" cy="1381125"/>
          </a:xfrm>
          <a:custGeom>
            <a:avLst/>
            <a:gdLst/>
            <a:ahLst/>
            <a:cxnLst/>
            <a:rect l="l" t="t" r="r" b="b"/>
            <a:pathLst>
              <a:path w="971550" h="1381125">
                <a:moveTo>
                  <a:pt x="0" y="0"/>
                </a:moveTo>
                <a:lnTo>
                  <a:pt x="971550" y="0"/>
                </a:lnTo>
                <a:lnTo>
                  <a:pt x="971550" y="1381125"/>
                </a:lnTo>
                <a:lnTo>
                  <a:pt x="0" y="1381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480406" y="1419530"/>
            <a:ext cx="971550" cy="1381125"/>
          </a:xfrm>
          <a:custGeom>
            <a:avLst/>
            <a:gdLst/>
            <a:ahLst/>
            <a:cxnLst/>
            <a:rect l="l" t="t" r="r" b="b"/>
            <a:pathLst>
              <a:path w="971550" h="1381125">
                <a:moveTo>
                  <a:pt x="0" y="0"/>
                </a:moveTo>
                <a:lnTo>
                  <a:pt x="971550" y="0"/>
                </a:lnTo>
                <a:lnTo>
                  <a:pt x="971550" y="1381125"/>
                </a:lnTo>
                <a:lnTo>
                  <a:pt x="0" y="1381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629769" y="1419530"/>
            <a:ext cx="971550" cy="1381125"/>
          </a:xfrm>
          <a:custGeom>
            <a:avLst/>
            <a:gdLst/>
            <a:ahLst/>
            <a:cxnLst/>
            <a:rect l="l" t="t" r="r" b="b"/>
            <a:pathLst>
              <a:path w="971550" h="1381125">
                <a:moveTo>
                  <a:pt x="0" y="0"/>
                </a:moveTo>
                <a:lnTo>
                  <a:pt x="971550" y="0"/>
                </a:lnTo>
                <a:lnTo>
                  <a:pt x="971550" y="1381125"/>
                </a:lnTo>
                <a:lnTo>
                  <a:pt x="0" y="1381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754595" y="1419530"/>
            <a:ext cx="971550" cy="1381125"/>
          </a:xfrm>
          <a:custGeom>
            <a:avLst/>
            <a:gdLst/>
            <a:ahLst/>
            <a:cxnLst/>
            <a:rect l="l" t="t" r="r" b="b"/>
            <a:pathLst>
              <a:path w="971550" h="1381125">
                <a:moveTo>
                  <a:pt x="0" y="0"/>
                </a:moveTo>
                <a:lnTo>
                  <a:pt x="971550" y="0"/>
                </a:lnTo>
                <a:lnTo>
                  <a:pt x="971550" y="1381125"/>
                </a:lnTo>
                <a:lnTo>
                  <a:pt x="0" y="1381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879431" y="1419530"/>
            <a:ext cx="971550" cy="1381125"/>
          </a:xfrm>
          <a:custGeom>
            <a:avLst/>
            <a:gdLst/>
            <a:ahLst/>
            <a:cxnLst/>
            <a:rect l="l" t="t" r="r" b="b"/>
            <a:pathLst>
              <a:path w="971550" h="1381125">
                <a:moveTo>
                  <a:pt x="0" y="0"/>
                </a:moveTo>
                <a:lnTo>
                  <a:pt x="971550" y="0"/>
                </a:lnTo>
                <a:lnTo>
                  <a:pt x="971550" y="1381125"/>
                </a:lnTo>
                <a:lnTo>
                  <a:pt x="0" y="1381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355971" y="4656020"/>
            <a:ext cx="971550" cy="1381125"/>
          </a:xfrm>
          <a:custGeom>
            <a:avLst/>
            <a:gdLst/>
            <a:ahLst/>
            <a:cxnLst/>
            <a:rect l="l" t="t" r="r" b="b"/>
            <a:pathLst>
              <a:path w="971550" h="1381125">
                <a:moveTo>
                  <a:pt x="0" y="0"/>
                </a:moveTo>
                <a:lnTo>
                  <a:pt x="971550" y="0"/>
                </a:lnTo>
                <a:lnTo>
                  <a:pt x="971550" y="1381125"/>
                </a:lnTo>
                <a:lnTo>
                  <a:pt x="0" y="1381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480406" y="4656020"/>
            <a:ext cx="971550" cy="1381125"/>
          </a:xfrm>
          <a:custGeom>
            <a:avLst/>
            <a:gdLst/>
            <a:ahLst/>
            <a:cxnLst/>
            <a:rect l="l" t="t" r="r" b="b"/>
            <a:pathLst>
              <a:path w="971550" h="1381125">
                <a:moveTo>
                  <a:pt x="0" y="0"/>
                </a:moveTo>
                <a:lnTo>
                  <a:pt x="971550" y="0"/>
                </a:lnTo>
                <a:lnTo>
                  <a:pt x="971550" y="1381125"/>
                </a:lnTo>
                <a:lnTo>
                  <a:pt x="0" y="1381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629769" y="4656020"/>
            <a:ext cx="971550" cy="1381125"/>
          </a:xfrm>
          <a:custGeom>
            <a:avLst/>
            <a:gdLst/>
            <a:ahLst/>
            <a:cxnLst/>
            <a:rect l="l" t="t" r="r" b="b"/>
            <a:pathLst>
              <a:path w="971550" h="1381125">
                <a:moveTo>
                  <a:pt x="0" y="0"/>
                </a:moveTo>
                <a:lnTo>
                  <a:pt x="971550" y="0"/>
                </a:lnTo>
                <a:lnTo>
                  <a:pt x="971550" y="1381125"/>
                </a:lnTo>
                <a:lnTo>
                  <a:pt x="0" y="1381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5754595" y="4656020"/>
            <a:ext cx="971550" cy="1381125"/>
          </a:xfrm>
          <a:custGeom>
            <a:avLst/>
            <a:gdLst/>
            <a:ahLst/>
            <a:cxnLst/>
            <a:rect l="l" t="t" r="r" b="b"/>
            <a:pathLst>
              <a:path w="971550" h="1381125">
                <a:moveTo>
                  <a:pt x="0" y="0"/>
                </a:moveTo>
                <a:lnTo>
                  <a:pt x="971550" y="0"/>
                </a:lnTo>
                <a:lnTo>
                  <a:pt x="971550" y="1381125"/>
                </a:lnTo>
                <a:lnTo>
                  <a:pt x="0" y="1381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879431" y="4656020"/>
            <a:ext cx="971550" cy="1381125"/>
          </a:xfrm>
          <a:custGeom>
            <a:avLst/>
            <a:gdLst/>
            <a:ahLst/>
            <a:cxnLst/>
            <a:rect l="l" t="t" r="r" b="b"/>
            <a:pathLst>
              <a:path w="971550" h="1381125">
                <a:moveTo>
                  <a:pt x="0" y="0"/>
                </a:moveTo>
                <a:lnTo>
                  <a:pt x="971550" y="0"/>
                </a:lnTo>
                <a:lnTo>
                  <a:pt x="971550" y="1381125"/>
                </a:lnTo>
                <a:lnTo>
                  <a:pt x="0" y="1381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2503827" y="3019796"/>
            <a:ext cx="771525" cy="771525"/>
            <a:chOff x="0" y="0"/>
            <a:chExt cx="771525" cy="77152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755777" y="15748"/>
                  </a:moveTo>
                  <a:lnTo>
                    <a:pt x="755777" y="755777"/>
                  </a:lnTo>
                  <a:lnTo>
                    <a:pt x="15748" y="755777"/>
                  </a:lnTo>
                  <a:lnTo>
                    <a:pt x="15748" y="15748"/>
                  </a:lnTo>
                  <a:close/>
                  <a:moveTo>
                    <a:pt x="7747" y="0"/>
                  </a:moveTo>
                  <a:cubicBezTo>
                    <a:pt x="3556" y="0"/>
                    <a:pt x="0" y="3556"/>
                    <a:pt x="0" y="7874"/>
                  </a:cubicBezTo>
                  <a:lnTo>
                    <a:pt x="0" y="7874"/>
                  </a:lnTo>
                  <a:lnTo>
                    <a:pt x="0" y="763651"/>
                  </a:lnTo>
                  <a:cubicBezTo>
                    <a:pt x="0" y="767969"/>
                    <a:pt x="3556" y="771525"/>
                    <a:pt x="7874" y="771525"/>
                  </a:cubicBezTo>
                  <a:lnTo>
                    <a:pt x="763651" y="771525"/>
                  </a:lnTo>
                  <a:cubicBezTo>
                    <a:pt x="767969" y="771525"/>
                    <a:pt x="771525" y="767969"/>
                    <a:pt x="771525" y="763651"/>
                  </a:cubicBezTo>
                  <a:lnTo>
                    <a:pt x="771525" y="7874"/>
                  </a:lnTo>
                  <a:cubicBezTo>
                    <a:pt x="771525" y="3556"/>
                    <a:pt x="768096" y="0"/>
                    <a:pt x="763778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533383" y="6256287"/>
            <a:ext cx="771525" cy="771525"/>
            <a:chOff x="0" y="0"/>
            <a:chExt cx="771525" cy="77152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755777" y="15748"/>
                  </a:moveTo>
                  <a:lnTo>
                    <a:pt x="755777" y="755777"/>
                  </a:lnTo>
                  <a:lnTo>
                    <a:pt x="15748" y="755777"/>
                  </a:lnTo>
                  <a:lnTo>
                    <a:pt x="15748" y="15748"/>
                  </a:lnTo>
                  <a:close/>
                  <a:moveTo>
                    <a:pt x="7874" y="0"/>
                  </a:moveTo>
                  <a:cubicBezTo>
                    <a:pt x="3556" y="0"/>
                    <a:pt x="0" y="3556"/>
                    <a:pt x="0" y="7874"/>
                  </a:cubicBezTo>
                  <a:lnTo>
                    <a:pt x="0" y="7874"/>
                  </a:lnTo>
                  <a:lnTo>
                    <a:pt x="0" y="763651"/>
                  </a:lnTo>
                  <a:cubicBezTo>
                    <a:pt x="0" y="767969"/>
                    <a:pt x="3556" y="771398"/>
                    <a:pt x="7874" y="771525"/>
                  </a:cubicBezTo>
                  <a:lnTo>
                    <a:pt x="763651" y="771525"/>
                  </a:lnTo>
                  <a:cubicBezTo>
                    <a:pt x="767969" y="771525"/>
                    <a:pt x="771525" y="767969"/>
                    <a:pt x="771525" y="763651"/>
                  </a:cubicBezTo>
                  <a:lnTo>
                    <a:pt x="771525" y="7874"/>
                  </a:lnTo>
                  <a:cubicBezTo>
                    <a:pt x="771525" y="3556"/>
                    <a:pt x="767969" y="0"/>
                    <a:pt x="763651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3685261" y="3019796"/>
            <a:ext cx="771525" cy="771525"/>
            <a:chOff x="0" y="0"/>
            <a:chExt cx="771525" cy="77152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755777" y="15748"/>
                  </a:moveTo>
                  <a:lnTo>
                    <a:pt x="755777" y="755777"/>
                  </a:lnTo>
                  <a:lnTo>
                    <a:pt x="15748" y="755777"/>
                  </a:lnTo>
                  <a:lnTo>
                    <a:pt x="15748" y="15748"/>
                  </a:lnTo>
                  <a:close/>
                  <a:moveTo>
                    <a:pt x="7747" y="0"/>
                  </a:moveTo>
                  <a:cubicBezTo>
                    <a:pt x="3556" y="0"/>
                    <a:pt x="0" y="3556"/>
                    <a:pt x="0" y="7747"/>
                  </a:cubicBezTo>
                  <a:lnTo>
                    <a:pt x="0" y="7747"/>
                  </a:lnTo>
                  <a:lnTo>
                    <a:pt x="0" y="763778"/>
                  </a:lnTo>
                  <a:cubicBezTo>
                    <a:pt x="0" y="768096"/>
                    <a:pt x="3556" y="771525"/>
                    <a:pt x="7874" y="771525"/>
                  </a:cubicBezTo>
                  <a:lnTo>
                    <a:pt x="763651" y="771525"/>
                  </a:lnTo>
                  <a:cubicBezTo>
                    <a:pt x="767969" y="771525"/>
                    <a:pt x="771525" y="767969"/>
                    <a:pt x="771525" y="763651"/>
                  </a:cubicBezTo>
                  <a:lnTo>
                    <a:pt x="771525" y="7874"/>
                  </a:lnTo>
                  <a:cubicBezTo>
                    <a:pt x="771525" y="3556"/>
                    <a:pt x="768096" y="0"/>
                    <a:pt x="763778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3714817" y="6256287"/>
            <a:ext cx="771525" cy="771525"/>
            <a:chOff x="0" y="0"/>
            <a:chExt cx="771525" cy="77152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755777" y="15748"/>
                  </a:moveTo>
                  <a:lnTo>
                    <a:pt x="755777" y="755777"/>
                  </a:lnTo>
                  <a:lnTo>
                    <a:pt x="15748" y="755777"/>
                  </a:lnTo>
                  <a:lnTo>
                    <a:pt x="15748" y="15748"/>
                  </a:lnTo>
                  <a:close/>
                  <a:moveTo>
                    <a:pt x="7874" y="0"/>
                  </a:moveTo>
                  <a:cubicBezTo>
                    <a:pt x="3556" y="0"/>
                    <a:pt x="0" y="3429"/>
                    <a:pt x="0" y="7747"/>
                  </a:cubicBezTo>
                  <a:lnTo>
                    <a:pt x="0" y="7747"/>
                  </a:lnTo>
                  <a:lnTo>
                    <a:pt x="0" y="763778"/>
                  </a:lnTo>
                  <a:cubicBezTo>
                    <a:pt x="0" y="768096"/>
                    <a:pt x="3556" y="771525"/>
                    <a:pt x="7874" y="771525"/>
                  </a:cubicBezTo>
                  <a:lnTo>
                    <a:pt x="763651" y="771525"/>
                  </a:lnTo>
                  <a:cubicBezTo>
                    <a:pt x="767969" y="771525"/>
                    <a:pt x="771525" y="767969"/>
                    <a:pt x="771525" y="763651"/>
                  </a:cubicBezTo>
                  <a:lnTo>
                    <a:pt x="771525" y="7874"/>
                  </a:lnTo>
                  <a:cubicBezTo>
                    <a:pt x="771525" y="3556"/>
                    <a:pt x="767969" y="0"/>
                    <a:pt x="763651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4785112" y="3019796"/>
            <a:ext cx="771525" cy="771525"/>
            <a:chOff x="0" y="0"/>
            <a:chExt cx="771525" cy="77152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755777" y="15748"/>
                  </a:moveTo>
                  <a:lnTo>
                    <a:pt x="755777" y="755777"/>
                  </a:lnTo>
                  <a:lnTo>
                    <a:pt x="15748" y="755777"/>
                  </a:lnTo>
                  <a:lnTo>
                    <a:pt x="15748" y="15748"/>
                  </a:lnTo>
                  <a:close/>
                  <a:moveTo>
                    <a:pt x="7747" y="0"/>
                  </a:moveTo>
                  <a:cubicBezTo>
                    <a:pt x="3429" y="0"/>
                    <a:pt x="0" y="3556"/>
                    <a:pt x="0" y="7874"/>
                  </a:cubicBezTo>
                  <a:lnTo>
                    <a:pt x="0" y="763651"/>
                  </a:lnTo>
                  <a:cubicBezTo>
                    <a:pt x="0" y="767969"/>
                    <a:pt x="3556" y="771525"/>
                    <a:pt x="7874" y="771525"/>
                  </a:cubicBezTo>
                  <a:lnTo>
                    <a:pt x="763651" y="771525"/>
                  </a:lnTo>
                  <a:cubicBezTo>
                    <a:pt x="767969" y="771525"/>
                    <a:pt x="771525" y="767969"/>
                    <a:pt x="771525" y="763651"/>
                  </a:cubicBezTo>
                  <a:lnTo>
                    <a:pt x="771525" y="7874"/>
                  </a:lnTo>
                  <a:cubicBezTo>
                    <a:pt x="771525" y="3556"/>
                    <a:pt x="768096" y="0"/>
                    <a:pt x="763778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4814659" y="6256287"/>
            <a:ext cx="771525" cy="771525"/>
            <a:chOff x="0" y="0"/>
            <a:chExt cx="771525" cy="77152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755777" y="15748"/>
                  </a:moveTo>
                  <a:lnTo>
                    <a:pt x="755777" y="755777"/>
                  </a:lnTo>
                  <a:lnTo>
                    <a:pt x="15748" y="755777"/>
                  </a:lnTo>
                  <a:lnTo>
                    <a:pt x="15748" y="15748"/>
                  </a:lnTo>
                  <a:close/>
                  <a:moveTo>
                    <a:pt x="7874" y="0"/>
                  </a:moveTo>
                  <a:cubicBezTo>
                    <a:pt x="3556" y="0"/>
                    <a:pt x="0" y="3556"/>
                    <a:pt x="0" y="7874"/>
                  </a:cubicBezTo>
                  <a:lnTo>
                    <a:pt x="0" y="763651"/>
                  </a:lnTo>
                  <a:cubicBezTo>
                    <a:pt x="0" y="767969"/>
                    <a:pt x="3556" y="771525"/>
                    <a:pt x="7874" y="771525"/>
                  </a:cubicBezTo>
                  <a:lnTo>
                    <a:pt x="763651" y="771525"/>
                  </a:lnTo>
                  <a:cubicBezTo>
                    <a:pt x="767969" y="771525"/>
                    <a:pt x="771525" y="767969"/>
                    <a:pt x="771525" y="763651"/>
                  </a:cubicBezTo>
                  <a:lnTo>
                    <a:pt x="771525" y="7874"/>
                  </a:lnTo>
                  <a:cubicBezTo>
                    <a:pt x="771525" y="3556"/>
                    <a:pt x="767969" y="0"/>
                    <a:pt x="763651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5857027" y="3019796"/>
            <a:ext cx="771525" cy="771525"/>
            <a:chOff x="0" y="0"/>
            <a:chExt cx="771525" cy="77152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755777" y="15748"/>
                  </a:moveTo>
                  <a:lnTo>
                    <a:pt x="755777" y="755777"/>
                  </a:lnTo>
                  <a:lnTo>
                    <a:pt x="15748" y="755777"/>
                  </a:lnTo>
                  <a:lnTo>
                    <a:pt x="15748" y="15748"/>
                  </a:lnTo>
                  <a:close/>
                  <a:moveTo>
                    <a:pt x="7747" y="0"/>
                  </a:moveTo>
                  <a:cubicBezTo>
                    <a:pt x="3556" y="0"/>
                    <a:pt x="0" y="3556"/>
                    <a:pt x="0" y="7747"/>
                  </a:cubicBezTo>
                  <a:lnTo>
                    <a:pt x="0" y="7747"/>
                  </a:lnTo>
                  <a:lnTo>
                    <a:pt x="0" y="763778"/>
                  </a:lnTo>
                  <a:cubicBezTo>
                    <a:pt x="0" y="768096"/>
                    <a:pt x="3556" y="771525"/>
                    <a:pt x="7874" y="771525"/>
                  </a:cubicBezTo>
                  <a:lnTo>
                    <a:pt x="763651" y="771525"/>
                  </a:lnTo>
                  <a:cubicBezTo>
                    <a:pt x="767969" y="771525"/>
                    <a:pt x="771525" y="767969"/>
                    <a:pt x="771525" y="763651"/>
                  </a:cubicBezTo>
                  <a:lnTo>
                    <a:pt x="771525" y="7874"/>
                  </a:lnTo>
                  <a:cubicBezTo>
                    <a:pt x="771525" y="3556"/>
                    <a:pt x="768096" y="0"/>
                    <a:pt x="763778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5886583" y="6256287"/>
            <a:ext cx="771525" cy="771525"/>
            <a:chOff x="0" y="0"/>
            <a:chExt cx="771525" cy="77152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755777" y="15748"/>
                  </a:moveTo>
                  <a:lnTo>
                    <a:pt x="755777" y="755777"/>
                  </a:lnTo>
                  <a:lnTo>
                    <a:pt x="15748" y="755777"/>
                  </a:lnTo>
                  <a:lnTo>
                    <a:pt x="15748" y="15748"/>
                  </a:lnTo>
                  <a:close/>
                  <a:moveTo>
                    <a:pt x="7874" y="0"/>
                  </a:moveTo>
                  <a:cubicBezTo>
                    <a:pt x="3556" y="0"/>
                    <a:pt x="0" y="3429"/>
                    <a:pt x="0" y="7747"/>
                  </a:cubicBezTo>
                  <a:lnTo>
                    <a:pt x="0" y="7747"/>
                  </a:lnTo>
                  <a:lnTo>
                    <a:pt x="0" y="763778"/>
                  </a:lnTo>
                  <a:cubicBezTo>
                    <a:pt x="0" y="768096"/>
                    <a:pt x="3556" y="771525"/>
                    <a:pt x="7874" y="771525"/>
                  </a:cubicBezTo>
                  <a:lnTo>
                    <a:pt x="763651" y="771525"/>
                  </a:lnTo>
                  <a:cubicBezTo>
                    <a:pt x="767969" y="771525"/>
                    <a:pt x="771525" y="767969"/>
                    <a:pt x="771525" y="763651"/>
                  </a:cubicBezTo>
                  <a:lnTo>
                    <a:pt x="771525" y="7874"/>
                  </a:lnTo>
                  <a:cubicBezTo>
                    <a:pt x="771525" y="3556"/>
                    <a:pt x="767969" y="0"/>
                    <a:pt x="763651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6901463" y="3019796"/>
            <a:ext cx="771525" cy="771525"/>
            <a:chOff x="0" y="0"/>
            <a:chExt cx="771525" cy="77152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755777" y="15748"/>
                  </a:moveTo>
                  <a:lnTo>
                    <a:pt x="755777" y="755777"/>
                  </a:lnTo>
                  <a:lnTo>
                    <a:pt x="15748" y="755777"/>
                  </a:lnTo>
                  <a:lnTo>
                    <a:pt x="15748" y="15748"/>
                  </a:lnTo>
                  <a:close/>
                  <a:moveTo>
                    <a:pt x="7747" y="0"/>
                  </a:moveTo>
                  <a:cubicBezTo>
                    <a:pt x="3556" y="0"/>
                    <a:pt x="0" y="3556"/>
                    <a:pt x="0" y="7747"/>
                  </a:cubicBezTo>
                  <a:lnTo>
                    <a:pt x="0" y="7747"/>
                  </a:lnTo>
                  <a:lnTo>
                    <a:pt x="0" y="763778"/>
                  </a:lnTo>
                  <a:cubicBezTo>
                    <a:pt x="0" y="768096"/>
                    <a:pt x="3556" y="771525"/>
                    <a:pt x="7874" y="771525"/>
                  </a:cubicBezTo>
                  <a:lnTo>
                    <a:pt x="763651" y="771525"/>
                  </a:lnTo>
                  <a:cubicBezTo>
                    <a:pt x="767969" y="771525"/>
                    <a:pt x="771525" y="767969"/>
                    <a:pt x="771525" y="763651"/>
                  </a:cubicBezTo>
                  <a:lnTo>
                    <a:pt x="771525" y="7874"/>
                  </a:lnTo>
                  <a:cubicBezTo>
                    <a:pt x="771525" y="3556"/>
                    <a:pt x="768096" y="0"/>
                    <a:pt x="763778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6931009" y="6256287"/>
            <a:ext cx="771525" cy="771525"/>
            <a:chOff x="0" y="0"/>
            <a:chExt cx="771525" cy="77152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755777" y="15748"/>
                  </a:moveTo>
                  <a:lnTo>
                    <a:pt x="755777" y="755777"/>
                  </a:lnTo>
                  <a:lnTo>
                    <a:pt x="15748" y="755777"/>
                  </a:lnTo>
                  <a:lnTo>
                    <a:pt x="15748" y="15748"/>
                  </a:lnTo>
                  <a:close/>
                  <a:moveTo>
                    <a:pt x="7874" y="0"/>
                  </a:moveTo>
                  <a:cubicBezTo>
                    <a:pt x="3556" y="0"/>
                    <a:pt x="0" y="3556"/>
                    <a:pt x="0" y="7874"/>
                  </a:cubicBezTo>
                  <a:lnTo>
                    <a:pt x="0" y="763651"/>
                  </a:lnTo>
                  <a:cubicBezTo>
                    <a:pt x="0" y="767969"/>
                    <a:pt x="3556" y="771525"/>
                    <a:pt x="7874" y="771525"/>
                  </a:cubicBezTo>
                  <a:lnTo>
                    <a:pt x="763651" y="771525"/>
                  </a:lnTo>
                  <a:cubicBezTo>
                    <a:pt x="767969" y="771525"/>
                    <a:pt x="771525" y="767969"/>
                    <a:pt x="771525" y="763651"/>
                  </a:cubicBezTo>
                  <a:lnTo>
                    <a:pt x="771525" y="7874"/>
                  </a:lnTo>
                  <a:cubicBezTo>
                    <a:pt x="771525" y="3556"/>
                    <a:pt x="767969" y="0"/>
                    <a:pt x="763651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490718" y="181023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1"/>
              </a:lnSpc>
            </a:pPr>
            <a:r>
              <a:rPr lang="en-US" sz="4522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14212" y="937212"/>
            <a:ext cx="7476049" cy="373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spc="4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1.Read the words then write the correct numerals in the box: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641130" y="5393769"/>
            <a:ext cx="358121" cy="318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7"/>
              </a:lnSpc>
            </a:pPr>
            <a:r>
              <a:rPr lang="en-US" sz="1662" b="1">
                <a:solidFill>
                  <a:srgbClr val="000000"/>
                </a:solidFill>
                <a:latin typeface="Agrandir Narrow Heavy"/>
                <a:ea typeface="Agrandir Narrow Heavy"/>
                <a:cs typeface="Agrandir Narrow Heavy"/>
                <a:sym typeface="Agrandir Narrow Heavy"/>
              </a:rPr>
              <a:t>ten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573645" y="2155165"/>
            <a:ext cx="598018" cy="318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7"/>
              </a:lnSpc>
            </a:pPr>
            <a:r>
              <a:rPr lang="en-US" sz="1662" b="1">
                <a:solidFill>
                  <a:srgbClr val="000000"/>
                </a:solidFill>
                <a:latin typeface="Agrandir Narrow Heavy"/>
                <a:ea typeface="Agrandir Narrow Heavy"/>
                <a:cs typeface="Agrandir Narrow Heavy"/>
                <a:sym typeface="Agrandir Narrow Heavy"/>
              </a:rPr>
              <a:t>three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767557" y="2155165"/>
            <a:ext cx="374923" cy="318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7"/>
              </a:lnSpc>
            </a:pPr>
            <a:r>
              <a:rPr lang="en-US" sz="1662" b="1">
                <a:solidFill>
                  <a:srgbClr val="000000"/>
                </a:solidFill>
                <a:latin typeface="Agrandir Narrow Heavy"/>
                <a:ea typeface="Agrandir Narrow Heavy"/>
                <a:cs typeface="Agrandir Narrow Heavy"/>
                <a:sym typeface="Agrandir Narrow Heavy"/>
              </a:rPr>
              <a:t>one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683908" y="5393769"/>
            <a:ext cx="545478" cy="318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7"/>
              </a:lnSpc>
            </a:pPr>
            <a:r>
              <a:rPr lang="en-US" sz="1662" b="1">
                <a:solidFill>
                  <a:srgbClr val="000000"/>
                </a:solidFill>
                <a:latin typeface="Agrandir Narrow Heavy"/>
                <a:ea typeface="Agrandir Narrow Heavy"/>
                <a:cs typeface="Agrandir Narrow Heavy"/>
                <a:sym typeface="Agrandir Narrow Heavy"/>
              </a:rPr>
              <a:t>eight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887516" y="5393769"/>
            <a:ext cx="469887" cy="318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7"/>
              </a:lnSpc>
            </a:pPr>
            <a:r>
              <a:rPr lang="en-US" sz="1662" b="1">
                <a:solidFill>
                  <a:srgbClr val="000000"/>
                </a:solidFill>
                <a:latin typeface="Agrandir Narrow Heavy"/>
                <a:ea typeface="Agrandir Narrow Heavy"/>
                <a:cs typeface="Agrandir Narrow Heavy"/>
                <a:sym typeface="Agrandir Narrow Heavy"/>
              </a:rPr>
              <a:t>four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811954" y="2155165"/>
            <a:ext cx="621706" cy="318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7"/>
              </a:lnSpc>
            </a:pPr>
            <a:r>
              <a:rPr lang="en-US" sz="1662" b="1">
                <a:solidFill>
                  <a:srgbClr val="000000"/>
                </a:solidFill>
                <a:latin typeface="Agrandir Narrow Heavy"/>
                <a:ea typeface="Agrandir Narrow Heavy"/>
                <a:cs typeface="Agrandir Narrow Heavy"/>
                <a:sym typeface="Agrandir Narrow Heavy"/>
              </a:rPr>
              <a:t>seven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059853" y="5393769"/>
            <a:ext cx="315487" cy="318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7"/>
              </a:lnSpc>
            </a:pPr>
            <a:r>
              <a:rPr lang="en-US" sz="1662" b="1">
                <a:solidFill>
                  <a:srgbClr val="000000"/>
                </a:solidFill>
                <a:latin typeface="Agrandir Narrow Heavy"/>
                <a:ea typeface="Agrandir Narrow Heavy"/>
                <a:cs typeface="Agrandir Narrow Heavy"/>
                <a:sym typeface="Agrandir Narrow Heavy"/>
              </a:rPr>
              <a:t>six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035164" y="2155165"/>
            <a:ext cx="421005" cy="318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7"/>
              </a:lnSpc>
            </a:pPr>
            <a:r>
              <a:rPr lang="en-US" sz="1662" b="1">
                <a:solidFill>
                  <a:srgbClr val="000000"/>
                </a:solidFill>
                <a:latin typeface="Agrandir Narrow Heavy"/>
                <a:ea typeface="Agrandir Narrow Heavy"/>
                <a:cs typeface="Agrandir Narrow Heavy"/>
                <a:sym typeface="Agrandir Narrow Heavy"/>
              </a:rPr>
              <a:t>five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156342" y="5393769"/>
            <a:ext cx="428320" cy="318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7"/>
              </a:lnSpc>
            </a:pPr>
            <a:r>
              <a:rPr lang="en-US" sz="1662" b="1">
                <a:solidFill>
                  <a:srgbClr val="000000"/>
                </a:solidFill>
                <a:latin typeface="Agrandir Narrow Heavy"/>
                <a:ea typeface="Agrandir Narrow Heavy"/>
                <a:cs typeface="Agrandir Narrow Heavy"/>
                <a:sym typeface="Agrandir Narrow Heavy"/>
              </a:rPr>
              <a:t>two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153513" y="2155165"/>
            <a:ext cx="434140" cy="318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7"/>
              </a:lnSpc>
            </a:pPr>
            <a:r>
              <a:rPr lang="en-US" sz="1662" b="1">
                <a:solidFill>
                  <a:srgbClr val="000000"/>
                </a:solidFill>
                <a:latin typeface="Agrandir Narrow Heavy"/>
                <a:ea typeface="Agrandir Narrow Heavy"/>
                <a:cs typeface="Agrandir Narrow Heavy"/>
                <a:sym typeface="Agrandir Narrow Heavy"/>
              </a:rPr>
              <a:t>nine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65157" y="286"/>
            <a:ext cx="1362142" cy="9525"/>
          </a:xfrm>
          <a:custGeom>
            <a:avLst/>
            <a:gdLst/>
            <a:ahLst/>
            <a:cxnLst/>
            <a:rect l="l" t="t" r="r" b="b"/>
            <a:pathLst>
              <a:path w="1362142" h="9525">
                <a:moveTo>
                  <a:pt x="0" y="0"/>
                </a:moveTo>
                <a:lnTo>
                  <a:pt x="1362142" y="0"/>
                </a:lnTo>
                <a:lnTo>
                  <a:pt x="1362142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90718" y="181023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1"/>
              </a:lnSpc>
            </a:pPr>
            <a:r>
              <a:rPr lang="en-US" sz="4522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5999" y="937212"/>
            <a:ext cx="6141291" cy="373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2. Circle the correct number to match the number: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99361" y="1818703"/>
            <a:ext cx="302400" cy="264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7"/>
              </a:lnSpc>
            </a:pPr>
            <a:r>
              <a:rPr lang="en-US" sz="1412">
                <a:solidFill>
                  <a:srgbClr val="000000"/>
                </a:solidFill>
                <a:latin typeface="Childos Arabic Light"/>
                <a:ea typeface="Childos Arabic Light"/>
                <a:cs typeface="Childos Arabic Light"/>
                <a:sym typeface="Childos Arabic Light"/>
              </a:rPr>
              <a:t>Nine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14905" y="3772900"/>
            <a:ext cx="270748" cy="264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7"/>
              </a:lnSpc>
            </a:pPr>
            <a:r>
              <a:rPr lang="en-US" sz="1412">
                <a:solidFill>
                  <a:srgbClr val="000000"/>
                </a:solidFill>
                <a:latin typeface="Childos Arabic Light"/>
                <a:ea typeface="Childos Arabic Light"/>
                <a:cs typeface="Childos Arabic Light"/>
                <a:sym typeface="Childos Arabic Light"/>
              </a:rPr>
              <a:t>Ten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95148" y="5765206"/>
            <a:ext cx="515150" cy="264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7"/>
              </a:lnSpc>
            </a:pPr>
            <a:r>
              <a:rPr lang="en-US" sz="1412">
                <a:solidFill>
                  <a:srgbClr val="000000"/>
                </a:solidFill>
                <a:latin typeface="Childos Arabic Light"/>
                <a:ea typeface="Childos Arabic Light"/>
                <a:cs typeface="Childos Arabic Light"/>
                <a:sym typeface="Childos Arabic Light"/>
              </a:rPr>
              <a:t>Twelve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24151" y="3772900"/>
            <a:ext cx="451485" cy="264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7"/>
              </a:lnSpc>
            </a:pPr>
            <a:r>
              <a:rPr lang="en-US" sz="1412">
                <a:solidFill>
                  <a:srgbClr val="000000"/>
                </a:solidFill>
                <a:latin typeface="Childos Arabic Light"/>
                <a:ea typeface="Childos Arabic Light"/>
                <a:cs typeface="Childos Arabic Light"/>
                <a:sym typeface="Childos Arabic Light"/>
              </a:rPr>
              <a:t>Eleven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43985" y="1818703"/>
            <a:ext cx="382705" cy="264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7"/>
              </a:lnSpc>
            </a:pPr>
            <a:r>
              <a:rPr lang="en-US" sz="1412">
                <a:solidFill>
                  <a:srgbClr val="000000"/>
                </a:solidFill>
                <a:latin typeface="Childos Arabic Light"/>
                <a:ea typeface="Childos Arabic Light"/>
                <a:cs typeface="Childos Arabic Light"/>
                <a:sym typeface="Childos Arabic Light"/>
              </a:rPr>
              <a:t>Eight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73678" y="5765206"/>
            <a:ext cx="554288" cy="264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7"/>
              </a:lnSpc>
            </a:pPr>
            <a:r>
              <a:rPr lang="en-US" sz="1412">
                <a:solidFill>
                  <a:srgbClr val="000000"/>
                </a:solidFill>
                <a:latin typeface="Childos Arabic Light"/>
                <a:ea typeface="Childos Arabic Light"/>
                <a:cs typeface="Childos Arabic Light"/>
                <a:sym typeface="Childos Arabic Light"/>
              </a:rPr>
              <a:t>Sixteen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95045" y="1818703"/>
            <a:ext cx="276063" cy="264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7"/>
              </a:lnSpc>
            </a:pPr>
            <a:r>
              <a:rPr lang="en-US" sz="1412">
                <a:solidFill>
                  <a:srgbClr val="000000"/>
                </a:solidFill>
                <a:latin typeface="Childos Arabic Light"/>
                <a:ea typeface="Childos Arabic Light"/>
                <a:cs typeface="Childos Arabic Light"/>
                <a:sym typeface="Childos Arabic Light"/>
              </a:rPr>
              <a:t>Five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56132" y="3772900"/>
            <a:ext cx="559413" cy="264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7"/>
              </a:lnSpc>
            </a:pPr>
            <a:r>
              <a:rPr lang="en-US" sz="1412">
                <a:solidFill>
                  <a:srgbClr val="000000"/>
                </a:solidFill>
                <a:latin typeface="Childos Arabic Light"/>
                <a:ea typeface="Childos Arabic Light"/>
                <a:cs typeface="Childos Arabic Light"/>
                <a:sym typeface="Childos Arabic Light"/>
              </a:rPr>
              <a:t>Twenty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62664" y="5765206"/>
            <a:ext cx="750018" cy="264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7"/>
              </a:lnSpc>
            </a:pPr>
            <a:r>
              <a:rPr lang="en-US" sz="1412">
                <a:solidFill>
                  <a:srgbClr val="000000"/>
                </a:solidFill>
                <a:latin typeface="Childos Arabic Light"/>
                <a:ea typeface="Childos Arabic Light"/>
                <a:cs typeface="Childos Arabic Light"/>
                <a:sym typeface="Childos Arabic Light"/>
              </a:rPr>
              <a:t>Seventeen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67380" y="2994774"/>
            <a:ext cx="100336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35291" y="5032581"/>
            <a:ext cx="189919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10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52664" y="6976158"/>
            <a:ext cx="154515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11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32058" y="2994774"/>
            <a:ext cx="99165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06921" y="5032581"/>
            <a:ext cx="174660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15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12236" y="6976158"/>
            <a:ext cx="163906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12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863597" y="5032581"/>
            <a:ext cx="199301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20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874218" y="6976158"/>
            <a:ext cx="177594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14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873713" y="2994774"/>
            <a:ext cx="154515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11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15742" y="2994774"/>
            <a:ext cx="110900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6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729220" y="5032581"/>
            <a:ext cx="107575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8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696320" y="6976158"/>
            <a:ext cx="174660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15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81543" y="2994774"/>
            <a:ext cx="107575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8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153035" y="5032581"/>
            <a:ext cx="189919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10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153854" y="6976158"/>
            <a:ext cx="188157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16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654354" y="2994774"/>
            <a:ext cx="99165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9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628303" y="6976158"/>
            <a:ext cx="176422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19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639124" y="5032581"/>
            <a:ext cx="154515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11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461617" y="2994774"/>
            <a:ext cx="97403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428918" y="6976158"/>
            <a:ext cx="188157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16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434642" y="5032581"/>
            <a:ext cx="176422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19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919150" y="2994774"/>
            <a:ext cx="110900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6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887670" y="5032581"/>
            <a:ext cx="199301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20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904120" y="6976158"/>
            <a:ext cx="165659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17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363454" y="6976158"/>
            <a:ext cx="184833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18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356615" y="2994774"/>
            <a:ext cx="174660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15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369073" y="5032581"/>
            <a:ext cx="173288" cy="26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50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90718" y="181023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1"/>
              </a:lnSpc>
            </a:pPr>
            <a:r>
              <a:rPr lang="en-US" sz="4522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04313" y="920410"/>
            <a:ext cx="5293204" cy="420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4"/>
              </a:lnSpc>
            </a:pPr>
            <a:r>
              <a:rPr lang="en-US" sz="2267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3. How many of each car can you count?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90718" y="181023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1"/>
              </a:lnSpc>
            </a:pPr>
            <a:r>
              <a:rPr lang="en-US" sz="4522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84873" y="944299"/>
            <a:ext cx="2686202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3"/>
              </a:lnSpc>
            </a:pPr>
            <a:r>
              <a:rPr lang="en-US" sz="2067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Trace the words: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072205" y="3487826"/>
            <a:ext cx="558489" cy="24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4"/>
              </a:lnSpc>
            </a:pPr>
            <a:r>
              <a:rPr lang="en-US" sz="1395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Biology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0718" y="181023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1"/>
              </a:lnSpc>
            </a:pPr>
            <a:r>
              <a:rPr lang="en-US" sz="4522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5999" y="924411"/>
            <a:ext cx="6609979" cy="399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5. Can you find the matching number to each hand?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81874" y="1776765"/>
            <a:ext cx="551031" cy="50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6"/>
              </a:lnSpc>
            </a:pPr>
            <a:r>
              <a:rPr lang="en-US" sz="4742">
                <a:solidFill>
                  <a:srgbClr val="323131"/>
                </a:solidFill>
                <a:latin typeface="Halley"/>
                <a:ea typeface="Halley"/>
                <a:cs typeface="Halley"/>
                <a:sym typeface="Halley"/>
              </a:rPr>
              <a:t>6 7 8 9 10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129931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490718" y="181023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1"/>
              </a:lnSpc>
            </a:pPr>
            <a:r>
              <a:rPr lang="en-US" sz="4522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5999" y="1126150"/>
            <a:ext cx="3454060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3"/>
              </a:lnSpc>
            </a:pPr>
            <a:r>
              <a:rPr lang="en-US" sz="2067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Find the words below: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1627" y="1549584"/>
            <a:ext cx="984714" cy="5561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2543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one two three four five six seven eight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66938" y="1859632"/>
            <a:ext cx="7442362" cy="4930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99" b="1" spc="1439" dirty="0">
                <a:solidFill>
                  <a:srgbClr val="122D46"/>
                </a:solidFill>
                <a:latin typeface="Lucida Fax" panose="02060602050505020204" pitchFamily="18" charset="0"/>
                <a:ea typeface="Glacial Indifference Bold Italics"/>
                <a:cs typeface="Glacial Indifference Bold Italics"/>
                <a:sym typeface="Glacial Indifference Bold Italics"/>
              </a:rPr>
              <a:t>RSGTWELVEITA BHEEMIOKPVAS DXEVASIXOOLD EOHLETCCENAT LTNCONEITEDH EIICTWEMOTKR VRNSEAFIVESE ECEHNVAAVGFE NUWVECFECRLA BOTWOLKOOTUM BVTEPLCHUEPN EEIGHTIRERFR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254</Words>
  <Application>Microsoft Office PowerPoint</Application>
  <PresentationFormat>Custom</PresentationFormat>
  <Paragraphs>96</Paragraphs>
  <Slides>11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Lucida Fax</vt:lpstr>
      <vt:lpstr>League Spartan</vt:lpstr>
      <vt:lpstr>Tropika</vt:lpstr>
      <vt:lpstr>Agrandir Narrow Heavy</vt:lpstr>
      <vt:lpstr>LoungeTH Bold</vt:lpstr>
      <vt:lpstr>Calibri</vt:lpstr>
      <vt:lpstr>Marykate</vt:lpstr>
      <vt:lpstr>Childos Arabic Light</vt:lpstr>
      <vt:lpstr>Halley</vt:lpstr>
      <vt:lpstr>Glacial Indifference</vt:lpstr>
      <vt:lpstr>Baloo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NUMBERS.pdf</dc:title>
  <cp:lastModifiedBy>Dung Ngô</cp:lastModifiedBy>
  <cp:revision>3</cp:revision>
  <dcterms:created xsi:type="dcterms:W3CDTF">2006-08-16T00:00:00Z</dcterms:created>
  <dcterms:modified xsi:type="dcterms:W3CDTF">2024-12-08T07:19:37Z</dcterms:modified>
  <dc:identifier>DAGWpkExykI</dc:identifier>
</cp:coreProperties>
</file>