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1"/>
  </p:notesMasterIdLst>
  <p:sldIdLst>
    <p:sldId id="256" r:id="rId2"/>
    <p:sldId id="257" r:id="rId3"/>
    <p:sldId id="259" r:id="rId4"/>
    <p:sldId id="258" r:id="rId5"/>
    <p:sldId id="260" r:id="rId6"/>
    <p:sldId id="261" r:id="rId7"/>
    <p:sldId id="320" r:id="rId8"/>
    <p:sldId id="262" r:id="rId9"/>
    <p:sldId id="264" r:id="rId10"/>
    <p:sldId id="266" r:id="rId11"/>
    <p:sldId id="277" r:id="rId12"/>
    <p:sldId id="267" r:id="rId13"/>
    <p:sldId id="321" r:id="rId14"/>
    <p:sldId id="300" r:id="rId15"/>
    <p:sldId id="265" r:id="rId16"/>
    <p:sldId id="322" r:id="rId17"/>
    <p:sldId id="273" r:id="rId18"/>
    <p:sldId id="271" r:id="rId19"/>
    <p:sldId id="323" r:id="rId20"/>
    <p:sldId id="324" r:id="rId21"/>
    <p:sldId id="326" r:id="rId22"/>
    <p:sldId id="327" r:id="rId23"/>
    <p:sldId id="331" r:id="rId24"/>
    <p:sldId id="332" r:id="rId25"/>
    <p:sldId id="333" r:id="rId26"/>
    <p:sldId id="334" r:id="rId27"/>
    <p:sldId id="335" r:id="rId28"/>
    <p:sldId id="330" r:id="rId29"/>
    <p:sldId id="336" r:id="rId30"/>
    <p:sldId id="337" r:id="rId31"/>
    <p:sldId id="338" r:id="rId32"/>
    <p:sldId id="339" r:id="rId33"/>
    <p:sldId id="328" r:id="rId34"/>
    <p:sldId id="340" r:id="rId35"/>
    <p:sldId id="341" r:id="rId36"/>
    <p:sldId id="342" r:id="rId37"/>
    <p:sldId id="270" r:id="rId38"/>
    <p:sldId id="348" r:id="rId39"/>
    <p:sldId id="343" r:id="rId40"/>
    <p:sldId id="344" r:id="rId41"/>
    <p:sldId id="345" r:id="rId42"/>
    <p:sldId id="346" r:id="rId43"/>
    <p:sldId id="347" r:id="rId44"/>
    <p:sldId id="274" r:id="rId45"/>
    <p:sldId id="310" r:id="rId46"/>
    <p:sldId id="349" r:id="rId47"/>
    <p:sldId id="275" r:id="rId48"/>
    <p:sldId id="311" r:id="rId49"/>
    <p:sldId id="350" r:id="rId50"/>
    <p:sldId id="276" r:id="rId51"/>
    <p:sldId id="312" r:id="rId52"/>
    <p:sldId id="351" r:id="rId53"/>
    <p:sldId id="313" r:id="rId54"/>
    <p:sldId id="278" r:id="rId55"/>
    <p:sldId id="314" r:id="rId56"/>
    <p:sldId id="279" r:id="rId57"/>
    <p:sldId id="352" r:id="rId58"/>
    <p:sldId id="282" r:id="rId59"/>
    <p:sldId id="290" r:id="rId6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ambria Math" panose="02040503050406030204" pitchFamily="18" charset="0"/>
      <p:regular r:id="rId66"/>
    </p:embeddedFont>
    <p:embeddedFont>
      <p:font typeface="DM Serif Display" pitchFamily="2" charset="0"/>
      <p:regular r:id="rId67"/>
      <p:italic r:id="rId68"/>
    </p:embeddedFont>
    <p:embeddedFont>
      <p:font typeface="Just Another Hand" panose="020B0604020202020204" charset="0"/>
      <p:regular r:id="rId69"/>
    </p:embeddedFont>
    <p:embeddedFont>
      <p:font typeface="Open Sans" panose="020B0606030504020204" pitchFamily="3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EDFF"/>
    <a:srgbClr val="DCF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E9BC7A-D38D-4FA5-92CB-5ECFBE1E4CFF}">
  <a:tblStyle styleId="{BFE9BC7A-D38D-4FA5-92CB-5ECFBE1E4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4f87700194_0_4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4f87700194_0_4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g250e04da481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8" name="Google Shape;2698;g250e04da481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371f85d8d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371f85d8d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371f85d8d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371f85d8d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365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13e1fc50fc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13e1fc50fc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994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11d0e38a952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11d0e38a952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11d0e38a952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11d0e38a952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443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131ff7c0f5b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7" name="Google Shape;2547;g131ff7c0f5b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g13b38366d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1" name="Google Shape;2511;g13b38366d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1336d459b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1336d459b9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886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143df0ac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143df0ac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63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131d68b759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131d68b759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13e1fc50fc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13e1fc50fc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304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131ff7c0f5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131ff7c0f5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817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131ff7c0f5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131ff7c0f5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739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13e1fc50fc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13e1fc50fc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576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13e1fc50fc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13e1fc50fc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50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11d0e38a952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11d0e38a952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587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11d0e38a952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11d0e38a952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024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371f85d8d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371f85d8d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920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2371f85d8d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2371f85d8d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177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13e1fc50fc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13e1fc50fc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67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132b9ccab91_0_2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132b9ccab91_0_2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11d0e38a952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11d0e38a952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473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11d0e38a952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11d0e38a952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956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131ff7c0f5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131ff7c0f5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4004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131ff7c0f5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131ff7c0f5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777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131ff7c0f5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131ff7c0f5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176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g13b38366d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1" name="Google Shape;2511;g13b38366d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360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131ff7c0f5b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131ff7c0f5b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131ff7c0f5b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131ff7c0f5b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803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g131ff7c0f5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5" name="Google Shape;2555;g131ff7c0f5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g131ff7c0f5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5" name="Google Shape;2555;g131ff7c0f5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40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11d0e38a95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11d0e38a95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g131ff7c0f5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5" name="Google Shape;2555;g131ff7c0f5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4698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g13e1fc50fc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3" name="Google Shape;2583;g13e1fc50fc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g13e1fc50fc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3" name="Google Shape;2583;g13e1fc50fc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4226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g13e1fc50fc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3" name="Google Shape;2583;g13e1fc50fc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6595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g131ff7c0f5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1" name="Google Shape;2681;g131ff7c0f5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g131ff7c0f5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1" name="Google Shape;2681;g131ff7c0f5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708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g131ff7c0f5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1" name="Google Shape;2681;g131ff7c0f5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7110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131ff7c0f5b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131ff7c0f5b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1519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g250e04da481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3" name="Google Shape;2813;g250e04da481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g250e04da481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3" name="Google Shape;2813;g250e04da481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23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1336d459b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1336d459b9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g1336d459b97_0_3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2" name="Google Shape;2832;g1336d459b97_0_3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g250e04da481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3" name="Google Shape;2813;g250e04da481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0891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250e04da481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4" name="Google Shape;2864;g250e04da481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g131ff7c0f5b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5" name="Google Shape;3485;g131ff7c0f5b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143df0ac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143df0ac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13e1fc50fc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13e1fc50fc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131ff7c0f5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131ff7c0f5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131ff7c0f5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131ff7c0f5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icon.com/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60925" y="1144925"/>
            <a:ext cx="4268100" cy="18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5800"/>
            </a:lvl1pPr>
            <a:lvl2pPr lvl="1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l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13075" y="3247125"/>
            <a:ext cx="37638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281224" y="196081"/>
            <a:ext cx="669794" cy="830426"/>
            <a:chOff x="3553318" y="981747"/>
            <a:chExt cx="887615" cy="1100631"/>
          </a:xfrm>
        </p:grpSpPr>
        <p:sp>
          <p:nvSpPr>
            <p:cNvPr id="12" name="Google Shape;12;p2"/>
            <p:cNvSpPr/>
            <p:nvPr/>
          </p:nvSpPr>
          <p:spPr>
            <a:xfrm>
              <a:off x="3553318" y="981747"/>
              <a:ext cx="349757" cy="34330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78628" y="1000602"/>
              <a:ext cx="299137" cy="300326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34773" y="1320579"/>
              <a:ext cx="72364" cy="59171"/>
            </a:xfrm>
            <a:custGeom>
              <a:avLst/>
              <a:gdLst/>
              <a:ahLst/>
              <a:cxnLst/>
              <a:rect l="l" t="t" r="r" b="b"/>
              <a:pathLst>
                <a:path w="1278" h="1045" extrusionOk="0">
                  <a:moveTo>
                    <a:pt x="583" y="160"/>
                  </a:moveTo>
                  <a:cubicBezTo>
                    <a:pt x="701" y="160"/>
                    <a:pt x="822" y="198"/>
                    <a:pt x="895" y="270"/>
                  </a:cubicBezTo>
                  <a:cubicBezTo>
                    <a:pt x="1022" y="398"/>
                    <a:pt x="1044" y="590"/>
                    <a:pt x="916" y="739"/>
                  </a:cubicBezTo>
                  <a:cubicBezTo>
                    <a:pt x="809" y="824"/>
                    <a:pt x="682" y="867"/>
                    <a:pt x="533" y="867"/>
                  </a:cubicBezTo>
                  <a:cubicBezTo>
                    <a:pt x="469" y="867"/>
                    <a:pt x="405" y="824"/>
                    <a:pt x="362" y="760"/>
                  </a:cubicBezTo>
                  <a:cubicBezTo>
                    <a:pt x="320" y="718"/>
                    <a:pt x="213" y="718"/>
                    <a:pt x="213" y="632"/>
                  </a:cubicBezTo>
                  <a:cubicBezTo>
                    <a:pt x="213" y="547"/>
                    <a:pt x="213" y="462"/>
                    <a:pt x="234" y="377"/>
                  </a:cubicBezTo>
                  <a:cubicBezTo>
                    <a:pt x="234" y="313"/>
                    <a:pt x="298" y="249"/>
                    <a:pt x="341" y="228"/>
                  </a:cubicBezTo>
                  <a:cubicBezTo>
                    <a:pt x="405" y="182"/>
                    <a:pt x="494" y="160"/>
                    <a:pt x="583" y="160"/>
                  </a:cubicBezTo>
                  <a:close/>
                  <a:moveTo>
                    <a:pt x="581" y="1"/>
                  </a:moveTo>
                  <a:cubicBezTo>
                    <a:pt x="525" y="1"/>
                    <a:pt x="467" y="6"/>
                    <a:pt x="405" y="15"/>
                  </a:cubicBezTo>
                  <a:cubicBezTo>
                    <a:pt x="192" y="57"/>
                    <a:pt x="85" y="206"/>
                    <a:pt x="43" y="398"/>
                  </a:cubicBezTo>
                  <a:cubicBezTo>
                    <a:pt x="0" y="611"/>
                    <a:pt x="43" y="803"/>
                    <a:pt x="234" y="931"/>
                  </a:cubicBezTo>
                  <a:cubicBezTo>
                    <a:pt x="348" y="1006"/>
                    <a:pt x="474" y="1044"/>
                    <a:pt x="598" y="1044"/>
                  </a:cubicBezTo>
                  <a:cubicBezTo>
                    <a:pt x="753" y="1044"/>
                    <a:pt x="904" y="985"/>
                    <a:pt x="1022" y="867"/>
                  </a:cubicBezTo>
                  <a:cubicBezTo>
                    <a:pt x="1278" y="590"/>
                    <a:pt x="1172" y="143"/>
                    <a:pt x="809" y="36"/>
                  </a:cubicBezTo>
                  <a:cubicBezTo>
                    <a:pt x="735" y="11"/>
                    <a:pt x="66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46833" y="1329582"/>
              <a:ext cx="47053" cy="40089"/>
            </a:xfrm>
            <a:custGeom>
              <a:avLst/>
              <a:gdLst/>
              <a:ahLst/>
              <a:cxnLst/>
              <a:rect l="l" t="t" r="r" b="b"/>
              <a:pathLst>
                <a:path w="831" h="708" extrusionOk="0">
                  <a:moveTo>
                    <a:pt x="362" y="1"/>
                  </a:moveTo>
                  <a:cubicBezTo>
                    <a:pt x="270" y="1"/>
                    <a:pt x="183" y="23"/>
                    <a:pt x="128" y="69"/>
                  </a:cubicBezTo>
                  <a:cubicBezTo>
                    <a:pt x="64" y="111"/>
                    <a:pt x="21" y="154"/>
                    <a:pt x="0" y="218"/>
                  </a:cubicBezTo>
                  <a:cubicBezTo>
                    <a:pt x="0" y="303"/>
                    <a:pt x="0" y="388"/>
                    <a:pt x="0" y="473"/>
                  </a:cubicBezTo>
                  <a:cubicBezTo>
                    <a:pt x="0" y="580"/>
                    <a:pt x="107" y="559"/>
                    <a:pt x="149" y="601"/>
                  </a:cubicBezTo>
                  <a:cubicBezTo>
                    <a:pt x="192" y="665"/>
                    <a:pt x="256" y="708"/>
                    <a:pt x="320" y="708"/>
                  </a:cubicBezTo>
                  <a:cubicBezTo>
                    <a:pt x="469" y="708"/>
                    <a:pt x="596" y="686"/>
                    <a:pt x="703" y="580"/>
                  </a:cubicBezTo>
                  <a:cubicBezTo>
                    <a:pt x="831" y="431"/>
                    <a:pt x="809" y="239"/>
                    <a:pt x="682" y="111"/>
                  </a:cubicBezTo>
                  <a:cubicBezTo>
                    <a:pt x="609" y="39"/>
                    <a:pt x="482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30495" y="1268316"/>
              <a:ext cx="777880" cy="761006"/>
            </a:xfrm>
            <a:custGeom>
              <a:avLst/>
              <a:gdLst/>
              <a:ahLst/>
              <a:cxnLst/>
              <a:rect l="l" t="t" r="r" b="b"/>
              <a:pathLst>
                <a:path w="13738" h="13440" extrusionOk="0">
                  <a:moveTo>
                    <a:pt x="7561" y="1"/>
                  </a:moveTo>
                  <a:cubicBezTo>
                    <a:pt x="7518" y="107"/>
                    <a:pt x="7476" y="192"/>
                    <a:pt x="7476" y="256"/>
                  </a:cubicBezTo>
                  <a:cubicBezTo>
                    <a:pt x="7220" y="1257"/>
                    <a:pt x="6965" y="2258"/>
                    <a:pt x="6709" y="3259"/>
                  </a:cubicBezTo>
                  <a:cubicBezTo>
                    <a:pt x="6603" y="3706"/>
                    <a:pt x="6496" y="4132"/>
                    <a:pt x="6390" y="4580"/>
                  </a:cubicBezTo>
                  <a:cubicBezTo>
                    <a:pt x="6262" y="5027"/>
                    <a:pt x="6134" y="5453"/>
                    <a:pt x="6006" y="5921"/>
                  </a:cubicBezTo>
                  <a:cubicBezTo>
                    <a:pt x="4026" y="6198"/>
                    <a:pt x="2024" y="6305"/>
                    <a:pt x="0" y="6539"/>
                  </a:cubicBezTo>
                  <a:cubicBezTo>
                    <a:pt x="64" y="6624"/>
                    <a:pt x="149" y="6624"/>
                    <a:pt x="213" y="6645"/>
                  </a:cubicBezTo>
                  <a:cubicBezTo>
                    <a:pt x="1278" y="6858"/>
                    <a:pt x="2343" y="7071"/>
                    <a:pt x="3408" y="7284"/>
                  </a:cubicBezTo>
                  <a:cubicBezTo>
                    <a:pt x="4111" y="7433"/>
                    <a:pt x="4814" y="7583"/>
                    <a:pt x="5495" y="7774"/>
                  </a:cubicBezTo>
                  <a:cubicBezTo>
                    <a:pt x="5602" y="7796"/>
                    <a:pt x="5708" y="7817"/>
                    <a:pt x="5772" y="7881"/>
                  </a:cubicBezTo>
                  <a:cubicBezTo>
                    <a:pt x="5836" y="8158"/>
                    <a:pt x="5900" y="8413"/>
                    <a:pt x="5964" y="8669"/>
                  </a:cubicBezTo>
                  <a:cubicBezTo>
                    <a:pt x="6155" y="9435"/>
                    <a:pt x="6368" y="10202"/>
                    <a:pt x="6581" y="10969"/>
                  </a:cubicBezTo>
                  <a:cubicBezTo>
                    <a:pt x="6645" y="11267"/>
                    <a:pt x="6730" y="11544"/>
                    <a:pt x="6773" y="11842"/>
                  </a:cubicBezTo>
                  <a:cubicBezTo>
                    <a:pt x="6858" y="12353"/>
                    <a:pt x="6922" y="12864"/>
                    <a:pt x="7007" y="13376"/>
                  </a:cubicBezTo>
                  <a:cubicBezTo>
                    <a:pt x="7007" y="13397"/>
                    <a:pt x="7029" y="13418"/>
                    <a:pt x="7050" y="13439"/>
                  </a:cubicBezTo>
                  <a:cubicBezTo>
                    <a:pt x="7071" y="13418"/>
                    <a:pt x="7092" y="13397"/>
                    <a:pt x="7092" y="13376"/>
                  </a:cubicBezTo>
                  <a:cubicBezTo>
                    <a:pt x="7114" y="13120"/>
                    <a:pt x="7135" y="12886"/>
                    <a:pt x="7156" y="12630"/>
                  </a:cubicBezTo>
                  <a:cubicBezTo>
                    <a:pt x="7199" y="12204"/>
                    <a:pt x="7220" y="11778"/>
                    <a:pt x="7284" y="11331"/>
                  </a:cubicBezTo>
                  <a:cubicBezTo>
                    <a:pt x="7391" y="10500"/>
                    <a:pt x="7518" y="9670"/>
                    <a:pt x="7625" y="8839"/>
                  </a:cubicBezTo>
                  <a:cubicBezTo>
                    <a:pt x="7667" y="8626"/>
                    <a:pt x="7731" y="8434"/>
                    <a:pt x="7667" y="8264"/>
                  </a:cubicBezTo>
                  <a:cubicBezTo>
                    <a:pt x="7731" y="8179"/>
                    <a:pt x="7817" y="8179"/>
                    <a:pt x="7880" y="8158"/>
                  </a:cubicBezTo>
                  <a:cubicBezTo>
                    <a:pt x="8243" y="8094"/>
                    <a:pt x="8605" y="8030"/>
                    <a:pt x="8945" y="7966"/>
                  </a:cubicBezTo>
                  <a:cubicBezTo>
                    <a:pt x="9584" y="7838"/>
                    <a:pt x="10223" y="7732"/>
                    <a:pt x="10862" y="7668"/>
                  </a:cubicBezTo>
                  <a:cubicBezTo>
                    <a:pt x="11224" y="7646"/>
                    <a:pt x="11608" y="7604"/>
                    <a:pt x="11970" y="7540"/>
                  </a:cubicBezTo>
                  <a:cubicBezTo>
                    <a:pt x="12523" y="7433"/>
                    <a:pt x="13077" y="7327"/>
                    <a:pt x="13631" y="7221"/>
                  </a:cubicBezTo>
                  <a:cubicBezTo>
                    <a:pt x="13673" y="7221"/>
                    <a:pt x="13716" y="7221"/>
                    <a:pt x="13737" y="7135"/>
                  </a:cubicBezTo>
                  <a:cubicBezTo>
                    <a:pt x="13460" y="7114"/>
                    <a:pt x="13205" y="7050"/>
                    <a:pt x="12949" y="7029"/>
                  </a:cubicBezTo>
                  <a:cubicBezTo>
                    <a:pt x="12481" y="6965"/>
                    <a:pt x="12033" y="6901"/>
                    <a:pt x="11586" y="6837"/>
                  </a:cubicBezTo>
                  <a:cubicBezTo>
                    <a:pt x="10926" y="6731"/>
                    <a:pt x="10266" y="6645"/>
                    <a:pt x="9606" y="6539"/>
                  </a:cubicBezTo>
                  <a:cubicBezTo>
                    <a:pt x="9201" y="6475"/>
                    <a:pt x="8796" y="6411"/>
                    <a:pt x="8392" y="6326"/>
                  </a:cubicBezTo>
                  <a:cubicBezTo>
                    <a:pt x="8008" y="6262"/>
                    <a:pt x="7987" y="6220"/>
                    <a:pt x="7966" y="5836"/>
                  </a:cubicBezTo>
                  <a:cubicBezTo>
                    <a:pt x="7923" y="5112"/>
                    <a:pt x="7880" y="4367"/>
                    <a:pt x="7838" y="3643"/>
                  </a:cubicBezTo>
                  <a:cubicBezTo>
                    <a:pt x="7795" y="2940"/>
                    <a:pt x="7731" y="2258"/>
                    <a:pt x="7689" y="1577"/>
                  </a:cubicBezTo>
                  <a:cubicBezTo>
                    <a:pt x="7646" y="1108"/>
                    <a:pt x="7625" y="640"/>
                    <a:pt x="7604" y="171"/>
                  </a:cubicBezTo>
                  <a:cubicBezTo>
                    <a:pt x="7582" y="128"/>
                    <a:pt x="7582" y="86"/>
                    <a:pt x="7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8752" y="1249234"/>
              <a:ext cx="832181" cy="833143"/>
            </a:xfrm>
            <a:custGeom>
              <a:avLst/>
              <a:gdLst/>
              <a:ahLst/>
              <a:cxnLst/>
              <a:rect l="l" t="t" r="r" b="b"/>
              <a:pathLst>
                <a:path w="14697" h="14714" extrusionOk="0">
                  <a:moveTo>
                    <a:pt x="7945" y="338"/>
                  </a:moveTo>
                  <a:cubicBezTo>
                    <a:pt x="7966" y="423"/>
                    <a:pt x="7966" y="465"/>
                    <a:pt x="7966" y="508"/>
                  </a:cubicBezTo>
                  <a:cubicBezTo>
                    <a:pt x="8009" y="977"/>
                    <a:pt x="8030" y="1445"/>
                    <a:pt x="8073" y="1914"/>
                  </a:cubicBezTo>
                  <a:cubicBezTo>
                    <a:pt x="8115" y="2595"/>
                    <a:pt x="8179" y="3298"/>
                    <a:pt x="8222" y="3980"/>
                  </a:cubicBezTo>
                  <a:cubicBezTo>
                    <a:pt x="8264" y="4704"/>
                    <a:pt x="8307" y="5449"/>
                    <a:pt x="8350" y="6173"/>
                  </a:cubicBezTo>
                  <a:cubicBezTo>
                    <a:pt x="8371" y="6557"/>
                    <a:pt x="8392" y="6599"/>
                    <a:pt x="8776" y="6684"/>
                  </a:cubicBezTo>
                  <a:cubicBezTo>
                    <a:pt x="9180" y="6748"/>
                    <a:pt x="9585" y="6812"/>
                    <a:pt x="9990" y="6876"/>
                  </a:cubicBezTo>
                  <a:cubicBezTo>
                    <a:pt x="10650" y="6982"/>
                    <a:pt x="11310" y="7068"/>
                    <a:pt x="11970" y="7174"/>
                  </a:cubicBezTo>
                  <a:cubicBezTo>
                    <a:pt x="12417" y="7238"/>
                    <a:pt x="12865" y="7302"/>
                    <a:pt x="13312" y="7366"/>
                  </a:cubicBezTo>
                  <a:cubicBezTo>
                    <a:pt x="13589" y="7408"/>
                    <a:pt x="13844" y="7451"/>
                    <a:pt x="14121" y="7494"/>
                  </a:cubicBezTo>
                  <a:cubicBezTo>
                    <a:pt x="14100" y="7558"/>
                    <a:pt x="14036" y="7558"/>
                    <a:pt x="13994" y="7558"/>
                  </a:cubicBezTo>
                  <a:cubicBezTo>
                    <a:pt x="13440" y="7664"/>
                    <a:pt x="12907" y="7770"/>
                    <a:pt x="12354" y="7877"/>
                  </a:cubicBezTo>
                  <a:cubicBezTo>
                    <a:pt x="11970" y="7941"/>
                    <a:pt x="11608" y="7983"/>
                    <a:pt x="11246" y="8005"/>
                  </a:cubicBezTo>
                  <a:cubicBezTo>
                    <a:pt x="10607" y="8069"/>
                    <a:pt x="9968" y="8175"/>
                    <a:pt x="9329" y="8303"/>
                  </a:cubicBezTo>
                  <a:cubicBezTo>
                    <a:pt x="8967" y="8367"/>
                    <a:pt x="8627" y="8431"/>
                    <a:pt x="8264" y="8495"/>
                  </a:cubicBezTo>
                  <a:cubicBezTo>
                    <a:pt x="8179" y="8516"/>
                    <a:pt x="8115" y="8516"/>
                    <a:pt x="8051" y="8601"/>
                  </a:cubicBezTo>
                  <a:cubicBezTo>
                    <a:pt x="8115" y="8793"/>
                    <a:pt x="8030" y="8984"/>
                    <a:pt x="8009" y="9176"/>
                  </a:cubicBezTo>
                  <a:cubicBezTo>
                    <a:pt x="7902" y="10007"/>
                    <a:pt x="7775" y="10837"/>
                    <a:pt x="7668" y="11668"/>
                  </a:cubicBezTo>
                  <a:cubicBezTo>
                    <a:pt x="7604" y="12115"/>
                    <a:pt x="7583" y="12541"/>
                    <a:pt x="7540" y="12967"/>
                  </a:cubicBezTo>
                  <a:cubicBezTo>
                    <a:pt x="7519" y="13223"/>
                    <a:pt x="7498" y="13457"/>
                    <a:pt x="7476" y="13713"/>
                  </a:cubicBezTo>
                  <a:cubicBezTo>
                    <a:pt x="7476" y="13734"/>
                    <a:pt x="7455" y="13755"/>
                    <a:pt x="7434" y="13798"/>
                  </a:cubicBezTo>
                  <a:cubicBezTo>
                    <a:pt x="7413" y="13755"/>
                    <a:pt x="7391" y="13734"/>
                    <a:pt x="7391" y="13713"/>
                  </a:cubicBezTo>
                  <a:cubicBezTo>
                    <a:pt x="7306" y="13201"/>
                    <a:pt x="7242" y="12690"/>
                    <a:pt x="7157" y="12179"/>
                  </a:cubicBezTo>
                  <a:cubicBezTo>
                    <a:pt x="7114" y="11881"/>
                    <a:pt x="7029" y="11604"/>
                    <a:pt x="6965" y="11306"/>
                  </a:cubicBezTo>
                  <a:cubicBezTo>
                    <a:pt x="6752" y="10539"/>
                    <a:pt x="6539" y="9772"/>
                    <a:pt x="6348" y="9006"/>
                  </a:cubicBezTo>
                  <a:cubicBezTo>
                    <a:pt x="6262" y="8750"/>
                    <a:pt x="6220" y="8495"/>
                    <a:pt x="6135" y="8218"/>
                  </a:cubicBezTo>
                  <a:cubicBezTo>
                    <a:pt x="6071" y="8154"/>
                    <a:pt x="5986" y="8133"/>
                    <a:pt x="5879" y="8111"/>
                  </a:cubicBezTo>
                  <a:cubicBezTo>
                    <a:pt x="5198" y="7920"/>
                    <a:pt x="4495" y="7770"/>
                    <a:pt x="3792" y="7621"/>
                  </a:cubicBezTo>
                  <a:cubicBezTo>
                    <a:pt x="2727" y="7408"/>
                    <a:pt x="1662" y="7195"/>
                    <a:pt x="597" y="6982"/>
                  </a:cubicBezTo>
                  <a:cubicBezTo>
                    <a:pt x="533" y="6961"/>
                    <a:pt x="448" y="6961"/>
                    <a:pt x="384" y="6876"/>
                  </a:cubicBezTo>
                  <a:cubicBezTo>
                    <a:pt x="2408" y="6642"/>
                    <a:pt x="4410" y="6535"/>
                    <a:pt x="6390" y="6258"/>
                  </a:cubicBezTo>
                  <a:cubicBezTo>
                    <a:pt x="6518" y="5790"/>
                    <a:pt x="6646" y="5364"/>
                    <a:pt x="6752" y="4917"/>
                  </a:cubicBezTo>
                  <a:cubicBezTo>
                    <a:pt x="6880" y="4469"/>
                    <a:pt x="6987" y="4043"/>
                    <a:pt x="7093" y="3596"/>
                  </a:cubicBezTo>
                  <a:cubicBezTo>
                    <a:pt x="7349" y="2595"/>
                    <a:pt x="7604" y="1594"/>
                    <a:pt x="7860" y="593"/>
                  </a:cubicBezTo>
                  <a:cubicBezTo>
                    <a:pt x="7860" y="529"/>
                    <a:pt x="7902" y="465"/>
                    <a:pt x="7945" y="338"/>
                  </a:cubicBezTo>
                  <a:close/>
                  <a:moveTo>
                    <a:pt x="7971" y="1"/>
                  </a:moveTo>
                  <a:cubicBezTo>
                    <a:pt x="7946" y="1"/>
                    <a:pt x="7920" y="13"/>
                    <a:pt x="7902" y="39"/>
                  </a:cubicBezTo>
                  <a:cubicBezTo>
                    <a:pt x="7860" y="61"/>
                    <a:pt x="7817" y="125"/>
                    <a:pt x="7817" y="167"/>
                  </a:cubicBezTo>
                  <a:cubicBezTo>
                    <a:pt x="7775" y="274"/>
                    <a:pt x="7732" y="380"/>
                    <a:pt x="7689" y="508"/>
                  </a:cubicBezTo>
                  <a:cubicBezTo>
                    <a:pt x="7540" y="1147"/>
                    <a:pt x="7370" y="1786"/>
                    <a:pt x="7200" y="2425"/>
                  </a:cubicBezTo>
                  <a:cubicBezTo>
                    <a:pt x="6923" y="3575"/>
                    <a:pt x="6667" y="4725"/>
                    <a:pt x="6326" y="5854"/>
                  </a:cubicBezTo>
                  <a:cubicBezTo>
                    <a:pt x="6305" y="5939"/>
                    <a:pt x="6262" y="6024"/>
                    <a:pt x="6241" y="6109"/>
                  </a:cubicBezTo>
                  <a:cubicBezTo>
                    <a:pt x="6135" y="6131"/>
                    <a:pt x="6028" y="6152"/>
                    <a:pt x="5922" y="6152"/>
                  </a:cubicBezTo>
                  <a:cubicBezTo>
                    <a:pt x="5517" y="6194"/>
                    <a:pt x="5091" y="6237"/>
                    <a:pt x="4686" y="6280"/>
                  </a:cubicBezTo>
                  <a:cubicBezTo>
                    <a:pt x="4048" y="6344"/>
                    <a:pt x="3409" y="6407"/>
                    <a:pt x="2770" y="6471"/>
                  </a:cubicBezTo>
                  <a:cubicBezTo>
                    <a:pt x="1982" y="6557"/>
                    <a:pt x="1194" y="6620"/>
                    <a:pt x="384" y="6706"/>
                  </a:cubicBezTo>
                  <a:cubicBezTo>
                    <a:pt x="278" y="6727"/>
                    <a:pt x="171" y="6748"/>
                    <a:pt x="86" y="6791"/>
                  </a:cubicBezTo>
                  <a:cubicBezTo>
                    <a:pt x="1" y="6833"/>
                    <a:pt x="1" y="6961"/>
                    <a:pt x="65" y="6982"/>
                  </a:cubicBezTo>
                  <a:cubicBezTo>
                    <a:pt x="150" y="7025"/>
                    <a:pt x="257" y="7068"/>
                    <a:pt x="342" y="7089"/>
                  </a:cubicBezTo>
                  <a:cubicBezTo>
                    <a:pt x="938" y="7217"/>
                    <a:pt x="1534" y="7345"/>
                    <a:pt x="2131" y="7472"/>
                  </a:cubicBezTo>
                  <a:cubicBezTo>
                    <a:pt x="3110" y="7664"/>
                    <a:pt x="4069" y="7856"/>
                    <a:pt x="5027" y="8069"/>
                  </a:cubicBezTo>
                  <a:cubicBezTo>
                    <a:pt x="5347" y="8133"/>
                    <a:pt x="5666" y="8239"/>
                    <a:pt x="5986" y="8303"/>
                  </a:cubicBezTo>
                  <a:cubicBezTo>
                    <a:pt x="6028" y="8452"/>
                    <a:pt x="6050" y="8580"/>
                    <a:pt x="6092" y="8708"/>
                  </a:cubicBezTo>
                  <a:cubicBezTo>
                    <a:pt x="6262" y="9389"/>
                    <a:pt x="6454" y="10049"/>
                    <a:pt x="6625" y="10710"/>
                  </a:cubicBezTo>
                  <a:cubicBezTo>
                    <a:pt x="6923" y="11711"/>
                    <a:pt x="7136" y="12712"/>
                    <a:pt x="7221" y="13755"/>
                  </a:cubicBezTo>
                  <a:cubicBezTo>
                    <a:pt x="7242" y="14011"/>
                    <a:pt x="7285" y="14266"/>
                    <a:pt x="7306" y="14522"/>
                  </a:cubicBezTo>
                  <a:cubicBezTo>
                    <a:pt x="7327" y="14586"/>
                    <a:pt x="7327" y="14628"/>
                    <a:pt x="7370" y="14692"/>
                  </a:cubicBezTo>
                  <a:cubicBezTo>
                    <a:pt x="7370" y="14692"/>
                    <a:pt x="7413" y="14714"/>
                    <a:pt x="7434" y="14714"/>
                  </a:cubicBezTo>
                  <a:cubicBezTo>
                    <a:pt x="7455" y="14714"/>
                    <a:pt x="7498" y="14692"/>
                    <a:pt x="7519" y="14671"/>
                  </a:cubicBezTo>
                  <a:cubicBezTo>
                    <a:pt x="7540" y="14650"/>
                    <a:pt x="7540" y="14607"/>
                    <a:pt x="7540" y="14586"/>
                  </a:cubicBezTo>
                  <a:cubicBezTo>
                    <a:pt x="7562" y="14458"/>
                    <a:pt x="7583" y="14330"/>
                    <a:pt x="7583" y="14181"/>
                  </a:cubicBezTo>
                  <a:cubicBezTo>
                    <a:pt x="7647" y="13542"/>
                    <a:pt x="7689" y="12903"/>
                    <a:pt x="7775" y="12264"/>
                  </a:cubicBezTo>
                  <a:cubicBezTo>
                    <a:pt x="7881" y="11285"/>
                    <a:pt x="8030" y="10326"/>
                    <a:pt x="8158" y="9347"/>
                  </a:cubicBezTo>
                  <a:cubicBezTo>
                    <a:pt x="8179" y="9134"/>
                    <a:pt x="8222" y="8899"/>
                    <a:pt x="8264" y="8665"/>
                  </a:cubicBezTo>
                  <a:cubicBezTo>
                    <a:pt x="8371" y="8644"/>
                    <a:pt x="8477" y="8622"/>
                    <a:pt x="8584" y="8601"/>
                  </a:cubicBezTo>
                  <a:cubicBezTo>
                    <a:pt x="8839" y="8559"/>
                    <a:pt x="9116" y="8516"/>
                    <a:pt x="9372" y="8473"/>
                  </a:cubicBezTo>
                  <a:cubicBezTo>
                    <a:pt x="9990" y="8324"/>
                    <a:pt x="10607" y="8239"/>
                    <a:pt x="11246" y="8175"/>
                  </a:cubicBezTo>
                  <a:cubicBezTo>
                    <a:pt x="11715" y="8133"/>
                    <a:pt x="12205" y="8069"/>
                    <a:pt x="12673" y="7983"/>
                  </a:cubicBezTo>
                  <a:cubicBezTo>
                    <a:pt x="13269" y="7898"/>
                    <a:pt x="13844" y="7770"/>
                    <a:pt x="14441" y="7664"/>
                  </a:cubicBezTo>
                  <a:cubicBezTo>
                    <a:pt x="14505" y="7643"/>
                    <a:pt x="14590" y="7643"/>
                    <a:pt x="14654" y="7600"/>
                  </a:cubicBezTo>
                  <a:cubicBezTo>
                    <a:pt x="14675" y="7600"/>
                    <a:pt x="14696" y="7558"/>
                    <a:pt x="14696" y="7536"/>
                  </a:cubicBezTo>
                  <a:cubicBezTo>
                    <a:pt x="14696" y="7494"/>
                    <a:pt x="14675" y="7451"/>
                    <a:pt x="14654" y="7451"/>
                  </a:cubicBezTo>
                  <a:cubicBezTo>
                    <a:pt x="14547" y="7408"/>
                    <a:pt x="14462" y="7366"/>
                    <a:pt x="14356" y="7366"/>
                  </a:cubicBezTo>
                  <a:cubicBezTo>
                    <a:pt x="13972" y="7302"/>
                    <a:pt x="13589" y="7238"/>
                    <a:pt x="13206" y="7174"/>
                  </a:cubicBezTo>
                  <a:cubicBezTo>
                    <a:pt x="12503" y="7068"/>
                    <a:pt x="11800" y="6982"/>
                    <a:pt x="11118" y="6876"/>
                  </a:cubicBezTo>
                  <a:cubicBezTo>
                    <a:pt x="10373" y="6748"/>
                    <a:pt x="9628" y="6642"/>
                    <a:pt x="8882" y="6535"/>
                  </a:cubicBezTo>
                  <a:cubicBezTo>
                    <a:pt x="8776" y="6514"/>
                    <a:pt x="8648" y="6514"/>
                    <a:pt x="8520" y="6386"/>
                  </a:cubicBezTo>
                  <a:lnTo>
                    <a:pt x="8520" y="6407"/>
                  </a:lnTo>
                  <a:cubicBezTo>
                    <a:pt x="8520" y="6280"/>
                    <a:pt x="8520" y="6173"/>
                    <a:pt x="8499" y="6067"/>
                  </a:cubicBezTo>
                  <a:cubicBezTo>
                    <a:pt x="8477" y="5492"/>
                    <a:pt x="8456" y="4917"/>
                    <a:pt x="8414" y="4342"/>
                  </a:cubicBezTo>
                  <a:cubicBezTo>
                    <a:pt x="8371" y="3852"/>
                    <a:pt x="8328" y="3383"/>
                    <a:pt x="8286" y="2893"/>
                  </a:cubicBezTo>
                  <a:cubicBezTo>
                    <a:pt x="8243" y="2191"/>
                    <a:pt x="8222" y="1509"/>
                    <a:pt x="8179" y="806"/>
                  </a:cubicBezTo>
                  <a:cubicBezTo>
                    <a:pt x="8158" y="615"/>
                    <a:pt x="8137" y="444"/>
                    <a:pt x="8115" y="252"/>
                  </a:cubicBezTo>
                  <a:cubicBezTo>
                    <a:pt x="8115" y="189"/>
                    <a:pt x="8094" y="125"/>
                    <a:pt x="8051" y="61"/>
                  </a:cubicBezTo>
                  <a:cubicBezTo>
                    <a:pt x="8039" y="24"/>
                    <a:pt x="8005" y="1"/>
                    <a:pt x="7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49087" y="1000601"/>
              <a:ext cx="85670" cy="86859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flipH="1">
            <a:off x="245401" y="279731"/>
            <a:ext cx="669794" cy="830426"/>
            <a:chOff x="3553318" y="981747"/>
            <a:chExt cx="887615" cy="1100631"/>
          </a:xfrm>
        </p:grpSpPr>
        <p:sp>
          <p:nvSpPr>
            <p:cNvPr id="20" name="Google Shape;20;p2"/>
            <p:cNvSpPr/>
            <p:nvPr/>
          </p:nvSpPr>
          <p:spPr>
            <a:xfrm>
              <a:off x="3553318" y="981747"/>
              <a:ext cx="349757" cy="34330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78628" y="1000602"/>
              <a:ext cx="299137" cy="300326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34773" y="1320579"/>
              <a:ext cx="72364" cy="59171"/>
            </a:xfrm>
            <a:custGeom>
              <a:avLst/>
              <a:gdLst/>
              <a:ahLst/>
              <a:cxnLst/>
              <a:rect l="l" t="t" r="r" b="b"/>
              <a:pathLst>
                <a:path w="1278" h="1045" extrusionOk="0">
                  <a:moveTo>
                    <a:pt x="583" y="160"/>
                  </a:moveTo>
                  <a:cubicBezTo>
                    <a:pt x="701" y="160"/>
                    <a:pt x="822" y="198"/>
                    <a:pt x="895" y="270"/>
                  </a:cubicBezTo>
                  <a:cubicBezTo>
                    <a:pt x="1022" y="398"/>
                    <a:pt x="1044" y="590"/>
                    <a:pt x="916" y="739"/>
                  </a:cubicBezTo>
                  <a:cubicBezTo>
                    <a:pt x="809" y="824"/>
                    <a:pt x="682" y="867"/>
                    <a:pt x="533" y="867"/>
                  </a:cubicBezTo>
                  <a:cubicBezTo>
                    <a:pt x="469" y="867"/>
                    <a:pt x="405" y="824"/>
                    <a:pt x="362" y="760"/>
                  </a:cubicBezTo>
                  <a:cubicBezTo>
                    <a:pt x="320" y="718"/>
                    <a:pt x="213" y="718"/>
                    <a:pt x="213" y="632"/>
                  </a:cubicBezTo>
                  <a:cubicBezTo>
                    <a:pt x="213" y="547"/>
                    <a:pt x="213" y="462"/>
                    <a:pt x="234" y="377"/>
                  </a:cubicBezTo>
                  <a:cubicBezTo>
                    <a:pt x="234" y="313"/>
                    <a:pt x="298" y="249"/>
                    <a:pt x="341" y="228"/>
                  </a:cubicBezTo>
                  <a:cubicBezTo>
                    <a:pt x="405" y="182"/>
                    <a:pt x="494" y="160"/>
                    <a:pt x="583" y="160"/>
                  </a:cubicBezTo>
                  <a:close/>
                  <a:moveTo>
                    <a:pt x="581" y="1"/>
                  </a:moveTo>
                  <a:cubicBezTo>
                    <a:pt x="525" y="1"/>
                    <a:pt x="467" y="6"/>
                    <a:pt x="405" y="15"/>
                  </a:cubicBezTo>
                  <a:cubicBezTo>
                    <a:pt x="192" y="57"/>
                    <a:pt x="85" y="206"/>
                    <a:pt x="43" y="398"/>
                  </a:cubicBezTo>
                  <a:cubicBezTo>
                    <a:pt x="0" y="611"/>
                    <a:pt x="43" y="803"/>
                    <a:pt x="234" y="931"/>
                  </a:cubicBezTo>
                  <a:cubicBezTo>
                    <a:pt x="348" y="1006"/>
                    <a:pt x="474" y="1044"/>
                    <a:pt x="598" y="1044"/>
                  </a:cubicBezTo>
                  <a:cubicBezTo>
                    <a:pt x="753" y="1044"/>
                    <a:pt x="904" y="985"/>
                    <a:pt x="1022" y="867"/>
                  </a:cubicBezTo>
                  <a:cubicBezTo>
                    <a:pt x="1278" y="590"/>
                    <a:pt x="1172" y="143"/>
                    <a:pt x="809" y="36"/>
                  </a:cubicBezTo>
                  <a:cubicBezTo>
                    <a:pt x="735" y="11"/>
                    <a:pt x="66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46833" y="1329582"/>
              <a:ext cx="47053" cy="40089"/>
            </a:xfrm>
            <a:custGeom>
              <a:avLst/>
              <a:gdLst/>
              <a:ahLst/>
              <a:cxnLst/>
              <a:rect l="l" t="t" r="r" b="b"/>
              <a:pathLst>
                <a:path w="831" h="708" extrusionOk="0">
                  <a:moveTo>
                    <a:pt x="362" y="1"/>
                  </a:moveTo>
                  <a:cubicBezTo>
                    <a:pt x="270" y="1"/>
                    <a:pt x="183" y="23"/>
                    <a:pt x="128" y="69"/>
                  </a:cubicBezTo>
                  <a:cubicBezTo>
                    <a:pt x="64" y="111"/>
                    <a:pt x="21" y="154"/>
                    <a:pt x="0" y="218"/>
                  </a:cubicBezTo>
                  <a:cubicBezTo>
                    <a:pt x="0" y="303"/>
                    <a:pt x="0" y="388"/>
                    <a:pt x="0" y="473"/>
                  </a:cubicBezTo>
                  <a:cubicBezTo>
                    <a:pt x="0" y="580"/>
                    <a:pt x="107" y="559"/>
                    <a:pt x="149" y="601"/>
                  </a:cubicBezTo>
                  <a:cubicBezTo>
                    <a:pt x="192" y="665"/>
                    <a:pt x="256" y="708"/>
                    <a:pt x="320" y="708"/>
                  </a:cubicBezTo>
                  <a:cubicBezTo>
                    <a:pt x="469" y="708"/>
                    <a:pt x="596" y="686"/>
                    <a:pt x="703" y="580"/>
                  </a:cubicBezTo>
                  <a:cubicBezTo>
                    <a:pt x="831" y="431"/>
                    <a:pt x="809" y="239"/>
                    <a:pt x="682" y="111"/>
                  </a:cubicBezTo>
                  <a:cubicBezTo>
                    <a:pt x="609" y="39"/>
                    <a:pt x="482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30495" y="1268316"/>
              <a:ext cx="777880" cy="761006"/>
            </a:xfrm>
            <a:custGeom>
              <a:avLst/>
              <a:gdLst/>
              <a:ahLst/>
              <a:cxnLst/>
              <a:rect l="l" t="t" r="r" b="b"/>
              <a:pathLst>
                <a:path w="13738" h="13440" extrusionOk="0">
                  <a:moveTo>
                    <a:pt x="7561" y="1"/>
                  </a:moveTo>
                  <a:cubicBezTo>
                    <a:pt x="7518" y="107"/>
                    <a:pt x="7476" y="192"/>
                    <a:pt x="7476" y="256"/>
                  </a:cubicBezTo>
                  <a:cubicBezTo>
                    <a:pt x="7220" y="1257"/>
                    <a:pt x="6965" y="2258"/>
                    <a:pt x="6709" y="3259"/>
                  </a:cubicBezTo>
                  <a:cubicBezTo>
                    <a:pt x="6603" y="3706"/>
                    <a:pt x="6496" y="4132"/>
                    <a:pt x="6390" y="4580"/>
                  </a:cubicBezTo>
                  <a:cubicBezTo>
                    <a:pt x="6262" y="5027"/>
                    <a:pt x="6134" y="5453"/>
                    <a:pt x="6006" y="5921"/>
                  </a:cubicBezTo>
                  <a:cubicBezTo>
                    <a:pt x="4026" y="6198"/>
                    <a:pt x="2024" y="6305"/>
                    <a:pt x="0" y="6539"/>
                  </a:cubicBezTo>
                  <a:cubicBezTo>
                    <a:pt x="64" y="6624"/>
                    <a:pt x="149" y="6624"/>
                    <a:pt x="213" y="6645"/>
                  </a:cubicBezTo>
                  <a:cubicBezTo>
                    <a:pt x="1278" y="6858"/>
                    <a:pt x="2343" y="7071"/>
                    <a:pt x="3408" y="7284"/>
                  </a:cubicBezTo>
                  <a:cubicBezTo>
                    <a:pt x="4111" y="7433"/>
                    <a:pt x="4814" y="7583"/>
                    <a:pt x="5495" y="7774"/>
                  </a:cubicBezTo>
                  <a:cubicBezTo>
                    <a:pt x="5602" y="7796"/>
                    <a:pt x="5708" y="7817"/>
                    <a:pt x="5772" y="7881"/>
                  </a:cubicBezTo>
                  <a:cubicBezTo>
                    <a:pt x="5836" y="8158"/>
                    <a:pt x="5900" y="8413"/>
                    <a:pt x="5964" y="8669"/>
                  </a:cubicBezTo>
                  <a:cubicBezTo>
                    <a:pt x="6155" y="9435"/>
                    <a:pt x="6368" y="10202"/>
                    <a:pt x="6581" y="10969"/>
                  </a:cubicBezTo>
                  <a:cubicBezTo>
                    <a:pt x="6645" y="11267"/>
                    <a:pt x="6730" y="11544"/>
                    <a:pt x="6773" y="11842"/>
                  </a:cubicBezTo>
                  <a:cubicBezTo>
                    <a:pt x="6858" y="12353"/>
                    <a:pt x="6922" y="12864"/>
                    <a:pt x="7007" y="13376"/>
                  </a:cubicBezTo>
                  <a:cubicBezTo>
                    <a:pt x="7007" y="13397"/>
                    <a:pt x="7029" y="13418"/>
                    <a:pt x="7050" y="13439"/>
                  </a:cubicBezTo>
                  <a:cubicBezTo>
                    <a:pt x="7071" y="13418"/>
                    <a:pt x="7092" y="13397"/>
                    <a:pt x="7092" y="13376"/>
                  </a:cubicBezTo>
                  <a:cubicBezTo>
                    <a:pt x="7114" y="13120"/>
                    <a:pt x="7135" y="12886"/>
                    <a:pt x="7156" y="12630"/>
                  </a:cubicBezTo>
                  <a:cubicBezTo>
                    <a:pt x="7199" y="12204"/>
                    <a:pt x="7220" y="11778"/>
                    <a:pt x="7284" y="11331"/>
                  </a:cubicBezTo>
                  <a:cubicBezTo>
                    <a:pt x="7391" y="10500"/>
                    <a:pt x="7518" y="9670"/>
                    <a:pt x="7625" y="8839"/>
                  </a:cubicBezTo>
                  <a:cubicBezTo>
                    <a:pt x="7667" y="8626"/>
                    <a:pt x="7731" y="8434"/>
                    <a:pt x="7667" y="8264"/>
                  </a:cubicBezTo>
                  <a:cubicBezTo>
                    <a:pt x="7731" y="8179"/>
                    <a:pt x="7817" y="8179"/>
                    <a:pt x="7880" y="8158"/>
                  </a:cubicBezTo>
                  <a:cubicBezTo>
                    <a:pt x="8243" y="8094"/>
                    <a:pt x="8605" y="8030"/>
                    <a:pt x="8945" y="7966"/>
                  </a:cubicBezTo>
                  <a:cubicBezTo>
                    <a:pt x="9584" y="7838"/>
                    <a:pt x="10223" y="7732"/>
                    <a:pt x="10862" y="7668"/>
                  </a:cubicBezTo>
                  <a:cubicBezTo>
                    <a:pt x="11224" y="7646"/>
                    <a:pt x="11608" y="7604"/>
                    <a:pt x="11970" y="7540"/>
                  </a:cubicBezTo>
                  <a:cubicBezTo>
                    <a:pt x="12523" y="7433"/>
                    <a:pt x="13077" y="7327"/>
                    <a:pt x="13631" y="7221"/>
                  </a:cubicBezTo>
                  <a:cubicBezTo>
                    <a:pt x="13673" y="7221"/>
                    <a:pt x="13716" y="7221"/>
                    <a:pt x="13737" y="7135"/>
                  </a:cubicBezTo>
                  <a:cubicBezTo>
                    <a:pt x="13460" y="7114"/>
                    <a:pt x="13205" y="7050"/>
                    <a:pt x="12949" y="7029"/>
                  </a:cubicBezTo>
                  <a:cubicBezTo>
                    <a:pt x="12481" y="6965"/>
                    <a:pt x="12033" y="6901"/>
                    <a:pt x="11586" y="6837"/>
                  </a:cubicBezTo>
                  <a:cubicBezTo>
                    <a:pt x="10926" y="6731"/>
                    <a:pt x="10266" y="6645"/>
                    <a:pt x="9606" y="6539"/>
                  </a:cubicBezTo>
                  <a:cubicBezTo>
                    <a:pt x="9201" y="6475"/>
                    <a:pt x="8796" y="6411"/>
                    <a:pt x="8392" y="6326"/>
                  </a:cubicBezTo>
                  <a:cubicBezTo>
                    <a:pt x="8008" y="6262"/>
                    <a:pt x="7987" y="6220"/>
                    <a:pt x="7966" y="5836"/>
                  </a:cubicBezTo>
                  <a:cubicBezTo>
                    <a:pt x="7923" y="5112"/>
                    <a:pt x="7880" y="4367"/>
                    <a:pt x="7838" y="3643"/>
                  </a:cubicBezTo>
                  <a:cubicBezTo>
                    <a:pt x="7795" y="2940"/>
                    <a:pt x="7731" y="2258"/>
                    <a:pt x="7689" y="1577"/>
                  </a:cubicBezTo>
                  <a:cubicBezTo>
                    <a:pt x="7646" y="1108"/>
                    <a:pt x="7625" y="640"/>
                    <a:pt x="7604" y="171"/>
                  </a:cubicBezTo>
                  <a:cubicBezTo>
                    <a:pt x="7582" y="128"/>
                    <a:pt x="7582" y="86"/>
                    <a:pt x="7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08752" y="1249234"/>
              <a:ext cx="832181" cy="833143"/>
            </a:xfrm>
            <a:custGeom>
              <a:avLst/>
              <a:gdLst/>
              <a:ahLst/>
              <a:cxnLst/>
              <a:rect l="l" t="t" r="r" b="b"/>
              <a:pathLst>
                <a:path w="14697" h="14714" extrusionOk="0">
                  <a:moveTo>
                    <a:pt x="7945" y="338"/>
                  </a:moveTo>
                  <a:cubicBezTo>
                    <a:pt x="7966" y="423"/>
                    <a:pt x="7966" y="465"/>
                    <a:pt x="7966" y="508"/>
                  </a:cubicBezTo>
                  <a:cubicBezTo>
                    <a:pt x="8009" y="977"/>
                    <a:pt x="8030" y="1445"/>
                    <a:pt x="8073" y="1914"/>
                  </a:cubicBezTo>
                  <a:cubicBezTo>
                    <a:pt x="8115" y="2595"/>
                    <a:pt x="8179" y="3298"/>
                    <a:pt x="8222" y="3980"/>
                  </a:cubicBezTo>
                  <a:cubicBezTo>
                    <a:pt x="8264" y="4704"/>
                    <a:pt x="8307" y="5449"/>
                    <a:pt x="8350" y="6173"/>
                  </a:cubicBezTo>
                  <a:cubicBezTo>
                    <a:pt x="8371" y="6557"/>
                    <a:pt x="8392" y="6599"/>
                    <a:pt x="8776" y="6684"/>
                  </a:cubicBezTo>
                  <a:cubicBezTo>
                    <a:pt x="9180" y="6748"/>
                    <a:pt x="9585" y="6812"/>
                    <a:pt x="9990" y="6876"/>
                  </a:cubicBezTo>
                  <a:cubicBezTo>
                    <a:pt x="10650" y="6982"/>
                    <a:pt x="11310" y="7068"/>
                    <a:pt x="11970" y="7174"/>
                  </a:cubicBezTo>
                  <a:cubicBezTo>
                    <a:pt x="12417" y="7238"/>
                    <a:pt x="12865" y="7302"/>
                    <a:pt x="13312" y="7366"/>
                  </a:cubicBezTo>
                  <a:cubicBezTo>
                    <a:pt x="13589" y="7408"/>
                    <a:pt x="13844" y="7451"/>
                    <a:pt x="14121" y="7494"/>
                  </a:cubicBezTo>
                  <a:cubicBezTo>
                    <a:pt x="14100" y="7558"/>
                    <a:pt x="14036" y="7558"/>
                    <a:pt x="13994" y="7558"/>
                  </a:cubicBezTo>
                  <a:cubicBezTo>
                    <a:pt x="13440" y="7664"/>
                    <a:pt x="12907" y="7770"/>
                    <a:pt x="12354" y="7877"/>
                  </a:cubicBezTo>
                  <a:cubicBezTo>
                    <a:pt x="11970" y="7941"/>
                    <a:pt x="11608" y="7983"/>
                    <a:pt x="11246" y="8005"/>
                  </a:cubicBezTo>
                  <a:cubicBezTo>
                    <a:pt x="10607" y="8069"/>
                    <a:pt x="9968" y="8175"/>
                    <a:pt x="9329" y="8303"/>
                  </a:cubicBezTo>
                  <a:cubicBezTo>
                    <a:pt x="8967" y="8367"/>
                    <a:pt x="8627" y="8431"/>
                    <a:pt x="8264" y="8495"/>
                  </a:cubicBezTo>
                  <a:cubicBezTo>
                    <a:pt x="8179" y="8516"/>
                    <a:pt x="8115" y="8516"/>
                    <a:pt x="8051" y="8601"/>
                  </a:cubicBezTo>
                  <a:cubicBezTo>
                    <a:pt x="8115" y="8793"/>
                    <a:pt x="8030" y="8984"/>
                    <a:pt x="8009" y="9176"/>
                  </a:cubicBezTo>
                  <a:cubicBezTo>
                    <a:pt x="7902" y="10007"/>
                    <a:pt x="7775" y="10837"/>
                    <a:pt x="7668" y="11668"/>
                  </a:cubicBezTo>
                  <a:cubicBezTo>
                    <a:pt x="7604" y="12115"/>
                    <a:pt x="7583" y="12541"/>
                    <a:pt x="7540" y="12967"/>
                  </a:cubicBezTo>
                  <a:cubicBezTo>
                    <a:pt x="7519" y="13223"/>
                    <a:pt x="7498" y="13457"/>
                    <a:pt x="7476" y="13713"/>
                  </a:cubicBezTo>
                  <a:cubicBezTo>
                    <a:pt x="7476" y="13734"/>
                    <a:pt x="7455" y="13755"/>
                    <a:pt x="7434" y="13798"/>
                  </a:cubicBezTo>
                  <a:cubicBezTo>
                    <a:pt x="7413" y="13755"/>
                    <a:pt x="7391" y="13734"/>
                    <a:pt x="7391" y="13713"/>
                  </a:cubicBezTo>
                  <a:cubicBezTo>
                    <a:pt x="7306" y="13201"/>
                    <a:pt x="7242" y="12690"/>
                    <a:pt x="7157" y="12179"/>
                  </a:cubicBezTo>
                  <a:cubicBezTo>
                    <a:pt x="7114" y="11881"/>
                    <a:pt x="7029" y="11604"/>
                    <a:pt x="6965" y="11306"/>
                  </a:cubicBezTo>
                  <a:cubicBezTo>
                    <a:pt x="6752" y="10539"/>
                    <a:pt x="6539" y="9772"/>
                    <a:pt x="6348" y="9006"/>
                  </a:cubicBezTo>
                  <a:cubicBezTo>
                    <a:pt x="6262" y="8750"/>
                    <a:pt x="6220" y="8495"/>
                    <a:pt x="6135" y="8218"/>
                  </a:cubicBezTo>
                  <a:cubicBezTo>
                    <a:pt x="6071" y="8154"/>
                    <a:pt x="5986" y="8133"/>
                    <a:pt x="5879" y="8111"/>
                  </a:cubicBezTo>
                  <a:cubicBezTo>
                    <a:pt x="5198" y="7920"/>
                    <a:pt x="4495" y="7770"/>
                    <a:pt x="3792" y="7621"/>
                  </a:cubicBezTo>
                  <a:cubicBezTo>
                    <a:pt x="2727" y="7408"/>
                    <a:pt x="1662" y="7195"/>
                    <a:pt x="597" y="6982"/>
                  </a:cubicBezTo>
                  <a:cubicBezTo>
                    <a:pt x="533" y="6961"/>
                    <a:pt x="448" y="6961"/>
                    <a:pt x="384" y="6876"/>
                  </a:cubicBezTo>
                  <a:cubicBezTo>
                    <a:pt x="2408" y="6642"/>
                    <a:pt x="4410" y="6535"/>
                    <a:pt x="6390" y="6258"/>
                  </a:cubicBezTo>
                  <a:cubicBezTo>
                    <a:pt x="6518" y="5790"/>
                    <a:pt x="6646" y="5364"/>
                    <a:pt x="6752" y="4917"/>
                  </a:cubicBezTo>
                  <a:cubicBezTo>
                    <a:pt x="6880" y="4469"/>
                    <a:pt x="6987" y="4043"/>
                    <a:pt x="7093" y="3596"/>
                  </a:cubicBezTo>
                  <a:cubicBezTo>
                    <a:pt x="7349" y="2595"/>
                    <a:pt x="7604" y="1594"/>
                    <a:pt x="7860" y="593"/>
                  </a:cubicBezTo>
                  <a:cubicBezTo>
                    <a:pt x="7860" y="529"/>
                    <a:pt x="7902" y="465"/>
                    <a:pt x="7945" y="338"/>
                  </a:cubicBezTo>
                  <a:close/>
                  <a:moveTo>
                    <a:pt x="7971" y="1"/>
                  </a:moveTo>
                  <a:cubicBezTo>
                    <a:pt x="7946" y="1"/>
                    <a:pt x="7920" y="13"/>
                    <a:pt x="7902" y="39"/>
                  </a:cubicBezTo>
                  <a:cubicBezTo>
                    <a:pt x="7860" y="61"/>
                    <a:pt x="7817" y="125"/>
                    <a:pt x="7817" y="167"/>
                  </a:cubicBezTo>
                  <a:cubicBezTo>
                    <a:pt x="7775" y="274"/>
                    <a:pt x="7732" y="380"/>
                    <a:pt x="7689" y="508"/>
                  </a:cubicBezTo>
                  <a:cubicBezTo>
                    <a:pt x="7540" y="1147"/>
                    <a:pt x="7370" y="1786"/>
                    <a:pt x="7200" y="2425"/>
                  </a:cubicBezTo>
                  <a:cubicBezTo>
                    <a:pt x="6923" y="3575"/>
                    <a:pt x="6667" y="4725"/>
                    <a:pt x="6326" y="5854"/>
                  </a:cubicBezTo>
                  <a:cubicBezTo>
                    <a:pt x="6305" y="5939"/>
                    <a:pt x="6262" y="6024"/>
                    <a:pt x="6241" y="6109"/>
                  </a:cubicBezTo>
                  <a:cubicBezTo>
                    <a:pt x="6135" y="6131"/>
                    <a:pt x="6028" y="6152"/>
                    <a:pt x="5922" y="6152"/>
                  </a:cubicBezTo>
                  <a:cubicBezTo>
                    <a:pt x="5517" y="6194"/>
                    <a:pt x="5091" y="6237"/>
                    <a:pt x="4686" y="6280"/>
                  </a:cubicBezTo>
                  <a:cubicBezTo>
                    <a:pt x="4048" y="6344"/>
                    <a:pt x="3409" y="6407"/>
                    <a:pt x="2770" y="6471"/>
                  </a:cubicBezTo>
                  <a:cubicBezTo>
                    <a:pt x="1982" y="6557"/>
                    <a:pt x="1194" y="6620"/>
                    <a:pt x="384" y="6706"/>
                  </a:cubicBezTo>
                  <a:cubicBezTo>
                    <a:pt x="278" y="6727"/>
                    <a:pt x="171" y="6748"/>
                    <a:pt x="86" y="6791"/>
                  </a:cubicBezTo>
                  <a:cubicBezTo>
                    <a:pt x="1" y="6833"/>
                    <a:pt x="1" y="6961"/>
                    <a:pt x="65" y="6982"/>
                  </a:cubicBezTo>
                  <a:cubicBezTo>
                    <a:pt x="150" y="7025"/>
                    <a:pt x="257" y="7068"/>
                    <a:pt x="342" y="7089"/>
                  </a:cubicBezTo>
                  <a:cubicBezTo>
                    <a:pt x="938" y="7217"/>
                    <a:pt x="1534" y="7345"/>
                    <a:pt x="2131" y="7472"/>
                  </a:cubicBezTo>
                  <a:cubicBezTo>
                    <a:pt x="3110" y="7664"/>
                    <a:pt x="4069" y="7856"/>
                    <a:pt x="5027" y="8069"/>
                  </a:cubicBezTo>
                  <a:cubicBezTo>
                    <a:pt x="5347" y="8133"/>
                    <a:pt x="5666" y="8239"/>
                    <a:pt x="5986" y="8303"/>
                  </a:cubicBezTo>
                  <a:cubicBezTo>
                    <a:pt x="6028" y="8452"/>
                    <a:pt x="6050" y="8580"/>
                    <a:pt x="6092" y="8708"/>
                  </a:cubicBezTo>
                  <a:cubicBezTo>
                    <a:pt x="6262" y="9389"/>
                    <a:pt x="6454" y="10049"/>
                    <a:pt x="6625" y="10710"/>
                  </a:cubicBezTo>
                  <a:cubicBezTo>
                    <a:pt x="6923" y="11711"/>
                    <a:pt x="7136" y="12712"/>
                    <a:pt x="7221" y="13755"/>
                  </a:cubicBezTo>
                  <a:cubicBezTo>
                    <a:pt x="7242" y="14011"/>
                    <a:pt x="7285" y="14266"/>
                    <a:pt x="7306" y="14522"/>
                  </a:cubicBezTo>
                  <a:cubicBezTo>
                    <a:pt x="7327" y="14586"/>
                    <a:pt x="7327" y="14628"/>
                    <a:pt x="7370" y="14692"/>
                  </a:cubicBezTo>
                  <a:cubicBezTo>
                    <a:pt x="7370" y="14692"/>
                    <a:pt x="7413" y="14714"/>
                    <a:pt x="7434" y="14714"/>
                  </a:cubicBezTo>
                  <a:cubicBezTo>
                    <a:pt x="7455" y="14714"/>
                    <a:pt x="7498" y="14692"/>
                    <a:pt x="7519" y="14671"/>
                  </a:cubicBezTo>
                  <a:cubicBezTo>
                    <a:pt x="7540" y="14650"/>
                    <a:pt x="7540" y="14607"/>
                    <a:pt x="7540" y="14586"/>
                  </a:cubicBezTo>
                  <a:cubicBezTo>
                    <a:pt x="7562" y="14458"/>
                    <a:pt x="7583" y="14330"/>
                    <a:pt x="7583" y="14181"/>
                  </a:cubicBezTo>
                  <a:cubicBezTo>
                    <a:pt x="7647" y="13542"/>
                    <a:pt x="7689" y="12903"/>
                    <a:pt x="7775" y="12264"/>
                  </a:cubicBezTo>
                  <a:cubicBezTo>
                    <a:pt x="7881" y="11285"/>
                    <a:pt x="8030" y="10326"/>
                    <a:pt x="8158" y="9347"/>
                  </a:cubicBezTo>
                  <a:cubicBezTo>
                    <a:pt x="8179" y="9134"/>
                    <a:pt x="8222" y="8899"/>
                    <a:pt x="8264" y="8665"/>
                  </a:cubicBezTo>
                  <a:cubicBezTo>
                    <a:pt x="8371" y="8644"/>
                    <a:pt x="8477" y="8622"/>
                    <a:pt x="8584" y="8601"/>
                  </a:cubicBezTo>
                  <a:cubicBezTo>
                    <a:pt x="8839" y="8559"/>
                    <a:pt x="9116" y="8516"/>
                    <a:pt x="9372" y="8473"/>
                  </a:cubicBezTo>
                  <a:cubicBezTo>
                    <a:pt x="9990" y="8324"/>
                    <a:pt x="10607" y="8239"/>
                    <a:pt x="11246" y="8175"/>
                  </a:cubicBezTo>
                  <a:cubicBezTo>
                    <a:pt x="11715" y="8133"/>
                    <a:pt x="12205" y="8069"/>
                    <a:pt x="12673" y="7983"/>
                  </a:cubicBezTo>
                  <a:cubicBezTo>
                    <a:pt x="13269" y="7898"/>
                    <a:pt x="13844" y="7770"/>
                    <a:pt x="14441" y="7664"/>
                  </a:cubicBezTo>
                  <a:cubicBezTo>
                    <a:pt x="14505" y="7643"/>
                    <a:pt x="14590" y="7643"/>
                    <a:pt x="14654" y="7600"/>
                  </a:cubicBezTo>
                  <a:cubicBezTo>
                    <a:pt x="14675" y="7600"/>
                    <a:pt x="14696" y="7558"/>
                    <a:pt x="14696" y="7536"/>
                  </a:cubicBezTo>
                  <a:cubicBezTo>
                    <a:pt x="14696" y="7494"/>
                    <a:pt x="14675" y="7451"/>
                    <a:pt x="14654" y="7451"/>
                  </a:cubicBezTo>
                  <a:cubicBezTo>
                    <a:pt x="14547" y="7408"/>
                    <a:pt x="14462" y="7366"/>
                    <a:pt x="14356" y="7366"/>
                  </a:cubicBezTo>
                  <a:cubicBezTo>
                    <a:pt x="13972" y="7302"/>
                    <a:pt x="13589" y="7238"/>
                    <a:pt x="13206" y="7174"/>
                  </a:cubicBezTo>
                  <a:cubicBezTo>
                    <a:pt x="12503" y="7068"/>
                    <a:pt x="11800" y="6982"/>
                    <a:pt x="11118" y="6876"/>
                  </a:cubicBezTo>
                  <a:cubicBezTo>
                    <a:pt x="10373" y="6748"/>
                    <a:pt x="9628" y="6642"/>
                    <a:pt x="8882" y="6535"/>
                  </a:cubicBezTo>
                  <a:cubicBezTo>
                    <a:pt x="8776" y="6514"/>
                    <a:pt x="8648" y="6514"/>
                    <a:pt x="8520" y="6386"/>
                  </a:cubicBezTo>
                  <a:lnTo>
                    <a:pt x="8520" y="6407"/>
                  </a:lnTo>
                  <a:cubicBezTo>
                    <a:pt x="8520" y="6280"/>
                    <a:pt x="8520" y="6173"/>
                    <a:pt x="8499" y="6067"/>
                  </a:cubicBezTo>
                  <a:cubicBezTo>
                    <a:pt x="8477" y="5492"/>
                    <a:pt x="8456" y="4917"/>
                    <a:pt x="8414" y="4342"/>
                  </a:cubicBezTo>
                  <a:cubicBezTo>
                    <a:pt x="8371" y="3852"/>
                    <a:pt x="8328" y="3383"/>
                    <a:pt x="8286" y="2893"/>
                  </a:cubicBezTo>
                  <a:cubicBezTo>
                    <a:pt x="8243" y="2191"/>
                    <a:pt x="8222" y="1509"/>
                    <a:pt x="8179" y="806"/>
                  </a:cubicBezTo>
                  <a:cubicBezTo>
                    <a:pt x="8158" y="615"/>
                    <a:pt x="8137" y="444"/>
                    <a:pt x="8115" y="252"/>
                  </a:cubicBezTo>
                  <a:cubicBezTo>
                    <a:pt x="8115" y="189"/>
                    <a:pt x="8094" y="125"/>
                    <a:pt x="8051" y="61"/>
                  </a:cubicBezTo>
                  <a:cubicBezTo>
                    <a:pt x="8039" y="24"/>
                    <a:pt x="8005" y="1"/>
                    <a:pt x="7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9087" y="1000601"/>
              <a:ext cx="85670" cy="86859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407731" y="2849233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flipH="1">
            <a:off x="3148411" y="210999"/>
            <a:ext cx="67790" cy="68723"/>
          </a:xfrm>
          <a:custGeom>
            <a:avLst/>
            <a:gdLst/>
            <a:ahLst/>
            <a:cxnLst/>
            <a:rect l="l" t="t" r="r" b="b"/>
            <a:pathLst>
              <a:path w="1513" h="1534" extrusionOk="0">
                <a:moveTo>
                  <a:pt x="65" y="0"/>
                </a:moveTo>
                <a:cubicBezTo>
                  <a:pt x="43" y="0"/>
                  <a:pt x="22" y="22"/>
                  <a:pt x="43" y="22"/>
                </a:cubicBezTo>
                <a:cubicBezTo>
                  <a:pt x="43" y="43"/>
                  <a:pt x="43" y="43"/>
                  <a:pt x="65" y="64"/>
                </a:cubicBezTo>
                <a:cubicBezTo>
                  <a:pt x="107" y="128"/>
                  <a:pt x="150" y="213"/>
                  <a:pt x="192" y="277"/>
                </a:cubicBezTo>
                <a:cubicBezTo>
                  <a:pt x="278" y="384"/>
                  <a:pt x="341" y="511"/>
                  <a:pt x="427" y="618"/>
                </a:cubicBezTo>
                <a:cubicBezTo>
                  <a:pt x="448" y="660"/>
                  <a:pt x="469" y="703"/>
                  <a:pt x="490" y="746"/>
                </a:cubicBezTo>
                <a:cubicBezTo>
                  <a:pt x="490" y="767"/>
                  <a:pt x="469" y="788"/>
                  <a:pt x="469" y="788"/>
                </a:cubicBezTo>
                <a:cubicBezTo>
                  <a:pt x="405" y="873"/>
                  <a:pt x="363" y="959"/>
                  <a:pt x="320" y="1044"/>
                </a:cubicBezTo>
                <a:cubicBezTo>
                  <a:pt x="256" y="1172"/>
                  <a:pt x="171" y="1299"/>
                  <a:pt x="86" y="1406"/>
                </a:cubicBezTo>
                <a:cubicBezTo>
                  <a:pt x="43" y="1427"/>
                  <a:pt x="22" y="1470"/>
                  <a:pt x="1" y="1491"/>
                </a:cubicBezTo>
                <a:cubicBezTo>
                  <a:pt x="1" y="1491"/>
                  <a:pt x="1" y="1512"/>
                  <a:pt x="1" y="1512"/>
                </a:cubicBezTo>
                <a:cubicBezTo>
                  <a:pt x="1" y="1512"/>
                  <a:pt x="1" y="1512"/>
                  <a:pt x="1" y="1534"/>
                </a:cubicBezTo>
                <a:lnTo>
                  <a:pt x="22" y="1534"/>
                </a:lnTo>
                <a:cubicBezTo>
                  <a:pt x="22" y="1534"/>
                  <a:pt x="22" y="1534"/>
                  <a:pt x="22" y="1512"/>
                </a:cubicBezTo>
                <a:cubicBezTo>
                  <a:pt x="43" y="1512"/>
                  <a:pt x="43" y="1491"/>
                  <a:pt x="65" y="1491"/>
                </a:cubicBezTo>
                <a:cubicBezTo>
                  <a:pt x="128" y="1427"/>
                  <a:pt x="214" y="1363"/>
                  <a:pt x="278" y="1321"/>
                </a:cubicBezTo>
                <a:cubicBezTo>
                  <a:pt x="384" y="1236"/>
                  <a:pt x="490" y="1150"/>
                  <a:pt x="597" y="1065"/>
                </a:cubicBezTo>
                <a:cubicBezTo>
                  <a:pt x="640" y="1044"/>
                  <a:pt x="661" y="1023"/>
                  <a:pt x="682" y="1001"/>
                </a:cubicBezTo>
                <a:cubicBezTo>
                  <a:pt x="703" y="1023"/>
                  <a:pt x="703" y="1023"/>
                  <a:pt x="725" y="1044"/>
                </a:cubicBezTo>
                <a:cubicBezTo>
                  <a:pt x="746" y="1065"/>
                  <a:pt x="789" y="1086"/>
                  <a:pt x="810" y="1108"/>
                </a:cubicBezTo>
                <a:cubicBezTo>
                  <a:pt x="895" y="1150"/>
                  <a:pt x="959" y="1193"/>
                  <a:pt x="1023" y="1257"/>
                </a:cubicBezTo>
                <a:cubicBezTo>
                  <a:pt x="1087" y="1299"/>
                  <a:pt x="1129" y="1342"/>
                  <a:pt x="1193" y="1385"/>
                </a:cubicBezTo>
                <a:lnTo>
                  <a:pt x="1385" y="1512"/>
                </a:lnTo>
                <a:cubicBezTo>
                  <a:pt x="1406" y="1534"/>
                  <a:pt x="1406" y="1534"/>
                  <a:pt x="1428" y="1534"/>
                </a:cubicBezTo>
                <a:cubicBezTo>
                  <a:pt x="1428" y="1534"/>
                  <a:pt x="1449" y="1534"/>
                  <a:pt x="1428" y="1512"/>
                </a:cubicBezTo>
                <a:lnTo>
                  <a:pt x="1449" y="1512"/>
                </a:lnTo>
                <a:cubicBezTo>
                  <a:pt x="1449" y="1512"/>
                  <a:pt x="1428" y="1491"/>
                  <a:pt x="1428" y="1470"/>
                </a:cubicBezTo>
                <a:cubicBezTo>
                  <a:pt x="1385" y="1427"/>
                  <a:pt x="1364" y="1385"/>
                  <a:pt x="1321" y="1342"/>
                </a:cubicBezTo>
                <a:cubicBezTo>
                  <a:pt x="1257" y="1257"/>
                  <a:pt x="1193" y="1193"/>
                  <a:pt x="1151" y="1108"/>
                </a:cubicBezTo>
                <a:cubicBezTo>
                  <a:pt x="1087" y="1023"/>
                  <a:pt x="1023" y="937"/>
                  <a:pt x="959" y="852"/>
                </a:cubicBezTo>
                <a:cubicBezTo>
                  <a:pt x="959" y="831"/>
                  <a:pt x="938" y="831"/>
                  <a:pt x="938" y="810"/>
                </a:cubicBezTo>
                <a:cubicBezTo>
                  <a:pt x="938" y="788"/>
                  <a:pt x="959" y="788"/>
                  <a:pt x="959" y="767"/>
                </a:cubicBezTo>
                <a:cubicBezTo>
                  <a:pt x="1023" y="703"/>
                  <a:pt x="1087" y="639"/>
                  <a:pt x="1129" y="597"/>
                </a:cubicBezTo>
                <a:cubicBezTo>
                  <a:pt x="1172" y="533"/>
                  <a:pt x="1215" y="490"/>
                  <a:pt x="1257" y="426"/>
                </a:cubicBezTo>
                <a:cubicBezTo>
                  <a:pt x="1321" y="362"/>
                  <a:pt x="1385" y="277"/>
                  <a:pt x="1449" y="213"/>
                </a:cubicBezTo>
                <a:cubicBezTo>
                  <a:pt x="1470" y="192"/>
                  <a:pt x="1491" y="171"/>
                  <a:pt x="1513" y="149"/>
                </a:cubicBezTo>
                <a:cubicBezTo>
                  <a:pt x="1513" y="149"/>
                  <a:pt x="1513" y="128"/>
                  <a:pt x="1513" y="128"/>
                </a:cubicBezTo>
                <a:cubicBezTo>
                  <a:pt x="1513" y="128"/>
                  <a:pt x="1513" y="107"/>
                  <a:pt x="1513" y="107"/>
                </a:cubicBezTo>
                <a:lnTo>
                  <a:pt x="1491" y="107"/>
                </a:lnTo>
                <a:cubicBezTo>
                  <a:pt x="1470" y="128"/>
                  <a:pt x="1449" y="128"/>
                  <a:pt x="1428" y="128"/>
                </a:cubicBezTo>
                <a:cubicBezTo>
                  <a:pt x="1364" y="192"/>
                  <a:pt x="1278" y="235"/>
                  <a:pt x="1193" y="277"/>
                </a:cubicBezTo>
                <a:cubicBezTo>
                  <a:pt x="1066" y="362"/>
                  <a:pt x="916" y="447"/>
                  <a:pt x="767" y="533"/>
                </a:cubicBezTo>
                <a:cubicBezTo>
                  <a:pt x="767" y="533"/>
                  <a:pt x="746" y="533"/>
                  <a:pt x="725" y="554"/>
                </a:cubicBezTo>
                <a:cubicBezTo>
                  <a:pt x="725" y="533"/>
                  <a:pt x="703" y="533"/>
                  <a:pt x="703" y="511"/>
                </a:cubicBezTo>
                <a:cubicBezTo>
                  <a:pt x="661" y="490"/>
                  <a:pt x="597" y="447"/>
                  <a:pt x="554" y="405"/>
                </a:cubicBezTo>
                <a:cubicBezTo>
                  <a:pt x="490" y="362"/>
                  <a:pt x="427" y="298"/>
                  <a:pt x="363" y="235"/>
                </a:cubicBezTo>
                <a:cubicBezTo>
                  <a:pt x="256" y="171"/>
                  <a:pt x="192" y="85"/>
                  <a:pt x="107" y="22"/>
                </a:cubicBezTo>
                <a:cubicBezTo>
                  <a:pt x="86" y="22"/>
                  <a:pt x="65" y="0"/>
                  <a:pt x="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7217569" y="452646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>
            <a:off x="8394567" y="4201583"/>
            <a:ext cx="558621" cy="791950"/>
            <a:chOff x="8394567" y="4201583"/>
            <a:chExt cx="558621" cy="791950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8394567" y="4934362"/>
              <a:ext cx="72420" cy="59171"/>
              <a:chOff x="1081830" y="1265825"/>
              <a:chExt cx="72420" cy="59171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>
              <a:off x="8676427" y="4649707"/>
              <a:ext cx="276760" cy="271622"/>
              <a:chOff x="3490002" y="196082"/>
              <a:chExt cx="276760" cy="271622"/>
            </a:xfrm>
          </p:grpSpPr>
          <p:sp>
            <p:nvSpPr>
              <p:cNvPr id="35" name="Google Shape;35;p2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8771381" y="4201583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5196230" y="4608575"/>
            <a:ext cx="72420" cy="59171"/>
            <a:chOff x="1081830" y="1265825"/>
            <a:chExt cx="72420" cy="59171"/>
          </a:xfrm>
        </p:grpSpPr>
        <p:sp>
          <p:nvSpPr>
            <p:cNvPr id="39" name="Google Shape;39;p2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4"/>
          <p:cNvGrpSpPr/>
          <p:nvPr/>
        </p:nvGrpSpPr>
        <p:grpSpPr>
          <a:xfrm rot="10800000" flipH="1">
            <a:off x="102920" y="145751"/>
            <a:ext cx="8938160" cy="4851999"/>
            <a:chOff x="85267" y="192446"/>
            <a:chExt cx="8938160" cy="4851999"/>
          </a:xfrm>
        </p:grpSpPr>
        <p:grpSp>
          <p:nvGrpSpPr>
            <p:cNvPr id="411" name="Google Shape;411;p14"/>
            <p:cNvGrpSpPr/>
            <p:nvPr/>
          </p:nvGrpSpPr>
          <p:grpSpPr>
            <a:xfrm>
              <a:off x="8785880" y="4339631"/>
              <a:ext cx="91443" cy="76200"/>
              <a:chOff x="8870910" y="-843670"/>
              <a:chExt cx="54606" cy="44645"/>
            </a:xfrm>
          </p:grpSpPr>
          <p:sp>
            <p:nvSpPr>
              <p:cNvPr id="412" name="Google Shape;412;p14"/>
              <p:cNvSpPr/>
              <p:nvPr/>
            </p:nvSpPr>
            <p:spPr>
              <a:xfrm>
                <a:off x="8870910" y="-843670"/>
                <a:ext cx="54606" cy="4464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8880011" y="-836877"/>
                <a:ext cx="3550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14"/>
            <p:cNvGrpSpPr/>
            <p:nvPr/>
          </p:nvGrpSpPr>
          <p:grpSpPr>
            <a:xfrm>
              <a:off x="85267" y="4415826"/>
              <a:ext cx="627966" cy="628619"/>
              <a:chOff x="8323055" y="-897499"/>
              <a:chExt cx="627966" cy="628619"/>
            </a:xfrm>
          </p:grpSpPr>
          <p:sp>
            <p:nvSpPr>
              <p:cNvPr id="415" name="Google Shape;415;p14"/>
              <p:cNvSpPr/>
              <p:nvPr/>
            </p:nvSpPr>
            <p:spPr>
              <a:xfrm>
                <a:off x="8339462" y="-883102"/>
                <a:ext cx="586990" cy="57419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8323055" y="-897499"/>
                <a:ext cx="627966" cy="628619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7" name="Google Shape;417;p14"/>
            <p:cNvSpPr/>
            <p:nvPr/>
          </p:nvSpPr>
          <p:spPr>
            <a:xfrm>
              <a:off x="873876" y="4843257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 flipH="1">
              <a:off x="139636" y="3889762"/>
              <a:ext cx="67790" cy="68723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8936569" y="2106071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0" name="Google Shape;420;p14"/>
            <p:cNvGrpSpPr/>
            <p:nvPr/>
          </p:nvGrpSpPr>
          <p:grpSpPr>
            <a:xfrm>
              <a:off x="207430" y="192446"/>
              <a:ext cx="700416" cy="735600"/>
              <a:chOff x="173462" y="192446"/>
              <a:chExt cx="700416" cy="735600"/>
            </a:xfrm>
          </p:grpSpPr>
          <p:sp>
            <p:nvSpPr>
              <p:cNvPr id="421" name="Google Shape;421;p14"/>
              <p:cNvSpPr/>
              <p:nvPr/>
            </p:nvSpPr>
            <p:spPr>
              <a:xfrm>
                <a:off x="787019" y="192446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2" name="Google Shape;422;p14"/>
              <p:cNvGrpSpPr/>
              <p:nvPr/>
            </p:nvGrpSpPr>
            <p:grpSpPr>
              <a:xfrm>
                <a:off x="259705" y="279294"/>
                <a:ext cx="91443" cy="76200"/>
                <a:chOff x="8870910" y="-843670"/>
                <a:chExt cx="54606" cy="44645"/>
              </a:xfrm>
            </p:grpSpPr>
            <p:sp>
              <p:nvSpPr>
                <p:cNvPr id="423" name="Google Shape;423;p14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14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" name="Google Shape;425;p14"/>
              <p:cNvGrpSpPr/>
              <p:nvPr/>
            </p:nvGrpSpPr>
            <p:grpSpPr>
              <a:xfrm>
                <a:off x="173462" y="669019"/>
                <a:ext cx="263928" cy="259027"/>
                <a:chOff x="8281224" y="-1099319"/>
                <a:chExt cx="263928" cy="259027"/>
              </a:xfrm>
            </p:grpSpPr>
            <p:sp>
              <p:nvSpPr>
                <p:cNvPr id="426" name="Google Shape;426;p14"/>
                <p:cNvSpPr/>
                <p:nvPr/>
              </p:nvSpPr>
              <p:spPr>
                <a:xfrm>
                  <a:off x="8281224" y="-1099319"/>
                  <a:ext cx="263928" cy="259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14"/>
                <p:cNvSpPr/>
                <p:nvPr/>
              </p:nvSpPr>
              <p:spPr>
                <a:xfrm>
                  <a:off x="8300323" y="-1085092"/>
                  <a:ext cx="225729" cy="2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8" name="Google Shape;428;p14"/>
            <p:cNvGrpSpPr/>
            <p:nvPr/>
          </p:nvGrpSpPr>
          <p:grpSpPr>
            <a:xfrm>
              <a:off x="8600552" y="4740207"/>
              <a:ext cx="276760" cy="271622"/>
              <a:chOff x="3490002" y="196082"/>
              <a:chExt cx="276760" cy="271622"/>
            </a:xfrm>
          </p:grpSpPr>
          <p:sp>
            <p:nvSpPr>
              <p:cNvPr id="429" name="Google Shape;429;p14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14"/>
            <p:cNvGrpSpPr/>
            <p:nvPr/>
          </p:nvGrpSpPr>
          <p:grpSpPr>
            <a:xfrm>
              <a:off x="8195930" y="4935631"/>
              <a:ext cx="91443" cy="76200"/>
              <a:chOff x="8870910" y="-843670"/>
              <a:chExt cx="54606" cy="44645"/>
            </a:xfrm>
          </p:grpSpPr>
          <p:sp>
            <p:nvSpPr>
              <p:cNvPr id="432" name="Google Shape;432;p14"/>
              <p:cNvSpPr/>
              <p:nvPr/>
            </p:nvSpPr>
            <p:spPr>
              <a:xfrm>
                <a:off x="8870910" y="-843670"/>
                <a:ext cx="54606" cy="4464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8880011" y="-836877"/>
                <a:ext cx="3550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4" name="Google Shape;434;p14"/>
            <p:cNvSpPr/>
            <p:nvPr/>
          </p:nvSpPr>
          <p:spPr>
            <a:xfrm>
              <a:off x="4452194" y="493029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5" name="Google Shape;435;p14"/>
            <p:cNvGrpSpPr/>
            <p:nvPr/>
          </p:nvGrpSpPr>
          <p:grpSpPr>
            <a:xfrm flipH="1">
              <a:off x="8236155" y="192446"/>
              <a:ext cx="700416" cy="735600"/>
              <a:chOff x="173462" y="192446"/>
              <a:chExt cx="700416" cy="735600"/>
            </a:xfrm>
          </p:grpSpPr>
          <p:sp>
            <p:nvSpPr>
              <p:cNvPr id="436" name="Google Shape;436;p14"/>
              <p:cNvSpPr/>
              <p:nvPr/>
            </p:nvSpPr>
            <p:spPr>
              <a:xfrm>
                <a:off x="787019" y="192446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7" name="Google Shape;437;p14"/>
              <p:cNvGrpSpPr/>
              <p:nvPr/>
            </p:nvGrpSpPr>
            <p:grpSpPr>
              <a:xfrm>
                <a:off x="259705" y="279294"/>
                <a:ext cx="91443" cy="76200"/>
                <a:chOff x="8870910" y="-843670"/>
                <a:chExt cx="54606" cy="44645"/>
              </a:xfrm>
            </p:grpSpPr>
            <p:sp>
              <p:nvSpPr>
                <p:cNvPr id="438" name="Google Shape;438;p14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14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0" name="Google Shape;440;p14"/>
              <p:cNvGrpSpPr/>
              <p:nvPr/>
            </p:nvGrpSpPr>
            <p:grpSpPr>
              <a:xfrm>
                <a:off x="173462" y="669019"/>
                <a:ext cx="263928" cy="259027"/>
                <a:chOff x="8281224" y="-1099319"/>
                <a:chExt cx="263928" cy="259027"/>
              </a:xfrm>
            </p:grpSpPr>
            <p:sp>
              <p:nvSpPr>
                <p:cNvPr id="441" name="Google Shape;441;p14"/>
                <p:cNvSpPr/>
                <p:nvPr/>
              </p:nvSpPr>
              <p:spPr>
                <a:xfrm>
                  <a:off x="8281224" y="-1099319"/>
                  <a:ext cx="263928" cy="259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14"/>
                <p:cNvSpPr/>
                <p:nvPr/>
              </p:nvSpPr>
              <p:spPr>
                <a:xfrm>
                  <a:off x="8300323" y="-1085092"/>
                  <a:ext cx="225729" cy="2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3" name="Google Shape;443;p14"/>
          <p:cNvSpPr txBox="1">
            <a:spLocks noGrp="1"/>
          </p:cNvSpPr>
          <p:nvPr>
            <p:ph type="title"/>
          </p:nvPr>
        </p:nvSpPr>
        <p:spPr>
          <a:xfrm>
            <a:off x="1028700" y="3684250"/>
            <a:ext cx="70866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subTitle" idx="1"/>
          </p:nvPr>
        </p:nvSpPr>
        <p:spPr>
          <a:xfrm>
            <a:off x="1028700" y="2104475"/>
            <a:ext cx="7086600" cy="15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_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5"/>
          <p:cNvGrpSpPr/>
          <p:nvPr/>
        </p:nvGrpSpPr>
        <p:grpSpPr>
          <a:xfrm>
            <a:off x="31762" y="196081"/>
            <a:ext cx="8985202" cy="4886756"/>
            <a:chOff x="31762" y="196081"/>
            <a:chExt cx="8985202" cy="4886756"/>
          </a:xfrm>
        </p:grpSpPr>
        <p:grpSp>
          <p:nvGrpSpPr>
            <p:cNvPr id="447" name="Google Shape;447;p15"/>
            <p:cNvGrpSpPr/>
            <p:nvPr/>
          </p:nvGrpSpPr>
          <p:grpSpPr>
            <a:xfrm rot="10800000" flipH="1">
              <a:off x="8388976" y="4304251"/>
              <a:ext cx="627988" cy="778586"/>
              <a:chOff x="3553318" y="981747"/>
              <a:chExt cx="887615" cy="1100631"/>
            </a:xfrm>
          </p:grpSpPr>
          <p:sp>
            <p:nvSpPr>
              <p:cNvPr id="448" name="Google Shape;448;p15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15"/>
            <p:cNvGrpSpPr/>
            <p:nvPr/>
          </p:nvGrpSpPr>
          <p:grpSpPr>
            <a:xfrm flipH="1">
              <a:off x="8340836" y="295656"/>
              <a:ext cx="610196" cy="579450"/>
              <a:chOff x="139234" y="196081"/>
              <a:chExt cx="610196" cy="579450"/>
            </a:xfrm>
          </p:grpSpPr>
          <p:grpSp>
            <p:nvGrpSpPr>
              <p:cNvPr id="455" name="Google Shape;455;p15"/>
              <p:cNvGrpSpPr/>
              <p:nvPr/>
            </p:nvGrpSpPr>
            <p:grpSpPr>
              <a:xfrm rot="10800000">
                <a:off x="677010" y="196081"/>
                <a:ext cx="72420" cy="59171"/>
                <a:chOff x="1081830" y="1265825"/>
                <a:chExt cx="72420" cy="59171"/>
              </a:xfrm>
            </p:grpSpPr>
            <p:sp>
              <p:nvSpPr>
                <p:cNvPr id="456" name="Google Shape;456;p15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15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8" name="Google Shape;458;p15"/>
              <p:cNvGrpSpPr/>
              <p:nvPr/>
            </p:nvGrpSpPr>
            <p:grpSpPr>
              <a:xfrm rot="10800000">
                <a:off x="139234" y="196085"/>
                <a:ext cx="276760" cy="271622"/>
                <a:chOff x="3490002" y="196082"/>
                <a:chExt cx="276760" cy="271622"/>
              </a:xfrm>
            </p:grpSpPr>
            <p:sp>
              <p:nvSpPr>
                <p:cNvPr id="459" name="Google Shape;459;p15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15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1" name="Google Shape;461;p15"/>
              <p:cNvSpPr/>
              <p:nvPr/>
            </p:nvSpPr>
            <p:spPr>
              <a:xfrm rot="10800000">
                <a:off x="192982" y="688672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15"/>
            <p:cNvGrpSpPr/>
            <p:nvPr/>
          </p:nvGrpSpPr>
          <p:grpSpPr>
            <a:xfrm rot="10800000">
              <a:off x="31762" y="196081"/>
              <a:ext cx="689463" cy="765249"/>
              <a:chOff x="3466427" y="1000601"/>
              <a:chExt cx="974505" cy="1081776"/>
            </a:xfrm>
          </p:grpSpPr>
          <p:sp>
            <p:nvSpPr>
              <p:cNvPr id="463" name="Google Shape;463;p15"/>
              <p:cNvSpPr/>
              <p:nvPr/>
            </p:nvSpPr>
            <p:spPr>
              <a:xfrm>
                <a:off x="3466427" y="1000619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3491738" y="1019474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8" name="Google Shape;468;p15"/>
            <p:cNvGrpSpPr/>
            <p:nvPr/>
          </p:nvGrpSpPr>
          <p:grpSpPr>
            <a:xfrm rot="-5400000">
              <a:off x="219186" y="4403814"/>
              <a:ext cx="610196" cy="579450"/>
              <a:chOff x="139234" y="196081"/>
              <a:chExt cx="610196" cy="579450"/>
            </a:xfrm>
          </p:grpSpPr>
          <p:grpSp>
            <p:nvGrpSpPr>
              <p:cNvPr id="469" name="Google Shape;469;p15"/>
              <p:cNvGrpSpPr/>
              <p:nvPr/>
            </p:nvGrpSpPr>
            <p:grpSpPr>
              <a:xfrm rot="10800000">
                <a:off x="677010" y="196081"/>
                <a:ext cx="72420" cy="59171"/>
                <a:chOff x="1081830" y="1265825"/>
                <a:chExt cx="72420" cy="59171"/>
              </a:xfrm>
            </p:grpSpPr>
            <p:sp>
              <p:nvSpPr>
                <p:cNvPr id="470" name="Google Shape;470;p15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5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2" name="Google Shape;472;p15"/>
              <p:cNvGrpSpPr/>
              <p:nvPr/>
            </p:nvGrpSpPr>
            <p:grpSpPr>
              <a:xfrm rot="10800000">
                <a:off x="139234" y="196085"/>
                <a:ext cx="276760" cy="271622"/>
                <a:chOff x="3490002" y="196082"/>
                <a:chExt cx="276760" cy="271622"/>
              </a:xfrm>
            </p:grpSpPr>
            <p:sp>
              <p:nvSpPr>
                <p:cNvPr id="473" name="Google Shape;473;p15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5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5" name="Google Shape;475;p15"/>
              <p:cNvSpPr/>
              <p:nvPr/>
            </p:nvSpPr>
            <p:spPr>
              <a:xfrm rot="10800000">
                <a:off x="192982" y="688672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6" name="Google Shape;476;p15"/>
            <p:cNvSpPr/>
            <p:nvPr/>
          </p:nvSpPr>
          <p:spPr>
            <a:xfrm rot="10800000" flipH="1">
              <a:off x="294325" y="3285847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7" name="Google Shape;477;p15"/>
            <p:cNvGrpSpPr/>
            <p:nvPr/>
          </p:nvGrpSpPr>
          <p:grpSpPr>
            <a:xfrm flipH="1">
              <a:off x="8878603" y="2339512"/>
              <a:ext cx="72420" cy="59171"/>
              <a:chOff x="1081830" y="1265825"/>
              <a:chExt cx="72420" cy="59171"/>
            </a:xfrm>
          </p:grpSpPr>
          <p:sp>
            <p:nvSpPr>
              <p:cNvPr id="478" name="Google Shape;478;p15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5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0" name="Google Shape;480;p15"/>
            <p:cNvSpPr/>
            <p:nvPr/>
          </p:nvSpPr>
          <p:spPr>
            <a:xfrm rot="10800000" flipH="1">
              <a:off x="2507550" y="338097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1" name="Google Shape;481;p15"/>
            <p:cNvGrpSpPr/>
            <p:nvPr/>
          </p:nvGrpSpPr>
          <p:grpSpPr>
            <a:xfrm flipH="1">
              <a:off x="1566328" y="4663962"/>
              <a:ext cx="72420" cy="59171"/>
              <a:chOff x="1081830" y="1265825"/>
              <a:chExt cx="72420" cy="59171"/>
            </a:xfrm>
          </p:grpSpPr>
          <p:sp>
            <p:nvSpPr>
              <p:cNvPr id="482" name="Google Shape;482;p15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4" name="Google Shape;484;p15"/>
            <p:cNvSpPr/>
            <p:nvPr/>
          </p:nvSpPr>
          <p:spPr>
            <a:xfrm rot="10800000" flipH="1">
              <a:off x="5363275" y="4832597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15"/>
          <p:cNvSpPr txBox="1">
            <a:spLocks noGrp="1"/>
          </p:cNvSpPr>
          <p:nvPr>
            <p:ph type="title"/>
          </p:nvPr>
        </p:nvSpPr>
        <p:spPr>
          <a:xfrm>
            <a:off x="1249650" y="2441125"/>
            <a:ext cx="32532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486" name="Google Shape;486;p15"/>
          <p:cNvSpPr txBox="1">
            <a:spLocks noGrp="1"/>
          </p:cNvSpPr>
          <p:nvPr>
            <p:ph type="title" idx="2" hasCustomPrompt="1"/>
          </p:nvPr>
        </p:nvSpPr>
        <p:spPr>
          <a:xfrm>
            <a:off x="2507550" y="1467311"/>
            <a:ext cx="737400" cy="6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487" name="Google Shape;487;p15"/>
          <p:cNvSpPr txBox="1">
            <a:spLocks noGrp="1"/>
          </p:cNvSpPr>
          <p:nvPr>
            <p:ph type="subTitle" idx="1"/>
          </p:nvPr>
        </p:nvSpPr>
        <p:spPr>
          <a:xfrm>
            <a:off x="1249650" y="3331350"/>
            <a:ext cx="32532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_1_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16"/>
          <p:cNvGrpSpPr/>
          <p:nvPr/>
        </p:nvGrpSpPr>
        <p:grpSpPr>
          <a:xfrm>
            <a:off x="118164" y="127090"/>
            <a:ext cx="8907672" cy="4889320"/>
            <a:chOff x="118164" y="127090"/>
            <a:chExt cx="8907672" cy="4889320"/>
          </a:xfrm>
        </p:grpSpPr>
        <p:sp>
          <p:nvSpPr>
            <p:cNvPr id="490" name="Google Shape;490;p16"/>
            <p:cNvSpPr/>
            <p:nvPr/>
          </p:nvSpPr>
          <p:spPr>
            <a:xfrm rot="10800000">
              <a:off x="973646" y="4900057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1" name="Google Shape;491;p16"/>
            <p:cNvGrpSpPr/>
            <p:nvPr/>
          </p:nvGrpSpPr>
          <p:grpSpPr>
            <a:xfrm rot="10800000" flipH="1">
              <a:off x="118164" y="4324278"/>
              <a:ext cx="627972" cy="692132"/>
              <a:chOff x="85242" y="122526"/>
              <a:chExt cx="627972" cy="692132"/>
            </a:xfrm>
          </p:grpSpPr>
          <p:grpSp>
            <p:nvGrpSpPr>
              <p:cNvPr id="492" name="Google Shape;492;p16"/>
              <p:cNvGrpSpPr/>
              <p:nvPr/>
            </p:nvGrpSpPr>
            <p:grpSpPr>
              <a:xfrm>
                <a:off x="85248" y="122526"/>
                <a:ext cx="627966" cy="628619"/>
                <a:chOff x="2185098" y="-1232949"/>
                <a:chExt cx="627966" cy="628619"/>
              </a:xfrm>
            </p:grpSpPr>
            <p:sp>
              <p:nvSpPr>
                <p:cNvPr id="493" name="Google Shape;493;p16"/>
                <p:cNvSpPr/>
                <p:nvPr/>
              </p:nvSpPr>
              <p:spPr>
                <a:xfrm flipH="1">
                  <a:off x="2209666" y="-1218552"/>
                  <a:ext cx="586990" cy="574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13440" extrusionOk="0">
                      <a:moveTo>
                        <a:pt x="7561" y="1"/>
                      </a:moveTo>
                      <a:cubicBezTo>
                        <a:pt x="7518" y="107"/>
                        <a:pt x="7476" y="192"/>
                        <a:pt x="7476" y="256"/>
                      </a:cubicBezTo>
                      <a:cubicBezTo>
                        <a:pt x="7220" y="1257"/>
                        <a:pt x="6965" y="2258"/>
                        <a:pt x="6709" y="3259"/>
                      </a:cubicBezTo>
                      <a:cubicBezTo>
                        <a:pt x="6603" y="3706"/>
                        <a:pt x="6496" y="4132"/>
                        <a:pt x="6390" y="4580"/>
                      </a:cubicBezTo>
                      <a:cubicBezTo>
                        <a:pt x="6262" y="5027"/>
                        <a:pt x="6134" y="5453"/>
                        <a:pt x="6006" y="5921"/>
                      </a:cubicBezTo>
                      <a:cubicBezTo>
                        <a:pt x="4026" y="6198"/>
                        <a:pt x="2024" y="6305"/>
                        <a:pt x="0" y="6539"/>
                      </a:cubicBezTo>
                      <a:cubicBezTo>
                        <a:pt x="64" y="6624"/>
                        <a:pt x="149" y="6624"/>
                        <a:pt x="213" y="6645"/>
                      </a:cubicBezTo>
                      <a:cubicBezTo>
                        <a:pt x="1278" y="6858"/>
                        <a:pt x="2343" y="7071"/>
                        <a:pt x="3408" y="7284"/>
                      </a:cubicBezTo>
                      <a:cubicBezTo>
                        <a:pt x="4111" y="7433"/>
                        <a:pt x="4814" y="7583"/>
                        <a:pt x="5495" y="7774"/>
                      </a:cubicBezTo>
                      <a:cubicBezTo>
                        <a:pt x="5602" y="7796"/>
                        <a:pt x="5708" y="7817"/>
                        <a:pt x="5772" y="7881"/>
                      </a:cubicBezTo>
                      <a:cubicBezTo>
                        <a:pt x="5836" y="8158"/>
                        <a:pt x="5900" y="8413"/>
                        <a:pt x="5964" y="8669"/>
                      </a:cubicBezTo>
                      <a:cubicBezTo>
                        <a:pt x="6155" y="9435"/>
                        <a:pt x="6368" y="10202"/>
                        <a:pt x="6581" y="10969"/>
                      </a:cubicBezTo>
                      <a:cubicBezTo>
                        <a:pt x="6645" y="11267"/>
                        <a:pt x="6730" y="11544"/>
                        <a:pt x="6773" y="11842"/>
                      </a:cubicBezTo>
                      <a:cubicBezTo>
                        <a:pt x="6858" y="12353"/>
                        <a:pt x="6922" y="12864"/>
                        <a:pt x="7007" y="13376"/>
                      </a:cubicBezTo>
                      <a:cubicBezTo>
                        <a:pt x="7007" y="13397"/>
                        <a:pt x="7029" y="13418"/>
                        <a:pt x="7050" y="13439"/>
                      </a:cubicBezTo>
                      <a:cubicBezTo>
                        <a:pt x="7071" y="13418"/>
                        <a:pt x="7092" y="13397"/>
                        <a:pt x="7092" y="13376"/>
                      </a:cubicBezTo>
                      <a:cubicBezTo>
                        <a:pt x="7114" y="13120"/>
                        <a:pt x="7135" y="12886"/>
                        <a:pt x="7156" y="12630"/>
                      </a:cubicBezTo>
                      <a:cubicBezTo>
                        <a:pt x="7199" y="12204"/>
                        <a:pt x="7220" y="11778"/>
                        <a:pt x="7284" y="11331"/>
                      </a:cubicBezTo>
                      <a:cubicBezTo>
                        <a:pt x="7391" y="10500"/>
                        <a:pt x="7518" y="9670"/>
                        <a:pt x="7625" y="8839"/>
                      </a:cubicBezTo>
                      <a:cubicBezTo>
                        <a:pt x="7667" y="8626"/>
                        <a:pt x="7731" y="8434"/>
                        <a:pt x="7667" y="8264"/>
                      </a:cubicBezTo>
                      <a:cubicBezTo>
                        <a:pt x="7731" y="8179"/>
                        <a:pt x="7817" y="8179"/>
                        <a:pt x="7880" y="8158"/>
                      </a:cubicBezTo>
                      <a:cubicBezTo>
                        <a:pt x="8243" y="8094"/>
                        <a:pt x="8605" y="8030"/>
                        <a:pt x="8945" y="7966"/>
                      </a:cubicBezTo>
                      <a:cubicBezTo>
                        <a:pt x="9584" y="7838"/>
                        <a:pt x="10223" y="7732"/>
                        <a:pt x="10862" y="7668"/>
                      </a:cubicBezTo>
                      <a:cubicBezTo>
                        <a:pt x="11224" y="7646"/>
                        <a:pt x="11608" y="7604"/>
                        <a:pt x="11970" y="7540"/>
                      </a:cubicBezTo>
                      <a:cubicBezTo>
                        <a:pt x="12523" y="7433"/>
                        <a:pt x="13077" y="7327"/>
                        <a:pt x="13631" y="7221"/>
                      </a:cubicBezTo>
                      <a:cubicBezTo>
                        <a:pt x="13673" y="7221"/>
                        <a:pt x="13716" y="7221"/>
                        <a:pt x="13737" y="7135"/>
                      </a:cubicBezTo>
                      <a:cubicBezTo>
                        <a:pt x="13460" y="7114"/>
                        <a:pt x="13205" y="7050"/>
                        <a:pt x="12949" y="7029"/>
                      </a:cubicBezTo>
                      <a:cubicBezTo>
                        <a:pt x="12481" y="6965"/>
                        <a:pt x="12033" y="6901"/>
                        <a:pt x="11586" y="6837"/>
                      </a:cubicBezTo>
                      <a:cubicBezTo>
                        <a:pt x="10926" y="6731"/>
                        <a:pt x="10266" y="6645"/>
                        <a:pt x="9606" y="6539"/>
                      </a:cubicBezTo>
                      <a:cubicBezTo>
                        <a:pt x="9201" y="6475"/>
                        <a:pt x="8796" y="6411"/>
                        <a:pt x="8392" y="6326"/>
                      </a:cubicBezTo>
                      <a:cubicBezTo>
                        <a:pt x="8008" y="6262"/>
                        <a:pt x="7987" y="6220"/>
                        <a:pt x="7966" y="5836"/>
                      </a:cubicBezTo>
                      <a:cubicBezTo>
                        <a:pt x="7923" y="5112"/>
                        <a:pt x="7880" y="4367"/>
                        <a:pt x="7838" y="3643"/>
                      </a:cubicBezTo>
                      <a:cubicBezTo>
                        <a:pt x="7795" y="2940"/>
                        <a:pt x="7731" y="2258"/>
                        <a:pt x="7689" y="1577"/>
                      </a:cubicBezTo>
                      <a:cubicBezTo>
                        <a:pt x="7646" y="1108"/>
                        <a:pt x="7625" y="640"/>
                        <a:pt x="7604" y="171"/>
                      </a:cubicBezTo>
                      <a:cubicBezTo>
                        <a:pt x="7582" y="128"/>
                        <a:pt x="7582" y="86"/>
                        <a:pt x="75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6"/>
                <p:cNvSpPr/>
                <p:nvPr/>
              </p:nvSpPr>
              <p:spPr>
                <a:xfrm flipH="1">
                  <a:off x="2185098" y="-1232949"/>
                  <a:ext cx="627966" cy="628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7" h="14714" extrusionOk="0">
                      <a:moveTo>
                        <a:pt x="7945" y="338"/>
                      </a:moveTo>
                      <a:cubicBezTo>
                        <a:pt x="7966" y="423"/>
                        <a:pt x="7966" y="465"/>
                        <a:pt x="7966" y="508"/>
                      </a:cubicBezTo>
                      <a:cubicBezTo>
                        <a:pt x="8009" y="977"/>
                        <a:pt x="8030" y="1445"/>
                        <a:pt x="8073" y="1914"/>
                      </a:cubicBezTo>
                      <a:cubicBezTo>
                        <a:pt x="8115" y="2595"/>
                        <a:pt x="8179" y="3298"/>
                        <a:pt x="8222" y="3980"/>
                      </a:cubicBezTo>
                      <a:cubicBezTo>
                        <a:pt x="8264" y="4704"/>
                        <a:pt x="8307" y="5449"/>
                        <a:pt x="8350" y="6173"/>
                      </a:cubicBezTo>
                      <a:cubicBezTo>
                        <a:pt x="8371" y="6557"/>
                        <a:pt x="8392" y="6599"/>
                        <a:pt x="8776" y="6684"/>
                      </a:cubicBezTo>
                      <a:cubicBezTo>
                        <a:pt x="9180" y="6748"/>
                        <a:pt x="9585" y="6812"/>
                        <a:pt x="9990" y="6876"/>
                      </a:cubicBezTo>
                      <a:cubicBezTo>
                        <a:pt x="10650" y="6982"/>
                        <a:pt x="11310" y="7068"/>
                        <a:pt x="11970" y="7174"/>
                      </a:cubicBezTo>
                      <a:cubicBezTo>
                        <a:pt x="12417" y="7238"/>
                        <a:pt x="12865" y="7302"/>
                        <a:pt x="13312" y="7366"/>
                      </a:cubicBezTo>
                      <a:cubicBezTo>
                        <a:pt x="13589" y="7408"/>
                        <a:pt x="13844" y="7451"/>
                        <a:pt x="14121" y="7494"/>
                      </a:cubicBezTo>
                      <a:cubicBezTo>
                        <a:pt x="14100" y="7558"/>
                        <a:pt x="14036" y="7558"/>
                        <a:pt x="13994" y="7558"/>
                      </a:cubicBezTo>
                      <a:cubicBezTo>
                        <a:pt x="13440" y="7664"/>
                        <a:pt x="12907" y="7770"/>
                        <a:pt x="12354" y="7877"/>
                      </a:cubicBezTo>
                      <a:cubicBezTo>
                        <a:pt x="11970" y="7941"/>
                        <a:pt x="11608" y="7983"/>
                        <a:pt x="11246" y="8005"/>
                      </a:cubicBezTo>
                      <a:cubicBezTo>
                        <a:pt x="10607" y="8069"/>
                        <a:pt x="9968" y="8175"/>
                        <a:pt x="9329" y="8303"/>
                      </a:cubicBezTo>
                      <a:cubicBezTo>
                        <a:pt x="8967" y="8367"/>
                        <a:pt x="8627" y="8431"/>
                        <a:pt x="8264" y="8495"/>
                      </a:cubicBezTo>
                      <a:cubicBezTo>
                        <a:pt x="8179" y="8516"/>
                        <a:pt x="8115" y="8516"/>
                        <a:pt x="8051" y="8601"/>
                      </a:cubicBezTo>
                      <a:cubicBezTo>
                        <a:pt x="8115" y="8793"/>
                        <a:pt x="8030" y="8984"/>
                        <a:pt x="8009" y="9176"/>
                      </a:cubicBezTo>
                      <a:cubicBezTo>
                        <a:pt x="7902" y="10007"/>
                        <a:pt x="7775" y="10837"/>
                        <a:pt x="7668" y="11668"/>
                      </a:cubicBezTo>
                      <a:cubicBezTo>
                        <a:pt x="7604" y="12115"/>
                        <a:pt x="7583" y="12541"/>
                        <a:pt x="7540" y="12967"/>
                      </a:cubicBezTo>
                      <a:cubicBezTo>
                        <a:pt x="7519" y="13223"/>
                        <a:pt x="7498" y="13457"/>
                        <a:pt x="7476" y="13713"/>
                      </a:cubicBezTo>
                      <a:cubicBezTo>
                        <a:pt x="7476" y="13734"/>
                        <a:pt x="7455" y="13755"/>
                        <a:pt x="7434" y="13798"/>
                      </a:cubicBezTo>
                      <a:cubicBezTo>
                        <a:pt x="7413" y="13755"/>
                        <a:pt x="7391" y="13734"/>
                        <a:pt x="7391" y="13713"/>
                      </a:cubicBezTo>
                      <a:cubicBezTo>
                        <a:pt x="7306" y="13201"/>
                        <a:pt x="7242" y="12690"/>
                        <a:pt x="7157" y="12179"/>
                      </a:cubicBezTo>
                      <a:cubicBezTo>
                        <a:pt x="7114" y="11881"/>
                        <a:pt x="7029" y="11604"/>
                        <a:pt x="6965" y="11306"/>
                      </a:cubicBezTo>
                      <a:cubicBezTo>
                        <a:pt x="6752" y="10539"/>
                        <a:pt x="6539" y="9772"/>
                        <a:pt x="6348" y="9006"/>
                      </a:cubicBezTo>
                      <a:cubicBezTo>
                        <a:pt x="6262" y="8750"/>
                        <a:pt x="6220" y="8495"/>
                        <a:pt x="6135" y="8218"/>
                      </a:cubicBezTo>
                      <a:cubicBezTo>
                        <a:pt x="6071" y="8154"/>
                        <a:pt x="5986" y="8133"/>
                        <a:pt x="5879" y="8111"/>
                      </a:cubicBezTo>
                      <a:cubicBezTo>
                        <a:pt x="5198" y="7920"/>
                        <a:pt x="4495" y="7770"/>
                        <a:pt x="3792" y="7621"/>
                      </a:cubicBezTo>
                      <a:cubicBezTo>
                        <a:pt x="2727" y="7408"/>
                        <a:pt x="1662" y="7195"/>
                        <a:pt x="597" y="6982"/>
                      </a:cubicBezTo>
                      <a:cubicBezTo>
                        <a:pt x="533" y="6961"/>
                        <a:pt x="448" y="6961"/>
                        <a:pt x="384" y="6876"/>
                      </a:cubicBezTo>
                      <a:cubicBezTo>
                        <a:pt x="2408" y="6642"/>
                        <a:pt x="4410" y="6535"/>
                        <a:pt x="6390" y="6258"/>
                      </a:cubicBezTo>
                      <a:cubicBezTo>
                        <a:pt x="6518" y="5790"/>
                        <a:pt x="6646" y="5364"/>
                        <a:pt x="6752" y="4917"/>
                      </a:cubicBezTo>
                      <a:cubicBezTo>
                        <a:pt x="6880" y="4469"/>
                        <a:pt x="6987" y="4043"/>
                        <a:pt x="7093" y="3596"/>
                      </a:cubicBezTo>
                      <a:cubicBezTo>
                        <a:pt x="7349" y="2595"/>
                        <a:pt x="7604" y="1594"/>
                        <a:pt x="7860" y="593"/>
                      </a:cubicBezTo>
                      <a:cubicBezTo>
                        <a:pt x="7860" y="529"/>
                        <a:pt x="7902" y="465"/>
                        <a:pt x="7945" y="338"/>
                      </a:cubicBezTo>
                      <a:close/>
                      <a:moveTo>
                        <a:pt x="7971" y="1"/>
                      </a:moveTo>
                      <a:cubicBezTo>
                        <a:pt x="7946" y="1"/>
                        <a:pt x="7920" y="13"/>
                        <a:pt x="7902" y="39"/>
                      </a:cubicBezTo>
                      <a:cubicBezTo>
                        <a:pt x="7860" y="61"/>
                        <a:pt x="7817" y="125"/>
                        <a:pt x="7817" y="167"/>
                      </a:cubicBezTo>
                      <a:cubicBezTo>
                        <a:pt x="7775" y="274"/>
                        <a:pt x="7732" y="380"/>
                        <a:pt x="7689" y="508"/>
                      </a:cubicBezTo>
                      <a:cubicBezTo>
                        <a:pt x="7540" y="1147"/>
                        <a:pt x="7370" y="1786"/>
                        <a:pt x="7200" y="2425"/>
                      </a:cubicBezTo>
                      <a:cubicBezTo>
                        <a:pt x="6923" y="3575"/>
                        <a:pt x="6667" y="4725"/>
                        <a:pt x="6326" y="5854"/>
                      </a:cubicBezTo>
                      <a:cubicBezTo>
                        <a:pt x="6305" y="5939"/>
                        <a:pt x="6262" y="6024"/>
                        <a:pt x="6241" y="6109"/>
                      </a:cubicBezTo>
                      <a:cubicBezTo>
                        <a:pt x="6135" y="6131"/>
                        <a:pt x="6028" y="6152"/>
                        <a:pt x="5922" y="6152"/>
                      </a:cubicBezTo>
                      <a:cubicBezTo>
                        <a:pt x="5517" y="6194"/>
                        <a:pt x="5091" y="6237"/>
                        <a:pt x="4686" y="6280"/>
                      </a:cubicBezTo>
                      <a:cubicBezTo>
                        <a:pt x="4048" y="6344"/>
                        <a:pt x="3409" y="6407"/>
                        <a:pt x="2770" y="6471"/>
                      </a:cubicBezTo>
                      <a:cubicBezTo>
                        <a:pt x="1982" y="6557"/>
                        <a:pt x="1194" y="6620"/>
                        <a:pt x="384" y="6706"/>
                      </a:cubicBezTo>
                      <a:cubicBezTo>
                        <a:pt x="278" y="6727"/>
                        <a:pt x="171" y="6748"/>
                        <a:pt x="86" y="6791"/>
                      </a:cubicBezTo>
                      <a:cubicBezTo>
                        <a:pt x="1" y="6833"/>
                        <a:pt x="1" y="6961"/>
                        <a:pt x="65" y="6982"/>
                      </a:cubicBezTo>
                      <a:cubicBezTo>
                        <a:pt x="150" y="7025"/>
                        <a:pt x="257" y="7068"/>
                        <a:pt x="342" y="7089"/>
                      </a:cubicBezTo>
                      <a:cubicBezTo>
                        <a:pt x="938" y="7217"/>
                        <a:pt x="1534" y="7345"/>
                        <a:pt x="2131" y="7472"/>
                      </a:cubicBezTo>
                      <a:cubicBezTo>
                        <a:pt x="3110" y="7664"/>
                        <a:pt x="4069" y="7856"/>
                        <a:pt x="5027" y="8069"/>
                      </a:cubicBezTo>
                      <a:cubicBezTo>
                        <a:pt x="5347" y="8133"/>
                        <a:pt x="5666" y="8239"/>
                        <a:pt x="5986" y="8303"/>
                      </a:cubicBezTo>
                      <a:cubicBezTo>
                        <a:pt x="6028" y="8452"/>
                        <a:pt x="6050" y="8580"/>
                        <a:pt x="6092" y="8708"/>
                      </a:cubicBezTo>
                      <a:cubicBezTo>
                        <a:pt x="6262" y="9389"/>
                        <a:pt x="6454" y="10049"/>
                        <a:pt x="6625" y="10710"/>
                      </a:cubicBezTo>
                      <a:cubicBezTo>
                        <a:pt x="6923" y="11711"/>
                        <a:pt x="7136" y="12712"/>
                        <a:pt x="7221" y="13755"/>
                      </a:cubicBezTo>
                      <a:cubicBezTo>
                        <a:pt x="7242" y="14011"/>
                        <a:pt x="7285" y="14266"/>
                        <a:pt x="7306" y="14522"/>
                      </a:cubicBezTo>
                      <a:cubicBezTo>
                        <a:pt x="7327" y="14586"/>
                        <a:pt x="7327" y="14628"/>
                        <a:pt x="7370" y="14692"/>
                      </a:cubicBezTo>
                      <a:cubicBezTo>
                        <a:pt x="7370" y="14692"/>
                        <a:pt x="7413" y="14714"/>
                        <a:pt x="7434" y="14714"/>
                      </a:cubicBezTo>
                      <a:cubicBezTo>
                        <a:pt x="7455" y="14714"/>
                        <a:pt x="7498" y="14692"/>
                        <a:pt x="7519" y="14671"/>
                      </a:cubicBezTo>
                      <a:cubicBezTo>
                        <a:pt x="7540" y="14650"/>
                        <a:pt x="7540" y="14607"/>
                        <a:pt x="7540" y="14586"/>
                      </a:cubicBezTo>
                      <a:cubicBezTo>
                        <a:pt x="7562" y="14458"/>
                        <a:pt x="7583" y="14330"/>
                        <a:pt x="7583" y="14181"/>
                      </a:cubicBezTo>
                      <a:cubicBezTo>
                        <a:pt x="7647" y="13542"/>
                        <a:pt x="7689" y="12903"/>
                        <a:pt x="7775" y="12264"/>
                      </a:cubicBezTo>
                      <a:cubicBezTo>
                        <a:pt x="7881" y="11285"/>
                        <a:pt x="8030" y="10326"/>
                        <a:pt x="8158" y="9347"/>
                      </a:cubicBezTo>
                      <a:cubicBezTo>
                        <a:pt x="8179" y="9134"/>
                        <a:pt x="8222" y="8899"/>
                        <a:pt x="8264" y="8665"/>
                      </a:cubicBezTo>
                      <a:cubicBezTo>
                        <a:pt x="8371" y="8644"/>
                        <a:pt x="8477" y="8622"/>
                        <a:pt x="8584" y="8601"/>
                      </a:cubicBezTo>
                      <a:cubicBezTo>
                        <a:pt x="8839" y="8559"/>
                        <a:pt x="9116" y="8516"/>
                        <a:pt x="9372" y="8473"/>
                      </a:cubicBezTo>
                      <a:cubicBezTo>
                        <a:pt x="9990" y="8324"/>
                        <a:pt x="10607" y="8239"/>
                        <a:pt x="11246" y="8175"/>
                      </a:cubicBezTo>
                      <a:cubicBezTo>
                        <a:pt x="11715" y="8133"/>
                        <a:pt x="12205" y="8069"/>
                        <a:pt x="12673" y="7983"/>
                      </a:cubicBezTo>
                      <a:cubicBezTo>
                        <a:pt x="13269" y="7898"/>
                        <a:pt x="13844" y="7770"/>
                        <a:pt x="14441" y="7664"/>
                      </a:cubicBezTo>
                      <a:cubicBezTo>
                        <a:pt x="14505" y="7643"/>
                        <a:pt x="14590" y="7643"/>
                        <a:pt x="14654" y="7600"/>
                      </a:cubicBezTo>
                      <a:cubicBezTo>
                        <a:pt x="14675" y="7600"/>
                        <a:pt x="14696" y="7558"/>
                        <a:pt x="14696" y="7536"/>
                      </a:cubicBezTo>
                      <a:cubicBezTo>
                        <a:pt x="14696" y="7494"/>
                        <a:pt x="14675" y="7451"/>
                        <a:pt x="14654" y="7451"/>
                      </a:cubicBezTo>
                      <a:cubicBezTo>
                        <a:pt x="14547" y="7408"/>
                        <a:pt x="14462" y="7366"/>
                        <a:pt x="14356" y="7366"/>
                      </a:cubicBezTo>
                      <a:cubicBezTo>
                        <a:pt x="13972" y="7302"/>
                        <a:pt x="13589" y="7238"/>
                        <a:pt x="13206" y="7174"/>
                      </a:cubicBezTo>
                      <a:cubicBezTo>
                        <a:pt x="12503" y="7068"/>
                        <a:pt x="11800" y="6982"/>
                        <a:pt x="11118" y="6876"/>
                      </a:cubicBezTo>
                      <a:cubicBezTo>
                        <a:pt x="10373" y="6748"/>
                        <a:pt x="9628" y="6642"/>
                        <a:pt x="8882" y="6535"/>
                      </a:cubicBezTo>
                      <a:cubicBezTo>
                        <a:pt x="8776" y="6514"/>
                        <a:pt x="8648" y="6514"/>
                        <a:pt x="8520" y="6386"/>
                      </a:cubicBezTo>
                      <a:lnTo>
                        <a:pt x="8520" y="6407"/>
                      </a:lnTo>
                      <a:cubicBezTo>
                        <a:pt x="8520" y="6280"/>
                        <a:pt x="8520" y="6173"/>
                        <a:pt x="8499" y="6067"/>
                      </a:cubicBezTo>
                      <a:cubicBezTo>
                        <a:pt x="8477" y="5492"/>
                        <a:pt x="8456" y="4917"/>
                        <a:pt x="8414" y="4342"/>
                      </a:cubicBezTo>
                      <a:cubicBezTo>
                        <a:pt x="8371" y="3852"/>
                        <a:pt x="8328" y="3383"/>
                        <a:pt x="8286" y="2893"/>
                      </a:cubicBezTo>
                      <a:cubicBezTo>
                        <a:pt x="8243" y="2191"/>
                        <a:pt x="8222" y="1509"/>
                        <a:pt x="8179" y="806"/>
                      </a:cubicBezTo>
                      <a:cubicBezTo>
                        <a:pt x="8158" y="615"/>
                        <a:pt x="8137" y="444"/>
                        <a:pt x="8115" y="252"/>
                      </a:cubicBezTo>
                      <a:cubicBezTo>
                        <a:pt x="8115" y="189"/>
                        <a:pt x="8094" y="125"/>
                        <a:pt x="8051" y="61"/>
                      </a:cubicBezTo>
                      <a:cubicBezTo>
                        <a:pt x="8039" y="24"/>
                        <a:pt x="8005" y="1"/>
                        <a:pt x="79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5" name="Google Shape;495;p16"/>
              <p:cNvGrpSpPr/>
              <p:nvPr/>
            </p:nvGrpSpPr>
            <p:grpSpPr>
              <a:xfrm>
                <a:off x="85242" y="755487"/>
                <a:ext cx="72420" cy="59171"/>
                <a:chOff x="1081830" y="1265825"/>
                <a:chExt cx="72420" cy="59171"/>
              </a:xfrm>
            </p:grpSpPr>
            <p:sp>
              <p:nvSpPr>
                <p:cNvPr id="496" name="Google Shape;496;p16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6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98" name="Google Shape;498;p16"/>
            <p:cNvGrpSpPr/>
            <p:nvPr/>
          </p:nvGrpSpPr>
          <p:grpSpPr>
            <a:xfrm rot="10800000">
              <a:off x="8397864" y="127090"/>
              <a:ext cx="627972" cy="692132"/>
              <a:chOff x="85242" y="122526"/>
              <a:chExt cx="627972" cy="692132"/>
            </a:xfrm>
          </p:grpSpPr>
          <p:grpSp>
            <p:nvGrpSpPr>
              <p:cNvPr id="499" name="Google Shape;499;p16"/>
              <p:cNvGrpSpPr/>
              <p:nvPr/>
            </p:nvGrpSpPr>
            <p:grpSpPr>
              <a:xfrm>
                <a:off x="85248" y="122526"/>
                <a:ext cx="627966" cy="628619"/>
                <a:chOff x="2185098" y="-1232949"/>
                <a:chExt cx="627966" cy="628619"/>
              </a:xfrm>
            </p:grpSpPr>
            <p:sp>
              <p:nvSpPr>
                <p:cNvPr id="500" name="Google Shape;500;p16"/>
                <p:cNvSpPr/>
                <p:nvPr/>
              </p:nvSpPr>
              <p:spPr>
                <a:xfrm flipH="1">
                  <a:off x="2209666" y="-1218552"/>
                  <a:ext cx="586990" cy="574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13440" extrusionOk="0">
                      <a:moveTo>
                        <a:pt x="7561" y="1"/>
                      </a:moveTo>
                      <a:cubicBezTo>
                        <a:pt x="7518" y="107"/>
                        <a:pt x="7476" y="192"/>
                        <a:pt x="7476" y="256"/>
                      </a:cubicBezTo>
                      <a:cubicBezTo>
                        <a:pt x="7220" y="1257"/>
                        <a:pt x="6965" y="2258"/>
                        <a:pt x="6709" y="3259"/>
                      </a:cubicBezTo>
                      <a:cubicBezTo>
                        <a:pt x="6603" y="3706"/>
                        <a:pt x="6496" y="4132"/>
                        <a:pt x="6390" y="4580"/>
                      </a:cubicBezTo>
                      <a:cubicBezTo>
                        <a:pt x="6262" y="5027"/>
                        <a:pt x="6134" y="5453"/>
                        <a:pt x="6006" y="5921"/>
                      </a:cubicBezTo>
                      <a:cubicBezTo>
                        <a:pt x="4026" y="6198"/>
                        <a:pt x="2024" y="6305"/>
                        <a:pt x="0" y="6539"/>
                      </a:cubicBezTo>
                      <a:cubicBezTo>
                        <a:pt x="64" y="6624"/>
                        <a:pt x="149" y="6624"/>
                        <a:pt x="213" y="6645"/>
                      </a:cubicBezTo>
                      <a:cubicBezTo>
                        <a:pt x="1278" y="6858"/>
                        <a:pt x="2343" y="7071"/>
                        <a:pt x="3408" y="7284"/>
                      </a:cubicBezTo>
                      <a:cubicBezTo>
                        <a:pt x="4111" y="7433"/>
                        <a:pt x="4814" y="7583"/>
                        <a:pt x="5495" y="7774"/>
                      </a:cubicBezTo>
                      <a:cubicBezTo>
                        <a:pt x="5602" y="7796"/>
                        <a:pt x="5708" y="7817"/>
                        <a:pt x="5772" y="7881"/>
                      </a:cubicBezTo>
                      <a:cubicBezTo>
                        <a:pt x="5836" y="8158"/>
                        <a:pt x="5900" y="8413"/>
                        <a:pt x="5964" y="8669"/>
                      </a:cubicBezTo>
                      <a:cubicBezTo>
                        <a:pt x="6155" y="9435"/>
                        <a:pt x="6368" y="10202"/>
                        <a:pt x="6581" y="10969"/>
                      </a:cubicBezTo>
                      <a:cubicBezTo>
                        <a:pt x="6645" y="11267"/>
                        <a:pt x="6730" y="11544"/>
                        <a:pt x="6773" y="11842"/>
                      </a:cubicBezTo>
                      <a:cubicBezTo>
                        <a:pt x="6858" y="12353"/>
                        <a:pt x="6922" y="12864"/>
                        <a:pt x="7007" y="13376"/>
                      </a:cubicBezTo>
                      <a:cubicBezTo>
                        <a:pt x="7007" y="13397"/>
                        <a:pt x="7029" y="13418"/>
                        <a:pt x="7050" y="13439"/>
                      </a:cubicBezTo>
                      <a:cubicBezTo>
                        <a:pt x="7071" y="13418"/>
                        <a:pt x="7092" y="13397"/>
                        <a:pt x="7092" y="13376"/>
                      </a:cubicBezTo>
                      <a:cubicBezTo>
                        <a:pt x="7114" y="13120"/>
                        <a:pt x="7135" y="12886"/>
                        <a:pt x="7156" y="12630"/>
                      </a:cubicBezTo>
                      <a:cubicBezTo>
                        <a:pt x="7199" y="12204"/>
                        <a:pt x="7220" y="11778"/>
                        <a:pt x="7284" y="11331"/>
                      </a:cubicBezTo>
                      <a:cubicBezTo>
                        <a:pt x="7391" y="10500"/>
                        <a:pt x="7518" y="9670"/>
                        <a:pt x="7625" y="8839"/>
                      </a:cubicBezTo>
                      <a:cubicBezTo>
                        <a:pt x="7667" y="8626"/>
                        <a:pt x="7731" y="8434"/>
                        <a:pt x="7667" y="8264"/>
                      </a:cubicBezTo>
                      <a:cubicBezTo>
                        <a:pt x="7731" y="8179"/>
                        <a:pt x="7817" y="8179"/>
                        <a:pt x="7880" y="8158"/>
                      </a:cubicBezTo>
                      <a:cubicBezTo>
                        <a:pt x="8243" y="8094"/>
                        <a:pt x="8605" y="8030"/>
                        <a:pt x="8945" y="7966"/>
                      </a:cubicBezTo>
                      <a:cubicBezTo>
                        <a:pt x="9584" y="7838"/>
                        <a:pt x="10223" y="7732"/>
                        <a:pt x="10862" y="7668"/>
                      </a:cubicBezTo>
                      <a:cubicBezTo>
                        <a:pt x="11224" y="7646"/>
                        <a:pt x="11608" y="7604"/>
                        <a:pt x="11970" y="7540"/>
                      </a:cubicBezTo>
                      <a:cubicBezTo>
                        <a:pt x="12523" y="7433"/>
                        <a:pt x="13077" y="7327"/>
                        <a:pt x="13631" y="7221"/>
                      </a:cubicBezTo>
                      <a:cubicBezTo>
                        <a:pt x="13673" y="7221"/>
                        <a:pt x="13716" y="7221"/>
                        <a:pt x="13737" y="7135"/>
                      </a:cubicBezTo>
                      <a:cubicBezTo>
                        <a:pt x="13460" y="7114"/>
                        <a:pt x="13205" y="7050"/>
                        <a:pt x="12949" y="7029"/>
                      </a:cubicBezTo>
                      <a:cubicBezTo>
                        <a:pt x="12481" y="6965"/>
                        <a:pt x="12033" y="6901"/>
                        <a:pt x="11586" y="6837"/>
                      </a:cubicBezTo>
                      <a:cubicBezTo>
                        <a:pt x="10926" y="6731"/>
                        <a:pt x="10266" y="6645"/>
                        <a:pt x="9606" y="6539"/>
                      </a:cubicBezTo>
                      <a:cubicBezTo>
                        <a:pt x="9201" y="6475"/>
                        <a:pt x="8796" y="6411"/>
                        <a:pt x="8392" y="6326"/>
                      </a:cubicBezTo>
                      <a:cubicBezTo>
                        <a:pt x="8008" y="6262"/>
                        <a:pt x="7987" y="6220"/>
                        <a:pt x="7966" y="5836"/>
                      </a:cubicBezTo>
                      <a:cubicBezTo>
                        <a:pt x="7923" y="5112"/>
                        <a:pt x="7880" y="4367"/>
                        <a:pt x="7838" y="3643"/>
                      </a:cubicBezTo>
                      <a:cubicBezTo>
                        <a:pt x="7795" y="2940"/>
                        <a:pt x="7731" y="2258"/>
                        <a:pt x="7689" y="1577"/>
                      </a:cubicBezTo>
                      <a:cubicBezTo>
                        <a:pt x="7646" y="1108"/>
                        <a:pt x="7625" y="640"/>
                        <a:pt x="7604" y="171"/>
                      </a:cubicBezTo>
                      <a:cubicBezTo>
                        <a:pt x="7582" y="128"/>
                        <a:pt x="7582" y="86"/>
                        <a:pt x="75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6"/>
                <p:cNvSpPr/>
                <p:nvPr/>
              </p:nvSpPr>
              <p:spPr>
                <a:xfrm flipH="1">
                  <a:off x="2185098" y="-1232949"/>
                  <a:ext cx="627966" cy="628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7" h="14714" extrusionOk="0">
                      <a:moveTo>
                        <a:pt x="7945" y="338"/>
                      </a:moveTo>
                      <a:cubicBezTo>
                        <a:pt x="7966" y="423"/>
                        <a:pt x="7966" y="465"/>
                        <a:pt x="7966" y="508"/>
                      </a:cubicBezTo>
                      <a:cubicBezTo>
                        <a:pt x="8009" y="977"/>
                        <a:pt x="8030" y="1445"/>
                        <a:pt x="8073" y="1914"/>
                      </a:cubicBezTo>
                      <a:cubicBezTo>
                        <a:pt x="8115" y="2595"/>
                        <a:pt x="8179" y="3298"/>
                        <a:pt x="8222" y="3980"/>
                      </a:cubicBezTo>
                      <a:cubicBezTo>
                        <a:pt x="8264" y="4704"/>
                        <a:pt x="8307" y="5449"/>
                        <a:pt x="8350" y="6173"/>
                      </a:cubicBezTo>
                      <a:cubicBezTo>
                        <a:pt x="8371" y="6557"/>
                        <a:pt x="8392" y="6599"/>
                        <a:pt x="8776" y="6684"/>
                      </a:cubicBezTo>
                      <a:cubicBezTo>
                        <a:pt x="9180" y="6748"/>
                        <a:pt x="9585" y="6812"/>
                        <a:pt x="9990" y="6876"/>
                      </a:cubicBezTo>
                      <a:cubicBezTo>
                        <a:pt x="10650" y="6982"/>
                        <a:pt x="11310" y="7068"/>
                        <a:pt x="11970" y="7174"/>
                      </a:cubicBezTo>
                      <a:cubicBezTo>
                        <a:pt x="12417" y="7238"/>
                        <a:pt x="12865" y="7302"/>
                        <a:pt x="13312" y="7366"/>
                      </a:cubicBezTo>
                      <a:cubicBezTo>
                        <a:pt x="13589" y="7408"/>
                        <a:pt x="13844" y="7451"/>
                        <a:pt x="14121" y="7494"/>
                      </a:cubicBezTo>
                      <a:cubicBezTo>
                        <a:pt x="14100" y="7558"/>
                        <a:pt x="14036" y="7558"/>
                        <a:pt x="13994" y="7558"/>
                      </a:cubicBezTo>
                      <a:cubicBezTo>
                        <a:pt x="13440" y="7664"/>
                        <a:pt x="12907" y="7770"/>
                        <a:pt x="12354" y="7877"/>
                      </a:cubicBezTo>
                      <a:cubicBezTo>
                        <a:pt x="11970" y="7941"/>
                        <a:pt x="11608" y="7983"/>
                        <a:pt x="11246" y="8005"/>
                      </a:cubicBezTo>
                      <a:cubicBezTo>
                        <a:pt x="10607" y="8069"/>
                        <a:pt x="9968" y="8175"/>
                        <a:pt x="9329" y="8303"/>
                      </a:cubicBezTo>
                      <a:cubicBezTo>
                        <a:pt x="8967" y="8367"/>
                        <a:pt x="8627" y="8431"/>
                        <a:pt x="8264" y="8495"/>
                      </a:cubicBezTo>
                      <a:cubicBezTo>
                        <a:pt x="8179" y="8516"/>
                        <a:pt x="8115" y="8516"/>
                        <a:pt x="8051" y="8601"/>
                      </a:cubicBezTo>
                      <a:cubicBezTo>
                        <a:pt x="8115" y="8793"/>
                        <a:pt x="8030" y="8984"/>
                        <a:pt x="8009" y="9176"/>
                      </a:cubicBezTo>
                      <a:cubicBezTo>
                        <a:pt x="7902" y="10007"/>
                        <a:pt x="7775" y="10837"/>
                        <a:pt x="7668" y="11668"/>
                      </a:cubicBezTo>
                      <a:cubicBezTo>
                        <a:pt x="7604" y="12115"/>
                        <a:pt x="7583" y="12541"/>
                        <a:pt x="7540" y="12967"/>
                      </a:cubicBezTo>
                      <a:cubicBezTo>
                        <a:pt x="7519" y="13223"/>
                        <a:pt x="7498" y="13457"/>
                        <a:pt x="7476" y="13713"/>
                      </a:cubicBezTo>
                      <a:cubicBezTo>
                        <a:pt x="7476" y="13734"/>
                        <a:pt x="7455" y="13755"/>
                        <a:pt x="7434" y="13798"/>
                      </a:cubicBezTo>
                      <a:cubicBezTo>
                        <a:pt x="7413" y="13755"/>
                        <a:pt x="7391" y="13734"/>
                        <a:pt x="7391" y="13713"/>
                      </a:cubicBezTo>
                      <a:cubicBezTo>
                        <a:pt x="7306" y="13201"/>
                        <a:pt x="7242" y="12690"/>
                        <a:pt x="7157" y="12179"/>
                      </a:cubicBezTo>
                      <a:cubicBezTo>
                        <a:pt x="7114" y="11881"/>
                        <a:pt x="7029" y="11604"/>
                        <a:pt x="6965" y="11306"/>
                      </a:cubicBezTo>
                      <a:cubicBezTo>
                        <a:pt x="6752" y="10539"/>
                        <a:pt x="6539" y="9772"/>
                        <a:pt x="6348" y="9006"/>
                      </a:cubicBezTo>
                      <a:cubicBezTo>
                        <a:pt x="6262" y="8750"/>
                        <a:pt x="6220" y="8495"/>
                        <a:pt x="6135" y="8218"/>
                      </a:cubicBezTo>
                      <a:cubicBezTo>
                        <a:pt x="6071" y="8154"/>
                        <a:pt x="5986" y="8133"/>
                        <a:pt x="5879" y="8111"/>
                      </a:cubicBezTo>
                      <a:cubicBezTo>
                        <a:pt x="5198" y="7920"/>
                        <a:pt x="4495" y="7770"/>
                        <a:pt x="3792" y="7621"/>
                      </a:cubicBezTo>
                      <a:cubicBezTo>
                        <a:pt x="2727" y="7408"/>
                        <a:pt x="1662" y="7195"/>
                        <a:pt x="597" y="6982"/>
                      </a:cubicBezTo>
                      <a:cubicBezTo>
                        <a:pt x="533" y="6961"/>
                        <a:pt x="448" y="6961"/>
                        <a:pt x="384" y="6876"/>
                      </a:cubicBezTo>
                      <a:cubicBezTo>
                        <a:pt x="2408" y="6642"/>
                        <a:pt x="4410" y="6535"/>
                        <a:pt x="6390" y="6258"/>
                      </a:cubicBezTo>
                      <a:cubicBezTo>
                        <a:pt x="6518" y="5790"/>
                        <a:pt x="6646" y="5364"/>
                        <a:pt x="6752" y="4917"/>
                      </a:cubicBezTo>
                      <a:cubicBezTo>
                        <a:pt x="6880" y="4469"/>
                        <a:pt x="6987" y="4043"/>
                        <a:pt x="7093" y="3596"/>
                      </a:cubicBezTo>
                      <a:cubicBezTo>
                        <a:pt x="7349" y="2595"/>
                        <a:pt x="7604" y="1594"/>
                        <a:pt x="7860" y="593"/>
                      </a:cubicBezTo>
                      <a:cubicBezTo>
                        <a:pt x="7860" y="529"/>
                        <a:pt x="7902" y="465"/>
                        <a:pt x="7945" y="338"/>
                      </a:cubicBezTo>
                      <a:close/>
                      <a:moveTo>
                        <a:pt x="7971" y="1"/>
                      </a:moveTo>
                      <a:cubicBezTo>
                        <a:pt x="7946" y="1"/>
                        <a:pt x="7920" y="13"/>
                        <a:pt x="7902" y="39"/>
                      </a:cubicBezTo>
                      <a:cubicBezTo>
                        <a:pt x="7860" y="61"/>
                        <a:pt x="7817" y="125"/>
                        <a:pt x="7817" y="167"/>
                      </a:cubicBezTo>
                      <a:cubicBezTo>
                        <a:pt x="7775" y="274"/>
                        <a:pt x="7732" y="380"/>
                        <a:pt x="7689" y="508"/>
                      </a:cubicBezTo>
                      <a:cubicBezTo>
                        <a:pt x="7540" y="1147"/>
                        <a:pt x="7370" y="1786"/>
                        <a:pt x="7200" y="2425"/>
                      </a:cubicBezTo>
                      <a:cubicBezTo>
                        <a:pt x="6923" y="3575"/>
                        <a:pt x="6667" y="4725"/>
                        <a:pt x="6326" y="5854"/>
                      </a:cubicBezTo>
                      <a:cubicBezTo>
                        <a:pt x="6305" y="5939"/>
                        <a:pt x="6262" y="6024"/>
                        <a:pt x="6241" y="6109"/>
                      </a:cubicBezTo>
                      <a:cubicBezTo>
                        <a:pt x="6135" y="6131"/>
                        <a:pt x="6028" y="6152"/>
                        <a:pt x="5922" y="6152"/>
                      </a:cubicBezTo>
                      <a:cubicBezTo>
                        <a:pt x="5517" y="6194"/>
                        <a:pt x="5091" y="6237"/>
                        <a:pt x="4686" y="6280"/>
                      </a:cubicBezTo>
                      <a:cubicBezTo>
                        <a:pt x="4048" y="6344"/>
                        <a:pt x="3409" y="6407"/>
                        <a:pt x="2770" y="6471"/>
                      </a:cubicBezTo>
                      <a:cubicBezTo>
                        <a:pt x="1982" y="6557"/>
                        <a:pt x="1194" y="6620"/>
                        <a:pt x="384" y="6706"/>
                      </a:cubicBezTo>
                      <a:cubicBezTo>
                        <a:pt x="278" y="6727"/>
                        <a:pt x="171" y="6748"/>
                        <a:pt x="86" y="6791"/>
                      </a:cubicBezTo>
                      <a:cubicBezTo>
                        <a:pt x="1" y="6833"/>
                        <a:pt x="1" y="6961"/>
                        <a:pt x="65" y="6982"/>
                      </a:cubicBezTo>
                      <a:cubicBezTo>
                        <a:pt x="150" y="7025"/>
                        <a:pt x="257" y="7068"/>
                        <a:pt x="342" y="7089"/>
                      </a:cubicBezTo>
                      <a:cubicBezTo>
                        <a:pt x="938" y="7217"/>
                        <a:pt x="1534" y="7345"/>
                        <a:pt x="2131" y="7472"/>
                      </a:cubicBezTo>
                      <a:cubicBezTo>
                        <a:pt x="3110" y="7664"/>
                        <a:pt x="4069" y="7856"/>
                        <a:pt x="5027" y="8069"/>
                      </a:cubicBezTo>
                      <a:cubicBezTo>
                        <a:pt x="5347" y="8133"/>
                        <a:pt x="5666" y="8239"/>
                        <a:pt x="5986" y="8303"/>
                      </a:cubicBezTo>
                      <a:cubicBezTo>
                        <a:pt x="6028" y="8452"/>
                        <a:pt x="6050" y="8580"/>
                        <a:pt x="6092" y="8708"/>
                      </a:cubicBezTo>
                      <a:cubicBezTo>
                        <a:pt x="6262" y="9389"/>
                        <a:pt x="6454" y="10049"/>
                        <a:pt x="6625" y="10710"/>
                      </a:cubicBezTo>
                      <a:cubicBezTo>
                        <a:pt x="6923" y="11711"/>
                        <a:pt x="7136" y="12712"/>
                        <a:pt x="7221" y="13755"/>
                      </a:cubicBezTo>
                      <a:cubicBezTo>
                        <a:pt x="7242" y="14011"/>
                        <a:pt x="7285" y="14266"/>
                        <a:pt x="7306" y="14522"/>
                      </a:cubicBezTo>
                      <a:cubicBezTo>
                        <a:pt x="7327" y="14586"/>
                        <a:pt x="7327" y="14628"/>
                        <a:pt x="7370" y="14692"/>
                      </a:cubicBezTo>
                      <a:cubicBezTo>
                        <a:pt x="7370" y="14692"/>
                        <a:pt x="7413" y="14714"/>
                        <a:pt x="7434" y="14714"/>
                      </a:cubicBezTo>
                      <a:cubicBezTo>
                        <a:pt x="7455" y="14714"/>
                        <a:pt x="7498" y="14692"/>
                        <a:pt x="7519" y="14671"/>
                      </a:cubicBezTo>
                      <a:cubicBezTo>
                        <a:pt x="7540" y="14650"/>
                        <a:pt x="7540" y="14607"/>
                        <a:pt x="7540" y="14586"/>
                      </a:cubicBezTo>
                      <a:cubicBezTo>
                        <a:pt x="7562" y="14458"/>
                        <a:pt x="7583" y="14330"/>
                        <a:pt x="7583" y="14181"/>
                      </a:cubicBezTo>
                      <a:cubicBezTo>
                        <a:pt x="7647" y="13542"/>
                        <a:pt x="7689" y="12903"/>
                        <a:pt x="7775" y="12264"/>
                      </a:cubicBezTo>
                      <a:cubicBezTo>
                        <a:pt x="7881" y="11285"/>
                        <a:pt x="8030" y="10326"/>
                        <a:pt x="8158" y="9347"/>
                      </a:cubicBezTo>
                      <a:cubicBezTo>
                        <a:pt x="8179" y="9134"/>
                        <a:pt x="8222" y="8899"/>
                        <a:pt x="8264" y="8665"/>
                      </a:cubicBezTo>
                      <a:cubicBezTo>
                        <a:pt x="8371" y="8644"/>
                        <a:pt x="8477" y="8622"/>
                        <a:pt x="8584" y="8601"/>
                      </a:cubicBezTo>
                      <a:cubicBezTo>
                        <a:pt x="8839" y="8559"/>
                        <a:pt x="9116" y="8516"/>
                        <a:pt x="9372" y="8473"/>
                      </a:cubicBezTo>
                      <a:cubicBezTo>
                        <a:pt x="9990" y="8324"/>
                        <a:pt x="10607" y="8239"/>
                        <a:pt x="11246" y="8175"/>
                      </a:cubicBezTo>
                      <a:cubicBezTo>
                        <a:pt x="11715" y="8133"/>
                        <a:pt x="12205" y="8069"/>
                        <a:pt x="12673" y="7983"/>
                      </a:cubicBezTo>
                      <a:cubicBezTo>
                        <a:pt x="13269" y="7898"/>
                        <a:pt x="13844" y="7770"/>
                        <a:pt x="14441" y="7664"/>
                      </a:cubicBezTo>
                      <a:cubicBezTo>
                        <a:pt x="14505" y="7643"/>
                        <a:pt x="14590" y="7643"/>
                        <a:pt x="14654" y="7600"/>
                      </a:cubicBezTo>
                      <a:cubicBezTo>
                        <a:pt x="14675" y="7600"/>
                        <a:pt x="14696" y="7558"/>
                        <a:pt x="14696" y="7536"/>
                      </a:cubicBezTo>
                      <a:cubicBezTo>
                        <a:pt x="14696" y="7494"/>
                        <a:pt x="14675" y="7451"/>
                        <a:pt x="14654" y="7451"/>
                      </a:cubicBezTo>
                      <a:cubicBezTo>
                        <a:pt x="14547" y="7408"/>
                        <a:pt x="14462" y="7366"/>
                        <a:pt x="14356" y="7366"/>
                      </a:cubicBezTo>
                      <a:cubicBezTo>
                        <a:pt x="13972" y="7302"/>
                        <a:pt x="13589" y="7238"/>
                        <a:pt x="13206" y="7174"/>
                      </a:cubicBezTo>
                      <a:cubicBezTo>
                        <a:pt x="12503" y="7068"/>
                        <a:pt x="11800" y="6982"/>
                        <a:pt x="11118" y="6876"/>
                      </a:cubicBezTo>
                      <a:cubicBezTo>
                        <a:pt x="10373" y="6748"/>
                        <a:pt x="9628" y="6642"/>
                        <a:pt x="8882" y="6535"/>
                      </a:cubicBezTo>
                      <a:cubicBezTo>
                        <a:pt x="8776" y="6514"/>
                        <a:pt x="8648" y="6514"/>
                        <a:pt x="8520" y="6386"/>
                      </a:cubicBezTo>
                      <a:lnTo>
                        <a:pt x="8520" y="6407"/>
                      </a:lnTo>
                      <a:cubicBezTo>
                        <a:pt x="8520" y="6280"/>
                        <a:pt x="8520" y="6173"/>
                        <a:pt x="8499" y="6067"/>
                      </a:cubicBezTo>
                      <a:cubicBezTo>
                        <a:pt x="8477" y="5492"/>
                        <a:pt x="8456" y="4917"/>
                        <a:pt x="8414" y="4342"/>
                      </a:cubicBezTo>
                      <a:cubicBezTo>
                        <a:pt x="8371" y="3852"/>
                        <a:pt x="8328" y="3383"/>
                        <a:pt x="8286" y="2893"/>
                      </a:cubicBezTo>
                      <a:cubicBezTo>
                        <a:pt x="8243" y="2191"/>
                        <a:pt x="8222" y="1509"/>
                        <a:pt x="8179" y="806"/>
                      </a:cubicBezTo>
                      <a:cubicBezTo>
                        <a:pt x="8158" y="615"/>
                        <a:pt x="8137" y="444"/>
                        <a:pt x="8115" y="252"/>
                      </a:cubicBezTo>
                      <a:cubicBezTo>
                        <a:pt x="8115" y="189"/>
                        <a:pt x="8094" y="125"/>
                        <a:pt x="8051" y="61"/>
                      </a:cubicBezTo>
                      <a:cubicBezTo>
                        <a:pt x="8039" y="24"/>
                        <a:pt x="8005" y="1"/>
                        <a:pt x="79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2" name="Google Shape;502;p16"/>
              <p:cNvGrpSpPr/>
              <p:nvPr/>
            </p:nvGrpSpPr>
            <p:grpSpPr>
              <a:xfrm>
                <a:off x="85242" y="755487"/>
                <a:ext cx="72420" cy="59171"/>
                <a:chOff x="1081830" y="1265825"/>
                <a:chExt cx="72420" cy="59171"/>
              </a:xfrm>
            </p:grpSpPr>
            <p:sp>
              <p:nvSpPr>
                <p:cNvPr id="503" name="Google Shape;503;p16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6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05" name="Google Shape;505;p16"/>
            <p:cNvGrpSpPr/>
            <p:nvPr/>
          </p:nvGrpSpPr>
          <p:grpSpPr>
            <a:xfrm>
              <a:off x="176382" y="139114"/>
              <a:ext cx="1076885" cy="535935"/>
              <a:chOff x="176382" y="139114"/>
              <a:chExt cx="1076885" cy="535935"/>
            </a:xfrm>
          </p:grpSpPr>
          <p:grpSp>
            <p:nvGrpSpPr>
              <p:cNvPr id="506" name="Google Shape;506;p16"/>
              <p:cNvGrpSpPr/>
              <p:nvPr/>
            </p:nvGrpSpPr>
            <p:grpSpPr>
              <a:xfrm rot="10800000" flipH="1">
                <a:off x="464095" y="139114"/>
                <a:ext cx="276760" cy="271622"/>
                <a:chOff x="3490002" y="196082"/>
                <a:chExt cx="276760" cy="271622"/>
              </a:xfrm>
            </p:grpSpPr>
            <p:sp>
              <p:nvSpPr>
                <p:cNvPr id="507" name="Google Shape;507;p16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6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16"/>
              <p:cNvGrpSpPr/>
              <p:nvPr/>
            </p:nvGrpSpPr>
            <p:grpSpPr>
              <a:xfrm rot="10800000" flipH="1">
                <a:off x="1180847" y="351547"/>
                <a:ext cx="72420" cy="59171"/>
                <a:chOff x="1081830" y="1265825"/>
                <a:chExt cx="72420" cy="59171"/>
              </a:xfrm>
            </p:grpSpPr>
            <p:sp>
              <p:nvSpPr>
                <p:cNvPr id="510" name="Google Shape;510;p16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6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2" name="Google Shape;512;p16"/>
              <p:cNvGrpSpPr/>
              <p:nvPr/>
            </p:nvGrpSpPr>
            <p:grpSpPr>
              <a:xfrm rot="10800000" flipH="1">
                <a:off x="176382" y="403426"/>
                <a:ext cx="276760" cy="271622"/>
                <a:chOff x="3490002" y="196082"/>
                <a:chExt cx="276760" cy="271622"/>
              </a:xfrm>
            </p:grpSpPr>
            <p:sp>
              <p:nvSpPr>
                <p:cNvPr id="513" name="Google Shape;513;p16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6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15" name="Google Shape;515;p16"/>
            <p:cNvSpPr/>
            <p:nvPr/>
          </p:nvSpPr>
          <p:spPr>
            <a:xfrm rot="10800000">
              <a:off x="8902971" y="1216282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 rot="10800000">
              <a:off x="168558" y="3163407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16"/>
            <p:cNvGrpSpPr/>
            <p:nvPr/>
          </p:nvGrpSpPr>
          <p:grpSpPr>
            <a:xfrm rot="10800000" flipH="1">
              <a:off x="8764222" y="3166585"/>
              <a:ext cx="72420" cy="59171"/>
              <a:chOff x="1081830" y="1265825"/>
              <a:chExt cx="72420" cy="59171"/>
            </a:xfrm>
          </p:grpSpPr>
          <p:sp>
            <p:nvSpPr>
              <p:cNvPr id="518" name="Google Shape;518;p16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" name="Google Shape;520;p16"/>
            <p:cNvGrpSpPr/>
            <p:nvPr/>
          </p:nvGrpSpPr>
          <p:grpSpPr>
            <a:xfrm rot="10800000" flipH="1">
              <a:off x="164660" y="1372472"/>
              <a:ext cx="72420" cy="59171"/>
              <a:chOff x="1081830" y="1265825"/>
              <a:chExt cx="72420" cy="59171"/>
            </a:xfrm>
          </p:grpSpPr>
          <p:sp>
            <p:nvSpPr>
              <p:cNvPr id="521" name="Google Shape;521;p16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" name="Google Shape;523;p16"/>
            <p:cNvGrpSpPr/>
            <p:nvPr/>
          </p:nvGrpSpPr>
          <p:grpSpPr>
            <a:xfrm rot="10800000" flipH="1">
              <a:off x="2242747" y="4751522"/>
              <a:ext cx="72420" cy="59171"/>
              <a:chOff x="1081830" y="1265825"/>
              <a:chExt cx="72420" cy="59171"/>
            </a:xfrm>
          </p:grpSpPr>
          <p:sp>
            <p:nvSpPr>
              <p:cNvPr id="524" name="Google Shape;524;p16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16"/>
            <p:cNvGrpSpPr/>
            <p:nvPr/>
          </p:nvGrpSpPr>
          <p:grpSpPr>
            <a:xfrm rot="10800000" flipH="1">
              <a:off x="6841022" y="443572"/>
              <a:ext cx="72420" cy="59171"/>
              <a:chOff x="1081830" y="1265825"/>
              <a:chExt cx="72420" cy="59171"/>
            </a:xfrm>
          </p:grpSpPr>
          <p:sp>
            <p:nvSpPr>
              <p:cNvPr id="527" name="Google Shape;527;p16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6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9" name="Google Shape;529;p16"/>
          <p:cNvSpPr txBox="1">
            <a:spLocks noGrp="1"/>
          </p:cNvSpPr>
          <p:nvPr>
            <p:ph type="title"/>
          </p:nvPr>
        </p:nvSpPr>
        <p:spPr>
          <a:xfrm>
            <a:off x="2945400" y="2441125"/>
            <a:ext cx="32532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530" name="Google Shape;530;p16"/>
          <p:cNvSpPr txBox="1">
            <a:spLocks noGrp="1"/>
          </p:cNvSpPr>
          <p:nvPr>
            <p:ph type="title" idx="2" hasCustomPrompt="1"/>
          </p:nvPr>
        </p:nvSpPr>
        <p:spPr>
          <a:xfrm>
            <a:off x="4203300" y="1467311"/>
            <a:ext cx="737400" cy="6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531" name="Google Shape;531;p16"/>
          <p:cNvSpPr txBox="1">
            <a:spLocks noGrp="1"/>
          </p:cNvSpPr>
          <p:nvPr>
            <p:ph type="subTitle" idx="1"/>
          </p:nvPr>
        </p:nvSpPr>
        <p:spPr>
          <a:xfrm>
            <a:off x="2945400" y="3331350"/>
            <a:ext cx="32532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17"/>
          <p:cNvGrpSpPr/>
          <p:nvPr/>
        </p:nvGrpSpPr>
        <p:grpSpPr>
          <a:xfrm rot="10800000" flipH="1">
            <a:off x="85292" y="163937"/>
            <a:ext cx="8973416" cy="4815626"/>
            <a:chOff x="85248" y="177907"/>
            <a:chExt cx="8973416" cy="4815626"/>
          </a:xfrm>
        </p:grpSpPr>
        <p:grpSp>
          <p:nvGrpSpPr>
            <p:cNvPr id="534" name="Google Shape;534;p17"/>
            <p:cNvGrpSpPr/>
            <p:nvPr/>
          </p:nvGrpSpPr>
          <p:grpSpPr>
            <a:xfrm>
              <a:off x="8430698" y="410688"/>
              <a:ext cx="627966" cy="628619"/>
              <a:chOff x="7456573" y="-961324"/>
              <a:chExt cx="627966" cy="628619"/>
            </a:xfrm>
          </p:grpSpPr>
          <p:sp>
            <p:nvSpPr>
              <p:cNvPr id="535" name="Google Shape;535;p17"/>
              <p:cNvSpPr/>
              <p:nvPr/>
            </p:nvSpPr>
            <p:spPr>
              <a:xfrm flipH="1">
                <a:off x="7481141" y="-946927"/>
                <a:ext cx="586990" cy="57419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7"/>
              <p:cNvSpPr/>
              <p:nvPr/>
            </p:nvSpPr>
            <p:spPr>
              <a:xfrm flipH="1">
                <a:off x="7456573" y="-961324"/>
                <a:ext cx="627966" cy="628619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7" name="Google Shape;537;p17"/>
            <p:cNvGrpSpPr/>
            <p:nvPr/>
          </p:nvGrpSpPr>
          <p:grpSpPr>
            <a:xfrm flipH="1">
              <a:off x="85248" y="410688"/>
              <a:ext cx="627966" cy="628619"/>
              <a:chOff x="7456573" y="-961324"/>
              <a:chExt cx="627966" cy="628619"/>
            </a:xfrm>
          </p:grpSpPr>
          <p:sp>
            <p:nvSpPr>
              <p:cNvPr id="538" name="Google Shape;538;p17"/>
              <p:cNvSpPr/>
              <p:nvPr/>
            </p:nvSpPr>
            <p:spPr>
              <a:xfrm flipH="1">
                <a:off x="7481141" y="-946927"/>
                <a:ext cx="586990" cy="57419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7"/>
              <p:cNvSpPr/>
              <p:nvPr/>
            </p:nvSpPr>
            <p:spPr>
              <a:xfrm flipH="1">
                <a:off x="7456573" y="-961324"/>
                <a:ext cx="627966" cy="628619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0" name="Google Shape;540;p17"/>
            <p:cNvGrpSpPr/>
            <p:nvPr/>
          </p:nvGrpSpPr>
          <p:grpSpPr>
            <a:xfrm>
              <a:off x="8394567" y="4201583"/>
              <a:ext cx="558621" cy="791950"/>
              <a:chOff x="8394567" y="4201583"/>
              <a:chExt cx="558621" cy="791950"/>
            </a:xfrm>
          </p:grpSpPr>
          <p:grpSp>
            <p:nvGrpSpPr>
              <p:cNvPr id="541" name="Google Shape;541;p17"/>
              <p:cNvGrpSpPr/>
              <p:nvPr/>
            </p:nvGrpSpPr>
            <p:grpSpPr>
              <a:xfrm>
                <a:off x="8394567" y="4934362"/>
                <a:ext cx="72420" cy="59171"/>
                <a:chOff x="1081830" y="1265825"/>
                <a:chExt cx="72420" cy="59171"/>
              </a:xfrm>
            </p:grpSpPr>
            <p:sp>
              <p:nvSpPr>
                <p:cNvPr id="542" name="Google Shape;542;p17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17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4" name="Google Shape;544;p17"/>
              <p:cNvGrpSpPr/>
              <p:nvPr/>
            </p:nvGrpSpPr>
            <p:grpSpPr>
              <a:xfrm>
                <a:off x="8676427" y="4649707"/>
                <a:ext cx="276760" cy="271622"/>
                <a:chOff x="3490002" y="196082"/>
                <a:chExt cx="276760" cy="271622"/>
              </a:xfrm>
            </p:grpSpPr>
            <p:sp>
              <p:nvSpPr>
                <p:cNvPr id="545" name="Google Shape;545;p17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17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7" name="Google Shape;547;p17"/>
              <p:cNvSpPr/>
              <p:nvPr/>
            </p:nvSpPr>
            <p:spPr>
              <a:xfrm>
                <a:off x="8771381" y="4201583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8" name="Google Shape;548;p17"/>
            <p:cNvGrpSpPr/>
            <p:nvPr/>
          </p:nvGrpSpPr>
          <p:grpSpPr>
            <a:xfrm flipH="1">
              <a:off x="180742" y="4201583"/>
              <a:ext cx="558621" cy="791950"/>
              <a:chOff x="8394567" y="4201583"/>
              <a:chExt cx="558621" cy="791950"/>
            </a:xfrm>
          </p:grpSpPr>
          <p:grpSp>
            <p:nvGrpSpPr>
              <p:cNvPr id="549" name="Google Shape;549;p17"/>
              <p:cNvGrpSpPr/>
              <p:nvPr/>
            </p:nvGrpSpPr>
            <p:grpSpPr>
              <a:xfrm>
                <a:off x="8394567" y="4934362"/>
                <a:ext cx="72420" cy="59171"/>
                <a:chOff x="1081830" y="1265825"/>
                <a:chExt cx="72420" cy="59171"/>
              </a:xfrm>
            </p:grpSpPr>
            <p:sp>
              <p:nvSpPr>
                <p:cNvPr id="550" name="Google Shape;550;p17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17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2" name="Google Shape;552;p17"/>
              <p:cNvGrpSpPr/>
              <p:nvPr/>
            </p:nvGrpSpPr>
            <p:grpSpPr>
              <a:xfrm>
                <a:off x="8676427" y="4649707"/>
                <a:ext cx="276760" cy="271622"/>
                <a:chOff x="3490002" y="196082"/>
                <a:chExt cx="276760" cy="271622"/>
              </a:xfrm>
            </p:grpSpPr>
            <p:sp>
              <p:nvSpPr>
                <p:cNvPr id="553" name="Google Shape;553;p17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17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5" name="Google Shape;555;p17"/>
              <p:cNvSpPr/>
              <p:nvPr/>
            </p:nvSpPr>
            <p:spPr>
              <a:xfrm>
                <a:off x="8771381" y="4201583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6" name="Google Shape;556;p17"/>
            <p:cNvSpPr/>
            <p:nvPr/>
          </p:nvSpPr>
          <p:spPr>
            <a:xfrm flipH="1">
              <a:off x="872096" y="266407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 flipH="1">
              <a:off x="8953196" y="1333657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17"/>
            <p:cNvGrpSpPr/>
            <p:nvPr/>
          </p:nvGrpSpPr>
          <p:grpSpPr>
            <a:xfrm flipH="1">
              <a:off x="85257" y="1128257"/>
              <a:ext cx="72420" cy="59171"/>
              <a:chOff x="1081830" y="1265825"/>
              <a:chExt cx="72420" cy="59171"/>
            </a:xfrm>
          </p:grpSpPr>
          <p:sp>
            <p:nvSpPr>
              <p:cNvPr id="559" name="Google Shape;559;p17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7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1" name="Google Shape;561;p17"/>
            <p:cNvGrpSpPr/>
            <p:nvPr/>
          </p:nvGrpSpPr>
          <p:grpSpPr>
            <a:xfrm flipH="1">
              <a:off x="8394570" y="177907"/>
              <a:ext cx="72420" cy="59171"/>
              <a:chOff x="1081830" y="1265825"/>
              <a:chExt cx="72420" cy="59171"/>
            </a:xfrm>
          </p:grpSpPr>
          <p:sp>
            <p:nvSpPr>
              <p:cNvPr id="562" name="Google Shape;562;p17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7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17"/>
            <p:cNvGrpSpPr/>
            <p:nvPr/>
          </p:nvGrpSpPr>
          <p:grpSpPr>
            <a:xfrm flipH="1">
              <a:off x="180745" y="2590857"/>
              <a:ext cx="72420" cy="59171"/>
              <a:chOff x="1081830" y="1265825"/>
              <a:chExt cx="72420" cy="59171"/>
            </a:xfrm>
          </p:grpSpPr>
          <p:sp>
            <p:nvSpPr>
              <p:cNvPr id="565" name="Google Shape;565;p17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7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" name="Google Shape;567;p17"/>
            <p:cNvGrpSpPr/>
            <p:nvPr/>
          </p:nvGrpSpPr>
          <p:grpSpPr>
            <a:xfrm flipH="1">
              <a:off x="8880770" y="2998369"/>
              <a:ext cx="72420" cy="59171"/>
              <a:chOff x="1081830" y="1265825"/>
              <a:chExt cx="72420" cy="59171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0" name="Google Shape;570;p17"/>
          <p:cNvSpPr txBox="1">
            <a:spLocks noGrp="1"/>
          </p:cNvSpPr>
          <p:nvPr>
            <p:ph type="title"/>
          </p:nvPr>
        </p:nvSpPr>
        <p:spPr>
          <a:xfrm>
            <a:off x="713225" y="417200"/>
            <a:ext cx="771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7"/>
          <p:cNvSpPr txBox="1">
            <a:spLocks noGrp="1"/>
          </p:cNvSpPr>
          <p:nvPr>
            <p:ph type="subTitle" idx="1"/>
          </p:nvPr>
        </p:nvSpPr>
        <p:spPr>
          <a:xfrm>
            <a:off x="781276" y="3229318"/>
            <a:ext cx="22965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17"/>
          <p:cNvSpPr txBox="1">
            <a:spLocks noGrp="1"/>
          </p:cNvSpPr>
          <p:nvPr>
            <p:ph type="title" idx="2" hasCustomPrompt="1"/>
          </p:nvPr>
        </p:nvSpPr>
        <p:spPr>
          <a:xfrm>
            <a:off x="843376" y="1975525"/>
            <a:ext cx="2172300" cy="6321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7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573" name="Google Shape;573;p17"/>
          <p:cNvSpPr txBox="1">
            <a:spLocks noGrp="1"/>
          </p:cNvSpPr>
          <p:nvPr>
            <p:ph type="subTitle" idx="3"/>
          </p:nvPr>
        </p:nvSpPr>
        <p:spPr>
          <a:xfrm>
            <a:off x="781276" y="2719887"/>
            <a:ext cx="22965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74" name="Google Shape;574;p17"/>
          <p:cNvSpPr txBox="1">
            <a:spLocks noGrp="1"/>
          </p:cNvSpPr>
          <p:nvPr>
            <p:ph type="subTitle" idx="4"/>
          </p:nvPr>
        </p:nvSpPr>
        <p:spPr>
          <a:xfrm>
            <a:off x="6066239" y="3229318"/>
            <a:ext cx="22965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7"/>
          <p:cNvSpPr txBox="1">
            <a:spLocks noGrp="1"/>
          </p:cNvSpPr>
          <p:nvPr>
            <p:ph type="title" idx="5" hasCustomPrompt="1"/>
          </p:nvPr>
        </p:nvSpPr>
        <p:spPr>
          <a:xfrm>
            <a:off x="6125189" y="1975519"/>
            <a:ext cx="2178600" cy="6321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7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576" name="Google Shape;576;p17"/>
          <p:cNvSpPr txBox="1">
            <a:spLocks noGrp="1"/>
          </p:cNvSpPr>
          <p:nvPr>
            <p:ph type="subTitle" idx="6"/>
          </p:nvPr>
        </p:nvSpPr>
        <p:spPr>
          <a:xfrm>
            <a:off x="6066239" y="2719887"/>
            <a:ext cx="22965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77" name="Google Shape;577;p17"/>
          <p:cNvSpPr txBox="1">
            <a:spLocks noGrp="1"/>
          </p:cNvSpPr>
          <p:nvPr>
            <p:ph type="subTitle" idx="7"/>
          </p:nvPr>
        </p:nvSpPr>
        <p:spPr>
          <a:xfrm>
            <a:off x="3423750" y="3229318"/>
            <a:ext cx="22965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7"/>
          <p:cNvSpPr txBox="1">
            <a:spLocks noGrp="1"/>
          </p:cNvSpPr>
          <p:nvPr>
            <p:ph type="title" idx="8" hasCustomPrompt="1"/>
          </p:nvPr>
        </p:nvSpPr>
        <p:spPr>
          <a:xfrm>
            <a:off x="3482700" y="1975519"/>
            <a:ext cx="2178600" cy="6321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7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579" name="Google Shape;579;p17"/>
          <p:cNvSpPr txBox="1">
            <a:spLocks noGrp="1"/>
          </p:cNvSpPr>
          <p:nvPr>
            <p:ph type="subTitle" idx="9"/>
          </p:nvPr>
        </p:nvSpPr>
        <p:spPr>
          <a:xfrm>
            <a:off x="3423750" y="2719887"/>
            <a:ext cx="22965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_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18"/>
          <p:cNvGrpSpPr/>
          <p:nvPr/>
        </p:nvGrpSpPr>
        <p:grpSpPr>
          <a:xfrm rot="10800000" flipH="1">
            <a:off x="193089" y="177896"/>
            <a:ext cx="8805650" cy="4913774"/>
            <a:chOff x="11229553" y="177896"/>
            <a:chExt cx="8805650" cy="4913774"/>
          </a:xfrm>
        </p:grpSpPr>
        <p:grpSp>
          <p:nvGrpSpPr>
            <p:cNvPr id="582" name="Google Shape;582;p18"/>
            <p:cNvGrpSpPr/>
            <p:nvPr/>
          </p:nvGrpSpPr>
          <p:grpSpPr>
            <a:xfrm flipH="1">
              <a:off x="19651019" y="325119"/>
              <a:ext cx="263928" cy="259027"/>
              <a:chOff x="8281224" y="4108656"/>
              <a:chExt cx="263928" cy="259027"/>
            </a:xfrm>
          </p:grpSpPr>
          <p:sp>
            <p:nvSpPr>
              <p:cNvPr id="583" name="Google Shape;583;p18"/>
              <p:cNvSpPr/>
              <p:nvPr/>
            </p:nvSpPr>
            <p:spPr>
              <a:xfrm>
                <a:off x="8281224" y="4108656"/>
                <a:ext cx="263928" cy="259027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8"/>
              <p:cNvSpPr/>
              <p:nvPr/>
            </p:nvSpPr>
            <p:spPr>
              <a:xfrm>
                <a:off x="8300323" y="4122883"/>
                <a:ext cx="225729" cy="226600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5" name="Google Shape;585;p18"/>
            <p:cNvSpPr/>
            <p:nvPr/>
          </p:nvSpPr>
          <p:spPr>
            <a:xfrm flipH="1">
              <a:off x="19314744" y="17789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6" name="Google Shape;586;p18"/>
            <p:cNvGrpSpPr/>
            <p:nvPr/>
          </p:nvGrpSpPr>
          <p:grpSpPr>
            <a:xfrm flipH="1">
              <a:off x="11229553" y="177906"/>
              <a:ext cx="669794" cy="830426"/>
              <a:chOff x="3553318" y="981747"/>
              <a:chExt cx="887615" cy="1100631"/>
            </a:xfrm>
          </p:grpSpPr>
          <p:sp>
            <p:nvSpPr>
              <p:cNvPr id="587" name="Google Shape;587;p18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8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8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8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8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8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8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18"/>
            <p:cNvGrpSpPr/>
            <p:nvPr/>
          </p:nvGrpSpPr>
          <p:grpSpPr>
            <a:xfrm flipH="1">
              <a:off x="19314753" y="4261244"/>
              <a:ext cx="669794" cy="830426"/>
              <a:chOff x="3553318" y="981747"/>
              <a:chExt cx="887615" cy="1100631"/>
            </a:xfrm>
          </p:grpSpPr>
          <p:sp>
            <p:nvSpPr>
              <p:cNvPr id="595" name="Google Shape;595;p18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8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9" name="Google Shape;599;p18"/>
            <p:cNvGrpSpPr/>
            <p:nvPr/>
          </p:nvGrpSpPr>
          <p:grpSpPr>
            <a:xfrm flipH="1">
              <a:off x="11343798" y="4292936"/>
              <a:ext cx="681393" cy="672200"/>
              <a:chOff x="8195930" y="4292936"/>
              <a:chExt cx="681393" cy="672200"/>
            </a:xfrm>
          </p:grpSpPr>
          <p:grpSp>
            <p:nvGrpSpPr>
              <p:cNvPr id="600" name="Google Shape;600;p18"/>
              <p:cNvGrpSpPr/>
              <p:nvPr/>
            </p:nvGrpSpPr>
            <p:grpSpPr>
              <a:xfrm>
                <a:off x="8785880" y="4292936"/>
                <a:ext cx="91443" cy="76200"/>
                <a:chOff x="8870910" y="-843670"/>
                <a:chExt cx="54606" cy="44645"/>
              </a:xfrm>
            </p:grpSpPr>
            <p:sp>
              <p:nvSpPr>
                <p:cNvPr id="601" name="Google Shape;601;p18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8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" name="Google Shape;603;p18"/>
              <p:cNvGrpSpPr/>
              <p:nvPr/>
            </p:nvGrpSpPr>
            <p:grpSpPr>
              <a:xfrm>
                <a:off x="8600552" y="4693512"/>
                <a:ext cx="276760" cy="271622"/>
                <a:chOff x="3490002" y="196082"/>
                <a:chExt cx="276760" cy="271622"/>
              </a:xfrm>
            </p:grpSpPr>
            <p:sp>
              <p:nvSpPr>
                <p:cNvPr id="604" name="Google Shape;604;p18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18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6" name="Google Shape;606;p18"/>
              <p:cNvGrpSpPr/>
              <p:nvPr/>
            </p:nvGrpSpPr>
            <p:grpSpPr>
              <a:xfrm>
                <a:off x="8195930" y="4888936"/>
                <a:ext cx="91443" cy="76200"/>
                <a:chOff x="8870910" y="-843670"/>
                <a:chExt cx="54606" cy="44645"/>
              </a:xfrm>
            </p:grpSpPr>
            <p:sp>
              <p:nvSpPr>
                <p:cNvPr id="607" name="Google Shape;607;p18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18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09" name="Google Shape;609;p18"/>
            <p:cNvSpPr/>
            <p:nvPr/>
          </p:nvSpPr>
          <p:spPr>
            <a:xfrm flipH="1">
              <a:off x="11409819" y="1766621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0" name="Google Shape;610;p18"/>
            <p:cNvGrpSpPr/>
            <p:nvPr/>
          </p:nvGrpSpPr>
          <p:grpSpPr>
            <a:xfrm>
              <a:off x="19914955" y="2922325"/>
              <a:ext cx="72420" cy="59171"/>
              <a:chOff x="1081830" y="1265825"/>
              <a:chExt cx="72420" cy="59171"/>
            </a:xfrm>
          </p:grpSpPr>
          <p:sp>
            <p:nvSpPr>
              <p:cNvPr id="611" name="Google Shape;611;p18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8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3" name="Google Shape;613;p18"/>
            <p:cNvSpPr/>
            <p:nvPr/>
          </p:nvSpPr>
          <p:spPr>
            <a:xfrm flipH="1">
              <a:off x="19948344" y="97794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4" name="Google Shape;614;p18"/>
          <p:cNvSpPr txBox="1">
            <a:spLocks noGrp="1"/>
          </p:cNvSpPr>
          <p:nvPr>
            <p:ph type="title"/>
          </p:nvPr>
        </p:nvSpPr>
        <p:spPr>
          <a:xfrm>
            <a:off x="713225" y="417200"/>
            <a:ext cx="771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8"/>
          <p:cNvSpPr txBox="1">
            <a:spLocks noGrp="1"/>
          </p:cNvSpPr>
          <p:nvPr>
            <p:ph type="subTitle" idx="1"/>
          </p:nvPr>
        </p:nvSpPr>
        <p:spPr>
          <a:xfrm>
            <a:off x="1439400" y="1914552"/>
            <a:ext cx="2861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8"/>
          <p:cNvSpPr txBox="1">
            <a:spLocks noGrp="1"/>
          </p:cNvSpPr>
          <p:nvPr>
            <p:ph type="title" idx="2" hasCustomPrompt="1"/>
          </p:nvPr>
        </p:nvSpPr>
        <p:spPr>
          <a:xfrm>
            <a:off x="4998100" y="1492950"/>
            <a:ext cx="2605200" cy="6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7" name="Google Shape;617;p18"/>
          <p:cNvSpPr txBox="1">
            <a:spLocks noGrp="1"/>
          </p:cNvSpPr>
          <p:nvPr>
            <p:ph type="subTitle" idx="3"/>
          </p:nvPr>
        </p:nvSpPr>
        <p:spPr>
          <a:xfrm>
            <a:off x="1439400" y="1405125"/>
            <a:ext cx="28617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18" name="Google Shape;618;p18"/>
          <p:cNvSpPr txBox="1">
            <a:spLocks noGrp="1"/>
          </p:cNvSpPr>
          <p:nvPr>
            <p:ph type="subTitle" idx="4"/>
          </p:nvPr>
        </p:nvSpPr>
        <p:spPr>
          <a:xfrm>
            <a:off x="1439400" y="3559451"/>
            <a:ext cx="2861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8"/>
          <p:cNvSpPr txBox="1">
            <a:spLocks noGrp="1"/>
          </p:cNvSpPr>
          <p:nvPr>
            <p:ph type="subTitle" idx="5"/>
          </p:nvPr>
        </p:nvSpPr>
        <p:spPr>
          <a:xfrm>
            <a:off x="1439400" y="3050024"/>
            <a:ext cx="28617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0" name="Google Shape;620;p18"/>
          <p:cNvSpPr txBox="1">
            <a:spLocks noGrp="1"/>
          </p:cNvSpPr>
          <p:nvPr>
            <p:ph type="title" idx="6" hasCustomPrompt="1"/>
          </p:nvPr>
        </p:nvSpPr>
        <p:spPr>
          <a:xfrm>
            <a:off x="4998100" y="3137838"/>
            <a:ext cx="2605200" cy="6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_1_2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9"/>
          <p:cNvSpPr txBox="1">
            <a:spLocks noGrp="1"/>
          </p:cNvSpPr>
          <p:nvPr>
            <p:ph type="subTitle" idx="1"/>
          </p:nvPr>
        </p:nvSpPr>
        <p:spPr>
          <a:xfrm>
            <a:off x="4380375" y="1313000"/>
            <a:ext cx="38667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9"/>
          <p:cNvSpPr txBox="1">
            <a:spLocks noGrp="1"/>
          </p:cNvSpPr>
          <p:nvPr>
            <p:ph type="title" hasCustomPrompt="1"/>
          </p:nvPr>
        </p:nvSpPr>
        <p:spPr>
          <a:xfrm>
            <a:off x="4380375" y="509650"/>
            <a:ext cx="3866700" cy="9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4" name="Google Shape;624;p19"/>
          <p:cNvSpPr txBox="1">
            <a:spLocks noGrp="1"/>
          </p:cNvSpPr>
          <p:nvPr>
            <p:ph type="subTitle" idx="2"/>
          </p:nvPr>
        </p:nvSpPr>
        <p:spPr>
          <a:xfrm>
            <a:off x="4380375" y="4122750"/>
            <a:ext cx="38667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9"/>
          <p:cNvSpPr txBox="1">
            <a:spLocks noGrp="1"/>
          </p:cNvSpPr>
          <p:nvPr>
            <p:ph type="title" idx="3" hasCustomPrompt="1"/>
          </p:nvPr>
        </p:nvSpPr>
        <p:spPr>
          <a:xfrm>
            <a:off x="4380375" y="3319400"/>
            <a:ext cx="3866700" cy="9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4"/>
          </p:nvPr>
        </p:nvSpPr>
        <p:spPr>
          <a:xfrm>
            <a:off x="4380375" y="2717875"/>
            <a:ext cx="38667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 idx="5" hasCustomPrompt="1"/>
          </p:nvPr>
        </p:nvSpPr>
        <p:spPr>
          <a:xfrm>
            <a:off x="4380375" y="1914525"/>
            <a:ext cx="3866700" cy="9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628" name="Google Shape;628;p19"/>
          <p:cNvGrpSpPr/>
          <p:nvPr/>
        </p:nvGrpSpPr>
        <p:grpSpPr>
          <a:xfrm>
            <a:off x="169175" y="114863"/>
            <a:ext cx="8805650" cy="4913774"/>
            <a:chOff x="169175" y="114863"/>
            <a:chExt cx="8805650" cy="4913774"/>
          </a:xfrm>
        </p:grpSpPr>
        <p:grpSp>
          <p:nvGrpSpPr>
            <p:cNvPr id="629" name="Google Shape;629;p19"/>
            <p:cNvGrpSpPr/>
            <p:nvPr/>
          </p:nvGrpSpPr>
          <p:grpSpPr>
            <a:xfrm rot="10800000" flipH="1">
              <a:off x="289431" y="4622387"/>
              <a:ext cx="263928" cy="259027"/>
              <a:chOff x="8281224" y="4108656"/>
              <a:chExt cx="263928" cy="259027"/>
            </a:xfrm>
          </p:grpSpPr>
          <p:sp>
            <p:nvSpPr>
              <p:cNvPr id="630" name="Google Shape;630;p19"/>
              <p:cNvSpPr/>
              <p:nvPr/>
            </p:nvSpPr>
            <p:spPr>
              <a:xfrm>
                <a:off x="8281224" y="4108656"/>
                <a:ext cx="263928" cy="259027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9"/>
              <p:cNvSpPr/>
              <p:nvPr/>
            </p:nvSpPr>
            <p:spPr>
              <a:xfrm>
                <a:off x="8300323" y="4122883"/>
                <a:ext cx="225729" cy="226600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2" name="Google Shape;632;p19"/>
            <p:cNvSpPr/>
            <p:nvPr/>
          </p:nvSpPr>
          <p:spPr>
            <a:xfrm rot="10800000" flipH="1">
              <a:off x="802775" y="4941778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3" name="Google Shape;633;p19"/>
            <p:cNvGrpSpPr/>
            <p:nvPr/>
          </p:nvGrpSpPr>
          <p:grpSpPr>
            <a:xfrm rot="10800000" flipH="1">
              <a:off x="8305031" y="4198200"/>
              <a:ext cx="669794" cy="830426"/>
              <a:chOff x="3553318" y="981747"/>
              <a:chExt cx="887615" cy="1100631"/>
            </a:xfrm>
          </p:grpSpPr>
          <p:sp>
            <p:nvSpPr>
              <p:cNvPr id="634" name="Google Shape;634;p19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9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9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9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" name="Google Shape;641;p19"/>
            <p:cNvGrpSpPr/>
            <p:nvPr/>
          </p:nvGrpSpPr>
          <p:grpSpPr>
            <a:xfrm rot="10800000" flipH="1">
              <a:off x="219831" y="114863"/>
              <a:ext cx="669794" cy="830426"/>
              <a:chOff x="3553318" y="981747"/>
              <a:chExt cx="887615" cy="1100631"/>
            </a:xfrm>
          </p:grpSpPr>
          <p:sp>
            <p:nvSpPr>
              <p:cNvPr id="642" name="Google Shape;642;p19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6" name="Google Shape;646;p19"/>
            <p:cNvGrpSpPr/>
            <p:nvPr/>
          </p:nvGrpSpPr>
          <p:grpSpPr>
            <a:xfrm rot="10800000" flipH="1">
              <a:off x="8179187" y="241397"/>
              <a:ext cx="681393" cy="672200"/>
              <a:chOff x="8195930" y="4292936"/>
              <a:chExt cx="681393" cy="672200"/>
            </a:xfrm>
          </p:grpSpPr>
          <p:grpSp>
            <p:nvGrpSpPr>
              <p:cNvPr id="647" name="Google Shape;647;p19"/>
              <p:cNvGrpSpPr/>
              <p:nvPr/>
            </p:nvGrpSpPr>
            <p:grpSpPr>
              <a:xfrm>
                <a:off x="8785880" y="4292936"/>
                <a:ext cx="91443" cy="76200"/>
                <a:chOff x="8870910" y="-843670"/>
                <a:chExt cx="54606" cy="44645"/>
              </a:xfrm>
            </p:grpSpPr>
            <p:sp>
              <p:nvSpPr>
                <p:cNvPr id="648" name="Google Shape;648;p19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19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19"/>
              <p:cNvGrpSpPr/>
              <p:nvPr/>
            </p:nvGrpSpPr>
            <p:grpSpPr>
              <a:xfrm>
                <a:off x="8600552" y="4693512"/>
                <a:ext cx="276760" cy="271622"/>
                <a:chOff x="3490002" y="196082"/>
                <a:chExt cx="276760" cy="271622"/>
              </a:xfrm>
            </p:grpSpPr>
            <p:sp>
              <p:nvSpPr>
                <p:cNvPr id="651" name="Google Shape;651;p19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19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3" name="Google Shape;653;p19"/>
              <p:cNvGrpSpPr/>
              <p:nvPr/>
            </p:nvGrpSpPr>
            <p:grpSpPr>
              <a:xfrm>
                <a:off x="8195930" y="4888936"/>
                <a:ext cx="91443" cy="76200"/>
                <a:chOff x="8870910" y="-843670"/>
                <a:chExt cx="54606" cy="44645"/>
              </a:xfrm>
            </p:grpSpPr>
            <p:sp>
              <p:nvSpPr>
                <p:cNvPr id="654" name="Google Shape;654;p19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19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6" name="Google Shape;656;p19"/>
            <p:cNvSpPr/>
            <p:nvPr/>
          </p:nvSpPr>
          <p:spPr>
            <a:xfrm rot="10800000" flipH="1">
              <a:off x="8707700" y="3353053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19"/>
            <p:cNvGrpSpPr/>
            <p:nvPr/>
          </p:nvGrpSpPr>
          <p:grpSpPr>
            <a:xfrm rot="10800000">
              <a:off x="217003" y="2225037"/>
              <a:ext cx="72420" cy="59171"/>
              <a:chOff x="1081830" y="1265825"/>
              <a:chExt cx="72420" cy="59171"/>
            </a:xfrm>
          </p:grpSpPr>
          <p:sp>
            <p:nvSpPr>
              <p:cNvPr id="658" name="Google Shape;658;p19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0" name="Google Shape;660;p19"/>
            <p:cNvSpPr/>
            <p:nvPr/>
          </p:nvSpPr>
          <p:spPr>
            <a:xfrm rot="10800000" flipH="1">
              <a:off x="169175" y="4141728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_1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0"/>
          <p:cNvSpPr txBox="1">
            <a:spLocks noGrp="1"/>
          </p:cNvSpPr>
          <p:nvPr>
            <p:ph type="title"/>
          </p:nvPr>
        </p:nvSpPr>
        <p:spPr>
          <a:xfrm>
            <a:off x="713225" y="417200"/>
            <a:ext cx="771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663" name="Google Shape;663;p20"/>
          <p:cNvGrpSpPr/>
          <p:nvPr/>
        </p:nvGrpSpPr>
        <p:grpSpPr>
          <a:xfrm>
            <a:off x="85292" y="163937"/>
            <a:ext cx="8973416" cy="4815626"/>
            <a:chOff x="85248" y="177907"/>
            <a:chExt cx="8973416" cy="4815626"/>
          </a:xfrm>
        </p:grpSpPr>
        <p:grpSp>
          <p:nvGrpSpPr>
            <p:cNvPr id="664" name="Google Shape;664;p20"/>
            <p:cNvGrpSpPr/>
            <p:nvPr/>
          </p:nvGrpSpPr>
          <p:grpSpPr>
            <a:xfrm>
              <a:off x="8430698" y="410688"/>
              <a:ext cx="627966" cy="628619"/>
              <a:chOff x="7456573" y="-961324"/>
              <a:chExt cx="627966" cy="628619"/>
            </a:xfrm>
          </p:grpSpPr>
          <p:sp>
            <p:nvSpPr>
              <p:cNvPr id="665" name="Google Shape;665;p20"/>
              <p:cNvSpPr/>
              <p:nvPr/>
            </p:nvSpPr>
            <p:spPr>
              <a:xfrm flipH="1">
                <a:off x="7481141" y="-946927"/>
                <a:ext cx="586990" cy="57419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0"/>
              <p:cNvSpPr/>
              <p:nvPr/>
            </p:nvSpPr>
            <p:spPr>
              <a:xfrm flipH="1">
                <a:off x="7456573" y="-961324"/>
                <a:ext cx="627966" cy="628619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7" name="Google Shape;667;p20"/>
            <p:cNvGrpSpPr/>
            <p:nvPr/>
          </p:nvGrpSpPr>
          <p:grpSpPr>
            <a:xfrm flipH="1">
              <a:off x="85248" y="410688"/>
              <a:ext cx="627966" cy="628619"/>
              <a:chOff x="7456573" y="-961324"/>
              <a:chExt cx="627966" cy="628619"/>
            </a:xfrm>
          </p:grpSpPr>
          <p:sp>
            <p:nvSpPr>
              <p:cNvPr id="668" name="Google Shape;668;p20"/>
              <p:cNvSpPr/>
              <p:nvPr/>
            </p:nvSpPr>
            <p:spPr>
              <a:xfrm flipH="1">
                <a:off x="7481141" y="-946927"/>
                <a:ext cx="586990" cy="57419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 flipH="1">
                <a:off x="7456573" y="-961324"/>
                <a:ext cx="627966" cy="628619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0" name="Google Shape;670;p20"/>
            <p:cNvGrpSpPr/>
            <p:nvPr/>
          </p:nvGrpSpPr>
          <p:grpSpPr>
            <a:xfrm>
              <a:off x="8394567" y="4201583"/>
              <a:ext cx="558621" cy="791950"/>
              <a:chOff x="8394567" y="4201583"/>
              <a:chExt cx="558621" cy="791950"/>
            </a:xfrm>
          </p:grpSpPr>
          <p:grpSp>
            <p:nvGrpSpPr>
              <p:cNvPr id="671" name="Google Shape;671;p20"/>
              <p:cNvGrpSpPr/>
              <p:nvPr/>
            </p:nvGrpSpPr>
            <p:grpSpPr>
              <a:xfrm>
                <a:off x="8394567" y="4934362"/>
                <a:ext cx="72420" cy="59171"/>
                <a:chOff x="1081830" y="1265825"/>
                <a:chExt cx="72420" cy="59171"/>
              </a:xfrm>
            </p:grpSpPr>
            <p:sp>
              <p:nvSpPr>
                <p:cNvPr id="672" name="Google Shape;672;p20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20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20"/>
              <p:cNvGrpSpPr/>
              <p:nvPr/>
            </p:nvGrpSpPr>
            <p:grpSpPr>
              <a:xfrm>
                <a:off x="8676427" y="4649707"/>
                <a:ext cx="276760" cy="271622"/>
                <a:chOff x="3490002" y="196082"/>
                <a:chExt cx="276760" cy="271622"/>
              </a:xfrm>
            </p:grpSpPr>
            <p:sp>
              <p:nvSpPr>
                <p:cNvPr id="675" name="Google Shape;675;p20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0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20"/>
              <p:cNvSpPr/>
              <p:nvPr/>
            </p:nvSpPr>
            <p:spPr>
              <a:xfrm>
                <a:off x="8771381" y="4201583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20"/>
            <p:cNvGrpSpPr/>
            <p:nvPr/>
          </p:nvGrpSpPr>
          <p:grpSpPr>
            <a:xfrm flipH="1">
              <a:off x="180742" y="4201583"/>
              <a:ext cx="558621" cy="791950"/>
              <a:chOff x="8394567" y="4201583"/>
              <a:chExt cx="558621" cy="791950"/>
            </a:xfrm>
          </p:grpSpPr>
          <p:grpSp>
            <p:nvGrpSpPr>
              <p:cNvPr id="679" name="Google Shape;679;p20"/>
              <p:cNvGrpSpPr/>
              <p:nvPr/>
            </p:nvGrpSpPr>
            <p:grpSpPr>
              <a:xfrm>
                <a:off x="8394567" y="4934362"/>
                <a:ext cx="72420" cy="59171"/>
                <a:chOff x="1081830" y="1265825"/>
                <a:chExt cx="72420" cy="59171"/>
              </a:xfrm>
            </p:grpSpPr>
            <p:sp>
              <p:nvSpPr>
                <p:cNvPr id="680" name="Google Shape;680;p20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0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2" name="Google Shape;682;p20"/>
              <p:cNvGrpSpPr/>
              <p:nvPr/>
            </p:nvGrpSpPr>
            <p:grpSpPr>
              <a:xfrm>
                <a:off x="8676427" y="4649707"/>
                <a:ext cx="276760" cy="271622"/>
                <a:chOff x="3490002" y="196082"/>
                <a:chExt cx="276760" cy="271622"/>
              </a:xfrm>
            </p:grpSpPr>
            <p:sp>
              <p:nvSpPr>
                <p:cNvPr id="683" name="Google Shape;683;p20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0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5" name="Google Shape;685;p20"/>
              <p:cNvSpPr/>
              <p:nvPr/>
            </p:nvSpPr>
            <p:spPr>
              <a:xfrm>
                <a:off x="8771381" y="4201583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6" name="Google Shape;686;p20"/>
            <p:cNvSpPr/>
            <p:nvPr/>
          </p:nvSpPr>
          <p:spPr>
            <a:xfrm flipH="1">
              <a:off x="872096" y="266407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0"/>
            <p:cNvSpPr/>
            <p:nvPr/>
          </p:nvSpPr>
          <p:spPr>
            <a:xfrm flipH="1">
              <a:off x="8953196" y="1333657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8" name="Google Shape;688;p20"/>
            <p:cNvGrpSpPr/>
            <p:nvPr/>
          </p:nvGrpSpPr>
          <p:grpSpPr>
            <a:xfrm flipH="1">
              <a:off x="85257" y="1128257"/>
              <a:ext cx="72420" cy="59171"/>
              <a:chOff x="1081830" y="1265825"/>
              <a:chExt cx="72420" cy="59171"/>
            </a:xfrm>
          </p:grpSpPr>
          <p:sp>
            <p:nvSpPr>
              <p:cNvPr id="689" name="Google Shape;689;p20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1" name="Google Shape;691;p20"/>
            <p:cNvGrpSpPr/>
            <p:nvPr/>
          </p:nvGrpSpPr>
          <p:grpSpPr>
            <a:xfrm flipH="1">
              <a:off x="8394570" y="177907"/>
              <a:ext cx="72420" cy="59171"/>
              <a:chOff x="1081830" y="1265825"/>
              <a:chExt cx="72420" cy="59171"/>
            </a:xfrm>
          </p:grpSpPr>
          <p:sp>
            <p:nvSpPr>
              <p:cNvPr id="692" name="Google Shape;692;p20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694;p20"/>
            <p:cNvGrpSpPr/>
            <p:nvPr/>
          </p:nvGrpSpPr>
          <p:grpSpPr>
            <a:xfrm flipH="1">
              <a:off x="180745" y="2590857"/>
              <a:ext cx="72420" cy="59171"/>
              <a:chOff x="1081830" y="1265825"/>
              <a:chExt cx="72420" cy="59171"/>
            </a:xfrm>
          </p:grpSpPr>
          <p:sp>
            <p:nvSpPr>
              <p:cNvPr id="695" name="Google Shape;695;p20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7" name="Google Shape;697;p20"/>
            <p:cNvGrpSpPr/>
            <p:nvPr/>
          </p:nvGrpSpPr>
          <p:grpSpPr>
            <a:xfrm flipH="1">
              <a:off x="8880770" y="2998369"/>
              <a:ext cx="72420" cy="59171"/>
              <a:chOff x="1081830" y="1265825"/>
              <a:chExt cx="72420" cy="59171"/>
            </a:xfrm>
          </p:grpSpPr>
          <p:sp>
            <p:nvSpPr>
              <p:cNvPr id="698" name="Google Shape;698;p20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0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_1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title"/>
          </p:nvPr>
        </p:nvSpPr>
        <p:spPr>
          <a:xfrm>
            <a:off x="904350" y="1335225"/>
            <a:ext cx="3287400" cy="12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200"/>
              <a:buNone/>
              <a:defRPr sz="8300"/>
            </a:lvl1pPr>
            <a:lvl2pPr lvl="1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702" name="Google Shape;702;p21"/>
          <p:cNvSpPr txBox="1">
            <a:spLocks noGrp="1"/>
          </p:cNvSpPr>
          <p:nvPr>
            <p:ph type="subTitle" idx="1"/>
          </p:nvPr>
        </p:nvSpPr>
        <p:spPr>
          <a:xfrm>
            <a:off x="904350" y="2725900"/>
            <a:ext cx="32874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grpSp>
        <p:nvGrpSpPr>
          <p:cNvPr id="703" name="Google Shape;703;p21"/>
          <p:cNvGrpSpPr/>
          <p:nvPr/>
        </p:nvGrpSpPr>
        <p:grpSpPr>
          <a:xfrm>
            <a:off x="6990292" y="383200"/>
            <a:ext cx="72420" cy="59171"/>
            <a:chOff x="1081830" y="1265825"/>
            <a:chExt cx="72420" cy="59171"/>
          </a:xfrm>
        </p:grpSpPr>
        <p:sp>
          <p:nvSpPr>
            <p:cNvPr id="704" name="Google Shape;704;p21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21"/>
          <p:cNvGrpSpPr/>
          <p:nvPr/>
        </p:nvGrpSpPr>
        <p:grpSpPr>
          <a:xfrm rot="10800000">
            <a:off x="192979" y="4163107"/>
            <a:ext cx="669794" cy="830426"/>
            <a:chOff x="3553318" y="981747"/>
            <a:chExt cx="887615" cy="1100631"/>
          </a:xfrm>
        </p:grpSpPr>
        <p:sp>
          <p:nvSpPr>
            <p:cNvPr id="707" name="Google Shape;707;p21"/>
            <p:cNvSpPr/>
            <p:nvPr/>
          </p:nvSpPr>
          <p:spPr>
            <a:xfrm>
              <a:off x="3553318" y="981747"/>
              <a:ext cx="349757" cy="34330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3578628" y="1000602"/>
              <a:ext cx="299137" cy="300326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4334773" y="1320579"/>
              <a:ext cx="72364" cy="59171"/>
            </a:xfrm>
            <a:custGeom>
              <a:avLst/>
              <a:gdLst/>
              <a:ahLst/>
              <a:cxnLst/>
              <a:rect l="l" t="t" r="r" b="b"/>
              <a:pathLst>
                <a:path w="1278" h="1045" extrusionOk="0">
                  <a:moveTo>
                    <a:pt x="583" y="160"/>
                  </a:moveTo>
                  <a:cubicBezTo>
                    <a:pt x="701" y="160"/>
                    <a:pt x="822" y="198"/>
                    <a:pt x="895" y="270"/>
                  </a:cubicBezTo>
                  <a:cubicBezTo>
                    <a:pt x="1022" y="398"/>
                    <a:pt x="1044" y="590"/>
                    <a:pt x="916" y="739"/>
                  </a:cubicBezTo>
                  <a:cubicBezTo>
                    <a:pt x="809" y="824"/>
                    <a:pt x="682" y="867"/>
                    <a:pt x="533" y="867"/>
                  </a:cubicBezTo>
                  <a:cubicBezTo>
                    <a:pt x="469" y="867"/>
                    <a:pt x="405" y="824"/>
                    <a:pt x="362" y="760"/>
                  </a:cubicBezTo>
                  <a:cubicBezTo>
                    <a:pt x="320" y="718"/>
                    <a:pt x="213" y="718"/>
                    <a:pt x="213" y="632"/>
                  </a:cubicBezTo>
                  <a:cubicBezTo>
                    <a:pt x="213" y="547"/>
                    <a:pt x="213" y="462"/>
                    <a:pt x="234" y="377"/>
                  </a:cubicBezTo>
                  <a:cubicBezTo>
                    <a:pt x="234" y="313"/>
                    <a:pt x="298" y="249"/>
                    <a:pt x="341" y="228"/>
                  </a:cubicBezTo>
                  <a:cubicBezTo>
                    <a:pt x="405" y="182"/>
                    <a:pt x="494" y="160"/>
                    <a:pt x="583" y="160"/>
                  </a:cubicBezTo>
                  <a:close/>
                  <a:moveTo>
                    <a:pt x="581" y="1"/>
                  </a:moveTo>
                  <a:cubicBezTo>
                    <a:pt x="525" y="1"/>
                    <a:pt x="467" y="6"/>
                    <a:pt x="405" y="15"/>
                  </a:cubicBezTo>
                  <a:cubicBezTo>
                    <a:pt x="192" y="57"/>
                    <a:pt x="85" y="206"/>
                    <a:pt x="43" y="398"/>
                  </a:cubicBezTo>
                  <a:cubicBezTo>
                    <a:pt x="0" y="611"/>
                    <a:pt x="43" y="803"/>
                    <a:pt x="234" y="931"/>
                  </a:cubicBezTo>
                  <a:cubicBezTo>
                    <a:pt x="348" y="1006"/>
                    <a:pt x="474" y="1044"/>
                    <a:pt x="598" y="1044"/>
                  </a:cubicBezTo>
                  <a:cubicBezTo>
                    <a:pt x="753" y="1044"/>
                    <a:pt x="904" y="985"/>
                    <a:pt x="1022" y="867"/>
                  </a:cubicBezTo>
                  <a:cubicBezTo>
                    <a:pt x="1278" y="590"/>
                    <a:pt x="1172" y="143"/>
                    <a:pt x="809" y="36"/>
                  </a:cubicBezTo>
                  <a:cubicBezTo>
                    <a:pt x="735" y="11"/>
                    <a:pt x="660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4346833" y="1329582"/>
              <a:ext cx="47053" cy="40089"/>
            </a:xfrm>
            <a:custGeom>
              <a:avLst/>
              <a:gdLst/>
              <a:ahLst/>
              <a:cxnLst/>
              <a:rect l="l" t="t" r="r" b="b"/>
              <a:pathLst>
                <a:path w="831" h="708" extrusionOk="0">
                  <a:moveTo>
                    <a:pt x="362" y="1"/>
                  </a:moveTo>
                  <a:cubicBezTo>
                    <a:pt x="270" y="1"/>
                    <a:pt x="183" y="23"/>
                    <a:pt x="128" y="69"/>
                  </a:cubicBezTo>
                  <a:cubicBezTo>
                    <a:pt x="64" y="111"/>
                    <a:pt x="21" y="154"/>
                    <a:pt x="0" y="218"/>
                  </a:cubicBezTo>
                  <a:cubicBezTo>
                    <a:pt x="0" y="303"/>
                    <a:pt x="0" y="388"/>
                    <a:pt x="0" y="473"/>
                  </a:cubicBezTo>
                  <a:cubicBezTo>
                    <a:pt x="0" y="580"/>
                    <a:pt x="107" y="559"/>
                    <a:pt x="149" y="601"/>
                  </a:cubicBezTo>
                  <a:cubicBezTo>
                    <a:pt x="192" y="665"/>
                    <a:pt x="256" y="708"/>
                    <a:pt x="320" y="708"/>
                  </a:cubicBezTo>
                  <a:cubicBezTo>
                    <a:pt x="469" y="708"/>
                    <a:pt x="596" y="686"/>
                    <a:pt x="703" y="580"/>
                  </a:cubicBezTo>
                  <a:cubicBezTo>
                    <a:pt x="831" y="431"/>
                    <a:pt x="809" y="239"/>
                    <a:pt x="682" y="111"/>
                  </a:cubicBezTo>
                  <a:cubicBezTo>
                    <a:pt x="609" y="39"/>
                    <a:pt x="482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3630495" y="1268316"/>
              <a:ext cx="777880" cy="761006"/>
            </a:xfrm>
            <a:custGeom>
              <a:avLst/>
              <a:gdLst/>
              <a:ahLst/>
              <a:cxnLst/>
              <a:rect l="l" t="t" r="r" b="b"/>
              <a:pathLst>
                <a:path w="13738" h="13440" extrusionOk="0">
                  <a:moveTo>
                    <a:pt x="7561" y="1"/>
                  </a:moveTo>
                  <a:cubicBezTo>
                    <a:pt x="7518" y="107"/>
                    <a:pt x="7476" y="192"/>
                    <a:pt x="7476" y="256"/>
                  </a:cubicBezTo>
                  <a:cubicBezTo>
                    <a:pt x="7220" y="1257"/>
                    <a:pt x="6965" y="2258"/>
                    <a:pt x="6709" y="3259"/>
                  </a:cubicBezTo>
                  <a:cubicBezTo>
                    <a:pt x="6603" y="3706"/>
                    <a:pt x="6496" y="4132"/>
                    <a:pt x="6390" y="4580"/>
                  </a:cubicBezTo>
                  <a:cubicBezTo>
                    <a:pt x="6262" y="5027"/>
                    <a:pt x="6134" y="5453"/>
                    <a:pt x="6006" y="5921"/>
                  </a:cubicBezTo>
                  <a:cubicBezTo>
                    <a:pt x="4026" y="6198"/>
                    <a:pt x="2024" y="6305"/>
                    <a:pt x="0" y="6539"/>
                  </a:cubicBezTo>
                  <a:cubicBezTo>
                    <a:pt x="64" y="6624"/>
                    <a:pt x="149" y="6624"/>
                    <a:pt x="213" y="6645"/>
                  </a:cubicBezTo>
                  <a:cubicBezTo>
                    <a:pt x="1278" y="6858"/>
                    <a:pt x="2343" y="7071"/>
                    <a:pt x="3408" y="7284"/>
                  </a:cubicBezTo>
                  <a:cubicBezTo>
                    <a:pt x="4111" y="7433"/>
                    <a:pt x="4814" y="7583"/>
                    <a:pt x="5495" y="7774"/>
                  </a:cubicBezTo>
                  <a:cubicBezTo>
                    <a:pt x="5602" y="7796"/>
                    <a:pt x="5708" y="7817"/>
                    <a:pt x="5772" y="7881"/>
                  </a:cubicBezTo>
                  <a:cubicBezTo>
                    <a:pt x="5836" y="8158"/>
                    <a:pt x="5900" y="8413"/>
                    <a:pt x="5964" y="8669"/>
                  </a:cubicBezTo>
                  <a:cubicBezTo>
                    <a:pt x="6155" y="9435"/>
                    <a:pt x="6368" y="10202"/>
                    <a:pt x="6581" y="10969"/>
                  </a:cubicBezTo>
                  <a:cubicBezTo>
                    <a:pt x="6645" y="11267"/>
                    <a:pt x="6730" y="11544"/>
                    <a:pt x="6773" y="11842"/>
                  </a:cubicBezTo>
                  <a:cubicBezTo>
                    <a:pt x="6858" y="12353"/>
                    <a:pt x="6922" y="12864"/>
                    <a:pt x="7007" y="13376"/>
                  </a:cubicBezTo>
                  <a:cubicBezTo>
                    <a:pt x="7007" y="13397"/>
                    <a:pt x="7029" y="13418"/>
                    <a:pt x="7050" y="13439"/>
                  </a:cubicBezTo>
                  <a:cubicBezTo>
                    <a:pt x="7071" y="13418"/>
                    <a:pt x="7092" y="13397"/>
                    <a:pt x="7092" y="13376"/>
                  </a:cubicBezTo>
                  <a:cubicBezTo>
                    <a:pt x="7114" y="13120"/>
                    <a:pt x="7135" y="12886"/>
                    <a:pt x="7156" y="12630"/>
                  </a:cubicBezTo>
                  <a:cubicBezTo>
                    <a:pt x="7199" y="12204"/>
                    <a:pt x="7220" y="11778"/>
                    <a:pt x="7284" y="11331"/>
                  </a:cubicBezTo>
                  <a:cubicBezTo>
                    <a:pt x="7391" y="10500"/>
                    <a:pt x="7518" y="9670"/>
                    <a:pt x="7625" y="8839"/>
                  </a:cubicBezTo>
                  <a:cubicBezTo>
                    <a:pt x="7667" y="8626"/>
                    <a:pt x="7731" y="8434"/>
                    <a:pt x="7667" y="8264"/>
                  </a:cubicBezTo>
                  <a:cubicBezTo>
                    <a:pt x="7731" y="8179"/>
                    <a:pt x="7817" y="8179"/>
                    <a:pt x="7880" y="8158"/>
                  </a:cubicBezTo>
                  <a:cubicBezTo>
                    <a:pt x="8243" y="8094"/>
                    <a:pt x="8605" y="8030"/>
                    <a:pt x="8945" y="7966"/>
                  </a:cubicBezTo>
                  <a:cubicBezTo>
                    <a:pt x="9584" y="7838"/>
                    <a:pt x="10223" y="7732"/>
                    <a:pt x="10862" y="7668"/>
                  </a:cubicBezTo>
                  <a:cubicBezTo>
                    <a:pt x="11224" y="7646"/>
                    <a:pt x="11608" y="7604"/>
                    <a:pt x="11970" y="7540"/>
                  </a:cubicBezTo>
                  <a:cubicBezTo>
                    <a:pt x="12523" y="7433"/>
                    <a:pt x="13077" y="7327"/>
                    <a:pt x="13631" y="7221"/>
                  </a:cubicBezTo>
                  <a:cubicBezTo>
                    <a:pt x="13673" y="7221"/>
                    <a:pt x="13716" y="7221"/>
                    <a:pt x="13737" y="7135"/>
                  </a:cubicBezTo>
                  <a:cubicBezTo>
                    <a:pt x="13460" y="7114"/>
                    <a:pt x="13205" y="7050"/>
                    <a:pt x="12949" y="7029"/>
                  </a:cubicBezTo>
                  <a:cubicBezTo>
                    <a:pt x="12481" y="6965"/>
                    <a:pt x="12033" y="6901"/>
                    <a:pt x="11586" y="6837"/>
                  </a:cubicBezTo>
                  <a:cubicBezTo>
                    <a:pt x="10926" y="6731"/>
                    <a:pt x="10266" y="6645"/>
                    <a:pt x="9606" y="6539"/>
                  </a:cubicBezTo>
                  <a:cubicBezTo>
                    <a:pt x="9201" y="6475"/>
                    <a:pt x="8796" y="6411"/>
                    <a:pt x="8392" y="6326"/>
                  </a:cubicBezTo>
                  <a:cubicBezTo>
                    <a:pt x="8008" y="6262"/>
                    <a:pt x="7987" y="6220"/>
                    <a:pt x="7966" y="5836"/>
                  </a:cubicBezTo>
                  <a:cubicBezTo>
                    <a:pt x="7923" y="5112"/>
                    <a:pt x="7880" y="4367"/>
                    <a:pt x="7838" y="3643"/>
                  </a:cubicBezTo>
                  <a:cubicBezTo>
                    <a:pt x="7795" y="2940"/>
                    <a:pt x="7731" y="2258"/>
                    <a:pt x="7689" y="1577"/>
                  </a:cubicBezTo>
                  <a:cubicBezTo>
                    <a:pt x="7646" y="1108"/>
                    <a:pt x="7625" y="640"/>
                    <a:pt x="7604" y="171"/>
                  </a:cubicBezTo>
                  <a:cubicBezTo>
                    <a:pt x="7582" y="128"/>
                    <a:pt x="7582" y="86"/>
                    <a:pt x="7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3608752" y="1249234"/>
              <a:ext cx="832181" cy="833143"/>
            </a:xfrm>
            <a:custGeom>
              <a:avLst/>
              <a:gdLst/>
              <a:ahLst/>
              <a:cxnLst/>
              <a:rect l="l" t="t" r="r" b="b"/>
              <a:pathLst>
                <a:path w="14697" h="14714" extrusionOk="0">
                  <a:moveTo>
                    <a:pt x="7945" y="338"/>
                  </a:moveTo>
                  <a:cubicBezTo>
                    <a:pt x="7966" y="423"/>
                    <a:pt x="7966" y="465"/>
                    <a:pt x="7966" y="508"/>
                  </a:cubicBezTo>
                  <a:cubicBezTo>
                    <a:pt x="8009" y="977"/>
                    <a:pt x="8030" y="1445"/>
                    <a:pt x="8073" y="1914"/>
                  </a:cubicBezTo>
                  <a:cubicBezTo>
                    <a:pt x="8115" y="2595"/>
                    <a:pt x="8179" y="3298"/>
                    <a:pt x="8222" y="3980"/>
                  </a:cubicBezTo>
                  <a:cubicBezTo>
                    <a:pt x="8264" y="4704"/>
                    <a:pt x="8307" y="5449"/>
                    <a:pt x="8350" y="6173"/>
                  </a:cubicBezTo>
                  <a:cubicBezTo>
                    <a:pt x="8371" y="6557"/>
                    <a:pt x="8392" y="6599"/>
                    <a:pt x="8776" y="6684"/>
                  </a:cubicBezTo>
                  <a:cubicBezTo>
                    <a:pt x="9180" y="6748"/>
                    <a:pt x="9585" y="6812"/>
                    <a:pt x="9990" y="6876"/>
                  </a:cubicBezTo>
                  <a:cubicBezTo>
                    <a:pt x="10650" y="6982"/>
                    <a:pt x="11310" y="7068"/>
                    <a:pt x="11970" y="7174"/>
                  </a:cubicBezTo>
                  <a:cubicBezTo>
                    <a:pt x="12417" y="7238"/>
                    <a:pt x="12865" y="7302"/>
                    <a:pt x="13312" y="7366"/>
                  </a:cubicBezTo>
                  <a:cubicBezTo>
                    <a:pt x="13589" y="7408"/>
                    <a:pt x="13844" y="7451"/>
                    <a:pt x="14121" y="7494"/>
                  </a:cubicBezTo>
                  <a:cubicBezTo>
                    <a:pt x="14100" y="7558"/>
                    <a:pt x="14036" y="7558"/>
                    <a:pt x="13994" y="7558"/>
                  </a:cubicBezTo>
                  <a:cubicBezTo>
                    <a:pt x="13440" y="7664"/>
                    <a:pt x="12907" y="7770"/>
                    <a:pt x="12354" y="7877"/>
                  </a:cubicBezTo>
                  <a:cubicBezTo>
                    <a:pt x="11970" y="7941"/>
                    <a:pt x="11608" y="7983"/>
                    <a:pt x="11246" y="8005"/>
                  </a:cubicBezTo>
                  <a:cubicBezTo>
                    <a:pt x="10607" y="8069"/>
                    <a:pt x="9968" y="8175"/>
                    <a:pt x="9329" y="8303"/>
                  </a:cubicBezTo>
                  <a:cubicBezTo>
                    <a:pt x="8967" y="8367"/>
                    <a:pt x="8627" y="8431"/>
                    <a:pt x="8264" y="8495"/>
                  </a:cubicBezTo>
                  <a:cubicBezTo>
                    <a:pt x="8179" y="8516"/>
                    <a:pt x="8115" y="8516"/>
                    <a:pt x="8051" y="8601"/>
                  </a:cubicBezTo>
                  <a:cubicBezTo>
                    <a:pt x="8115" y="8793"/>
                    <a:pt x="8030" y="8984"/>
                    <a:pt x="8009" y="9176"/>
                  </a:cubicBezTo>
                  <a:cubicBezTo>
                    <a:pt x="7902" y="10007"/>
                    <a:pt x="7775" y="10837"/>
                    <a:pt x="7668" y="11668"/>
                  </a:cubicBezTo>
                  <a:cubicBezTo>
                    <a:pt x="7604" y="12115"/>
                    <a:pt x="7583" y="12541"/>
                    <a:pt x="7540" y="12967"/>
                  </a:cubicBezTo>
                  <a:cubicBezTo>
                    <a:pt x="7519" y="13223"/>
                    <a:pt x="7498" y="13457"/>
                    <a:pt x="7476" y="13713"/>
                  </a:cubicBezTo>
                  <a:cubicBezTo>
                    <a:pt x="7476" y="13734"/>
                    <a:pt x="7455" y="13755"/>
                    <a:pt x="7434" y="13798"/>
                  </a:cubicBezTo>
                  <a:cubicBezTo>
                    <a:pt x="7413" y="13755"/>
                    <a:pt x="7391" y="13734"/>
                    <a:pt x="7391" y="13713"/>
                  </a:cubicBezTo>
                  <a:cubicBezTo>
                    <a:pt x="7306" y="13201"/>
                    <a:pt x="7242" y="12690"/>
                    <a:pt x="7157" y="12179"/>
                  </a:cubicBezTo>
                  <a:cubicBezTo>
                    <a:pt x="7114" y="11881"/>
                    <a:pt x="7029" y="11604"/>
                    <a:pt x="6965" y="11306"/>
                  </a:cubicBezTo>
                  <a:cubicBezTo>
                    <a:pt x="6752" y="10539"/>
                    <a:pt x="6539" y="9772"/>
                    <a:pt x="6348" y="9006"/>
                  </a:cubicBezTo>
                  <a:cubicBezTo>
                    <a:pt x="6262" y="8750"/>
                    <a:pt x="6220" y="8495"/>
                    <a:pt x="6135" y="8218"/>
                  </a:cubicBezTo>
                  <a:cubicBezTo>
                    <a:pt x="6071" y="8154"/>
                    <a:pt x="5986" y="8133"/>
                    <a:pt x="5879" y="8111"/>
                  </a:cubicBezTo>
                  <a:cubicBezTo>
                    <a:pt x="5198" y="7920"/>
                    <a:pt x="4495" y="7770"/>
                    <a:pt x="3792" y="7621"/>
                  </a:cubicBezTo>
                  <a:cubicBezTo>
                    <a:pt x="2727" y="7408"/>
                    <a:pt x="1662" y="7195"/>
                    <a:pt x="597" y="6982"/>
                  </a:cubicBezTo>
                  <a:cubicBezTo>
                    <a:pt x="533" y="6961"/>
                    <a:pt x="448" y="6961"/>
                    <a:pt x="384" y="6876"/>
                  </a:cubicBezTo>
                  <a:cubicBezTo>
                    <a:pt x="2408" y="6642"/>
                    <a:pt x="4410" y="6535"/>
                    <a:pt x="6390" y="6258"/>
                  </a:cubicBezTo>
                  <a:cubicBezTo>
                    <a:pt x="6518" y="5790"/>
                    <a:pt x="6646" y="5364"/>
                    <a:pt x="6752" y="4917"/>
                  </a:cubicBezTo>
                  <a:cubicBezTo>
                    <a:pt x="6880" y="4469"/>
                    <a:pt x="6987" y="4043"/>
                    <a:pt x="7093" y="3596"/>
                  </a:cubicBezTo>
                  <a:cubicBezTo>
                    <a:pt x="7349" y="2595"/>
                    <a:pt x="7604" y="1594"/>
                    <a:pt x="7860" y="593"/>
                  </a:cubicBezTo>
                  <a:cubicBezTo>
                    <a:pt x="7860" y="529"/>
                    <a:pt x="7902" y="465"/>
                    <a:pt x="7945" y="338"/>
                  </a:cubicBezTo>
                  <a:close/>
                  <a:moveTo>
                    <a:pt x="7971" y="1"/>
                  </a:moveTo>
                  <a:cubicBezTo>
                    <a:pt x="7946" y="1"/>
                    <a:pt x="7920" y="13"/>
                    <a:pt x="7902" y="39"/>
                  </a:cubicBezTo>
                  <a:cubicBezTo>
                    <a:pt x="7860" y="61"/>
                    <a:pt x="7817" y="125"/>
                    <a:pt x="7817" y="167"/>
                  </a:cubicBezTo>
                  <a:cubicBezTo>
                    <a:pt x="7775" y="274"/>
                    <a:pt x="7732" y="380"/>
                    <a:pt x="7689" y="508"/>
                  </a:cubicBezTo>
                  <a:cubicBezTo>
                    <a:pt x="7540" y="1147"/>
                    <a:pt x="7370" y="1786"/>
                    <a:pt x="7200" y="2425"/>
                  </a:cubicBezTo>
                  <a:cubicBezTo>
                    <a:pt x="6923" y="3575"/>
                    <a:pt x="6667" y="4725"/>
                    <a:pt x="6326" y="5854"/>
                  </a:cubicBezTo>
                  <a:cubicBezTo>
                    <a:pt x="6305" y="5939"/>
                    <a:pt x="6262" y="6024"/>
                    <a:pt x="6241" y="6109"/>
                  </a:cubicBezTo>
                  <a:cubicBezTo>
                    <a:pt x="6135" y="6131"/>
                    <a:pt x="6028" y="6152"/>
                    <a:pt x="5922" y="6152"/>
                  </a:cubicBezTo>
                  <a:cubicBezTo>
                    <a:pt x="5517" y="6194"/>
                    <a:pt x="5091" y="6237"/>
                    <a:pt x="4686" y="6280"/>
                  </a:cubicBezTo>
                  <a:cubicBezTo>
                    <a:pt x="4048" y="6344"/>
                    <a:pt x="3409" y="6407"/>
                    <a:pt x="2770" y="6471"/>
                  </a:cubicBezTo>
                  <a:cubicBezTo>
                    <a:pt x="1982" y="6557"/>
                    <a:pt x="1194" y="6620"/>
                    <a:pt x="384" y="6706"/>
                  </a:cubicBezTo>
                  <a:cubicBezTo>
                    <a:pt x="278" y="6727"/>
                    <a:pt x="171" y="6748"/>
                    <a:pt x="86" y="6791"/>
                  </a:cubicBezTo>
                  <a:cubicBezTo>
                    <a:pt x="1" y="6833"/>
                    <a:pt x="1" y="6961"/>
                    <a:pt x="65" y="6982"/>
                  </a:cubicBezTo>
                  <a:cubicBezTo>
                    <a:pt x="150" y="7025"/>
                    <a:pt x="257" y="7068"/>
                    <a:pt x="342" y="7089"/>
                  </a:cubicBezTo>
                  <a:cubicBezTo>
                    <a:pt x="938" y="7217"/>
                    <a:pt x="1534" y="7345"/>
                    <a:pt x="2131" y="7472"/>
                  </a:cubicBezTo>
                  <a:cubicBezTo>
                    <a:pt x="3110" y="7664"/>
                    <a:pt x="4069" y="7856"/>
                    <a:pt x="5027" y="8069"/>
                  </a:cubicBezTo>
                  <a:cubicBezTo>
                    <a:pt x="5347" y="8133"/>
                    <a:pt x="5666" y="8239"/>
                    <a:pt x="5986" y="8303"/>
                  </a:cubicBezTo>
                  <a:cubicBezTo>
                    <a:pt x="6028" y="8452"/>
                    <a:pt x="6050" y="8580"/>
                    <a:pt x="6092" y="8708"/>
                  </a:cubicBezTo>
                  <a:cubicBezTo>
                    <a:pt x="6262" y="9389"/>
                    <a:pt x="6454" y="10049"/>
                    <a:pt x="6625" y="10710"/>
                  </a:cubicBezTo>
                  <a:cubicBezTo>
                    <a:pt x="6923" y="11711"/>
                    <a:pt x="7136" y="12712"/>
                    <a:pt x="7221" y="13755"/>
                  </a:cubicBezTo>
                  <a:cubicBezTo>
                    <a:pt x="7242" y="14011"/>
                    <a:pt x="7285" y="14266"/>
                    <a:pt x="7306" y="14522"/>
                  </a:cubicBezTo>
                  <a:cubicBezTo>
                    <a:pt x="7327" y="14586"/>
                    <a:pt x="7327" y="14628"/>
                    <a:pt x="7370" y="14692"/>
                  </a:cubicBezTo>
                  <a:cubicBezTo>
                    <a:pt x="7370" y="14692"/>
                    <a:pt x="7413" y="14714"/>
                    <a:pt x="7434" y="14714"/>
                  </a:cubicBezTo>
                  <a:cubicBezTo>
                    <a:pt x="7455" y="14714"/>
                    <a:pt x="7498" y="14692"/>
                    <a:pt x="7519" y="14671"/>
                  </a:cubicBezTo>
                  <a:cubicBezTo>
                    <a:pt x="7540" y="14650"/>
                    <a:pt x="7540" y="14607"/>
                    <a:pt x="7540" y="14586"/>
                  </a:cubicBezTo>
                  <a:cubicBezTo>
                    <a:pt x="7562" y="14458"/>
                    <a:pt x="7583" y="14330"/>
                    <a:pt x="7583" y="14181"/>
                  </a:cubicBezTo>
                  <a:cubicBezTo>
                    <a:pt x="7647" y="13542"/>
                    <a:pt x="7689" y="12903"/>
                    <a:pt x="7775" y="12264"/>
                  </a:cubicBezTo>
                  <a:cubicBezTo>
                    <a:pt x="7881" y="11285"/>
                    <a:pt x="8030" y="10326"/>
                    <a:pt x="8158" y="9347"/>
                  </a:cubicBezTo>
                  <a:cubicBezTo>
                    <a:pt x="8179" y="9134"/>
                    <a:pt x="8222" y="8899"/>
                    <a:pt x="8264" y="8665"/>
                  </a:cubicBezTo>
                  <a:cubicBezTo>
                    <a:pt x="8371" y="8644"/>
                    <a:pt x="8477" y="8622"/>
                    <a:pt x="8584" y="8601"/>
                  </a:cubicBezTo>
                  <a:cubicBezTo>
                    <a:pt x="8839" y="8559"/>
                    <a:pt x="9116" y="8516"/>
                    <a:pt x="9372" y="8473"/>
                  </a:cubicBezTo>
                  <a:cubicBezTo>
                    <a:pt x="9990" y="8324"/>
                    <a:pt x="10607" y="8239"/>
                    <a:pt x="11246" y="8175"/>
                  </a:cubicBezTo>
                  <a:cubicBezTo>
                    <a:pt x="11715" y="8133"/>
                    <a:pt x="12205" y="8069"/>
                    <a:pt x="12673" y="7983"/>
                  </a:cubicBezTo>
                  <a:cubicBezTo>
                    <a:pt x="13269" y="7898"/>
                    <a:pt x="13844" y="7770"/>
                    <a:pt x="14441" y="7664"/>
                  </a:cubicBezTo>
                  <a:cubicBezTo>
                    <a:pt x="14505" y="7643"/>
                    <a:pt x="14590" y="7643"/>
                    <a:pt x="14654" y="7600"/>
                  </a:cubicBezTo>
                  <a:cubicBezTo>
                    <a:pt x="14675" y="7600"/>
                    <a:pt x="14696" y="7558"/>
                    <a:pt x="14696" y="7536"/>
                  </a:cubicBezTo>
                  <a:cubicBezTo>
                    <a:pt x="14696" y="7494"/>
                    <a:pt x="14675" y="7451"/>
                    <a:pt x="14654" y="7451"/>
                  </a:cubicBezTo>
                  <a:cubicBezTo>
                    <a:pt x="14547" y="7408"/>
                    <a:pt x="14462" y="7366"/>
                    <a:pt x="14356" y="7366"/>
                  </a:cubicBezTo>
                  <a:cubicBezTo>
                    <a:pt x="13972" y="7302"/>
                    <a:pt x="13589" y="7238"/>
                    <a:pt x="13206" y="7174"/>
                  </a:cubicBezTo>
                  <a:cubicBezTo>
                    <a:pt x="12503" y="7068"/>
                    <a:pt x="11800" y="6982"/>
                    <a:pt x="11118" y="6876"/>
                  </a:cubicBezTo>
                  <a:cubicBezTo>
                    <a:pt x="10373" y="6748"/>
                    <a:pt x="9628" y="6642"/>
                    <a:pt x="8882" y="6535"/>
                  </a:cubicBezTo>
                  <a:cubicBezTo>
                    <a:pt x="8776" y="6514"/>
                    <a:pt x="8648" y="6514"/>
                    <a:pt x="8520" y="6386"/>
                  </a:cubicBezTo>
                  <a:lnTo>
                    <a:pt x="8520" y="6407"/>
                  </a:lnTo>
                  <a:cubicBezTo>
                    <a:pt x="8520" y="6280"/>
                    <a:pt x="8520" y="6173"/>
                    <a:pt x="8499" y="6067"/>
                  </a:cubicBezTo>
                  <a:cubicBezTo>
                    <a:pt x="8477" y="5492"/>
                    <a:pt x="8456" y="4917"/>
                    <a:pt x="8414" y="4342"/>
                  </a:cubicBezTo>
                  <a:cubicBezTo>
                    <a:pt x="8371" y="3852"/>
                    <a:pt x="8328" y="3383"/>
                    <a:pt x="8286" y="2893"/>
                  </a:cubicBezTo>
                  <a:cubicBezTo>
                    <a:pt x="8243" y="2191"/>
                    <a:pt x="8222" y="1509"/>
                    <a:pt x="8179" y="806"/>
                  </a:cubicBezTo>
                  <a:cubicBezTo>
                    <a:pt x="8158" y="615"/>
                    <a:pt x="8137" y="444"/>
                    <a:pt x="8115" y="252"/>
                  </a:cubicBezTo>
                  <a:cubicBezTo>
                    <a:pt x="8115" y="189"/>
                    <a:pt x="8094" y="125"/>
                    <a:pt x="8051" y="61"/>
                  </a:cubicBezTo>
                  <a:cubicBezTo>
                    <a:pt x="8039" y="24"/>
                    <a:pt x="8005" y="1"/>
                    <a:pt x="7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4249087" y="1000601"/>
              <a:ext cx="85670" cy="86859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4" name="Google Shape;714;p21"/>
          <p:cNvSpPr/>
          <p:nvPr/>
        </p:nvSpPr>
        <p:spPr>
          <a:xfrm rot="10800000">
            <a:off x="1839569" y="4650110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21"/>
          <p:cNvGrpSpPr/>
          <p:nvPr/>
        </p:nvGrpSpPr>
        <p:grpSpPr>
          <a:xfrm>
            <a:off x="139234" y="196081"/>
            <a:ext cx="610196" cy="579450"/>
            <a:chOff x="139234" y="196081"/>
            <a:chExt cx="610196" cy="579450"/>
          </a:xfrm>
        </p:grpSpPr>
        <p:grpSp>
          <p:nvGrpSpPr>
            <p:cNvPr id="716" name="Google Shape;716;p21"/>
            <p:cNvGrpSpPr/>
            <p:nvPr/>
          </p:nvGrpSpPr>
          <p:grpSpPr>
            <a:xfrm rot="10800000">
              <a:off x="677010" y="196081"/>
              <a:ext cx="72420" cy="59171"/>
              <a:chOff x="1081830" y="1265825"/>
              <a:chExt cx="72420" cy="59171"/>
            </a:xfrm>
          </p:grpSpPr>
          <p:sp>
            <p:nvSpPr>
              <p:cNvPr id="717" name="Google Shape;717;p21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1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" name="Google Shape;719;p21"/>
            <p:cNvGrpSpPr/>
            <p:nvPr/>
          </p:nvGrpSpPr>
          <p:grpSpPr>
            <a:xfrm rot="10800000">
              <a:off x="139234" y="196085"/>
              <a:ext cx="276760" cy="271622"/>
              <a:chOff x="3490002" y="196082"/>
              <a:chExt cx="276760" cy="271622"/>
            </a:xfrm>
          </p:grpSpPr>
          <p:sp>
            <p:nvSpPr>
              <p:cNvPr id="720" name="Google Shape;720;p21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1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2" name="Google Shape;722;p21"/>
            <p:cNvSpPr/>
            <p:nvPr/>
          </p:nvSpPr>
          <p:spPr>
            <a:xfrm rot="10800000">
              <a:off x="192982" y="688672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1"/>
          <p:cNvGrpSpPr/>
          <p:nvPr/>
        </p:nvGrpSpPr>
        <p:grpSpPr>
          <a:xfrm rot="10800000" flipH="1">
            <a:off x="8281227" y="233207"/>
            <a:ext cx="669794" cy="830426"/>
            <a:chOff x="3553318" y="981747"/>
            <a:chExt cx="887615" cy="1100631"/>
          </a:xfrm>
        </p:grpSpPr>
        <p:sp>
          <p:nvSpPr>
            <p:cNvPr id="724" name="Google Shape;724;p21"/>
            <p:cNvSpPr/>
            <p:nvPr/>
          </p:nvSpPr>
          <p:spPr>
            <a:xfrm>
              <a:off x="3553318" y="981747"/>
              <a:ext cx="349757" cy="34330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3578628" y="1000602"/>
              <a:ext cx="299137" cy="300326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3630495" y="1268316"/>
              <a:ext cx="777880" cy="761006"/>
            </a:xfrm>
            <a:custGeom>
              <a:avLst/>
              <a:gdLst/>
              <a:ahLst/>
              <a:cxnLst/>
              <a:rect l="l" t="t" r="r" b="b"/>
              <a:pathLst>
                <a:path w="13738" h="13440" extrusionOk="0">
                  <a:moveTo>
                    <a:pt x="7561" y="1"/>
                  </a:moveTo>
                  <a:cubicBezTo>
                    <a:pt x="7518" y="107"/>
                    <a:pt x="7476" y="192"/>
                    <a:pt x="7476" y="256"/>
                  </a:cubicBezTo>
                  <a:cubicBezTo>
                    <a:pt x="7220" y="1257"/>
                    <a:pt x="6965" y="2258"/>
                    <a:pt x="6709" y="3259"/>
                  </a:cubicBezTo>
                  <a:cubicBezTo>
                    <a:pt x="6603" y="3706"/>
                    <a:pt x="6496" y="4132"/>
                    <a:pt x="6390" y="4580"/>
                  </a:cubicBezTo>
                  <a:cubicBezTo>
                    <a:pt x="6262" y="5027"/>
                    <a:pt x="6134" y="5453"/>
                    <a:pt x="6006" y="5921"/>
                  </a:cubicBezTo>
                  <a:cubicBezTo>
                    <a:pt x="4026" y="6198"/>
                    <a:pt x="2024" y="6305"/>
                    <a:pt x="0" y="6539"/>
                  </a:cubicBezTo>
                  <a:cubicBezTo>
                    <a:pt x="64" y="6624"/>
                    <a:pt x="149" y="6624"/>
                    <a:pt x="213" y="6645"/>
                  </a:cubicBezTo>
                  <a:cubicBezTo>
                    <a:pt x="1278" y="6858"/>
                    <a:pt x="2343" y="7071"/>
                    <a:pt x="3408" y="7284"/>
                  </a:cubicBezTo>
                  <a:cubicBezTo>
                    <a:pt x="4111" y="7433"/>
                    <a:pt x="4814" y="7583"/>
                    <a:pt x="5495" y="7774"/>
                  </a:cubicBezTo>
                  <a:cubicBezTo>
                    <a:pt x="5602" y="7796"/>
                    <a:pt x="5708" y="7817"/>
                    <a:pt x="5772" y="7881"/>
                  </a:cubicBezTo>
                  <a:cubicBezTo>
                    <a:pt x="5836" y="8158"/>
                    <a:pt x="5900" y="8413"/>
                    <a:pt x="5964" y="8669"/>
                  </a:cubicBezTo>
                  <a:cubicBezTo>
                    <a:pt x="6155" y="9435"/>
                    <a:pt x="6368" y="10202"/>
                    <a:pt x="6581" y="10969"/>
                  </a:cubicBezTo>
                  <a:cubicBezTo>
                    <a:pt x="6645" y="11267"/>
                    <a:pt x="6730" y="11544"/>
                    <a:pt x="6773" y="11842"/>
                  </a:cubicBezTo>
                  <a:cubicBezTo>
                    <a:pt x="6858" y="12353"/>
                    <a:pt x="6922" y="12864"/>
                    <a:pt x="7007" y="13376"/>
                  </a:cubicBezTo>
                  <a:cubicBezTo>
                    <a:pt x="7007" y="13397"/>
                    <a:pt x="7029" y="13418"/>
                    <a:pt x="7050" y="13439"/>
                  </a:cubicBezTo>
                  <a:cubicBezTo>
                    <a:pt x="7071" y="13418"/>
                    <a:pt x="7092" y="13397"/>
                    <a:pt x="7092" y="13376"/>
                  </a:cubicBezTo>
                  <a:cubicBezTo>
                    <a:pt x="7114" y="13120"/>
                    <a:pt x="7135" y="12886"/>
                    <a:pt x="7156" y="12630"/>
                  </a:cubicBezTo>
                  <a:cubicBezTo>
                    <a:pt x="7199" y="12204"/>
                    <a:pt x="7220" y="11778"/>
                    <a:pt x="7284" y="11331"/>
                  </a:cubicBezTo>
                  <a:cubicBezTo>
                    <a:pt x="7391" y="10500"/>
                    <a:pt x="7518" y="9670"/>
                    <a:pt x="7625" y="8839"/>
                  </a:cubicBezTo>
                  <a:cubicBezTo>
                    <a:pt x="7667" y="8626"/>
                    <a:pt x="7731" y="8434"/>
                    <a:pt x="7667" y="8264"/>
                  </a:cubicBezTo>
                  <a:cubicBezTo>
                    <a:pt x="7731" y="8179"/>
                    <a:pt x="7817" y="8179"/>
                    <a:pt x="7880" y="8158"/>
                  </a:cubicBezTo>
                  <a:cubicBezTo>
                    <a:pt x="8243" y="8094"/>
                    <a:pt x="8605" y="8030"/>
                    <a:pt x="8945" y="7966"/>
                  </a:cubicBezTo>
                  <a:cubicBezTo>
                    <a:pt x="9584" y="7838"/>
                    <a:pt x="10223" y="7732"/>
                    <a:pt x="10862" y="7668"/>
                  </a:cubicBezTo>
                  <a:cubicBezTo>
                    <a:pt x="11224" y="7646"/>
                    <a:pt x="11608" y="7604"/>
                    <a:pt x="11970" y="7540"/>
                  </a:cubicBezTo>
                  <a:cubicBezTo>
                    <a:pt x="12523" y="7433"/>
                    <a:pt x="13077" y="7327"/>
                    <a:pt x="13631" y="7221"/>
                  </a:cubicBezTo>
                  <a:cubicBezTo>
                    <a:pt x="13673" y="7221"/>
                    <a:pt x="13716" y="7221"/>
                    <a:pt x="13737" y="7135"/>
                  </a:cubicBezTo>
                  <a:cubicBezTo>
                    <a:pt x="13460" y="7114"/>
                    <a:pt x="13205" y="7050"/>
                    <a:pt x="12949" y="7029"/>
                  </a:cubicBezTo>
                  <a:cubicBezTo>
                    <a:pt x="12481" y="6965"/>
                    <a:pt x="12033" y="6901"/>
                    <a:pt x="11586" y="6837"/>
                  </a:cubicBezTo>
                  <a:cubicBezTo>
                    <a:pt x="10926" y="6731"/>
                    <a:pt x="10266" y="6645"/>
                    <a:pt x="9606" y="6539"/>
                  </a:cubicBezTo>
                  <a:cubicBezTo>
                    <a:pt x="9201" y="6475"/>
                    <a:pt x="8796" y="6411"/>
                    <a:pt x="8392" y="6326"/>
                  </a:cubicBezTo>
                  <a:cubicBezTo>
                    <a:pt x="8008" y="6262"/>
                    <a:pt x="7987" y="6220"/>
                    <a:pt x="7966" y="5836"/>
                  </a:cubicBezTo>
                  <a:cubicBezTo>
                    <a:pt x="7923" y="5112"/>
                    <a:pt x="7880" y="4367"/>
                    <a:pt x="7838" y="3643"/>
                  </a:cubicBezTo>
                  <a:cubicBezTo>
                    <a:pt x="7795" y="2940"/>
                    <a:pt x="7731" y="2258"/>
                    <a:pt x="7689" y="1577"/>
                  </a:cubicBezTo>
                  <a:cubicBezTo>
                    <a:pt x="7646" y="1108"/>
                    <a:pt x="7625" y="640"/>
                    <a:pt x="7604" y="171"/>
                  </a:cubicBezTo>
                  <a:cubicBezTo>
                    <a:pt x="7582" y="128"/>
                    <a:pt x="7582" y="86"/>
                    <a:pt x="7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3608752" y="1249234"/>
              <a:ext cx="832181" cy="833143"/>
            </a:xfrm>
            <a:custGeom>
              <a:avLst/>
              <a:gdLst/>
              <a:ahLst/>
              <a:cxnLst/>
              <a:rect l="l" t="t" r="r" b="b"/>
              <a:pathLst>
                <a:path w="14697" h="14714" extrusionOk="0">
                  <a:moveTo>
                    <a:pt x="7945" y="338"/>
                  </a:moveTo>
                  <a:cubicBezTo>
                    <a:pt x="7966" y="423"/>
                    <a:pt x="7966" y="465"/>
                    <a:pt x="7966" y="508"/>
                  </a:cubicBezTo>
                  <a:cubicBezTo>
                    <a:pt x="8009" y="977"/>
                    <a:pt x="8030" y="1445"/>
                    <a:pt x="8073" y="1914"/>
                  </a:cubicBezTo>
                  <a:cubicBezTo>
                    <a:pt x="8115" y="2595"/>
                    <a:pt x="8179" y="3298"/>
                    <a:pt x="8222" y="3980"/>
                  </a:cubicBezTo>
                  <a:cubicBezTo>
                    <a:pt x="8264" y="4704"/>
                    <a:pt x="8307" y="5449"/>
                    <a:pt x="8350" y="6173"/>
                  </a:cubicBezTo>
                  <a:cubicBezTo>
                    <a:pt x="8371" y="6557"/>
                    <a:pt x="8392" y="6599"/>
                    <a:pt x="8776" y="6684"/>
                  </a:cubicBezTo>
                  <a:cubicBezTo>
                    <a:pt x="9180" y="6748"/>
                    <a:pt x="9585" y="6812"/>
                    <a:pt x="9990" y="6876"/>
                  </a:cubicBezTo>
                  <a:cubicBezTo>
                    <a:pt x="10650" y="6982"/>
                    <a:pt x="11310" y="7068"/>
                    <a:pt x="11970" y="7174"/>
                  </a:cubicBezTo>
                  <a:cubicBezTo>
                    <a:pt x="12417" y="7238"/>
                    <a:pt x="12865" y="7302"/>
                    <a:pt x="13312" y="7366"/>
                  </a:cubicBezTo>
                  <a:cubicBezTo>
                    <a:pt x="13589" y="7408"/>
                    <a:pt x="13844" y="7451"/>
                    <a:pt x="14121" y="7494"/>
                  </a:cubicBezTo>
                  <a:cubicBezTo>
                    <a:pt x="14100" y="7558"/>
                    <a:pt x="14036" y="7558"/>
                    <a:pt x="13994" y="7558"/>
                  </a:cubicBezTo>
                  <a:cubicBezTo>
                    <a:pt x="13440" y="7664"/>
                    <a:pt x="12907" y="7770"/>
                    <a:pt x="12354" y="7877"/>
                  </a:cubicBezTo>
                  <a:cubicBezTo>
                    <a:pt x="11970" y="7941"/>
                    <a:pt x="11608" y="7983"/>
                    <a:pt x="11246" y="8005"/>
                  </a:cubicBezTo>
                  <a:cubicBezTo>
                    <a:pt x="10607" y="8069"/>
                    <a:pt x="9968" y="8175"/>
                    <a:pt x="9329" y="8303"/>
                  </a:cubicBezTo>
                  <a:cubicBezTo>
                    <a:pt x="8967" y="8367"/>
                    <a:pt x="8627" y="8431"/>
                    <a:pt x="8264" y="8495"/>
                  </a:cubicBezTo>
                  <a:cubicBezTo>
                    <a:pt x="8179" y="8516"/>
                    <a:pt x="8115" y="8516"/>
                    <a:pt x="8051" y="8601"/>
                  </a:cubicBezTo>
                  <a:cubicBezTo>
                    <a:pt x="8115" y="8793"/>
                    <a:pt x="8030" y="8984"/>
                    <a:pt x="8009" y="9176"/>
                  </a:cubicBezTo>
                  <a:cubicBezTo>
                    <a:pt x="7902" y="10007"/>
                    <a:pt x="7775" y="10837"/>
                    <a:pt x="7668" y="11668"/>
                  </a:cubicBezTo>
                  <a:cubicBezTo>
                    <a:pt x="7604" y="12115"/>
                    <a:pt x="7583" y="12541"/>
                    <a:pt x="7540" y="12967"/>
                  </a:cubicBezTo>
                  <a:cubicBezTo>
                    <a:pt x="7519" y="13223"/>
                    <a:pt x="7498" y="13457"/>
                    <a:pt x="7476" y="13713"/>
                  </a:cubicBezTo>
                  <a:cubicBezTo>
                    <a:pt x="7476" y="13734"/>
                    <a:pt x="7455" y="13755"/>
                    <a:pt x="7434" y="13798"/>
                  </a:cubicBezTo>
                  <a:cubicBezTo>
                    <a:pt x="7413" y="13755"/>
                    <a:pt x="7391" y="13734"/>
                    <a:pt x="7391" y="13713"/>
                  </a:cubicBezTo>
                  <a:cubicBezTo>
                    <a:pt x="7306" y="13201"/>
                    <a:pt x="7242" y="12690"/>
                    <a:pt x="7157" y="12179"/>
                  </a:cubicBezTo>
                  <a:cubicBezTo>
                    <a:pt x="7114" y="11881"/>
                    <a:pt x="7029" y="11604"/>
                    <a:pt x="6965" y="11306"/>
                  </a:cubicBezTo>
                  <a:cubicBezTo>
                    <a:pt x="6752" y="10539"/>
                    <a:pt x="6539" y="9772"/>
                    <a:pt x="6348" y="9006"/>
                  </a:cubicBezTo>
                  <a:cubicBezTo>
                    <a:pt x="6262" y="8750"/>
                    <a:pt x="6220" y="8495"/>
                    <a:pt x="6135" y="8218"/>
                  </a:cubicBezTo>
                  <a:cubicBezTo>
                    <a:pt x="6071" y="8154"/>
                    <a:pt x="5986" y="8133"/>
                    <a:pt x="5879" y="8111"/>
                  </a:cubicBezTo>
                  <a:cubicBezTo>
                    <a:pt x="5198" y="7920"/>
                    <a:pt x="4495" y="7770"/>
                    <a:pt x="3792" y="7621"/>
                  </a:cubicBezTo>
                  <a:cubicBezTo>
                    <a:pt x="2727" y="7408"/>
                    <a:pt x="1662" y="7195"/>
                    <a:pt x="597" y="6982"/>
                  </a:cubicBezTo>
                  <a:cubicBezTo>
                    <a:pt x="533" y="6961"/>
                    <a:pt x="448" y="6961"/>
                    <a:pt x="384" y="6876"/>
                  </a:cubicBezTo>
                  <a:cubicBezTo>
                    <a:pt x="2408" y="6642"/>
                    <a:pt x="4410" y="6535"/>
                    <a:pt x="6390" y="6258"/>
                  </a:cubicBezTo>
                  <a:cubicBezTo>
                    <a:pt x="6518" y="5790"/>
                    <a:pt x="6646" y="5364"/>
                    <a:pt x="6752" y="4917"/>
                  </a:cubicBezTo>
                  <a:cubicBezTo>
                    <a:pt x="6880" y="4469"/>
                    <a:pt x="6987" y="4043"/>
                    <a:pt x="7093" y="3596"/>
                  </a:cubicBezTo>
                  <a:cubicBezTo>
                    <a:pt x="7349" y="2595"/>
                    <a:pt x="7604" y="1594"/>
                    <a:pt x="7860" y="593"/>
                  </a:cubicBezTo>
                  <a:cubicBezTo>
                    <a:pt x="7860" y="529"/>
                    <a:pt x="7902" y="465"/>
                    <a:pt x="7945" y="338"/>
                  </a:cubicBezTo>
                  <a:close/>
                  <a:moveTo>
                    <a:pt x="7971" y="1"/>
                  </a:moveTo>
                  <a:cubicBezTo>
                    <a:pt x="7946" y="1"/>
                    <a:pt x="7920" y="13"/>
                    <a:pt x="7902" y="39"/>
                  </a:cubicBezTo>
                  <a:cubicBezTo>
                    <a:pt x="7860" y="61"/>
                    <a:pt x="7817" y="125"/>
                    <a:pt x="7817" y="167"/>
                  </a:cubicBezTo>
                  <a:cubicBezTo>
                    <a:pt x="7775" y="274"/>
                    <a:pt x="7732" y="380"/>
                    <a:pt x="7689" y="508"/>
                  </a:cubicBezTo>
                  <a:cubicBezTo>
                    <a:pt x="7540" y="1147"/>
                    <a:pt x="7370" y="1786"/>
                    <a:pt x="7200" y="2425"/>
                  </a:cubicBezTo>
                  <a:cubicBezTo>
                    <a:pt x="6923" y="3575"/>
                    <a:pt x="6667" y="4725"/>
                    <a:pt x="6326" y="5854"/>
                  </a:cubicBezTo>
                  <a:cubicBezTo>
                    <a:pt x="6305" y="5939"/>
                    <a:pt x="6262" y="6024"/>
                    <a:pt x="6241" y="6109"/>
                  </a:cubicBezTo>
                  <a:cubicBezTo>
                    <a:pt x="6135" y="6131"/>
                    <a:pt x="6028" y="6152"/>
                    <a:pt x="5922" y="6152"/>
                  </a:cubicBezTo>
                  <a:cubicBezTo>
                    <a:pt x="5517" y="6194"/>
                    <a:pt x="5091" y="6237"/>
                    <a:pt x="4686" y="6280"/>
                  </a:cubicBezTo>
                  <a:cubicBezTo>
                    <a:pt x="4048" y="6344"/>
                    <a:pt x="3409" y="6407"/>
                    <a:pt x="2770" y="6471"/>
                  </a:cubicBezTo>
                  <a:cubicBezTo>
                    <a:pt x="1982" y="6557"/>
                    <a:pt x="1194" y="6620"/>
                    <a:pt x="384" y="6706"/>
                  </a:cubicBezTo>
                  <a:cubicBezTo>
                    <a:pt x="278" y="6727"/>
                    <a:pt x="171" y="6748"/>
                    <a:pt x="86" y="6791"/>
                  </a:cubicBezTo>
                  <a:cubicBezTo>
                    <a:pt x="1" y="6833"/>
                    <a:pt x="1" y="6961"/>
                    <a:pt x="65" y="6982"/>
                  </a:cubicBezTo>
                  <a:cubicBezTo>
                    <a:pt x="150" y="7025"/>
                    <a:pt x="257" y="7068"/>
                    <a:pt x="342" y="7089"/>
                  </a:cubicBezTo>
                  <a:cubicBezTo>
                    <a:pt x="938" y="7217"/>
                    <a:pt x="1534" y="7345"/>
                    <a:pt x="2131" y="7472"/>
                  </a:cubicBezTo>
                  <a:cubicBezTo>
                    <a:pt x="3110" y="7664"/>
                    <a:pt x="4069" y="7856"/>
                    <a:pt x="5027" y="8069"/>
                  </a:cubicBezTo>
                  <a:cubicBezTo>
                    <a:pt x="5347" y="8133"/>
                    <a:pt x="5666" y="8239"/>
                    <a:pt x="5986" y="8303"/>
                  </a:cubicBezTo>
                  <a:cubicBezTo>
                    <a:pt x="6028" y="8452"/>
                    <a:pt x="6050" y="8580"/>
                    <a:pt x="6092" y="8708"/>
                  </a:cubicBezTo>
                  <a:cubicBezTo>
                    <a:pt x="6262" y="9389"/>
                    <a:pt x="6454" y="10049"/>
                    <a:pt x="6625" y="10710"/>
                  </a:cubicBezTo>
                  <a:cubicBezTo>
                    <a:pt x="6923" y="11711"/>
                    <a:pt x="7136" y="12712"/>
                    <a:pt x="7221" y="13755"/>
                  </a:cubicBezTo>
                  <a:cubicBezTo>
                    <a:pt x="7242" y="14011"/>
                    <a:pt x="7285" y="14266"/>
                    <a:pt x="7306" y="14522"/>
                  </a:cubicBezTo>
                  <a:cubicBezTo>
                    <a:pt x="7327" y="14586"/>
                    <a:pt x="7327" y="14628"/>
                    <a:pt x="7370" y="14692"/>
                  </a:cubicBezTo>
                  <a:cubicBezTo>
                    <a:pt x="7370" y="14692"/>
                    <a:pt x="7413" y="14714"/>
                    <a:pt x="7434" y="14714"/>
                  </a:cubicBezTo>
                  <a:cubicBezTo>
                    <a:pt x="7455" y="14714"/>
                    <a:pt x="7498" y="14692"/>
                    <a:pt x="7519" y="14671"/>
                  </a:cubicBezTo>
                  <a:cubicBezTo>
                    <a:pt x="7540" y="14650"/>
                    <a:pt x="7540" y="14607"/>
                    <a:pt x="7540" y="14586"/>
                  </a:cubicBezTo>
                  <a:cubicBezTo>
                    <a:pt x="7562" y="14458"/>
                    <a:pt x="7583" y="14330"/>
                    <a:pt x="7583" y="14181"/>
                  </a:cubicBezTo>
                  <a:cubicBezTo>
                    <a:pt x="7647" y="13542"/>
                    <a:pt x="7689" y="12903"/>
                    <a:pt x="7775" y="12264"/>
                  </a:cubicBezTo>
                  <a:cubicBezTo>
                    <a:pt x="7881" y="11285"/>
                    <a:pt x="8030" y="10326"/>
                    <a:pt x="8158" y="9347"/>
                  </a:cubicBezTo>
                  <a:cubicBezTo>
                    <a:pt x="8179" y="9134"/>
                    <a:pt x="8222" y="8899"/>
                    <a:pt x="8264" y="8665"/>
                  </a:cubicBezTo>
                  <a:cubicBezTo>
                    <a:pt x="8371" y="8644"/>
                    <a:pt x="8477" y="8622"/>
                    <a:pt x="8584" y="8601"/>
                  </a:cubicBezTo>
                  <a:cubicBezTo>
                    <a:pt x="8839" y="8559"/>
                    <a:pt x="9116" y="8516"/>
                    <a:pt x="9372" y="8473"/>
                  </a:cubicBezTo>
                  <a:cubicBezTo>
                    <a:pt x="9990" y="8324"/>
                    <a:pt x="10607" y="8239"/>
                    <a:pt x="11246" y="8175"/>
                  </a:cubicBezTo>
                  <a:cubicBezTo>
                    <a:pt x="11715" y="8133"/>
                    <a:pt x="12205" y="8069"/>
                    <a:pt x="12673" y="7983"/>
                  </a:cubicBezTo>
                  <a:cubicBezTo>
                    <a:pt x="13269" y="7898"/>
                    <a:pt x="13844" y="7770"/>
                    <a:pt x="14441" y="7664"/>
                  </a:cubicBezTo>
                  <a:cubicBezTo>
                    <a:pt x="14505" y="7643"/>
                    <a:pt x="14590" y="7643"/>
                    <a:pt x="14654" y="7600"/>
                  </a:cubicBezTo>
                  <a:cubicBezTo>
                    <a:pt x="14675" y="7600"/>
                    <a:pt x="14696" y="7558"/>
                    <a:pt x="14696" y="7536"/>
                  </a:cubicBezTo>
                  <a:cubicBezTo>
                    <a:pt x="14696" y="7494"/>
                    <a:pt x="14675" y="7451"/>
                    <a:pt x="14654" y="7451"/>
                  </a:cubicBezTo>
                  <a:cubicBezTo>
                    <a:pt x="14547" y="7408"/>
                    <a:pt x="14462" y="7366"/>
                    <a:pt x="14356" y="7366"/>
                  </a:cubicBezTo>
                  <a:cubicBezTo>
                    <a:pt x="13972" y="7302"/>
                    <a:pt x="13589" y="7238"/>
                    <a:pt x="13206" y="7174"/>
                  </a:cubicBezTo>
                  <a:cubicBezTo>
                    <a:pt x="12503" y="7068"/>
                    <a:pt x="11800" y="6982"/>
                    <a:pt x="11118" y="6876"/>
                  </a:cubicBezTo>
                  <a:cubicBezTo>
                    <a:pt x="10373" y="6748"/>
                    <a:pt x="9628" y="6642"/>
                    <a:pt x="8882" y="6535"/>
                  </a:cubicBezTo>
                  <a:cubicBezTo>
                    <a:pt x="8776" y="6514"/>
                    <a:pt x="8648" y="6514"/>
                    <a:pt x="8520" y="6386"/>
                  </a:cubicBezTo>
                  <a:lnTo>
                    <a:pt x="8520" y="6407"/>
                  </a:lnTo>
                  <a:cubicBezTo>
                    <a:pt x="8520" y="6280"/>
                    <a:pt x="8520" y="6173"/>
                    <a:pt x="8499" y="6067"/>
                  </a:cubicBezTo>
                  <a:cubicBezTo>
                    <a:pt x="8477" y="5492"/>
                    <a:pt x="8456" y="4917"/>
                    <a:pt x="8414" y="4342"/>
                  </a:cubicBezTo>
                  <a:cubicBezTo>
                    <a:pt x="8371" y="3852"/>
                    <a:pt x="8328" y="3383"/>
                    <a:pt x="8286" y="2893"/>
                  </a:cubicBezTo>
                  <a:cubicBezTo>
                    <a:pt x="8243" y="2191"/>
                    <a:pt x="8222" y="1509"/>
                    <a:pt x="8179" y="806"/>
                  </a:cubicBezTo>
                  <a:cubicBezTo>
                    <a:pt x="8158" y="615"/>
                    <a:pt x="8137" y="444"/>
                    <a:pt x="8115" y="252"/>
                  </a:cubicBezTo>
                  <a:cubicBezTo>
                    <a:pt x="8115" y="189"/>
                    <a:pt x="8094" y="125"/>
                    <a:pt x="8051" y="61"/>
                  </a:cubicBezTo>
                  <a:cubicBezTo>
                    <a:pt x="8039" y="24"/>
                    <a:pt x="8005" y="1"/>
                    <a:pt x="7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4249087" y="1000601"/>
              <a:ext cx="85670" cy="86859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1"/>
          <p:cNvGrpSpPr/>
          <p:nvPr/>
        </p:nvGrpSpPr>
        <p:grpSpPr>
          <a:xfrm rot="5400000" flipH="1">
            <a:off x="8356209" y="4318856"/>
            <a:ext cx="610196" cy="579450"/>
            <a:chOff x="139234" y="196081"/>
            <a:chExt cx="610196" cy="579450"/>
          </a:xfrm>
        </p:grpSpPr>
        <p:grpSp>
          <p:nvGrpSpPr>
            <p:cNvPr id="730" name="Google Shape;730;p21"/>
            <p:cNvGrpSpPr/>
            <p:nvPr/>
          </p:nvGrpSpPr>
          <p:grpSpPr>
            <a:xfrm rot="10800000">
              <a:off x="677010" y="196081"/>
              <a:ext cx="72420" cy="59171"/>
              <a:chOff x="1081830" y="1265825"/>
              <a:chExt cx="72420" cy="59171"/>
            </a:xfrm>
          </p:grpSpPr>
          <p:sp>
            <p:nvSpPr>
              <p:cNvPr id="731" name="Google Shape;731;p21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1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3" name="Google Shape;733;p21"/>
            <p:cNvGrpSpPr/>
            <p:nvPr/>
          </p:nvGrpSpPr>
          <p:grpSpPr>
            <a:xfrm rot="10800000">
              <a:off x="139234" y="196085"/>
              <a:ext cx="276760" cy="271622"/>
              <a:chOff x="3490002" y="196082"/>
              <a:chExt cx="276760" cy="271622"/>
            </a:xfrm>
          </p:grpSpPr>
          <p:sp>
            <p:nvSpPr>
              <p:cNvPr id="734" name="Google Shape;734;p21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1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6" name="Google Shape;736;p21"/>
            <p:cNvSpPr/>
            <p:nvPr/>
          </p:nvSpPr>
          <p:spPr>
            <a:xfrm rot="10800000">
              <a:off x="192982" y="688672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21"/>
          <p:cNvSpPr/>
          <p:nvPr/>
        </p:nvSpPr>
        <p:spPr>
          <a:xfrm rot="10800000">
            <a:off x="8514394" y="2283510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1"/>
          <p:cNvSpPr/>
          <p:nvPr/>
        </p:nvSpPr>
        <p:spPr>
          <a:xfrm rot="10800000">
            <a:off x="3761157" y="442372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2"/>
          <p:cNvSpPr txBox="1">
            <a:spLocks noGrp="1"/>
          </p:cNvSpPr>
          <p:nvPr>
            <p:ph type="body" idx="1"/>
          </p:nvPr>
        </p:nvSpPr>
        <p:spPr>
          <a:xfrm>
            <a:off x="1247900" y="1788775"/>
            <a:ext cx="3894000" cy="2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ed Hat Display"/>
              <a:buChar char="■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741" name="Google Shape;741;p22"/>
          <p:cNvSpPr txBox="1">
            <a:spLocks noGrp="1"/>
          </p:cNvSpPr>
          <p:nvPr>
            <p:ph type="title"/>
          </p:nvPr>
        </p:nvSpPr>
        <p:spPr>
          <a:xfrm>
            <a:off x="713225" y="417200"/>
            <a:ext cx="771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742" name="Google Shape;742;p22"/>
          <p:cNvGrpSpPr/>
          <p:nvPr/>
        </p:nvGrpSpPr>
        <p:grpSpPr>
          <a:xfrm>
            <a:off x="118164" y="127090"/>
            <a:ext cx="8907672" cy="4889320"/>
            <a:chOff x="118164" y="127090"/>
            <a:chExt cx="8907672" cy="4889320"/>
          </a:xfrm>
        </p:grpSpPr>
        <p:grpSp>
          <p:nvGrpSpPr>
            <p:cNvPr id="743" name="Google Shape;743;p22"/>
            <p:cNvGrpSpPr/>
            <p:nvPr/>
          </p:nvGrpSpPr>
          <p:grpSpPr>
            <a:xfrm flipH="1">
              <a:off x="118164" y="127090"/>
              <a:ext cx="8907672" cy="4889320"/>
              <a:chOff x="118164" y="127090"/>
              <a:chExt cx="8907672" cy="4889320"/>
            </a:xfrm>
          </p:grpSpPr>
          <p:sp>
            <p:nvSpPr>
              <p:cNvPr id="744" name="Google Shape;744;p22"/>
              <p:cNvSpPr/>
              <p:nvPr/>
            </p:nvSpPr>
            <p:spPr>
              <a:xfrm flipH="1">
                <a:off x="973646" y="177907"/>
                <a:ext cx="64647" cy="6553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5" name="Google Shape;745;p22"/>
              <p:cNvGrpSpPr/>
              <p:nvPr/>
            </p:nvGrpSpPr>
            <p:grpSpPr>
              <a:xfrm>
                <a:off x="118164" y="127090"/>
                <a:ext cx="627972" cy="692132"/>
                <a:chOff x="85242" y="122526"/>
                <a:chExt cx="627972" cy="692132"/>
              </a:xfrm>
            </p:grpSpPr>
            <p:grpSp>
              <p:nvGrpSpPr>
                <p:cNvPr id="746" name="Google Shape;746;p22"/>
                <p:cNvGrpSpPr/>
                <p:nvPr/>
              </p:nvGrpSpPr>
              <p:grpSpPr>
                <a:xfrm>
                  <a:off x="85248" y="122526"/>
                  <a:ext cx="627966" cy="628619"/>
                  <a:chOff x="2185098" y="-1232949"/>
                  <a:chExt cx="627966" cy="628619"/>
                </a:xfrm>
              </p:grpSpPr>
              <p:sp>
                <p:nvSpPr>
                  <p:cNvPr id="747" name="Google Shape;747;p22"/>
                  <p:cNvSpPr/>
                  <p:nvPr/>
                </p:nvSpPr>
                <p:spPr>
                  <a:xfrm flipH="1">
                    <a:off x="2209666" y="-1218552"/>
                    <a:ext cx="586990" cy="5741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38" h="13440" extrusionOk="0">
                        <a:moveTo>
                          <a:pt x="7561" y="1"/>
                        </a:moveTo>
                        <a:cubicBezTo>
                          <a:pt x="7518" y="107"/>
                          <a:pt x="7476" y="192"/>
                          <a:pt x="7476" y="256"/>
                        </a:cubicBezTo>
                        <a:cubicBezTo>
                          <a:pt x="7220" y="1257"/>
                          <a:pt x="6965" y="2258"/>
                          <a:pt x="6709" y="3259"/>
                        </a:cubicBezTo>
                        <a:cubicBezTo>
                          <a:pt x="6603" y="3706"/>
                          <a:pt x="6496" y="4132"/>
                          <a:pt x="6390" y="4580"/>
                        </a:cubicBezTo>
                        <a:cubicBezTo>
                          <a:pt x="6262" y="5027"/>
                          <a:pt x="6134" y="5453"/>
                          <a:pt x="6006" y="5921"/>
                        </a:cubicBezTo>
                        <a:cubicBezTo>
                          <a:pt x="4026" y="6198"/>
                          <a:pt x="2024" y="6305"/>
                          <a:pt x="0" y="6539"/>
                        </a:cubicBezTo>
                        <a:cubicBezTo>
                          <a:pt x="64" y="6624"/>
                          <a:pt x="149" y="6624"/>
                          <a:pt x="213" y="6645"/>
                        </a:cubicBezTo>
                        <a:cubicBezTo>
                          <a:pt x="1278" y="6858"/>
                          <a:pt x="2343" y="7071"/>
                          <a:pt x="3408" y="7284"/>
                        </a:cubicBezTo>
                        <a:cubicBezTo>
                          <a:pt x="4111" y="7433"/>
                          <a:pt x="4814" y="7583"/>
                          <a:pt x="5495" y="7774"/>
                        </a:cubicBezTo>
                        <a:cubicBezTo>
                          <a:pt x="5602" y="7796"/>
                          <a:pt x="5708" y="7817"/>
                          <a:pt x="5772" y="7881"/>
                        </a:cubicBezTo>
                        <a:cubicBezTo>
                          <a:pt x="5836" y="8158"/>
                          <a:pt x="5900" y="8413"/>
                          <a:pt x="5964" y="8669"/>
                        </a:cubicBezTo>
                        <a:cubicBezTo>
                          <a:pt x="6155" y="9435"/>
                          <a:pt x="6368" y="10202"/>
                          <a:pt x="6581" y="10969"/>
                        </a:cubicBezTo>
                        <a:cubicBezTo>
                          <a:pt x="6645" y="11267"/>
                          <a:pt x="6730" y="11544"/>
                          <a:pt x="6773" y="11842"/>
                        </a:cubicBezTo>
                        <a:cubicBezTo>
                          <a:pt x="6858" y="12353"/>
                          <a:pt x="6922" y="12864"/>
                          <a:pt x="7007" y="13376"/>
                        </a:cubicBezTo>
                        <a:cubicBezTo>
                          <a:pt x="7007" y="13397"/>
                          <a:pt x="7029" y="13418"/>
                          <a:pt x="7050" y="13439"/>
                        </a:cubicBezTo>
                        <a:cubicBezTo>
                          <a:pt x="7071" y="13418"/>
                          <a:pt x="7092" y="13397"/>
                          <a:pt x="7092" y="13376"/>
                        </a:cubicBezTo>
                        <a:cubicBezTo>
                          <a:pt x="7114" y="13120"/>
                          <a:pt x="7135" y="12886"/>
                          <a:pt x="7156" y="12630"/>
                        </a:cubicBezTo>
                        <a:cubicBezTo>
                          <a:pt x="7199" y="12204"/>
                          <a:pt x="7220" y="11778"/>
                          <a:pt x="7284" y="11331"/>
                        </a:cubicBezTo>
                        <a:cubicBezTo>
                          <a:pt x="7391" y="10500"/>
                          <a:pt x="7518" y="9670"/>
                          <a:pt x="7625" y="8839"/>
                        </a:cubicBezTo>
                        <a:cubicBezTo>
                          <a:pt x="7667" y="8626"/>
                          <a:pt x="7731" y="8434"/>
                          <a:pt x="7667" y="8264"/>
                        </a:cubicBezTo>
                        <a:cubicBezTo>
                          <a:pt x="7731" y="8179"/>
                          <a:pt x="7817" y="8179"/>
                          <a:pt x="7880" y="8158"/>
                        </a:cubicBezTo>
                        <a:cubicBezTo>
                          <a:pt x="8243" y="8094"/>
                          <a:pt x="8605" y="8030"/>
                          <a:pt x="8945" y="7966"/>
                        </a:cubicBezTo>
                        <a:cubicBezTo>
                          <a:pt x="9584" y="7838"/>
                          <a:pt x="10223" y="7732"/>
                          <a:pt x="10862" y="7668"/>
                        </a:cubicBezTo>
                        <a:cubicBezTo>
                          <a:pt x="11224" y="7646"/>
                          <a:pt x="11608" y="7604"/>
                          <a:pt x="11970" y="7540"/>
                        </a:cubicBezTo>
                        <a:cubicBezTo>
                          <a:pt x="12523" y="7433"/>
                          <a:pt x="13077" y="7327"/>
                          <a:pt x="13631" y="7221"/>
                        </a:cubicBezTo>
                        <a:cubicBezTo>
                          <a:pt x="13673" y="7221"/>
                          <a:pt x="13716" y="7221"/>
                          <a:pt x="13737" y="7135"/>
                        </a:cubicBezTo>
                        <a:cubicBezTo>
                          <a:pt x="13460" y="7114"/>
                          <a:pt x="13205" y="7050"/>
                          <a:pt x="12949" y="7029"/>
                        </a:cubicBezTo>
                        <a:cubicBezTo>
                          <a:pt x="12481" y="6965"/>
                          <a:pt x="12033" y="6901"/>
                          <a:pt x="11586" y="6837"/>
                        </a:cubicBezTo>
                        <a:cubicBezTo>
                          <a:pt x="10926" y="6731"/>
                          <a:pt x="10266" y="6645"/>
                          <a:pt x="9606" y="6539"/>
                        </a:cubicBezTo>
                        <a:cubicBezTo>
                          <a:pt x="9201" y="6475"/>
                          <a:pt x="8796" y="6411"/>
                          <a:pt x="8392" y="6326"/>
                        </a:cubicBezTo>
                        <a:cubicBezTo>
                          <a:pt x="8008" y="6262"/>
                          <a:pt x="7987" y="6220"/>
                          <a:pt x="7966" y="5836"/>
                        </a:cubicBezTo>
                        <a:cubicBezTo>
                          <a:pt x="7923" y="5112"/>
                          <a:pt x="7880" y="4367"/>
                          <a:pt x="7838" y="3643"/>
                        </a:cubicBezTo>
                        <a:cubicBezTo>
                          <a:pt x="7795" y="2940"/>
                          <a:pt x="7731" y="2258"/>
                          <a:pt x="7689" y="1577"/>
                        </a:cubicBezTo>
                        <a:cubicBezTo>
                          <a:pt x="7646" y="1108"/>
                          <a:pt x="7625" y="640"/>
                          <a:pt x="7604" y="171"/>
                        </a:cubicBezTo>
                        <a:cubicBezTo>
                          <a:pt x="7582" y="128"/>
                          <a:pt x="7582" y="86"/>
                          <a:pt x="756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8" name="Google Shape;748;p22"/>
                  <p:cNvSpPr/>
                  <p:nvPr/>
                </p:nvSpPr>
                <p:spPr>
                  <a:xfrm flipH="1">
                    <a:off x="2185098" y="-1232949"/>
                    <a:ext cx="627966" cy="628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97" h="14714" extrusionOk="0">
                        <a:moveTo>
                          <a:pt x="7945" y="338"/>
                        </a:moveTo>
                        <a:cubicBezTo>
                          <a:pt x="7966" y="423"/>
                          <a:pt x="7966" y="465"/>
                          <a:pt x="7966" y="508"/>
                        </a:cubicBezTo>
                        <a:cubicBezTo>
                          <a:pt x="8009" y="977"/>
                          <a:pt x="8030" y="1445"/>
                          <a:pt x="8073" y="1914"/>
                        </a:cubicBezTo>
                        <a:cubicBezTo>
                          <a:pt x="8115" y="2595"/>
                          <a:pt x="8179" y="3298"/>
                          <a:pt x="8222" y="3980"/>
                        </a:cubicBezTo>
                        <a:cubicBezTo>
                          <a:pt x="8264" y="4704"/>
                          <a:pt x="8307" y="5449"/>
                          <a:pt x="8350" y="6173"/>
                        </a:cubicBezTo>
                        <a:cubicBezTo>
                          <a:pt x="8371" y="6557"/>
                          <a:pt x="8392" y="6599"/>
                          <a:pt x="8776" y="6684"/>
                        </a:cubicBezTo>
                        <a:cubicBezTo>
                          <a:pt x="9180" y="6748"/>
                          <a:pt x="9585" y="6812"/>
                          <a:pt x="9990" y="6876"/>
                        </a:cubicBezTo>
                        <a:cubicBezTo>
                          <a:pt x="10650" y="6982"/>
                          <a:pt x="11310" y="7068"/>
                          <a:pt x="11970" y="7174"/>
                        </a:cubicBezTo>
                        <a:cubicBezTo>
                          <a:pt x="12417" y="7238"/>
                          <a:pt x="12865" y="7302"/>
                          <a:pt x="13312" y="7366"/>
                        </a:cubicBezTo>
                        <a:cubicBezTo>
                          <a:pt x="13589" y="7408"/>
                          <a:pt x="13844" y="7451"/>
                          <a:pt x="14121" y="7494"/>
                        </a:cubicBezTo>
                        <a:cubicBezTo>
                          <a:pt x="14100" y="7558"/>
                          <a:pt x="14036" y="7558"/>
                          <a:pt x="13994" y="7558"/>
                        </a:cubicBezTo>
                        <a:cubicBezTo>
                          <a:pt x="13440" y="7664"/>
                          <a:pt x="12907" y="7770"/>
                          <a:pt x="12354" y="7877"/>
                        </a:cubicBezTo>
                        <a:cubicBezTo>
                          <a:pt x="11970" y="7941"/>
                          <a:pt x="11608" y="7983"/>
                          <a:pt x="11246" y="8005"/>
                        </a:cubicBezTo>
                        <a:cubicBezTo>
                          <a:pt x="10607" y="8069"/>
                          <a:pt x="9968" y="8175"/>
                          <a:pt x="9329" y="8303"/>
                        </a:cubicBezTo>
                        <a:cubicBezTo>
                          <a:pt x="8967" y="8367"/>
                          <a:pt x="8627" y="8431"/>
                          <a:pt x="8264" y="8495"/>
                        </a:cubicBezTo>
                        <a:cubicBezTo>
                          <a:pt x="8179" y="8516"/>
                          <a:pt x="8115" y="8516"/>
                          <a:pt x="8051" y="8601"/>
                        </a:cubicBezTo>
                        <a:cubicBezTo>
                          <a:pt x="8115" y="8793"/>
                          <a:pt x="8030" y="8984"/>
                          <a:pt x="8009" y="9176"/>
                        </a:cubicBezTo>
                        <a:cubicBezTo>
                          <a:pt x="7902" y="10007"/>
                          <a:pt x="7775" y="10837"/>
                          <a:pt x="7668" y="11668"/>
                        </a:cubicBezTo>
                        <a:cubicBezTo>
                          <a:pt x="7604" y="12115"/>
                          <a:pt x="7583" y="12541"/>
                          <a:pt x="7540" y="12967"/>
                        </a:cubicBezTo>
                        <a:cubicBezTo>
                          <a:pt x="7519" y="13223"/>
                          <a:pt x="7498" y="13457"/>
                          <a:pt x="7476" y="13713"/>
                        </a:cubicBezTo>
                        <a:cubicBezTo>
                          <a:pt x="7476" y="13734"/>
                          <a:pt x="7455" y="13755"/>
                          <a:pt x="7434" y="13798"/>
                        </a:cubicBezTo>
                        <a:cubicBezTo>
                          <a:pt x="7413" y="13755"/>
                          <a:pt x="7391" y="13734"/>
                          <a:pt x="7391" y="13713"/>
                        </a:cubicBezTo>
                        <a:cubicBezTo>
                          <a:pt x="7306" y="13201"/>
                          <a:pt x="7242" y="12690"/>
                          <a:pt x="7157" y="12179"/>
                        </a:cubicBezTo>
                        <a:cubicBezTo>
                          <a:pt x="7114" y="11881"/>
                          <a:pt x="7029" y="11604"/>
                          <a:pt x="6965" y="11306"/>
                        </a:cubicBezTo>
                        <a:cubicBezTo>
                          <a:pt x="6752" y="10539"/>
                          <a:pt x="6539" y="9772"/>
                          <a:pt x="6348" y="9006"/>
                        </a:cubicBezTo>
                        <a:cubicBezTo>
                          <a:pt x="6262" y="8750"/>
                          <a:pt x="6220" y="8495"/>
                          <a:pt x="6135" y="8218"/>
                        </a:cubicBezTo>
                        <a:cubicBezTo>
                          <a:pt x="6071" y="8154"/>
                          <a:pt x="5986" y="8133"/>
                          <a:pt x="5879" y="8111"/>
                        </a:cubicBezTo>
                        <a:cubicBezTo>
                          <a:pt x="5198" y="7920"/>
                          <a:pt x="4495" y="7770"/>
                          <a:pt x="3792" y="7621"/>
                        </a:cubicBezTo>
                        <a:cubicBezTo>
                          <a:pt x="2727" y="7408"/>
                          <a:pt x="1662" y="7195"/>
                          <a:pt x="597" y="6982"/>
                        </a:cubicBezTo>
                        <a:cubicBezTo>
                          <a:pt x="533" y="6961"/>
                          <a:pt x="448" y="6961"/>
                          <a:pt x="384" y="6876"/>
                        </a:cubicBezTo>
                        <a:cubicBezTo>
                          <a:pt x="2408" y="6642"/>
                          <a:pt x="4410" y="6535"/>
                          <a:pt x="6390" y="6258"/>
                        </a:cubicBezTo>
                        <a:cubicBezTo>
                          <a:pt x="6518" y="5790"/>
                          <a:pt x="6646" y="5364"/>
                          <a:pt x="6752" y="4917"/>
                        </a:cubicBezTo>
                        <a:cubicBezTo>
                          <a:pt x="6880" y="4469"/>
                          <a:pt x="6987" y="4043"/>
                          <a:pt x="7093" y="3596"/>
                        </a:cubicBezTo>
                        <a:cubicBezTo>
                          <a:pt x="7349" y="2595"/>
                          <a:pt x="7604" y="1594"/>
                          <a:pt x="7860" y="593"/>
                        </a:cubicBezTo>
                        <a:cubicBezTo>
                          <a:pt x="7860" y="529"/>
                          <a:pt x="7902" y="465"/>
                          <a:pt x="7945" y="338"/>
                        </a:cubicBezTo>
                        <a:close/>
                        <a:moveTo>
                          <a:pt x="7971" y="1"/>
                        </a:moveTo>
                        <a:cubicBezTo>
                          <a:pt x="7946" y="1"/>
                          <a:pt x="7920" y="13"/>
                          <a:pt x="7902" y="39"/>
                        </a:cubicBezTo>
                        <a:cubicBezTo>
                          <a:pt x="7860" y="61"/>
                          <a:pt x="7817" y="125"/>
                          <a:pt x="7817" y="167"/>
                        </a:cubicBezTo>
                        <a:cubicBezTo>
                          <a:pt x="7775" y="274"/>
                          <a:pt x="7732" y="380"/>
                          <a:pt x="7689" y="508"/>
                        </a:cubicBezTo>
                        <a:cubicBezTo>
                          <a:pt x="7540" y="1147"/>
                          <a:pt x="7370" y="1786"/>
                          <a:pt x="7200" y="2425"/>
                        </a:cubicBezTo>
                        <a:cubicBezTo>
                          <a:pt x="6923" y="3575"/>
                          <a:pt x="6667" y="4725"/>
                          <a:pt x="6326" y="5854"/>
                        </a:cubicBezTo>
                        <a:cubicBezTo>
                          <a:pt x="6305" y="5939"/>
                          <a:pt x="6262" y="6024"/>
                          <a:pt x="6241" y="6109"/>
                        </a:cubicBezTo>
                        <a:cubicBezTo>
                          <a:pt x="6135" y="6131"/>
                          <a:pt x="6028" y="6152"/>
                          <a:pt x="5922" y="6152"/>
                        </a:cubicBezTo>
                        <a:cubicBezTo>
                          <a:pt x="5517" y="6194"/>
                          <a:pt x="5091" y="6237"/>
                          <a:pt x="4686" y="6280"/>
                        </a:cubicBezTo>
                        <a:cubicBezTo>
                          <a:pt x="4048" y="6344"/>
                          <a:pt x="3409" y="6407"/>
                          <a:pt x="2770" y="6471"/>
                        </a:cubicBezTo>
                        <a:cubicBezTo>
                          <a:pt x="1982" y="6557"/>
                          <a:pt x="1194" y="6620"/>
                          <a:pt x="384" y="6706"/>
                        </a:cubicBezTo>
                        <a:cubicBezTo>
                          <a:pt x="278" y="6727"/>
                          <a:pt x="171" y="6748"/>
                          <a:pt x="86" y="6791"/>
                        </a:cubicBezTo>
                        <a:cubicBezTo>
                          <a:pt x="1" y="6833"/>
                          <a:pt x="1" y="6961"/>
                          <a:pt x="65" y="6982"/>
                        </a:cubicBezTo>
                        <a:cubicBezTo>
                          <a:pt x="150" y="7025"/>
                          <a:pt x="257" y="7068"/>
                          <a:pt x="342" y="7089"/>
                        </a:cubicBezTo>
                        <a:cubicBezTo>
                          <a:pt x="938" y="7217"/>
                          <a:pt x="1534" y="7345"/>
                          <a:pt x="2131" y="7472"/>
                        </a:cubicBezTo>
                        <a:cubicBezTo>
                          <a:pt x="3110" y="7664"/>
                          <a:pt x="4069" y="7856"/>
                          <a:pt x="5027" y="8069"/>
                        </a:cubicBezTo>
                        <a:cubicBezTo>
                          <a:pt x="5347" y="8133"/>
                          <a:pt x="5666" y="8239"/>
                          <a:pt x="5986" y="8303"/>
                        </a:cubicBezTo>
                        <a:cubicBezTo>
                          <a:pt x="6028" y="8452"/>
                          <a:pt x="6050" y="8580"/>
                          <a:pt x="6092" y="8708"/>
                        </a:cubicBezTo>
                        <a:cubicBezTo>
                          <a:pt x="6262" y="9389"/>
                          <a:pt x="6454" y="10049"/>
                          <a:pt x="6625" y="10710"/>
                        </a:cubicBezTo>
                        <a:cubicBezTo>
                          <a:pt x="6923" y="11711"/>
                          <a:pt x="7136" y="12712"/>
                          <a:pt x="7221" y="13755"/>
                        </a:cubicBezTo>
                        <a:cubicBezTo>
                          <a:pt x="7242" y="14011"/>
                          <a:pt x="7285" y="14266"/>
                          <a:pt x="7306" y="14522"/>
                        </a:cubicBezTo>
                        <a:cubicBezTo>
                          <a:pt x="7327" y="14586"/>
                          <a:pt x="7327" y="14628"/>
                          <a:pt x="7370" y="14692"/>
                        </a:cubicBezTo>
                        <a:cubicBezTo>
                          <a:pt x="7370" y="14692"/>
                          <a:pt x="7413" y="14714"/>
                          <a:pt x="7434" y="14714"/>
                        </a:cubicBezTo>
                        <a:cubicBezTo>
                          <a:pt x="7455" y="14714"/>
                          <a:pt x="7498" y="14692"/>
                          <a:pt x="7519" y="14671"/>
                        </a:cubicBezTo>
                        <a:cubicBezTo>
                          <a:pt x="7540" y="14650"/>
                          <a:pt x="7540" y="14607"/>
                          <a:pt x="7540" y="14586"/>
                        </a:cubicBezTo>
                        <a:cubicBezTo>
                          <a:pt x="7562" y="14458"/>
                          <a:pt x="7583" y="14330"/>
                          <a:pt x="7583" y="14181"/>
                        </a:cubicBezTo>
                        <a:cubicBezTo>
                          <a:pt x="7647" y="13542"/>
                          <a:pt x="7689" y="12903"/>
                          <a:pt x="7775" y="12264"/>
                        </a:cubicBezTo>
                        <a:cubicBezTo>
                          <a:pt x="7881" y="11285"/>
                          <a:pt x="8030" y="10326"/>
                          <a:pt x="8158" y="9347"/>
                        </a:cubicBezTo>
                        <a:cubicBezTo>
                          <a:pt x="8179" y="9134"/>
                          <a:pt x="8222" y="8899"/>
                          <a:pt x="8264" y="8665"/>
                        </a:cubicBezTo>
                        <a:cubicBezTo>
                          <a:pt x="8371" y="8644"/>
                          <a:pt x="8477" y="8622"/>
                          <a:pt x="8584" y="8601"/>
                        </a:cubicBezTo>
                        <a:cubicBezTo>
                          <a:pt x="8839" y="8559"/>
                          <a:pt x="9116" y="8516"/>
                          <a:pt x="9372" y="8473"/>
                        </a:cubicBezTo>
                        <a:cubicBezTo>
                          <a:pt x="9990" y="8324"/>
                          <a:pt x="10607" y="8239"/>
                          <a:pt x="11246" y="8175"/>
                        </a:cubicBezTo>
                        <a:cubicBezTo>
                          <a:pt x="11715" y="8133"/>
                          <a:pt x="12205" y="8069"/>
                          <a:pt x="12673" y="7983"/>
                        </a:cubicBezTo>
                        <a:cubicBezTo>
                          <a:pt x="13269" y="7898"/>
                          <a:pt x="13844" y="7770"/>
                          <a:pt x="14441" y="7664"/>
                        </a:cubicBezTo>
                        <a:cubicBezTo>
                          <a:pt x="14505" y="7643"/>
                          <a:pt x="14590" y="7643"/>
                          <a:pt x="14654" y="7600"/>
                        </a:cubicBezTo>
                        <a:cubicBezTo>
                          <a:pt x="14675" y="7600"/>
                          <a:pt x="14696" y="7558"/>
                          <a:pt x="14696" y="7536"/>
                        </a:cubicBezTo>
                        <a:cubicBezTo>
                          <a:pt x="14696" y="7494"/>
                          <a:pt x="14675" y="7451"/>
                          <a:pt x="14654" y="7451"/>
                        </a:cubicBezTo>
                        <a:cubicBezTo>
                          <a:pt x="14547" y="7408"/>
                          <a:pt x="14462" y="7366"/>
                          <a:pt x="14356" y="7366"/>
                        </a:cubicBezTo>
                        <a:cubicBezTo>
                          <a:pt x="13972" y="7302"/>
                          <a:pt x="13589" y="7238"/>
                          <a:pt x="13206" y="7174"/>
                        </a:cubicBezTo>
                        <a:cubicBezTo>
                          <a:pt x="12503" y="7068"/>
                          <a:pt x="11800" y="6982"/>
                          <a:pt x="11118" y="6876"/>
                        </a:cubicBezTo>
                        <a:cubicBezTo>
                          <a:pt x="10373" y="6748"/>
                          <a:pt x="9628" y="6642"/>
                          <a:pt x="8882" y="6535"/>
                        </a:cubicBezTo>
                        <a:cubicBezTo>
                          <a:pt x="8776" y="6514"/>
                          <a:pt x="8648" y="6514"/>
                          <a:pt x="8520" y="6386"/>
                        </a:cubicBezTo>
                        <a:lnTo>
                          <a:pt x="8520" y="6407"/>
                        </a:lnTo>
                        <a:cubicBezTo>
                          <a:pt x="8520" y="6280"/>
                          <a:pt x="8520" y="6173"/>
                          <a:pt x="8499" y="6067"/>
                        </a:cubicBezTo>
                        <a:cubicBezTo>
                          <a:pt x="8477" y="5492"/>
                          <a:pt x="8456" y="4917"/>
                          <a:pt x="8414" y="4342"/>
                        </a:cubicBezTo>
                        <a:cubicBezTo>
                          <a:pt x="8371" y="3852"/>
                          <a:pt x="8328" y="3383"/>
                          <a:pt x="8286" y="2893"/>
                        </a:cubicBezTo>
                        <a:cubicBezTo>
                          <a:pt x="8243" y="2191"/>
                          <a:pt x="8222" y="1509"/>
                          <a:pt x="8179" y="806"/>
                        </a:cubicBezTo>
                        <a:cubicBezTo>
                          <a:pt x="8158" y="615"/>
                          <a:pt x="8137" y="444"/>
                          <a:pt x="8115" y="252"/>
                        </a:cubicBezTo>
                        <a:cubicBezTo>
                          <a:pt x="8115" y="189"/>
                          <a:pt x="8094" y="125"/>
                          <a:pt x="8051" y="61"/>
                        </a:cubicBezTo>
                        <a:cubicBezTo>
                          <a:pt x="8039" y="24"/>
                          <a:pt x="8005" y="1"/>
                          <a:pt x="79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9" name="Google Shape;749;p22"/>
                <p:cNvGrpSpPr/>
                <p:nvPr/>
              </p:nvGrpSpPr>
              <p:grpSpPr>
                <a:xfrm>
                  <a:off x="85242" y="755487"/>
                  <a:ext cx="72420" cy="59171"/>
                  <a:chOff x="1081830" y="1265825"/>
                  <a:chExt cx="72420" cy="59171"/>
                </a:xfrm>
              </p:grpSpPr>
              <p:sp>
                <p:nvSpPr>
                  <p:cNvPr id="750" name="Google Shape;750;p22"/>
                  <p:cNvSpPr/>
                  <p:nvPr/>
                </p:nvSpPr>
                <p:spPr>
                  <a:xfrm>
                    <a:off x="1081830" y="1265825"/>
                    <a:ext cx="72420" cy="5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1045" extrusionOk="0">
                        <a:moveTo>
                          <a:pt x="550" y="164"/>
                        </a:moveTo>
                        <a:cubicBezTo>
                          <a:pt x="681" y="164"/>
                          <a:pt x="819" y="202"/>
                          <a:pt x="895" y="279"/>
                        </a:cubicBezTo>
                        <a:cubicBezTo>
                          <a:pt x="1023" y="407"/>
                          <a:pt x="1023" y="598"/>
                          <a:pt x="895" y="726"/>
                        </a:cubicBezTo>
                        <a:cubicBezTo>
                          <a:pt x="810" y="833"/>
                          <a:pt x="682" y="875"/>
                          <a:pt x="533" y="875"/>
                        </a:cubicBezTo>
                        <a:cubicBezTo>
                          <a:pt x="448" y="875"/>
                          <a:pt x="405" y="833"/>
                          <a:pt x="341" y="769"/>
                        </a:cubicBezTo>
                        <a:cubicBezTo>
                          <a:pt x="299" y="726"/>
                          <a:pt x="192" y="726"/>
                          <a:pt x="192" y="641"/>
                        </a:cubicBezTo>
                        <a:cubicBezTo>
                          <a:pt x="192" y="556"/>
                          <a:pt x="192" y="449"/>
                          <a:pt x="214" y="364"/>
                        </a:cubicBezTo>
                        <a:cubicBezTo>
                          <a:pt x="235" y="322"/>
                          <a:pt x="278" y="258"/>
                          <a:pt x="320" y="215"/>
                        </a:cubicBezTo>
                        <a:cubicBezTo>
                          <a:pt x="380" y="181"/>
                          <a:pt x="463" y="164"/>
                          <a:pt x="550" y="164"/>
                        </a:cubicBezTo>
                        <a:close/>
                        <a:moveTo>
                          <a:pt x="553" y="0"/>
                        </a:moveTo>
                        <a:cubicBezTo>
                          <a:pt x="503" y="0"/>
                          <a:pt x="454" y="7"/>
                          <a:pt x="405" y="23"/>
                        </a:cubicBezTo>
                        <a:cubicBezTo>
                          <a:pt x="192" y="66"/>
                          <a:pt x="65" y="194"/>
                          <a:pt x="22" y="407"/>
                        </a:cubicBezTo>
                        <a:cubicBezTo>
                          <a:pt x="1" y="620"/>
                          <a:pt x="22" y="790"/>
                          <a:pt x="214" y="939"/>
                        </a:cubicBezTo>
                        <a:cubicBezTo>
                          <a:pt x="320" y="1010"/>
                          <a:pt x="438" y="1044"/>
                          <a:pt x="555" y="1044"/>
                        </a:cubicBezTo>
                        <a:cubicBezTo>
                          <a:pt x="717" y="1044"/>
                          <a:pt x="878" y="978"/>
                          <a:pt x="1002" y="854"/>
                        </a:cubicBezTo>
                        <a:cubicBezTo>
                          <a:pt x="1279" y="577"/>
                          <a:pt x="1172" y="151"/>
                          <a:pt x="810" y="45"/>
                        </a:cubicBezTo>
                        <a:cubicBezTo>
                          <a:pt x="718" y="18"/>
                          <a:pt x="634" y="0"/>
                          <a:pt x="55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1" name="Google Shape;751;p22"/>
                  <p:cNvSpPr/>
                  <p:nvPr/>
                </p:nvSpPr>
                <p:spPr>
                  <a:xfrm>
                    <a:off x="1092701" y="1275054"/>
                    <a:ext cx="47053" cy="40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1" h="713" extrusionOk="0">
                        <a:moveTo>
                          <a:pt x="358" y="1"/>
                        </a:moveTo>
                        <a:cubicBezTo>
                          <a:pt x="271" y="1"/>
                          <a:pt x="188" y="18"/>
                          <a:pt x="128" y="52"/>
                        </a:cubicBezTo>
                        <a:cubicBezTo>
                          <a:pt x="86" y="95"/>
                          <a:pt x="43" y="159"/>
                          <a:pt x="22" y="201"/>
                        </a:cubicBezTo>
                        <a:cubicBezTo>
                          <a:pt x="0" y="286"/>
                          <a:pt x="0" y="393"/>
                          <a:pt x="0" y="478"/>
                        </a:cubicBezTo>
                        <a:cubicBezTo>
                          <a:pt x="0" y="563"/>
                          <a:pt x="107" y="563"/>
                          <a:pt x="149" y="606"/>
                        </a:cubicBezTo>
                        <a:cubicBezTo>
                          <a:pt x="213" y="670"/>
                          <a:pt x="256" y="712"/>
                          <a:pt x="341" y="712"/>
                        </a:cubicBezTo>
                        <a:cubicBezTo>
                          <a:pt x="490" y="712"/>
                          <a:pt x="618" y="670"/>
                          <a:pt x="703" y="563"/>
                        </a:cubicBezTo>
                        <a:cubicBezTo>
                          <a:pt x="831" y="435"/>
                          <a:pt x="831" y="244"/>
                          <a:pt x="703" y="116"/>
                        </a:cubicBezTo>
                        <a:cubicBezTo>
                          <a:pt x="627" y="39"/>
                          <a:pt x="489" y="1"/>
                          <a:pt x="35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52" name="Google Shape;752;p22"/>
              <p:cNvGrpSpPr/>
              <p:nvPr/>
            </p:nvGrpSpPr>
            <p:grpSpPr>
              <a:xfrm flipH="1">
                <a:off x="8397864" y="4324278"/>
                <a:ext cx="627972" cy="692132"/>
                <a:chOff x="85242" y="122526"/>
                <a:chExt cx="627972" cy="692132"/>
              </a:xfrm>
            </p:grpSpPr>
            <p:grpSp>
              <p:nvGrpSpPr>
                <p:cNvPr id="753" name="Google Shape;753;p22"/>
                <p:cNvGrpSpPr/>
                <p:nvPr/>
              </p:nvGrpSpPr>
              <p:grpSpPr>
                <a:xfrm>
                  <a:off x="85248" y="122526"/>
                  <a:ext cx="627966" cy="628619"/>
                  <a:chOff x="2185098" y="-1232949"/>
                  <a:chExt cx="627966" cy="628619"/>
                </a:xfrm>
              </p:grpSpPr>
              <p:sp>
                <p:nvSpPr>
                  <p:cNvPr id="754" name="Google Shape;754;p22"/>
                  <p:cNvSpPr/>
                  <p:nvPr/>
                </p:nvSpPr>
                <p:spPr>
                  <a:xfrm flipH="1">
                    <a:off x="2209666" y="-1218552"/>
                    <a:ext cx="586990" cy="5741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38" h="13440" extrusionOk="0">
                        <a:moveTo>
                          <a:pt x="7561" y="1"/>
                        </a:moveTo>
                        <a:cubicBezTo>
                          <a:pt x="7518" y="107"/>
                          <a:pt x="7476" y="192"/>
                          <a:pt x="7476" y="256"/>
                        </a:cubicBezTo>
                        <a:cubicBezTo>
                          <a:pt x="7220" y="1257"/>
                          <a:pt x="6965" y="2258"/>
                          <a:pt x="6709" y="3259"/>
                        </a:cubicBezTo>
                        <a:cubicBezTo>
                          <a:pt x="6603" y="3706"/>
                          <a:pt x="6496" y="4132"/>
                          <a:pt x="6390" y="4580"/>
                        </a:cubicBezTo>
                        <a:cubicBezTo>
                          <a:pt x="6262" y="5027"/>
                          <a:pt x="6134" y="5453"/>
                          <a:pt x="6006" y="5921"/>
                        </a:cubicBezTo>
                        <a:cubicBezTo>
                          <a:pt x="4026" y="6198"/>
                          <a:pt x="2024" y="6305"/>
                          <a:pt x="0" y="6539"/>
                        </a:cubicBezTo>
                        <a:cubicBezTo>
                          <a:pt x="64" y="6624"/>
                          <a:pt x="149" y="6624"/>
                          <a:pt x="213" y="6645"/>
                        </a:cubicBezTo>
                        <a:cubicBezTo>
                          <a:pt x="1278" y="6858"/>
                          <a:pt x="2343" y="7071"/>
                          <a:pt x="3408" y="7284"/>
                        </a:cubicBezTo>
                        <a:cubicBezTo>
                          <a:pt x="4111" y="7433"/>
                          <a:pt x="4814" y="7583"/>
                          <a:pt x="5495" y="7774"/>
                        </a:cubicBezTo>
                        <a:cubicBezTo>
                          <a:pt x="5602" y="7796"/>
                          <a:pt x="5708" y="7817"/>
                          <a:pt x="5772" y="7881"/>
                        </a:cubicBezTo>
                        <a:cubicBezTo>
                          <a:pt x="5836" y="8158"/>
                          <a:pt x="5900" y="8413"/>
                          <a:pt x="5964" y="8669"/>
                        </a:cubicBezTo>
                        <a:cubicBezTo>
                          <a:pt x="6155" y="9435"/>
                          <a:pt x="6368" y="10202"/>
                          <a:pt x="6581" y="10969"/>
                        </a:cubicBezTo>
                        <a:cubicBezTo>
                          <a:pt x="6645" y="11267"/>
                          <a:pt x="6730" y="11544"/>
                          <a:pt x="6773" y="11842"/>
                        </a:cubicBezTo>
                        <a:cubicBezTo>
                          <a:pt x="6858" y="12353"/>
                          <a:pt x="6922" y="12864"/>
                          <a:pt x="7007" y="13376"/>
                        </a:cubicBezTo>
                        <a:cubicBezTo>
                          <a:pt x="7007" y="13397"/>
                          <a:pt x="7029" y="13418"/>
                          <a:pt x="7050" y="13439"/>
                        </a:cubicBezTo>
                        <a:cubicBezTo>
                          <a:pt x="7071" y="13418"/>
                          <a:pt x="7092" y="13397"/>
                          <a:pt x="7092" y="13376"/>
                        </a:cubicBezTo>
                        <a:cubicBezTo>
                          <a:pt x="7114" y="13120"/>
                          <a:pt x="7135" y="12886"/>
                          <a:pt x="7156" y="12630"/>
                        </a:cubicBezTo>
                        <a:cubicBezTo>
                          <a:pt x="7199" y="12204"/>
                          <a:pt x="7220" y="11778"/>
                          <a:pt x="7284" y="11331"/>
                        </a:cubicBezTo>
                        <a:cubicBezTo>
                          <a:pt x="7391" y="10500"/>
                          <a:pt x="7518" y="9670"/>
                          <a:pt x="7625" y="8839"/>
                        </a:cubicBezTo>
                        <a:cubicBezTo>
                          <a:pt x="7667" y="8626"/>
                          <a:pt x="7731" y="8434"/>
                          <a:pt x="7667" y="8264"/>
                        </a:cubicBezTo>
                        <a:cubicBezTo>
                          <a:pt x="7731" y="8179"/>
                          <a:pt x="7817" y="8179"/>
                          <a:pt x="7880" y="8158"/>
                        </a:cubicBezTo>
                        <a:cubicBezTo>
                          <a:pt x="8243" y="8094"/>
                          <a:pt x="8605" y="8030"/>
                          <a:pt x="8945" y="7966"/>
                        </a:cubicBezTo>
                        <a:cubicBezTo>
                          <a:pt x="9584" y="7838"/>
                          <a:pt x="10223" y="7732"/>
                          <a:pt x="10862" y="7668"/>
                        </a:cubicBezTo>
                        <a:cubicBezTo>
                          <a:pt x="11224" y="7646"/>
                          <a:pt x="11608" y="7604"/>
                          <a:pt x="11970" y="7540"/>
                        </a:cubicBezTo>
                        <a:cubicBezTo>
                          <a:pt x="12523" y="7433"/>
                          <a:pt x="13077" y="7327"/>
                          <a:pt x="13631" y="7221"/>
                        </a:cubicBezTo>
                        <a:cubicBezTo>
                          <a:pt x="13673" y="7221"/>
                          <a:pt x="13716" y="7221"/>
                          <a:pt x="13737" y="7135"/>
                        </a:cubicBezTo>
                        <a:cubicBezTo>
                          <a:pt x="13460" y="7114"/>
                          <a:pt x="13205" y="7050"/>
                          <a:pt x="12949" y="7029"/>
                        </a:cubicBezTo>
                        <a:cubicBezTo>
                          <a:pt x="12481" y="6965"/>
                          <a:pt x="12033" y="6901"/>
                          <a:pt x="11586" y="6837"/>
                        </a:cubicBezTo>
                        <a:cubicBezTo>
                          <a:pt x="10926" y="6731"/>
                          <a:pt x="10266" y="6645"/>
                          <a:pt x="9606" y="6539"/>
                        </a:cubicBezTo>
                        <a:cubicBezTo>
                          <a:pt x="9201" y="6475"/>
                          <a:pt x="8796" y="6411"/>
                          <a:pt x="8392" y="6326"/>
                        </a:cubicBezTo>
                        <a:cubicBezTo>
                          <a:pt x="8008" y="6262"/>
                          <a:pt x="7987" y="6220"/>
                          <a:pt x="7966" y="5836"/>
                        </a:cubicBezTo>
                        <a:cubicBezTo>
                          <a:pt x="7923" y="5112"/>
                          <a:pt x="7880" y="4367"/>
                          <a:pt x="7838" y="3643"/>
                        </a:cubicBezTo>
                        <a:cubicBezTo>
                          <a:pt x="7795" y="2940"/>
                          <a:pt x="7731" y="2258"/>
                          <a:pt x="7689" y="1577"/>
                        </a:cubicBezTo>
                        <a:cubicBezTo>
                          <a:pt x="7646" y="1108"/>
                          <a:pt x="7625" y="640"/>
                          <a:pt x="7604" y="171"/>
                        </a:cubicBezTo>
                        <a:cubicBezTo>
                          <a:pt x="7582" y="128"/>
                          <a:pt x="7582" y="86"/>
                          <a:pt x="756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5" name="Google Shape;755;p22"/>
                  <p:cNvSpPr/>
                  <p:nvPr/>
                </p:nvSpPr>
                <p:spPr>
                  <a:xfrm flipH="1">
                    <a:off x="2185098" y="-1232949"/>
                    <a:ext cx="627966" cy="628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97" h="14714" extrusionOk="0">
                        <a:moveTo>
                          <a:pt x="7945" y="338"/>
                        </a:moveTo>
                        <a:cubicBezTo>
                          <a:pt x="7966" y="423"/>
                          <a:pt x="7966" y="465"/>
                          <a:pt x="7966" y="508"/>
                        </a:cubicBezTo>
                        <a:cubicBezTo>
                          <a:pt x="8009" y="977"/>
                          <a:pt x="8030" y="1445"/>
                          <a:pt x="8073" y="1914"/>
                        </a:cubicBezTo>
                        <a:cubicBezTo>
                          <a:pt x="8115" y="2595"/>
                          <a:pt x="8179" y="3298"/>
                          <a:pt x="8222" y="3980"/>
                        </a:cubicBezTo>
                        <a:cubicBezTo>
                          <a:pt x="8264" y="4704"/>
                          <a:pt x="8307" y="5449"/>
                          <a:pt x="8350" y="6173"/>
                        </a:cubicBezTo>
                        <a:cubicBezTo>
                          <a:pt x="8371" y="6557"/>
                          <a:pt x="8392" y="6599"/>
                          <a:pt x="8776" y="6684"/>
                        </a:cubicBezTo>
                        <a:cubicBezTo>
                          <a:pt x="9180" y="6748"/>
                          <a:pt x="9585" y="6812"/>
                          <a:pt x="9990" y="6876"/>
                        </a:cubicBezTo>
                        <a:cubicBezTo>
                          <a:pt x="10650" y="6982"/>
                          <a:pt x="11310" y="7068"/>
                          <a:pt x="11970" y="7174"/>
                        </a:cubicBezTo>
                        <a:cubicBezTo>
                          <a:pt x="12417" y="7238"/>
                          <a:pt x="12865" y="7302"/>
                          <a:pt x="13312" y="7366"/>
                        </a:cubicBezTo>
                        <a:cubicBezTo>
                          <a:pt x="13589" y="7408"/>
                          <a:pt x="13844" y="7451"/>
                          <a:pt x="14121" y="7494"/>
                        </a:cubicBezTo>
                        <a:cubicBezTo>
                          <a:pt x="14100" y="7558"/>
                          <a:pt x="14036" y="7558"/>
                          <a:pt x="13994" y="7558"/>
                        </a:cubicBezTo>
                        <a:cubicBezTo>
                          <a:pt x="13440" y="7664"/>
                          <a:pt x="12907" y="7770"/>
                          <a:pt x="12354" y="7877"/>
                        </a:cubicBezTo>
                        <a:cubicBezTo>
                          <a:pt x="11970" y="7941"/>
                          <a:pt x="11608" y="7983"/>
                          <a:pt x="11246" y="8005"/>
                        </a:cubicBezTo>
                        <a:cubicBezTo>
                          <a:pt x="10607" y="8069"/>
                          <a:pt x="9968" y="8175"/>
                          <a:pt x="9329" y="8303"/>
                        </a:cubicBezTo>
                        <a:cubicBezTo>
                          <a:pt x="8967" y="8367"/>
                          <a:pt x="8627" y="8431"/>
                          <a:pt x="8264" y="8495"/>
                        </a:cubicBezTo>
                        <a:cubicBezTo>
                          <a:pt x="8179" y="8516"/>
                          <a:pt x="8115" y="8516"/>
                          <a:pt x="8051" y="8601"/>
                        </a:cubicBezTo>
                        <a:cubicBezTo>
                          <a:pt x="8115" y="8793"/>
                          <a:pt x="8030" y="8984"/>
                          <a:pt x="8009" y="9176"/>
                        </a:cubicBezTo>
                        <a:cubicBezTo>
                          <a:pt x="7902" y="10007"/>
                          <a:pt x="7775" y="10837"/>
                          <a:pt x="7668" y="11668"/>
                        </a:cubicBezTo>
                        <a:cubicBezTo>
                          <a:pt x="7604" y="12115"/>
                          <a:pt x="7583" y="12541"/>
                          <a:pt x="7540" y="12967"/>
                        </a:cubicBezTo>
                        <a:cubicBezTo>
                          <a:pt x="7519" y="13223"/>
                          <a:pt x="7498" y="13457"/>
                          <a:pt x="7476" y="13713"/>
                        </a:cubicBezTo>
                        <a:cubicBezTo>
                          <a:pt x="7476" y="13734"/>
                          <a:pt x="7455" y="13755"/>
                          <a:pt x="7434" y="13798"/>
                        </a:cubicBezTo>
                        <a:cubicBezTo>
                          <a:pt x="7413" y="13755"/>
                          <a:pt x="7391" y="13734"/>
                          <a:pt x="7391" y="13713"/>
                        </a:cubicBezTo>
                        <a:cubicBezTo>
                          <a:pt x="7306" y="13201"/>
                          <a:pt x="7242" y="12690"/>
                          <a:pt x="7157" y="12179"/>
                        </a:cubicBezTo>
                        <a:cubicBezTo>
                          <a:pt x="7114" y="11881"/>
                          <a:pt x="7029" y="11604"/>
                          <a:pt x="6965" y="11306"/>
                        </a:cubicBezTo>
                        <a:cubicBezTo>
                          <a:pt x="6752" y="10539"/>
                          <a:pt x="6539" y="9772"/>
                          <a:pt x="6348" y="9006"/>
                        </a:cubicBezTo>
                        <a:cubicBezTo>
                          <a:pt x="6262" y="8750"/>
                          <a:pt x="6220" y="8495"/>
                          <a:pt x="6135" y="8218"/>
                        </a:cubicBezTo>
                        <a:cubicBezTo>
                          <a:pt x="6071" y="8154"/>
                          <a:pt x="5986" y="8133"/>
                          <a:pt x="5879" y="8111"/>
                        </a:cubicBezTo>
                        <a:cubicBezTo>
                          <a:pt x="5198" y="7920"/>
                          <a:pt x="4495" y="7770"/>
                          <a:pt x="3792" y="7621"/>
                        </a:cubicBezTo>
                        <a:cubicBezTo>
                          <a:pt x="2727" y="7408"/>
                          <a:pt x="1662" y="7195"/>
                          <a:pt x="597" y="6982"/>
                        </a:cubicBezTo>
                        <a:cubicBezTo>
                          <a:pt x="533" y="6961"/>
                          <a:pt x="448" y="6961"/>
                          <a:pt x="384" y="6876"/>
                        </a:cubicBezTo>
                        <a:cubicBezTo>
                          <a:pt x="2408" y="6642"/>
                          <a:pt x="4410" y="6535"/>
                          <a:pt x="6390" y="6258"/>
                        </a:cubicBezTo>
                        <a:cubicBezTo>
                          <a:pt x="6518" y="5790"/>
                          <a:pt x="6646" y="5364"/>
                          <a:pt x="6752" y="4917"/>
                        </a:cubicBezTo>
                        <a:cubicBezTo>
                          <a:pt x="6880" y="4469"/>
                          <a:pt x="6987" y="4043"/>
                          <a:pt x="7093" y="3596"/>
                        </a:cubicBezTo>
                        <a:cubicBezTo>
                          <a:pt x="7349" y="2595"/>
                          <a:pt x="7604" y="1594"/>
                          <a:pt x="7860" y="593"/>
                        </a:cubicBezTo>
                        <a:cubicBezTo>
                          <a:pt x="7860" y="529"/>
                          <a:pt x="7902" y="465"/>
                          <a:pt x="7945" y="338"/>
                        </a:cubicBezTo>
                        <a:close/>
                        <a:moveTo>
                          <a:pt x="7971" y="1"/>
                        </a:moveTo>
                        <a:cubicBezTo>
                          <a:pt x="7946" y="1"/>
                          <a:pt x="7920" y="13"/>
                          <a:pt x="7902" y="39"/>
                        </a:cubicBezTo>
                        <a:cubicBezTo>
                          <a:pt x="7860" y="61"/>
                          <a:pt x="7817" y="125"/>
                          <a:pt x="7817" y="167"/>
                        </a:cubicBezTo>
                        <a:cubicBezTo>
                          <a:pt x="7775" y="274"/>
                          <a:pt x="7732" y="380"/>
                          <a:pt x="7689" y="508"/>
                        </a:cubicBezTo>
                        <a:cubicBezTo>
                          <a:pt x="7540" y="1147"/>
                          <a:pt x="7370" y="1786"/>
                          <a:pt x="7200" y="2425"/>
                        </a:cubicBezTo>
                        <a:cubicBezTo>
                          <a:pt x="6923" y="3575"/>
                          <a:pt x="6667" y="4725"/>
                          <a:pt x="6326" y="5854"/>
                        </a:cubicBezTo>
                        <a:cubicBezTo>
                          <a:pt x="6305" y="5939"/>
                          <a:pt x="6262" y="6024"/>
                          <a:pt x="6241" y="6109"/>
                        </a:cubicBezTo>
                        <a:cubicBezTo>
                          <a:pt x="6135" y="6131"/>
                          <a:pt x="6028" y="6152"/>
                          <a:pt x="5922" y="6152"/>
                        </a:cubicBezTo>
                        <a:cubicBezTo>
                          <a:pt x="5517" y="6194"/>
                          <a:pt x="5091" y="6237"/>
                          <a:pt x="4686" y="6280"/>
                        </a:cubicBezTo>
                        <a:cubicBezTo>
                          <a:pt x="4048" y="6344"/>
                          <a:pt x="3409" y="6407"/>
                          <a:pt x="2770" y="6471"/>
                        </a:cubicBezTo>
                        <a:cubicBezTo>
                          <a:pt x="1982" y="6557"/>
                          <a:pt x="1194" y="6620"/>
                          <a:pt x="384" y="6706"/>
                        </a:cubicBezTo>
                        <a:cubicBezTo>
                          <a:pt x="278" y="6727"/>
                          <a:pt x="171" y="6748"/>
                          <a:pt x="86" y="6791"/>
                        </a:cubicBezTo>
                        <a:cubicBezTo>
                          <a:pt x="1" y="6833"/>
                          <a:pt x="1" y="6961"/>
                          <a:pt x="65" y="6982"/>
                        </a:cubicBezTo>
                        <a:cubicBezTo>
                          <a:pt x="150" y="7025"/>
                          <a:pt x="257" y="7068"/>
                          <a:pt x="342" y="7089"/>
                        </a:cubicBezTo>
                        <a:cubicBezTo>
                          <a:pt x="938" y="7217"/>
                          <a:pt x="1534" y="7345"/>
                          <a:pt x="2131" y="7472"/>
                        </a:cubicBezTo>
                        <a:cubicBezTo>
                          <a:pt x="3110" y="7664"/>
                          <a:pt x="4069" y="7856"/>
                          <a:pt x="5027" y="8069"/>
                        </a:cubicBezTo>
                        <a:cubicBezTo>
                          <a:pt x="5347" y="8133"/>
                          <a:pt x="5666" y="8239"/>
                          <a:pt x="5986" y="8303"/>
                        </a:cubicBezTo>
                        <a:cubicBezTo>
                          <a:pt x="6028" y="8452"/>
                          <a:pt x="6050" y="8580"/>
                          <a:pt x="6092" y="8708"/>
                        </a:cubicBezTo>
                        <a:cubicBezTo>
                          <a:pt x="6262" y="9389"/>
                          <a:pt x="6454" y="10049"/>
                          <a:pt x="6625" y="10710"/>
                        </a:cubicBezTo>
                        <a:cubicBezTo>
                          <a:pt x="6923" y="11711"/>
                          <a:pt x="7136" y="12712"/>
                          <a:pt x="7221" y="13755"/>
                        </a:cubicBezTo>
                        <a:cubicBezTo>
                          <a:pt x="7242" y="14011"/>
                          <a:pt x="7285" y="14266"/>
                          <a:pt x="7306" y="14522"/>
                        </a:cubicBezTo>
                        <a:cubicBezTo>
                          <a:pt x="7327" y="14586"/>
                          <a:pt x="7327" y="14628"/>
                          <a:pt x="7370" y="14692"/>
                        </a:cubicBezTo>
                        <a:cubicBezTo>
                          <a:pt x="7370" y="14692"/>
                          <a:pt x="7413" y="14714"/>
                          <a:pt x="7434" y="14714"/>
                        </a:cubicBezTo>
                        <a:cubicBezTo>
                          <a:pt x="7455" y="14714"/>
                          <a:pt x="7498" y="14692"/>
                          <a:pt x="7519" y="14671"/>
                        </a:cubicBezTo>
                        <a:cubicBezTo>
                          <a:pt x="7540" y="14650"/>
                          <a:pt x="7540" y="14607"/>
                          <a:pt x="7540" y="14586"/>
                        </a:cubicBezTo>
                        <a:cubicBezTo>
                          <a:pt x="7562" y="14458"/>
                          <a:pt x="7583" y="14330"/>
                          <a:pt x="7583" y="14181"/>
                        </a:cubicBezTo>
                        <a:cubicBezTo>
                          <a:pt x="7647" y="13542"/>
                          <a:pt x="7689" y="12903"/>
                          <a:pt x="7775" y="12264"/>
                        </a:cubicBezTo>
                        <a:cubicBezTo>
                          <a:pt x="7881" y="11285"/>
                          <a:pt x="8030" y="10326"/>
                          <a:pt x="8158" y="9347"/>
                        </a:cubicBezTo>
                        <a:cubicBezTo>
                          <a:pt x="8179" y="9134"/>
                          <a:pt x="8222" y="8899"/>
                          <a:pt x="8264" y="8665"/>
                        </a:cubicBezTo>
                        <a:cubicBezTo>
                          <a:pt x="8371" y="8644"/>
                          <a:pt x="8477" y="8622"/>
                          <a:pt x="8584" y="8601"/>
                        </a:cubicBezTo>
                        <a:cubicBezTo>
                          <a:pt x="8839" y="8559"/>
                          <a:pt x="9116" y="8516"/>
                          <a:pt x="9372" y="8473"/>
                        </a:cubicBezTo>
                        <a:cubicBezTo>
                          <a:pt x="9990" y="8324"/>
                          <a:pt x="10607" y="8239"/>
                          <a:pt x="11246" y="8175"/>
                        </a:cubicBezTo>
                        <a:cubicBezTo>
                          <a:pt x="11715" y="8133"/>
                          <a:pt x="12205" y="8069"/>
                          <a:pt x="12673" y="7983"/>
                        </a:cubicBezTo>
                        <a:cubicBezTo>
                          <a:pt x="13269" y="7898"/>
                          <a:pt x="13844" y="7770"/>
                          <a:pt x="14441" y="7664"/>
                        </a:cubicBezTo>
                        <a:cubicBezTo>
                          <a:pt x="14505" y="7643"/>
                          <a:pt x="14590" y="7643"/>
                          <a:pt x="14654" y="7600"/>
                        </a:cubicBezTo>
                        <a:cubicBezTo>
                          <a:pt x="14675" y="7600"/>
                          <a:pt x="14696" y="7558"/>
                          <a:pt x="14696" y="7536"/>
                        </a:cubicBezTo>
                        <a:cubicBezTo>
                          <a:pt x="14696" y="7494"/>
                          <a:pt x="14675" y="7451"/>
                          <a:pt x="14654" y="7451"/>
                        </a:cubicBezTo>
                        <a:cubicBezTo>
                          <a:pt x="14547" y="7408"/>
                          <a:pt x="14462" y="7366"/>
                          <a:pt x="14356" y="7366"/>
                        </a:cubicBezTo>
                        <a:cubicBezTo>
                          <a:pt x="13972" y="7302"/>
                          <a:pt x="13589" y="7238"/>
                          <a:pt x="13206" y="7174"/>
                        </a:cubicBezTo>
                        <a:cubicBezTo>
                          <a:pt x="12503" y="7068"/>
                          <a:pt x="11800" y="6982"/>
                          <a:pt x="11118" y="6876"/>
                        </a:cubicBezTo>
                        <a:cubicBezTo>
                          <a:pt x="10373" y="6748"/>
                          <a:pt x="9628" y="6642"/>
                          <a:pt x="8882" y="6535"/>
                        </a:cubicBezTo>
                        <a:cubicBezTo>
                          <a:pt x="8776" y="6514"/>
                          <a:pt x="8648" y="6514"/>
                          <a:pt x="8520" y="6386"/>
                        </a:cubicBezTo>
                        <a:lnTo>
                          <a:pt x="8520" y="6407"/>
                        </a:lnTo>
                        <a:cubicBezTo>
                          <a:pt x="8520" y="6280"/>
                          <a:pt x="8520" y="6173"/>
                          <a:pt x="8499" y="6067"/>
                        </a:cubicBezTo>
                        <a:cubicBezTo>
                          <a:pt x="8477" y="5492"/>
                          <a:pt x="8456" y="4917"/>
                          <a:pt x="8414" y="4342"/>
                        </a:cubicBezTo>
                        <a:cubicBezTo>
                          <a:pt x="8371" y="3852"/>
                          <a:pt x="8328" y="3383"/>
                          <a:pt x="8286" y="2893"/>
                        </a:cubicBezTo>
                        <a:cubicBezTo>
                          <a:pt x="8243" y="2191"/>
                          <a:pt x="8222" y="1509"/>
                          <a:pt x="8179" y="806"/>
                        </a:cubicBezTo>
                        <a:cubicBezTo>
                          <a:pt x="8158" y="615"/>
                          <a:pt x="8137" y="444"/>
                          <a:pt x="8115" y="252"/>
                        </a:cubicBezTo>
                        <a:cubicBezTo>
                          <a:pt x="8115" y="189"/>
                          <a:pt x="8094" y="125"/>
                          <a:pt x="8051" y="61"/>
                        </a:cubicBezTo>
                        <a:cubicBezTo>
                          <a:pt x="8039" y="24"/>
                          <a:pt x="8005" y="1"/>
                          <a:pt x="79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6" name="Google Shape;756;p22"/>
                <p:cNvGrpSpPr/>
                <p:nvPr/>
              </p:nvGrpSpPr>
              <p:grpSpPr>
                <a:xfrm>
                  <a:off x="85242" y="755487"/>
                  <a:ext cx="72420" cy="59171"/>
                  <a:chOff x="1081830" y="1265825"/>
                  <a:chExt cx="72420" cy="59171"/>
                </a:xfrm>
              </p:grpSpPr>
              <p:sp>
                <p:nvSpPr>
                  <p:cNvPr id="757" name="Google Shape;757;p22"/>
                  <p:cNvSpPr/>
                  <p:nvPr/>
                </p:nvSpPr>
                <p:spPr>
                  <a:xfrm>
                    <a:off x="1081830" y="1265825"/>
                    <a:ext cx="72420" cy="5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1045" extrusionOk="0">
                        <a:moveTo>
                          <a:pt x="550" y="164"/>
                        </a:moveTo>
                        <a:cubicBezTo>
                          <a:pt x="681" y="164"/>
                          <a:pt x="819" y="202"/>
                          <a:pt x="895" y="279"/>
                        </a:cubicBezTo>
                        <a:cubicBezTo>
                          <a:pt x="1023" y="407"/>
                          <a:pt x="1023" y="598"/>
                          <a:pt x="895" y="726"/>
                        </a:cubicBezTo>
                        <a:cubicBezTo>
                          <a:pt x="810" y="833"/>
                          <a:pt x="682" y="875"/>
                          <a:pt x="533" y="875"/>
                        </a:cubicBezTo>
                        <a:cubicBezTo>
                          <a:pt x="448" y="875"/>
                          <a:pt x="405" y="833"/>
                          <a:pt x="341" y="769"/>
                        </a:cubicBezTo>
                        <a:cubicBezTo>
                          <a:pt x="299" y="726"/>
                          <a:pt x="192" y="726"/>
                          <a:pt x="192" y="641"/>
                        </a:cubicBezTo>
                        <a:cubicBezTo>
                          <a:pt x="192" y="556"/>
                          <a:pt x="192" y="449"/>
                          <a:pt x="214" y="364"/>
                        </a:cubicBezTo>
                        <a:cubicBezTo>
                          <a:pt x="235" y="322"/>
                          <a:pt x="278" y="258"/>
                          <a:pt x="320" y="215"/>
                        </a:cubicBezTo>
                        <a:cubicBezTo>
                          <a:pt x="380" y="181"/>
                          <a:pt x="463" y="164"/>
                          <a:pt x="550" y="164"/>
                        </a:cubicBezTo>
                        <a:close/>
                        <a:moveTo>
                          <a:pt x="553" y="0"/>
                        </a:moveTo>
                        <a:cubicBezTo>
                          <a:pt x="503" y="0"/>
                          <a:pt x="454" y="7"/>
                          <a:pt x="405" y="23"/>
                        </a:cubicBezTo>
                        <a:cubicBezTo>
                          <a:pt x="192" y="66"/>
                          <a:pt x="65" y="194"/>
                          <a:pt x="22" y="407"/>
                        </a:cubicBezTo>
                        <a:cubicBezTo>
                          <a:pt x="1" y="620"/>
                          <a:pt x="22" y="790"/>
                          <a:pt x="214" y="939"/>
                        </a:cubicBezTo>
                        <a:cubicBezTo>
                          <a:pt x="320" y="1010"/>
                          <a:pt x="438" y="1044"/>
                          <a:pt x="555" y="1044"/>
                        </a:cubicBezTo>
                        <a:cubicBezTo>
                          <a:pt x="717" y="1044"/>
                          <a:pt x="878" y="978"/>
                          <a:pt x="1002" y="854"/>
                        </a:cubicBezTo>
                        <a:cubicBezTo>
                          <a:pt x="1279" y="577"/>
                          <a:pt x="1172" y="151"/>
                          <a:pt x="810" y="45"/>
                        </a:cubicBezTo>
                        <a:cubicBezTo>
                          <a:pt x="718" y="18"/>
                          <a:pt x="634" y="0"/>
                          <a:pt x="55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22"/>
                  <p:cNvSpPr/>
                  <p:nvPr/>
                </p:nvSpPr>
                <p:spPr>
                  <a:xfrm>
                    <a:off x="1092701" y="1275054"/>
                    <a:ext cx="47053" cy="40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1" h="713" extrusionOk="0">
                        <a:moveTo>
                          <a:pt x="358" y="1"/>
                        </a:moveTo>
                        <a:cubicBezTo>
                          <a:pt x="271" y="1"/>
                          <a:pt x="188" y="18"/>
                          <a:pt x="128" y="52"/>
                        </a:cubicBezTo>
                        <a:cubicBezTo>
                          <a:pt x="86" y="95"/>
                          <a:pt x="43" y="159"/>
                          <a:pt x="22" y="201"/>
                        </a:cubicBezTo>
                        <a:cubicBezTo>
                          <a:pt x="0" y="286"/>
                          <a:pt x="0" y="393"/>
                          <a:pt x="0" y="478"/>
                        </a:cubicBezTo>
                        <a:cubicBezTo>
                          <a:pt x="0" y="563"/>
                          <a:pt x="107" y="563"/>
                          <a:pt x="149" y="606"/>
                        </a:cubicBezTo>
                        <a:cubicBezTo>
                          <a:pt x="213" y="670"/>
                          <a:pt x="256" y="712"/>
                          <a:pt x="341" y="712"/>
                        </a:cubicBezTo>
                        <a:cubicBezTo>
                          <a:pt x="490" y="712"/>
                          <a:pt x="618" y="670"/>
                          <a:pt x="703" y="563"/>
                        </a:cubicBezTo>
                        <a:cubicBezTo>
                          <a:pt x="831" y="435"/>
                          <a:pt x="831" y="244"/>
                          <a:pt x="703" y="116"/>
                        </a:cubicBezTo>
                        <a:cubicBezTo>
                          <a:pt x="627" y="39"/>
                          <a:pt x="489" y="1"/>
                          <a:pt x="35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59" name="Google Shape;759;p22"/>
              <p:cNvGrpSpPr/>
              <p:nvPr/>
            </p:nvGrpSpPr>
            <p:grpSpPr>
              <a:xfrm>
                <a:off x="464095" y="4732764"/>
                <a:ext cx="276760" cy="271622"/>
                <a:chOff x="3490002" y="196082"/>
                <a:chExt cx="276760" cy="271622"/>
              </a:xfrm>
            </p:grpSpPr>
            <p:sp>
              <p:nvSpPr>
                <p:cNvPr id="760" name="Google Shape;760;p22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2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2" name="Google Shape;762;p22"/>
              <p:cNvGrpSpPr/>
              <p:nvPr/>
            </p:nvGrpSpPr>
            <p:grpSpPr>
              <a:xfrm>
                <a:off x="1180847" y="4732782"/>
                <a:ext cx="72420" cy="59171"/>
                <a:chOff x="1081830" y="1265825"/>
                <a:chExt cx="72420" cy="59171"/>
              </a:xfrm>
            </p:grpSpPr>
            <p:sp>
              <p:nvSpPr>
                <p:cNvPr id="763" name="Google Shape;763;p22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2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5" name="Google Shape;765;p22"/>
              <p:cNvGrpSpPr/>
              <p:nvPr/>
            </p:nvGrpSpPr>
            <p:grpSpPr>
              <a:xfrm>
                <a:off x="176382" y="4468451"/>
                <a:ext cx="276760" cy="271622"/>
                <a:chOff x="3490002" y="196082"/>
                <a:chExt cx="276760" cy="271622"/>
              </a:xfrm>
            </p:grpSpPr>
            <p:sp>
              <p:nvSpPr>
                <p:cNvPr id="766" name="Google Shape;766;p22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22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8" name="Google Shape;768;p22"/>
              <p:cNvGrpSpPr/>
              <p:nvPr/>
            </p:nvGrpSpPr>
            <p:grpSpPr>
              <a:xfrm rot="10800000">
                <a:off x="8103207" y="139114"/>
                <a:ext cx="864410" cy="535935"/>
                <a:chOff x="181652" y="4534532"/>
                <a:chExt cx="864410" cy="535935"/>
              </a:xfrm>
            </p:grpSpPr>
            <p:grpSp>
              <p:nvGrpSpPr>
                <p:cNvPr id="769" name="Google Shape;769;p22"/>
                <p:cNvGrpSpPr/>
                <p:nvPr/>
              </p:nvGrpSpPr>
              <p:grpSpPr>
                <a:xfrm>
                  <a:off x="469365" y="4798844"/>
                  <a:ext cx="276760" cy="271622"/>
                  <a:chOff x="3490002" y="196082"/>
                  <a:chExt cx="276760" cy="271622"/>
                </a:xfrm>
              </p:grpSpPr>
              <p:sp>
                <p:nvSpPr>
                  <p:cNvPr id="770" name="Google Shape;770;p22"/>
                  <p:cNvSpPr/>
                  <p:nvPr/>
                </p:nvSpPr>
                <p:spPr>
                  <a:xfrm flipH="1">
                    <a:off x="3490002" y="196082"/>
                    <a:ext cx="276760" cy="271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7" h="6063" extrusionOk="0">
                        <a:moveTo>
                          <a:pt x="3025" y="334"/>
                        </a:moveTo>
                        <a:cubicBezTo>
                          <a:pt x="3174" y="717"/>
                          <a:pt x="3216" y="1100"/>
                          <a:pt x="3323" y="1441"/>
                        </a:cubicBezTo>
                        <a:cubicBezTo>
                          <a:pt x="3408" y="1803"/>
                          <a:pt x="3472" y="2165"/>
                          <a:pt x="3557" y="2527"/>
                        </a:cubicBezTo>
                        <a:cubicBezTo>
                          <a:pt x="3621" y="2549"/>
                          <a:pt x="3663" y="2570"/>
                          <a:pt x="3727" y="2591"/>
                        </a:cubicBezTo>
                        <a:cubicBezTo>
                          <a:pt x="4302" y="2761"/>
                          <a:pt x="4899" y="2911"/>
                          <a:pt x="5474" y="3081"/>
                        </a:cubicBezTo>
                        <a:cubicBezTo>
                          <a:pt x="5559" y="3102"/>
                          <a:pt x="5644" y="3124"/>
                          <a:pt x="5729" y="3145"/>
                        </a:cubicBezTo>
                        <a:lnTo>
                          <a:pt x="5729" y="3187"/>
                        </a:lnTo>
                        <a:cubicBezTo>
                          <a:pt x="5665" y="3187"/>
                          <a:pt x="5602" y="3209"/>
                          <a:pt x="5559" y="3230"/>
                        </a:cubicBezTo>
                        <a:lnTo>
                          <a:pt x="3749" y="3464"/>
                        </a:lnTo>
                        <a:lnTo>
                          <a:pt x="3663" y="3464"/>
                        </a:lnTo>
                        <a:cubicBezTo>
                          <a:pt x="3557" y="3486"/>
                          <a:pt x="3514" y="3507"/>
                          <a:pt x="3514" y="3613"/>
                        </a:cubicBezTo>
                        <a:cubicBezTo>
                          <a:pt x="3472" y="4039"/>
                          <a:pt x="3429" y="4465"/>
                          <a:pt x="3387" y="4891"/>
                        </a:cubicBezTo>
                        <a:cubicBezTo>
                          <a:pt x="3365" y="5104"/>
                          <a:pt x="3344" y="5339"/>
                          <a:pt x="3323" y="5551"/>
                        </a:cubicBezTo>
                        <a:cubicBezTo>
                          <a:pt x="3323" y="5594"/>
                          <a:pt x="3301" y="5615"/>
                          <a:pt x="3301" y="5615"/>
                        </a:cubicBezTo>
                        <a:cubicBezTo>
                          <a:pt x="3216" y="5615"/>
                          <a:pt x="3216" y="5573"/>
                          <a:pt x="3216" y="5530"/>
                        </a:cubicBezTo>
                        <a:cubicBezTo>
                          <a:pt x="3046" y="4998"/>
                          <a:pt x="2897" y="4444"/>
                          <a:pt x="2748" y="3912"/>
                        </a:cubicBezTo>
                        <a:cubicBezTo>
                          <a:pt x="2641" y="3550"/>
                          <a:pt x="2684" y="3613"/>
                          <a:pt x="2343" y="3507"/>
                        </a:cubicBezTo>
                        <a:cubicBezTo>
                          <a:pt x="1917" y="3400"/>
                          <a:pt x="1470" y="3358"/>
                          <a:pt x="1023" y="3294"/>
                        </a:cubicBezTo>
                        <a:cubicBezTo>
                          <a:pt x="873" y="3273"/>
                          <a:pt x="703" y="3251"/>
                          <a:pt x="554" y="3230"/>
                        </a:cubicBezTo>
                        <a:cubicBezTo>
                          <a:pt x="533" y="3230"/>
                          <a:pt x="511" y="3187"/>
                          <a:pt x="469" y="3166"/>
                        </a:cubicBezTo>
                        <a:cubicBezTo>
                          <a:pt x="554" y="3145"/>
                          <a:pt x="618" y="3102"/>
                          <a:pt x="703" y="3081"/>
                        </a:cubicBezTo>
                        <a:cubicBezTo>
                          <a:pt x="1278" y="2932"/>
                          <a:pt x="1853" y="2761"/>
                          <a:pt x="2428" y="2612"/>
                        </a:cubicBezTo>
                        <a:cubicBezTo>
                          <a:pt x="2577" y="2570"/>
                          <a:pt x="2662" y="2506"/>
                          <a:pt x="2705" y="2357"/>
                        </a:cubicBezTo>
                        <a:cubicBezTo>
                          <a:pt x="2748" y="2101"/>
                          <a:pt x="2790" y="1846"/>
                          <a:pt x="2833" y="1569"/>
                        </a:cubicBezTo>
                        <a:cubicBezTo>
                          <a:pt x="2875" y="1271"/>
                          <a:pt x="2918" y="972"/>
                          <a:pt x="2961" y="653"/>
                        </a:cubicBezTo>
                        <a:cubicBezTo>
                          <a:pt x="2961" y="568"/>
                          <a:pt x="3003" y="483"/>
                          <a:pt x="3025" y="334"/>
                        </a:cubicBezTo>
                        <a:close/>
                        <a:moveTo>
                          <a:pt x="3015" y="0"/>
                        </a:moveTo>
                        <a:cubicBezTo>
                          <a:pt x="2983" y="0"/>
                          <a:pt x="2943" y="10"/>
                          <a:pt x="2918" y="35"/>
                        </a:cubicBezTo>
                        <a:cubicBezTo>
                          <a:pt x="2897" y="99"/>
                          <a:pt x="2875" y="163"/>
                          <a:pt x="2854" y="248"/>
                        </a:cubicBezTo>
                        <a:cubicBezTo>
                          <a:pt x="2833" y="397"/>
                          <a:pt x="2790" y="568"/>
                          <a:pt x="2769" y="717"/>
                        </a:cubicBezTo>
                        <a:cubicBezTo>
                          <a:pt x="2726" y="1122"/>
                          <a:pt x="2684" y="1526"/>
                          <a:pt x="2620" y="1910"/>
                        </a:cubicBezTo>
                        <a:cubicBezTo>
                          <a:pt x="2599" y="2080"/>
                          <a:pt x="2577" y="2250"/>
                          <a:pt x="2492" y="2421"/>
                        </a:cubicBezTo>
                        <a:cubicBezTo>
                          <a:pt x="2450" y="2421"/>
                          <a:pt x="2407" y="2442"/>
                          <a:pt x="2364" y="2463"/>
                        </a:cubicBezTo>
                        <a:cubicBezTo>
                          <a:pt x="1917" y="2570"/>
                          <a:pt x="1491" y="2676"/>
                          <a:pt x="1044" y="2804"/>
                        </a:cubicBezTo>
                        <a:cubicBezTo>
                          <a:pt x="767" y="2889"/>
                          <a:pt x="469" y="2974"/>
                          <a:pt x="192" y="3060"/>
                        </a:cubicBezTo>
                        <a:cubicBezTo>
                          <a:pt x="107" y="3081"/>
                          <a:pt x="0" y="3102"/>
                          <a:pt x="22" y="3209"/>
                        </a:cubicBezTo>
                        <a:cubicBezTo>
                          <a:pt x="22" y="3294"/>
                          <a:pt x="128" y="3294"/>
                          <a:pt x="192" y="3337"/>
                        </a:cubicBezTo>
                        <a:lnTo>
                          <a:pt x="256" y="3337"/>
                        </a:lnTo>
                        <a:cubicBezTo>
                          <a:pt x="490" y="3379"/>
                          <a:pt x="746" y="3422"/>
                          <a:pt x="980" y="3464"/>
                        </a:cubicBezTo>
                        <a:cubicBezTo>
                          <a:pt x="1257" y="3507"/>
                          <a:pt x="1555" y="3528"/>
                          <a:pt x="1832" y="3571"/>
                        </a:cubicBezTo>
                        <a:cubicBezTo>
                          <a:pt x="2066" y="3613"/>
                          <a:pt x="2279" y="3656"/>
                          <a:pt x="2513" y="3741"/>
                        </a:cubicBezTo>
                        <a:cubicBezTo>
                          <a:pt x="2535" y="3848"/>
                          <a:pt x="2577" y="3933"/>
                          <a:pt x="2599" y="4018"/>
                        </a:cubicBezTo>
                        <a:cubicBezTo>
                          <a:pt x="2769" y="4593"/>
                          <a:pt x="2939" y="5168"/>
                          <a:pt x="3110" y="5743"/>
                        </a:cubicBezTo>
                        <a:cubicBezTo>
                          <a:pt x="3131" y="5828"/>
                          <a:pt x="3174" y="5914"/>
                          <a:pt x="3195" y="5999"/>
                        </a:cubicBezTo>
                        <a:cubicBezTo>
                          <a:pt x="3216" y="6041"/>
                          <a:pt x="3254" y="6063"/>
                          <a:pt x="3291" y="6063"/>
                        </a:cubicBezTo>
                        <a:cubicBezTo>
                          <a:pt x="3328" y="6063"/>
                          <a:pt x="3365" y="6041"/>
                          <a:pt x="3387" y="5999"/>
                        </a:cubicBezTo>
                        <a:cubicBezTo>
                          <a:pt x="3408" y="5956"/>
                          <a:pt x="3429" y="5892"/>
                          <a:pt x="3429" y="5850"/>
                        </a:cubicBezTo>
                        <a:cubicBezTo>
                          <a:pt x="3451" y="5722"/>
                          <a:pt x="3493" y="5594"/>
                          <a:pt x="3493" y="5466"/>
                        </a:cubicBezTo>
                        <a:cubicBezTo>
                          <a:pt x="3536" y="5040"/>
                          <a:pt x="3557" y="4614"/>
                          <a:pt x="3600" y="4167"/>
                        </a:cubicBezTo>
                        <a:cubicBezTo>
                          <a:pt x="3621" y="3997"/>
                          <a:pt x="3642" y="3805"/>
                          <a:pt x="3706" y="3656"/>
                        </a:cubicBezTo>
                        <a:cubicBezTo>
                          <a:pt x="3727" y="3635"/>
                          <a:pt x="3749" y="3635"/>
                          <a:pt x="3770" y="3635"/>
                        </a:cubicBezTo>
                        <a:cubicBezTo>
                          <a:pt x="4345" y="3550"/>
                          <a:pt x="4920" y="3486"/>
                          <a:pt x="5516" y="3400"/>
                        </a:cubicBezTo>
                        <a:cubicBezTo>
                          <a:pt x="5687" y="3379"/>
                          <a:pt x="5857" y="3337"/>
                          <a:pt x="6028" y="3294"/>
                        </a:cubicBezTo>
                        <a:cubicBezTo>
                          <a:pt x="6070" y="3294"/>
                          <a:pt x="6091" y="3273"/>
                          <a:pt x="6134" y="3251"/>
                        </a:cubicBezTo>
                        <a:cubicBezTo>
                          <a:pt x="6177" y="3209"/>
                          <a:pt x="6177" y="3124"/>
                          <a:pt x="6134" y="3102"/>
                        </a:cubicBezTo>
                        <a:cubicBezTo>
                          <a:pt x="6070" y="3060"/>
                          <a:pt x="6006" y="3038"/>
                          <a:pt x="5942" y="3017"/>
                        </a:cubicBezTo>
                        <a:cubicBezTo>
                          <a:pt x="5516" y="2911"/>
                          <a:pt x="5069" y="2804"/>
                          <a:pt x="4643" y="2698"/>
                        </a:cubicBezTo>
                        <a:cubicBezTo>
                          <a:pt x="4324" y="2612"/>
                          <a:pt x="4026" y="2527"/>
                          <a:pt x="3706" y="2421"/>
                        </a:cubicBezTo>
                        <a:lnTo>
                          <a:pt x="3706" y="2399"/>
                        </a:lnTo>
                        <a:cubicBezTo>
                          <a:pt x="3685" y="2357"/>
                          <a:pt x="3685" y="2336"/>
                          <a:pt x="3663" y="2293"/>
                        </a:cubicBezTo>
                        <a:cubicBezTo>
                          <a:pt x="3557" y="1782"/>
                          <a:pt x="3429" y="1249"/>
                          <a:pt x="3323" y="738"/>
                        </a:cubicBezTo>
                        <a:cubicBezTo>
                          <a:pt x="3280" y="547"/>
                          <a:pt x="3216" y="355"/>
                          <a:pt x="3174" y="184"/>
                        </a:cubicBezTo>
                        <a:cubicBezTo>
                          <a:pt x="3152" y="121"/>
                          <a:pt x="3110" y="78"/>
                          <a:pt x="3067" y="14"/>
                        </a:cubicBezTo>
                        <a:cubicBezTo>
                          <a:pt x="3058" y="5"/>
                          <a:pt x="3039" y="0"/>
                          <a:pt x="301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22"/>
                  <p:cNvSpPr/>
                  <p:nvPr/>
                </p:nvSpPr>
                <p:spPr>
                  <a:xfrm flipH="1">
                    <a:off x="3510030" y="211000"/>
                    <a:ext cx="236705" cy="237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3" h="5304" extrusionOk="0">
                        <a:moveTo>
                          <a:pt x="2578" y="1"/>
                        </a:moveTo>
                        <a:cubicBezTo>
                          <a:pt x="2535" y="150"/>
                          <a:pt x="2514" y="235"/>
                          <a:pt x="2514" y="341"/>
                        </a:cubicBezTo>
                        <a:cubicBezTo>
                          <a:pt x="2471" y="639"/>
                          <a:pt x="2428" y="959"/>
                          <a:pt x="2386" y="1257"/>
                        </a:cubicBezTo>
                        <a:cubicBezTo>
                          <a:pt x="2343" y="1513"/>
                          <a:pt x="2279" y="1768"/>
                          <a:pt x="2237" y="2024"/>
                        </a:cubicBezTo>
                        <a:cubicBezTo>
                          <a:pt x="2215" y="2173"/>
                          <a:pt x="2130" y="2237"/>
                          <a:pt x="1981" y="2279"/>
                        </a:cubicBezTo>
                        <a:cubicBezTo>
                          <a:pt x="1406" y="2428"/>
                          <a:pt x="831" y="2599"/>
                          <a:pt x="256" y="2748"/>
                        </a:cubicBezTo>
                        <a:cubicBezTo>
                          <a:pt x="171" y="2769"/>
                          <a:pt x="107" y="2812"/>
                          <a:pt x="1" y="2833"/>
                        </a:cubicBezTo>
                        <a:cubicBezTo>
                          <a:pt x="64" y="2876"/>
                          <a:pt x="64" y="2897"/>
                          <a:pt x="86" y="2897"/>
                        </a:cubicBezTo>
                        <a:cubicBezTo>
                          <a:pt x="256" y="2918"/>
                          <a:pt x="426" y="2940"/>
                          <a:pt x="576" y="2961"/>
                        </a:cubicBezTo>
                        <a:cubicBezTo>
                          <a:pt x="1023" y="3025"/>
                          <a:pt x="1470" y="3067"/>
                          <a:pt x="1896" y="3195"/>
                        </a:cubicBezTo>
                        <a:cubicBezTo>
                          <a:pt x="2237" y="3280"/>
                          <a:pt x="2194" y="3217"/>
                          <a:pt x="2279" y="3579"/>
                        </a:cubicBezTo>
                        <a:cubicBezTo>
                          <a:pt x="2450" y="4132"/>
                          <a:pt x="2599" y="4665"/>
                          <a:pt x="2769" y="5197"/>
                        </a:cubicBezTo>
                        <a:cubicBezTo>
                          <a:pt x="2769" y="5240"/>
                          <a:pt x="2769" y="5304"/>
                          <a:pt x="2833" y="5304"/>
                        </a:cubicBezTo>
                        <a:cubicBezTo>
                          <a:pt x="2854" y="5282"/>
                          <a:pt x="2876" y="5261"/>
                          <a:pt x="2876" y="5240"/>
                        </a:cubicBezTo>
                        <a:cubicBezTo>
                          <a:pt x="2897" y="5006"/>
                          <a:pt x="2918" y="4793"/>
                          <a:pt x="2940" y="4558"/>
                        </a:cubicBezTo>
                        <a:cubicBezTo>
                          <a:pt x="2961" y="4132"/>
                          <a:pt x="3025" y="3706"/>
                          <a:pt x="3046" y="3280"/>
                        </a:cubicBezTo>
                        <a:cubicBezTo>
                          <a:pt x="3067" y="3174"/>
                          <a:pt x="3110" y="3153"/>
                          <a:pt x="3216" y="3131"/>
                        </a:cubicBezTo>
                        <a:lnTo>
                          <a:pt x="3302" y="3131"/>
                        </a:lnTo>
                        <a:lnTo>
                          <a:pt x="5091" y="2897"/>
                        </a:lnTo>
                        <a:cubicBezTo>
                          <a:pt x="5155" y="2897"/>
                          <a:pt x="5218" y="2876"/>
                          <a:pt x="5282" y="2854"/>
                        </a:cubicBezTo>
                        <a:lnTo>
                          <a:pt x="5282" y="2812"/>
                        </a:lnTo>
                        <a:cubicBezTo>
                          <a:pt x="5197" y="2791"/>
                          <a:pt x="5112" y="2769"/>
                          <a:pt x="5027" y="2748"/>
                        </a:cubicBezTo>
                        <a:cubicBezTo>
                          <a:pt x="4430" y="2599"/>
                          <a:pt x="3855" y="2428"/>
                          <a:pt x="3280" y="2279"/>
                        </a:cubicBezTo>
                        <a:cubicBezTo>
                          <a:pt x="3216" y="2258"/>
                          <a:pt x="3153" y="2216"/>
                          <a:pt x="3110" y="2194"/>
                        </a:cubicBezTo>
                        <a:cubicBezTo>
                          <a:pt x="3025" y="1832"/>
                          <a:pt x="2961" y="1470"/>
                          <a:pt x="2854" y="1129"/>
                        </a:cubicBezTo>
                        <a:cubicBezTo>
                          <a:pt x="2769" y="767"/>
                          <a:pt x="2727" y="405"/>
                          <a:pt x="257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72" name="Google Shape;772;p22"/>
                <p:cNvGrpSpPr/>
                <p:nvPr/>
              </p:nvGrpSpPr>
              <p:grpSpPr>
                <a:xfrm>
                  <a:off x="973642" y="4739687"/>
                  <a:ext cx="72420" cy="59171"/>
                  <a:chOff x="1081830" y="1265825"/>
                  <a:chExt cx="72420" cy="59171"/>
                </a:xfrm>
              </p:grpSpPr>
              <p:sp>
                <p:nvSpPr>
                  <p:cNvPr id="773" name="Google Shape;773;p22"/>
                  <p:cNvSpPr/>
                  <p:nvPr/>
                </p:nvSpPr>
                <p:spPr>
                  <a:xfrm>
                    <a:off x="1081830" y="1265825"/>
                    <a:ext cx="72420" cy="5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1045" extrusionOk="0">
                        <a:moveTo>
                          <a:pt x="550" y="164"/>
                        </a:moveTo>
                        <a:cubicBezTo>
                          <a:pt x="681" y="164"/>
                          <a:pt x="819" y="202"/>
                          <a:pt x="895" y="279"/>
                        </a:cubicBezTo>
                        <a:cubicBezTo>
                          <a:pt x="1023" y="407"/>
                          <a:pt x="1023" y="598"/>
                          <a:pt x="895" y="726"/>
                        </a:cubicBezTo>
                        <a:cubicBezTo>
                          <a:pt x="810" y="833"/>
                          <a:pt x="682" y="875"/>
                          <a:pt x="533" y="875"/>
                        </a:cubicBezTo>
                        <a:cubicBezTo>
                          <a:pt x="448" y="875"/>
                          <a:pt x="405" y="833"/>
                          <a:pt x="341" y="769"/>
                        </a:cubicBezTo>
                        <a:cubicBezTo>
                          <a:pt x="299" y="726"/>
                          <a:pt x="192" y="726"/>
                          <a:pt x="192" y="641"/>
                        </a:cubicBezTo>
                        <a:cubicBezTo>
                          <a:pt x="192" y="556"/>
                          <a:pt x="192" y="449"/>
                          <a:pt x="214" y="364"/>
                        </a:cubicBezTo>
                        <a:cubicBezTo>
                          <a:pt x="235" y="322"/>
                          <a:pt x="278" y="258"/>
                          <a:pt x="320" y="215"/>
                        </a:cubicBezTo>
                        <a:cubicBezTo>
                          <a:pt x="380" y="181"/>
                          <a:pt x="463" y="164"/>
                          <a:pt x="550" y="164"/>
                        </a:cubicBezTo>
                        <a:close/>
                        <a:moveTo>
                          <a:pt x="553" y="0"/>
                        </a:moveTo>
                        <a:cubicBezTo>
                          <a:pt x="503" y="0"/>
                          <a:pt x="454" y="7"/>
                          <a:pt x="405" y="23"/>
                        </a:cubicBezTo>
                        <a:cubicBezTo>
                          <a:pt x="192" y="66"/>
                          <a:pt x="65" y="194"/>
                          <a:pt x="22" y="407"/>
                        </a:cubicBezTo>
                        <a:cubicBezTo>
                          <a:pt x="1" y="620"/>
                          <a:pt x="22" y="790"/>
                          <a:pt x="214" y="939"/>
                        </a:cubicBezTo>
                        <a:cubicBezTo>
                          <a:pt x="320" y="1010"/>
                          <a:pt x="438" y="1044"/>
                          <a:pt x="555" y="1044"/>
                        </a:cubicBezTo>
                        <a:cubicBezTo>
                          <a:pt x="717" y="1044"/>
                          <a:pt x="878" y="978"/>
                          <a:pt x="1002" y="854"/>
                        </a:cubicBezTo>
                        <a:cubicBezTo>
                          <a:pt x="1279" y="577"/>
                          <a:pt x="1172" y="151"/>
                          <a:pt x="810" y="45"/>
                        </a:cubicBezTo>
                        <a:cubicBezTo>
                          <a:pt x="718" y="18"/>
                          <a:pt x="634" y="0"/>
                          <a:pt x="55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22"/>
                  <p:cNvSpPr/>
                  <p:nvPr/>
                </p:nvSpPr>
                <p:spPr>
                  <a:xfrm>
                    <a:off x="1092701" y="1275054"/>
                    <a:ext cx="47053" cy="40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1" h="713" extrusionOk="0">
                        <a:moveTo>
                          <a:pt x="358" y="1"/>
                        </a:moveTo>
                        <a:cubicBezTo>
                          <a:pt x="271" y="1"/>
                          <a:pt x="188" y="18"/>
                          <a:pt x="128" y="52"/>
                        </a:cubicBezTo>
                        <a:cubicBezTo>
                          <a:pt x="86" y="95"/>
                          <a:pt x="43" y="159"/>
                          <a:pt x="22" y="201"/>
                        </a:cubicBezTo>
                        <a:cubicBezTo>
                          <a:pt x="0" y="286"/>
                          <a:pt x="0" y="393"/>
                          <a:pt x="0" y="478"/>
                        </a:cubicBezTo>
                        <a:cubicBezTo>
                          <a:pt x="0" y="563"/>
                          <a:pt x="107" y="563"/>
                          <a:pt x="149" y="606"/>
                        </a:cubicBezTo>
                        <a:cubicBezTo>
                          <a:pt x="213" y="670"/>
                          <a:pt x="256" y="712"/>
                          <a:pt x="341" y="712"/>
                        </a:cubicBezTo>
                        <a:cubicBezTo>
                          <a:pt x="490" y="712"/>
                          <a:pt x="618" y="670"/>
                          <a:pt x="703" y="563"/>
                        </a:cubicBezTo>
                        <a:cubicBezTo>
                          <a:pt x="831" y="435"/>
                          <a:pt x="831" y="244"/>
                          <a:pt x="703" y="116"/>
                        </a:cubicBezTo>
                        <a:cubicBezTo>
                          <a:pt x="627" y="39"/>
                          <a:pt x="489" y="1"/>
                          <a:pt x="35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75" name="Google Shape;775;p22"/>
                <p:cNvGrpSpPr/>
                <p:nvPr/>
              </p:nvGrpSpPr>
              <p:grpSpPr>
                <a:xfrm>
                  <a:off x="181652" y="4534532"/>
                  <a:ext cx="276760" cy="271622"/>
                  <a:chOff x="3490002" y="196082"/>
                  <a:chExt cx="276760" cy="271622"/>
                </a:xfrm>
              </p:grpSpPr>
              <p:sp>
                <p:nvSpPr>
                  <p:cNvPr id="776" name="Google Shape;776;p22"/>
                  <p:cNvSpPr/>
                  <p:nvPr/>
                </p:nvSpPr>
                <p:spPr>
                  <a:xfrm flipH="1">
                    <a:off x="3490002" y="196082"/>
                    <a:ext cx="276760" cy="271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7" h="6063" extrusionOk="0">
                        <a:moveTo>
                          <a:pt x="3025" y="334"/>
                        </a:moveTo>
                        <a:cubicBezTo>
                          <a:pt x="3174" y="717"/>
                          <a:pt x="3216" y="1100"/>
                          <a:pt x="3323" y="1441"/>
                        </a:cubicBezTo>
                        <a:cubicBezTo>
                          <a:pt x="3408" y="1803"/>
                          <a:pt x="3472" y="2165"/>
                          <a:pt x="3557" y="2527"/>
                        </a:cubicBezTo>
                        <a:cubicBezTo>
                          <a:pt x="3621" y="2549"/>
                          <a:pt x="3663" y="2570"/>
                          <a:pt x="3727" y="2591"/>
                        </a:cubicBezTo>
                        <a:cubicBezTo>
                          <a:pt x="4302" y="2761"/>
                          <a:pt x="4899" y="2911"/>
                          <a:pt x="5474" y="3081"/>
                        </a:cubicBezTo>
                        <a:cubicBezTo>
                          <a:pt x="5559" y="3102"/>
                          <a:pt x="5644" y="3124"/>
                          <a:pt x="5729" y="3145"/>
                        </a:cubicBezTo>
                        <a:lnTo>
                          <a:pt x="5729" y="3187"/>
                        </a:lnTo>
                        <a:cubicBezTo>
                          <a:pt x="5665" y="3187"/>
                          <a:pt x="5602" y="3209"/>
                          <a:pt x="5559" y="3230"/>
                        </a:cubicBezTo>
                        <a:lnTo>
                          <a:pt x="3749" y="3464"/>
                        </a:lnTo>
                        <a:lnTo>
                          <a:pt x="3663" y="3464"/>
                        </a:lnTo>
                        <a:cubicBezTo>
                          <a:pt x="3557" y="3486"/>
                          <a:pt x="3514" y="3507"/>
                          <a:pt x="3514" y="3613"/>
                        </a:cubicBezTo>
                        <a:cubicBezTo>
                          <a:pt x="3472" y="4039"/>
                          <a:pt x="3429" y="4465"/>
                          <a:pt x="3387" y="4891"/>
                        </a:cubicBezTo>
                        <a:cubicBezTo>
                          <a:pt x="3365" y="5104"/>
                          <a:pt x="3344" y="5339"/>
                          <a:pt x="3323" y="5551"/>
                        </a:cubicBezTo>
                        <a:cubicBezTo>
                          <a:pt x="3323" y="5594"/>
                          <a:pt x="3301" y="5615"/>
                          <a:pt x="3301" y="5615"/>
                        </a:cubicBezTo>
                        <a:cubicBezTo>
                          <a:pt x="3216" y="5615"/>
                          <a:pt x="3216" y="5573"/>
                          <a:pt x="3216" y="5530"/>
                        </a:cubicBezTo>
                        <a:cubicBezTo>
                          <a:pt x="3046" y="4998"/>
                          <a:pt x="2897" y="4444"/>
                          <a:pt x="2748" y="3912"/>
                        </a:cubicBezTo>
                        <a:cubicBezTo>
                          <a:pt x="2641" y="3550"/>
                          <a:pt x="2684" y="3613"/>
                          <a:pt x="2343" y="3507"/>
                        </a:cubicBezTo>
                        <a:cubicBezTo>
                          <a:pt x="1917" y="3400"/>
                          <a:pt x="1470" y="3358"/>
                          <a:pt x="1023" y="3294"/>
                        </a:cubicBezTo>
                        <a:cubicBezTo>
                          <a:pt x="873" y="3273"/>
                          <a:pt x="703" y="3251"/>
                          <a:pt x="554" y="3230"/>
                        </a:cubicBezTo>
                        <a:cubicBezTo>
                          <a:pt x="533" y="3230"/>
                          <a:pt x="511" y="3187"/>
                          <a:pt x="469" y="3166"/>
                        </a:cubicBezTo>
                        <a:cubicBezTo>
                          <a:pt x="554" y="3145"/>
                          <a:pt x="618" y="3102"/>
                          <a:pt x="703" y="3081"/>
                        </a:cubicBezTo>
                        <a:cubicBezTo>
                          <a:pt x="1278" y="2932"/>
                          <a:pt x="1853" y="2761"/>
                          <a:pt x="2428" y="2612"/>
                        </a:cubicBezTo>
                        <a:cubicBezTo>
                          <a:pt x="2577" y="2570"/>
                          <a:pt x="2662" y="2506"/>
                          <a:pt x="2705" y="2357"/>
                        </a:cubicBezTo>
                        <a:cubicBezTo>
                          <a:pt x="2748" y="2101"/>
                          <a:pt x="2790" y="1846"/>
                          <a:pt x="2833" y="1569"/>
                        </a:cubicBezTo>
                        <a:cubicBezTo>
                          <a:pt x="2875" y="1271"/>
                          <a:pt x="2918" y="972"/>
                          <a:pt x="2961" y="653"/>
                        </a:cubicBezTo>
                        <a:cubicBezTo>
                          <a:pt x="2961" y="568"/>
                          <a:pt x="3003" y="483"/>
                          <a:pt x="3025" y="334"/>
                        </a:cubicBezTo>
                        <a:close/>
                        <a:moveTo>
                          <a:pt x="3015" y="0"/>
                        </a:moveTo>
                        <a:cubicBezTo>
                          <a:pt x="2983" y="0"/>
                          <a:pt x="2943" y="10"/>
                          <a:pt x="2918" y="35"/>
                        </a:cubicBezTo>
                        <a:cubicBezTo>
                          <a:pt x="2897" y="99"/>
                          <a:pt x="2875" y="163"/>
                          <a:pt x="2854" y="248"/>
                        </a:cubicBezTo>
                        <a:cubicBezTo>
                          <a:pt x="2833" y="397"/>
                          <a:pt x="2790" y="568"/>
                          <a:pt x="2769" y="717"/>
                        </a:cubicBezTo>
                        <a:cubicBezTo>
                          <a:pt x="2726" y="1122"/>
                          <a:pt x="2684" y="1526"/>
                          <a:pt x="2620" y="1910"/>
                        </a:cubicBezTo>
                        <a:cubicBezTo>
                          <a:pt x="2599" y="2080"/>
                          <a:pt x="2577" y="2250"/>
                          <a:pt x="2492" y="2421"/>
                        </a:cubicBezTo>
                        <a:cubicBezTo>
                          <a:pt x="2450" y="2421"/>
                          <a:pt x="2407" y="2442"/>
                          <a:pt x="2364" y="2463"/>
                        </a:cubicBezTo>
                        <a:cubicBezTo>
                          <a:pt x="1917" y="2570"/>
                          <a:pt x="1491" y="2676"/>
                          <a:pt x="1044" y="2804"/>
                        </a:cubicBezTo>
                        <a:cubicBezTo>
                          <a:pt x="767" y="2889"/>
                          <a:pt x="469" y="2974"/>
                          <a:pt x="192" y="3060"/>
                        </a:cubicBezTo>
                        <a:cubicBezTo>
                          <a:pt x="107" y="3081"/>
                          <a:pt x="0" y="3102"/>
                          <a:pt x="22" y="3209"/>
                        </a:cubicBezTo>
                        <a:cubicBezTo>
                          <a:pt x="22" y="3294"/>
                          <a:pt x="128" y="3294"/>
                          <a:pt x="192" y="3337"/>
                        </a:cubicBezTo>
                        <a:lnTo>
                          <a:pt x="256" y="3337"/>
                        </a:lnTo>
                        <a:cubicBezTo>
                          <a:pt x="490" y="3379"/>
                          <a:pt x="746" y="3422"/>
                          <a:pt x="980" y="3464"/>
                        </a:cubicBezTo>
                        <a:cubicBezTo>
                          <a:pt x="1257" y="3507"/>
                          <a:pt x="1555" y="3528"/>
                          <a:pt x="1832" y="3571"/>
                        </a:cubicBezTo>
                        <a:cubicBezTo>
                          <a:pt x="2066" y="3613"/>
                          <a:pt x="2279" y="3656"/>
                          <a:pt x="2513" y="3741"/>
                        </a:cubicBezTo>
                        <a:cubicBezTo>
                          <a:pt x="2535" y="3848"/>
                          <a:pt x="2577" y="3933"/>
                          <a:pt x="2599" y="4018"/>
                        </a:cubicBezTo>
                        <a:cubicBezTo>
                          <a:pt x="2769" y="4593"/>
                          <a:pt x="2939" y="5168"/>
                          <a:pt x="3110" y="5743"/>
                        </a:cubicBezTo>
                        <a:cubicBezTo>
                          <a:pt x="3131" y="5828"/>
                          <a:pt x="3174" y="5914"/>
                          <a:pt x="3195" y="5999"/>
                        </a:cubicBezTo>
                        <a:cubicBezTo>
                          <a:pt x="3216" y="6041"/>
                          <a:pt x="3254" y="6063"/>
                          <a:pt x="3291" y="6063"/>
                        </a:cubicBezTo>
                        <a:cubicBezTo>
                          <a:pt x="3328" y="6063"/>
                          <a:pt x="3365" y="6041"/>
                          <a:pt x="3387" y="5999"/>
                        </a:cubicBezTo>
                        <a:cubicBezTo>
                          <a:pt x="3408" y="5956"/>
                          <a:pt x="3429" y="5892"/>
                          <a:pt x="3429" y="5850"/>
                        </a:cubicBezTo>
                        <a:cubicBezTo>
                          <a:pt x="3451" y="5722"/>
                          <a:pt x="3493" y="5594"/>
                          <a:pt x="3493" y="5466"/>
                        </a:cubicBezTo>
                        <a:cubicBezTo>
                          <a:pt x="3536" y="5040"/>
                          <a:pt x="3557" y="4614"/>
                          <a:pt x="3600" y="4167"/>
                        </a:cubicBezTo>
                        <a:cubicBezTo>
                          <a:pt x="3621" y="3997"/>
                          <a:pt x="3642" y="3805"/>
                          <a:pt x="3706" y="3656"/>
                        </a:cubicBezTo>
                        <a:cubicBezTo>
                          <a:pt x="3727" y="3635"/>
                          <a:pt x="3749" y="3635"/>
                          <a:pt x="3770" y="3635"/>
                        </a:cubicBezTo>
                        <a:cubicBezTo>
                          <a:pt x="4345" y="3550"/>
                          <a:pt x="4920" y="3486"/>
                          <a:pt x="5516" y="3400"/>
                        </a:cubicBezTo>
                        <a:cubicBezTo>
                          <a:pt x="5687" y="3379"/>
                          <a:pt x="5857" y="3337"/>
                          <a:pt x="6028" y="3294"/>
                        </a:cubicBezTo>
                        <a:cubicBezTo>
                          <a:pt x="6070" y="3294"/>
                          <a:pt x="6091" y="3273"/>
                          <a:pt x="6134" y="3251"/>
                        </a:cubicBezTo>
                        <a:cubicBezTo>
                          <a:pt x="6177" y="3209"/>
                          <a:pt x="6177" y="3124"/>
                          <a:pt x="6134" y="3102"/>
                        </a:cubicBezTo>
                        <a:cubicBezTo>
                          <a:pt x="6070" y="3060"/>
                          <a:pt x="6006" y="3038"/>
                          <a:pt x="5942" y="3017"/>
                        </a:cubicBezTo>
                        <a:cubicBezTo>
                          <a:pt x="5516" y="2911"/>
                          <a:pt x="5069" y="2804"/>
                          <a:pt x="4643" y="2698"/>
                        </a:cubicBezTo>
                        <a:cubicBezTo>
                          <a:pt x="4324" y="2612"/>
                          <a:pt x="4026" y="2527"/>
                          <a:pt x="3706" y="2421"/>
                        </a:cubicBezTo>
                        <a:lnTo>
                          <a:pt x="3706" y="2399"/>
                        </a:lnTo>
                        <a:cubicBezTo>
                          <a:pt x="3685" y="2357"/>
                          <a:pt x="3685" y="2336"/>
                          <a:pt x="3663" y="2293"/>
                        </a:cubicBezTo>
                        <a:cubicBezTo>
                          <a:pt x="3557" y="1782"/>
                          <a:pt x="3429" y="1249"/>
                          <a:pt x="3323" y="738"/>
                        </a:cubicBezTo>
                        <a:cubicBezTo>
                          <a:pt x="3280" y="547"/>
                          <a:pt x="3216" y="355"/>
                          <a:pt x="3174" y="184"/>
                        </a:cubicBezTo>
                        <a:cubicBezTo>
                          <a:pt x="3152" y="121"/>
                          <a:pt x="3110" y="78"/>
                          <a:pt x="3067" y="14"/>
                        </a:cubicBezTo>
                        <a:cubicBezTo>
                          <a:pt x="3058" y="5"/>
                          <a:pt x="3039" y="0"/>
                          <a:pt x="301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22"/>
                  <p:cNvSpPr/>
                  <p:nvPr/>
                </p:nvSpPr>
                <p:spPr>
                  <a:xfrm flipH="1">
                    <a:off x="3510030" y="211000"/>
                    <a:ext cx="236705" cy="237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3" h="5304" extrusionOk="0">
                        <a:moveTo>
                          <a:pt x="2578" y="1"/>
                        </a:moveTo>
                        <a:cubicBezTo>
                          <a:pt x="2535" y="150"/>
                          <a:pt x="2514" y="235"/>
                          <a:pt x="2514" y="341"/>
                        </a:cubicBezTo>
                        <a:cubicBezTo>
                          <a:pt x="2471" y="639"/>
                          <a:pt x="2428" y="959"/>
                          <a:pt x="2386" y="1257"/>
                        </a:cubicBezTo>
                        <a:cubicBezTo>
                          <a:pt x="2343" y="1513"/>
                          <a:pt x="2279" y="1768"/>
                          <a:pt x="2237" y="2024"/>
                        </a:cubicBezTo>
                        <a:cubicBezTo>
                          <a:pt x="2215" y="2173"/>
                          <a:pt x="2130" y="2237"/>
                          <a:pt x="1981" y="2279"/>
                        </a:cubicBezTo>
                        <a:cubicBezTo>
                          <a:pt x="1406" y="2428"/>
                          <a:pt x="831" y="2599"/>
                          <a:pt x="256" y="2748"/>
                        </a:cubicBezTo>
                        <a:cubicBezTo>
                          <a:pt x="171" y="2769"/>
                          <a:pt x="107" y="2812"/>
                          <a:pt x="1" y="2833"/>
                        </a:cubicBezTo>
                        <a:cubicBezTo>
                          <a:pt x="64" y="2876"/>
                          <a:pt x="64" y="2897"/>
                          <a:pt x="86" y="2897"/>
                        </a:cubicBezTo>
                        <a:cubicBezTo>
                          <a:pt x="256" y="2918"/>
                          <a:pt x="426" y="2940"/>
                          <a:pt x="576" y="2961"/>
                        </a:cubicBezTo>
                        <a:cubicBezTo>
                          <a:pt x="1023" y="3025"/>
                          <a:pt x="1470" y="3067"/>
                          <a:pt x="1896" y="3195"/>
                        </a:cubicBezTo>
                        <a:cubicBezTo>
                          <a:pt x="2237" y="3280"/>
                          <a:pt x="2194" y="3217"/>
                          <a:pt x="2279" y="3579"/>
                        </a:cubicBezTo>
                        <a:cubicBezTo>
                          <a:pt x="2450" y="4132"/>
                          <a:pt x="2599" y="4665"/>
                          <a:pt x="2769" y="5197"/>
                        </a:cubicBezTo>
                        <a:cubicBezTo>
                          <a:pt x="2769" y="5240"/>
                          <a:pt x="2769" y="5304"/>
                          <a:pt x="2833" y="5304"/>
                        </a:cubicBezTo>
                        <a:cubicBezTo>
                          <a:pt x="2854" y="5282"/>
                          <a:pt x="2876" y="5261"/>
                          <a:pt x="2876" y="5240"/>
                        </a:cubicBezTo>
                        <a:cubicBezTo>
                          <a:pt x="2897" y="5006"/>
                          <a:pt x="2918" y="4793"/>
                          <a:pt x="2940" y="4558"/>
                        </a:cubicBezTo>
                        <a:cubicBezTo>
                          <a:pt x="2961" y="4132"/>
                          <a:pt x="3025" y="3706"/>
                          <a:pt x="3046" y="3280"/>
                        </a:cubicBezTo>
                        <a:cubicBezTo>
                          <a:pt x="3067" y="3174"/>
                          <a:pt x="3110" y="3153"/>
                          <a:pt x="3216" y="3131"/>
                        </a:cubicBezTo>
                        <a:lnTo>
                          <a:pt x="3302" y="3131"/>
                        </a:lnTo>
                        <a:lnTo>
                          <a:pt x="5091" y="2897"/>
                        </a:lnTo>
                        <a:cubicBezTo>
                          <a:pt x="5155" y="2897"/>
                          <a:pt x="5218" y="2876"/>
                          <a:pt x="5282" y="2854"/>
                        </a:cubicBezTo>
                        <a:lnTo>
                          <a:pt x="5282" y="2812"/>
                        </a:lnTo>
                        <a:cubicBezTo>
                          <a:pt x="5197" y="2791"/>
                          <a:pt x="5112" y="2769"/>
                          <a:pt x="5027" y="2748"/>
                        </a:cubicBezTo>
                        <a:cubicBezTo>
                          <a:pt x="4430" y="2599"/>
                          <a:pt x="3855" y="2428"/>
                          <a:pt x="3280" y="2279"/>
                        </a:cubicBezTo>
                        <a:cubicBezTo>
                          <a:pt x="3216" y="2258"/>
                          <a:pt x="3153" y="2216"/>
                          <a:pt x="3110" y="2194"/>
                        </a:cubicBezTo>
                        <a:cubicBezTo>
                          <a:pt x="3025" y="1832"/>
                          <a:pt x="2961" y="1470"/>
                          <a:pt x="2854" y="1129"/>
                        </a:cubicBezTo>
                        <a:cubicBezTo>
                          <a:pt x="2769" y="767"/>
                          <a:pt x="2727" y="405"/>
                          <a:pt x="257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778" name="Google Shape;778;p22"/>
              <p:cNvSpPr/>
              <p:nvPr/>
            </p:nvSpPr>
            <p:spPr>
              <a:xfrm flipH="1">
                <a:off x="8902971" y="3861682"/>
                <a:ext cx="64647" cy="6553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2"/>
              <p:cNvSpPr/>
              <p:nvPr/>
            </p:nvSpPr>
            <p:spPr>
              <a:xfrm flipH="1">
                <a:off x="168558" y="1914557"/>
                <a:ext cx="64647" cy="6553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0" name="Google Shape;780;p22"/>
              <p:cNvGrpSpPr/>
              <p:nvPr/>
            </p:nvGrpSpPr>
            <p:grpSpPr>
              <a:xfrm>
                <a:off x="8764222" y="1917744"/>
                <a:ext cx="72420" cy="59171"/>
                <a:chOff x="1081830" y="1265825"/>
                <a:chExt cx="72420" cy="59171"/>
              </a:xfrm>
            </p:grpSpPr>
            <p:sp>
              <p:nvSpPr>
                <p:cNvPr id="781" name="Google Shape;781;p22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22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3" name="Google Shape;783;p22"/>
              <p:cNvGrpSpPr/>
              <p:nvPr/>
            </p:nvGrpSpPr>
            <p:grpSpPr>
              <a:xfrm>
                <a:off x="164660" y="3711857"/>
                <a:ext cx="72420" cy="59171"/>
                <a:chOff x="1081830" y="1265825"/>
                <a:chExt cx="72420" cy="59171"/>
              </a:xfrm>
            </p:grpSpPr>
            <p:sp>
              <p:nvSpPr>
                <p:cNvPr id="784" name="Google Shape;784;p22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22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6" name="Google Shape;786;p22"/>
            <p:cNvGrpSpPr/>
            <p:nvPr/>
          </p:nvGrpSpPr>
          <p:grpSpPr>
            <a:xfrm rot="10800000" flipH="1">
              <a:off x="3261089" y="4876026"/>
              <a:ext cx="72420" cy="59171"/>
              <a:chOff x="1081830" y="1265825"/>
              <a:chExt cx="72420" cy="59171"/>
            </a:xfrm>
          </p:grpSpPr>
          <p:sp>
            <p:nvSpPr>
              <p:cNvPr id="787" name="Google Shape;787;p22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9" name="Google Shape;789;p22"/>
            <p:cNvSpPr/>
            <p:nvPr/>
          </p:nvSpPr>
          <p:spPr>
            <a:xfrm flipH="1">
              <a:off x="1171704" y="4691241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2"/>
            <p:cNvSpPr/>
            <p:nvPr/>
          </p:nvSpPr>
          <p:spPr>
            <a:xfrm flipH="1">
              <a:off x="6015404" y="4691241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_1_1_1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4"/>
          <p:cNvSpPr txBox="1">
            <a:spLocks noGrp="1"/>
          </p:cNvSpPr>
          <p:nvPr>
            <p:ph type="title"/>
          </p:nvPr>
        </p:nvSpPr>
        <p:spPr>
          <a:xfrm>
            <a:off x="931150" y="1370400"/>
            <a:ext cx="28356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1"/>
          </p:nvPr>
        </p:nvSpPr>
        <p:spPr>
          <a:xfrm>
            <a:off x="931150" y="2663392"/>
            <a:ext cx="28356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 flipH="1">
            <a:off x="102920" y="145751"/>
            <a:ext cx="8938160" cy="4851999"/>
            <a:chOff x="85267" y="192446"/>
            <a:chExt cx="8938160" cy="4851999"/>
          </a:xfrm>
        </p:grpSpPr>
        <p:grpSp>
          <p:nvGrpSpPr>
            <p:cNvPr id="841" name="Google Shape;841;p24"/>
            <p:cNvGrpSpPr/>
            <p:nvPr/>
          </p:nvGrpSpPr>
          <p:grpSpPr>
            <a:xfrm>
              <a:off x="8785880" y="4339631"/>
              <a:ext cx="91443" cy="76200"/>
              <a:chOff x="8870910" y="-843670"/>
              <a:chExt cx="54606" cy="44645"/>
            </a:xfrm>
          </p:grpSpPr>
          <p:sp>
            <p:nvSpPr>
              <p:cNvPr id="842" name="Google Shape;842;p24"/>
              <p:cNvSpPr/>
              <p:nvPr/>
            </p:nvSpPr>
            <p:spPr>
              <a:xfrm>
                <a:off x="8870910" y="-843670"/>
                <a:ext cx="54606" cy="4464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4"/>
              <p:cNvSpPr/>
              <p:nvPr/>
            </p:nvSpPr>
            <p:spPr>
              <a:xfrm>
                <a:off x="8880011" y="-836877"/>
                <a:ext cx="3550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4" name="Google Shape;844;p24"/>
            <p:cNvGrpSpPr/>
            <p:nvPr/>
          </p:nvGrpSpPr>
          <p:grpSpPr>
            <a:xfrm>
              <a:off x="85267" y="4415826"/>
              <a:ext cx="627966" cy="628619"/>
              <a:chOff x="8323055" y="-897499"/>
              <a:chExt cx="627966" cy="628619"/>
            </a:xfrm>
          </p:grpSpPr>
          <p:sp>
            <p:nvSpPr>
              <p:cNvPr id="845" name="Google Shape;845;p24"/>
              <p:cNvSpPr/>
              <p:nvPr/>
            </p:nvSpPr>
            <p:spPr>
              <a:xfrm>
                <a:off x="8339462" y="-883102"/>
                <a:ext cx="586990" cy="57419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8323055" y="-897499"/>
                <a:ext cx="627966" cy="628619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7" name="Google Shape;847;p24"/>
            <p:cNvSpPr/>
            <p:nvPr/>
          </p:nvSpPr>
          <p:spPr>
            <a:xfrm>
              <a:off x="873876" y="4843257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4"/>
            <p:cNvSpPr/>
            <p:nvPr/>
          </p:nvSpPr>
          <p:spPr>
            <a:xfrm flipH="1">
              <a:off x="139636" y="3889762"/>
              <a:ext cx="67790" cy="68723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4"/>
            <p:cNvSpPr/>
            <p:nvPr/>
          </p:nvSpPr>
          <p:spPr>
            <a:xfrm>
              <a:off x="8936569" y="2106071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0" name="Google Shape;850;p24"/>
            <p:cNvGrpSpPr/>
            <p:nvPr/>
          </p:nvGrpSpPr>
          <p:grpSpPr>
            <a:xfrm>
              <a:off x="207430" y="192446"/>
              <a:ext cx="700416" cy="735600"/>
              <a:chOff x="173462" y="192446"/>
              <a:chExt cx="700416" cy="735600"/>
            </a:xfrm>
          </p:grpSpPr>
          <p:sp>
            <p:nvSpPr>
              <p:cNvPr id="851" name="Google Shape;851;p24"/>
              <p:cNvSpPr/>
              <p:nvPr/>
            </p:nvSpPr>
            <p:spPr>
              <a:xfrm>
                <a:off x="787019" y="192446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2" name="Google Shape;852;p24"/>
              <p:cNvGrpSpPr/>
              <p:nvPr/>
            </p:nvGrpSpPr>
            <p:grpSpPr>
              <a:xfrm>
                <a:off x="259705" y="279294"/>
                <a:ext cx="91443" cy="76200"/>
                <a:chOff x="8870910" y="-843670"/>
                <a:chExt cx="54606" cy="44645"/>
              </a:xfrm>
            </p:grpSpPr>
            <p:sp>
              <p:nvSpPr>
                <p:cNvPr id="853" name="Google Shape;853;p24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24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5" name="Google Shape;855;p24"/>
              <p:cNvGrpSpPr/>
              <p:nvPr/>
            </p:nvGrpSpPr>
            <p:grpSpPr>
              <a:xfrm>
                <a:off x="173462" y="669019"/>
                <a:ext cx="263928" cy="259027"/>
                <a:chOff x="8281224" y="-1099319"/>
                <a:chExt cx="263928" cy="259027"/>
              </a:xfrm>
            </p:grpSpPr>
            <p:sp>
              <p:nvSpPr>
                <p:cNvPr id="856" name="Google Shape;856;p24"/>
                <p:cNvSpPr/>
                <p:nvPr/>
              </p:nvSpPr>
              <p:spPr>
                <a:xfrm>
                  <a:off x="8281224" y="-1099319"/>
                  <a:ext cx="263928" cy="259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24"/>
                <p:cNvSpPr/>
                <p:nvPr/>
              </p:nvSpPr>
              <p:spPr>
                <a:xfrm>
                  <a:off x="8300323" y="-1085092"/>
                  <a:ext cx="225729" cy="2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58" name="Google Shape;858;p24"/>
            <p:cNvGrpSpPr/>
            <p:nvPr/>
          </p:nvGrpSpPr>
          <p:grpSpPr>
            <a:xfrm>
              <a:off x="8600552" y="4740207"/>
              <a:ext cx="276760" cy="271622"/>
              <a:chOff x="3490002" y="196082"/>
              <a:chExt cx="276760" cy="271622"/>
            </a:xfrm>
          </p:grpSpPr>
          <p:sp>
            <p:nvSpPr>
              <p:cNvPr id="859" name="Google Shape;859;p24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1" name="Google Shape;861;p24"/>
            <p:cNvGrpSpPr/>
            <p:nvPr/>
          </p:nvGrpSpPr>
          <p:grpSpPr>
            <a:xfrm>
              <a:off x="8195930" y="4935631"/>
              <a:ext cx="91443" cy="76200"/>
              <a:chOff x="8870910" y="-843670"/>
              <a:chExt cx="54606" cy="44645"/>
            </a:xfrm>
          </p:grpSpPr>
          <p:sp>
            <p:nvSpPr>
              <p:cNvPr id="862" name="Google Shape;862;p24"/>
              <p:cNvSpPr/>
              <p:nvPr/>
            </p:nvSpPr>
            <p:spPr>
              <a:xfrm>
                <a:off x="8870910" y="-843670"/>
                <a:ext cx="54606" cy="4464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8880011" y="-836877"/>
                <a:ext cx="3550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4" name="Google Shape;864;p24"/>
            <p:cNvSpPr/>
            <p:nvPr/>
          </p:nvSpPr>
          <p:spPr>
            <a:xfrm>
              <a:off x="4452194" y="493029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5" name="Google Shape;865;p24"/>
            <p:cNvGrpSpPr/>
            <p:nvPr/>
          </p:nvGrpSpPr>
          <p:grpSpPr>
            <a:xfrm flipH="1">
              <a:off x="8236155" y="192446"/>
              <a:ext cx="700416" cy="735600"/>
              <a:chOff x="173462" y="192446"/>
              <a:chExt cx="700416" cy="735600"/>
            </a:xfrm>
          </p:grpSpPr>
          <p:sp>
            <p:nvSpPr>
              <p:cNvPr id="866" name="Google Shape;866;p24"/>
              <p:cNvSpPr/>
              <p:nvPr/>
            </p:nvSpPr>
            <p:spPr>
              <a:xfrm>
                <a:off x="787019" y="192446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7" name="Google Shape;867;p24"/>
              <p:cNvGrpSpPr/>
              <p:nvPr/>
            </p:nvGrpSpPr>
            <p:grpSpPr>
              <a:xfrm>
                <a:off x="259705" y="279294"/>
                <a:ext cx="91443" cy="76200"/>
                <a:chOff x="8870910" y="-843670"/>
                <a:chExt cx="54606" cy="44645"/>
              </a:xfrm>
            </p:grpSpPr>
            <p:sp>
              <p:nvSpPr>
                <p:cNvPr id="868" name="Google Shape;868;p24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24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0" name="Google Shape;870;p24"/>
              <p:cNvGrpSpPr/>
              <p:nvPr/>
            </p:nvGrpSpPr>
            <p:grpSpPr>
              <a:xfrm>
                <a:off x="173462" y="669019"/>
                <a:ext cx="263928" cy="259027"/>
                <a:chOff x="8281224" y="-1099319"/>
                <a:chExt cx="263928" cy="259027"/>
              </a:xfrm>
            </p:grpSpPr>
            <p:sp>
              <p:nvSpPr>
                <p:cNvPr id="871" name="Google Shape;871;p24"/>
                <p:cNvSpPr/>
                <p:nvPr/>
              </p:nvSpPr>
              <p:spPr>
                <a:xfrm>
                  <a:off x="8281224" y="-1099319"/>
                  <a:ext cx="263928" cy="259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24"/>
                <p:cNvSpPr/>
                <p:nvPr/>
              </p:nvSpPr>
              <p:spPr>
                <a:xfrm>
                  <a:off x="8300323" y="-1085092"/>
                  <a:ext cx="225729" cy="2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302599" y="177896"/>
            <a:ext cx="8754994" cy="4805887"/>
            <a:chOff x="302599" y="177896"/>
            <a:chExt cx="8754994" cy="4805887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372199" y="2152806"/>
              <a:ext cx="263928" cy="259027"/>
              <a:chOff x="8281224" y="4108656"/>
              <a:chExt cx="263928" cy="259027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8281224" y="4108656"/>
                <a:ext cx="263928" cy="259027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300323" y="4122883"/>
                <a:ext cx="225729" cy="226600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46;p3"/>
            <p:cNvSpPr/>
            <p:nvPr/>
          </p:nvSpPr>
          <p:spPr>
            <a:xfrm>
              <a:off x="1963244" y="38964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3"/>
            <p:cNvGrpSpPr/>
            <p:nvPr/>
          </p:nvGrpSpPr>
          <p:grpSpPr>
            <a:xfrm>
              <a:off x="8387799" y="177906"/>
              <a:ext cx="669794" cy="830426"/>
              <a:chOff x="3553318" y="981747"/>
              <a:chExt cx="887615" cy="1100631"/>
            </a:xfrm>
          </p:grpSpPr>
          <p:sp>
            <p:nvSpPr>
              <p:cNvPr id="48" name="Google Shape;48;p3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55;p3"/>
            <p:cNvSpPr/>
            <p:nvPr/>
          </p:nvSpPr>
          <p:spPr>
            <a:xfrm>
              <a:off x="4884344" y="17789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56;p3"/>
            <p:cNvGrpSpPr/>
            <p:nvPr/>
          </p:nvGrpSpPr>
          <p:grpSpPr>
            <a:xfrm>
              <a:off x="302599" y="4153356"/>
              <a:ext cx="669794" cy="830426"/>
              <a:chOff x="3553318" y="981747"/>
              <a:chExt cx="887615" cy="1100631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4350067" y="1303583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3"/>
            <p:cNvGrpSpPr/>
            <p:nvPr/>
          </p:nvGrpSpPr>
          <p:grpSpPr>
            <a:xfrm>
              <a:off x="8195930" y="4292936"/>
              <a:ext cx="681393" cy="672200"/>
              <a:chOff x="8195930" y="4292936"/>
              <a:chExt cx="681393" cy="672200"/>
            </a:xfrm>
          </p:grpSpPr>
          <p:grpSp>
            <p:nvGrpSpPr>
              <p:cNvPr id="63" name="Google Shape;63;p3"/>
              <p:cNvGrpSpPr/>
              <p:nvPr/>
            </p:nvGrpSpPr>
            <p:grpSpPr>
              <a:xfrm>
                <a:off x="8785880" y="4292936"/>
                <a:ext cx="91443" cy="76200"/>
                <a:chOff x="8870910" y="-843670"/>
                <a:chExt cx="54606" cy="44645"/>
              </a:xfrm>
            </p:grpSpPr>
            <p:sp>
              <p:nvSpPr>
                <p:cNvPr id="64" name="Google Shape;64;p3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3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" name="Google Shape;66;p3"/>
              <p:cNvGrpSpPr/>
              <p:nvPr/>
            </p:nvGrpSpPr>
            <p:grpSpPr>
              <a:xfrm>
                <a:off x="8600552" y="4693512"/>
                <a:ext cx="276760" cy="271622"/>
                <a:chOff x="3490002" y="196082"/>
                <a:chExt cx="276760" cy="271622"/>
              </a:xfrm>
            </p:grpSpPr>
            <p:sp>
              <p:nvSpPr>
                <p:cNvPr id="67" name="Google Shape;67;p3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3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" name="Google Shape;69;p3"/>
              <p:cNvGrpSpPr/>
              <p:nvPr/>
            </p:nvGrpSpPr>
            <p:grpSpPr>
              <a:xfrm>
                <a:off x="8195930" y="4888936"/>
                <a:ext cx="91443" cy="76200"/>
                <a:chOff x="8870910" y="-843670"/>
                <a:chExt cx="54606" cy="44645"/>
              </a:xfrm>
            </p:grpSpPr>
            <p:sp>
              <p:nvSpPr>
                <p:cNvPr id="70" name="Google Shape;70;p3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3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2" name="Google Shape;72;p3"/>
            <p:cNvSpPr/>
            <p:nvPr/>
          </p:nvSpPr>
          <p:spPr>
            <a:xfrm>
              <a:off x="3125869" y="4633021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790469" y="1766621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4884350" y="2441125"/>
            <a:ext cx="32532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5000"/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6142250" y="1467311"/>
            <a:ext cx="737400" cy="6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4884350" y="3331350"/>
            <a:ext cx="32532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27"/>
          <p:cNvSpPr txBox="1">
            <a:spLocks noGrp="1"/>
          </p:cNvSpPr>
          <p:nvPr>
            <p:ph type="title"/>
          </p:nvPr>
        </p:nvSpPr>
        <p:spPr>
          <a:xfrm>
            <a:off x="713225" y="417200"/>
            <a:ext cx="771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27"/>
          <p:cNvSpPr txBox="1">
            <a:spLocks noGrp="1"/>
          </p:cNvSpPr>
          <p:nvPr>
            <p:ph type="subTitle" idx="1"/>
          </p:nvPr>
        </p:nvSpPr>
        <p:spPr>
          <a:xfrm>
            <a:off x="1106875" y="1531525"/>
            <a:ext cx="3200400" cy="27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5" name="Google Shape;955;p27"/>
          <p:cNvSpPr txBox="1">
            <a:spLocks noGrp="1"/>
          </p:cNvSpPr>
          <p:nvPr>
            <p:ph type="subTitle" idx="2"/>
          </p:nvPr>
        </p:nvSpPr>
        <p:spPr>
          <a:xfrm>
            <a:off x="4836725" y="1531525"/>
            <a:ext cx="3200400" cy="27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6" name="Google Shape;956;p27"/>
          <p:cNvGrpSpPr/>
          <p:nvPr/>
        </p:nvGrpSpPr>
        <p:grpSpPr>
          <a:xfrm>
            <a:off x="91466" y="196081"/>
            <a:ext cx="8961068" cy="4797451"/>
            <a:chOff x="91466" y="196081"/>
            <a:chExt cx="8961068" cy="4797451"/>
          </a:xfrm>
        </p:grpSpPr>
        <p:grpSp>
          <p:nvGrpSpPr>
            <p:cNvPr id="957" name="Google Shape;957;p27"/>
            <p:cNvGrpSpPr/>
            <p:nvPr/>
          </p:nvGrpSpPr>
          <p:grpSpPr>
            <a:xfrm rot="10800000" flipH="1">
              <a:off x="8382740" y="4163107"/>
              <a:ext cx="669794" cy="830426"/>
              <a:chOff x="3553318" y="981747"/>
              <a:chExt cx="887615" cy="1100631"/>
            </a:xfrm>
          </p:grpSpPr>
          <p:sp>
            <p:nvSpPr>
              <p:cNvPr id="958" name="Google Shape;958;p27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7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7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7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7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5" name="Google Shape;965;p27"/>
            <p:cNvGrpSpPr/>
            <p:nvPr/>
          </p:nvGrpSpPr>
          <p:grpSpPr>
            <a:xfrm rot="10800000">
              <a:off x="91466" y="4079457"/>
              <a:ext cx="669794" cy="830426"/>
              <a:chOff x="3553318" y="981747"/>
              <a:chExt cx="887615" cy="1100631"/>
            </a:xfrm>
          </p:grpSpPr>
          <p:sp>
            <p:nvSpPr>
              <p:cNvPr id="966" name="Google Shape;966;p27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7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7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7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7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7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7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3" name="Google Shape;973;p27"/>
            <p:cNvSpPr/>
            <p:nvPr/>
          </p:nvSpPr>
          <p:spPr>
            <a:xfrm rot="10800000">
              <a:off x="3122202" y="4909892"/>
              <a:ext cx="67790" cy="68723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4" name="Google Shape;974;p27"/>
            <p:cNvGrpSpPr/>
            <p:nvPr/>
          </p:nvGrpSpPr>
          <p:grpSpPr>
            <a:xfrm rot="10800000" flipH="1">
              <a:off x="8555268" y="309410"/>
              <a:ext cx="276760" cy="271622"/>
              <a:chOff x="3490002" y="196082"/>
              <a:chExt cx="276760" cy="271622"/>
            </a:xfrm>
          </p:grpSpPr>
          <p:sp>
            <p:nvSpPr>
              <p:cNvPr id="975" name="Google Shape;975;p27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7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7" name="Google Shape;977;p27"/>
            <p:cNvSpPr/>
            <p:nvPr/>
          </p:nvSpPr>
          <p:spPr>
            <a:xfrm rot="10800000" flipH="1">
              <a:off x="8832034" y="2328635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8" name="Google Shape;978;p27"/>
            <p:cNvGrpSpPr/>
            <p:nvPr/>
          </p:nvGrpSpPr>
          <p:grpSpPr>
            <a:xfrm rot="10800000">
              <a:off x="219191" y="196081"/>
              <a:ext cx="463673" cy="791950"/>
              <a:chOff x="-5961833" y="4201583"/>
              <a:chExt cx="463673" cy="791950"/>
            </a:xfrm>
          </p:grpSpPr>
          <p:grpSp>
            <p:nvGrpSpPr>
              <p:cNvPr id="979" name="Google Shape;979;p27"/>
              <p:cNvGrpSpPr/>
              <p:nvPr/>
            </p:nvGrpSpPr>
            <p:grpSpPr>
              <a:xfrm>
                <a:off x="-5961833" y="4934362"/>
                <a:ext cx="72420" cy="59171"/>
                <a:chOff x="1081830" y="1265825"/>
                <a:chExt cx="72420" cy="59171"/>
              </a:xfrm>
            </p:grpSpPr>
            <p:sp>
              <p:nvSpPr>
                <p:cNvPr id="980" name="Google Shape;980;p27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27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82" name="Google Shape;982;p27"/>
              <p:cNvGrpSpPr/>
              <p:nvPr/>
            </p:nvGrpSpPr>
            <p:grpSpPr>
              <a:xfrm>
                <a:off x="-5774923" y="4608582"/>
                <a:ext cx="276760" cy="271622"/>
                <a:chOff x="3490002" y="196082"/>
                <a:chExt cx="276760" cy="271622"/>
              </a:xfrm>
            </p:grpSpPr>
            <p:sp>
              <p:nvSpPr>
                <p:cNvPr id="983" name="Google Shape;983;p27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27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5" name="Google Shape;985;p27"/>
              <p:cNvSpPr/>
              <p:nvPr/>
            </p:nvSpPr>
            <p:spPr>
              <a:xfrm>
                <a:off x="-5585019" y="4201583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27"/>
            <p:cNvGrpSpPr/>
            <p:nvPr/>
          </p:nvGrpSpPr>
          <p:grpSpPr>
            <a:xfrm>
              <a:off x="243230" y="3313175"/>
              <a:ext cx="72420" cy="59171"/>
              <a:chOff x="1081830" y="1265825"/>
              <a:chExt cx="72420" cy="59171"/>
            </a:xfrm>
          </p:grpSpPr>
          <p:sp>
            <p:nvSpPr>
              <p:cNvPr id="987" name="Google Shape;987;p27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7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9" name="Google Shape;989;p27"/>
            <p:cNvGrpSpPr/>
            <p:nvPr/>
          </p:nvGrpSpPr>
          <p:grpSpPr>
            <a:xfrm>
              <a:off x="5731455" y="4689025"/>
              <a:ext cx="72420" cy="59171"/>
              <a:chOff x="1081830" y="1265825"/>
              <a:chExt cx="72420" cy="59171"/>
            </a:xfrm>
          </p:grpSpPr>
          <p:sp>
            <p:nvSpPr>
              <p:cNvPr id="990" name="Google Shape;990;p27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7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8"/>
          <p:cNvSpPr txBox="1">
            <a:spLocks noGrp="1"/>
          </p:cNvSpPr>
          <p:nvPr>
            <p:ph type="title"/>
          </p:nvPr>
        </p:nvSpPr>
        <p:spPr>
          <a:xfrm>
            <a:off x="713225" y="417200"/>
            <a:ext cx="771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28"/>
          <p:cNvSpPr txBox="1">
            <a:spLocks noGrp="1"/>
          </p:cNvSpPr>
          <p:nvPr>
            <p:ph type="subTitle" idx="1"/>
          </p:nvPr>
        </p:nvSpPr>
        <p:spPr>
          <a:xfrm>
            <a:off x="713263" y="3281849"/>
            <a:ext cx="24003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5" name="Google Shape;995;p28"/>
          <p:cNvSpPr txBox="1">
            <a:spLocks noGrp="1"/>
          </p:cNvSpPr>
          <p:nvPr>
            <p:ph type="subTitle" idx="2"/>
          </p:nvPr>
        </p:nvSpPr>
        <p:spPr>
          <a:xfrm>
            <a:off x="713263" y="2681550"/>
            <a:ext cx="24003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996" name="Google Shape;996;p28"/>
          <p:cNvSpPr txBox="1">
            <a:spLocks noGrp="1"/>
          </p:cNvSpPr>
          <p:nvPr>
            <p:ph type="subTitle" idx="3"/>
          </p:nvPr>
        </p:nvSpPr>
        <p:spPr>
          <a:xfrm>
            <a:off x="6030438" y="3281852"/>
            <a:ext cx="24003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8"/>
          <p:cNvSpPr txBox="1">
            <a:spLocks noGrp="1"/>
          </p:cNvSpPr>
          <p:nvPr>
            <p:ph type="subTitle" idx="4"/>
          </p:nvPr>
        </p:nvSpPr>
        <p:spPr>
          <a:xfrm>
            <a:off x="6030438" y="2681550"/>
            <a:ext cx="24003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998" name="Google Shape;998;p28"/>
          <p:cNvSpPr txBox="1">
            <a:spLocks noGrp="1"/>
          </p:cNvSpPr>
          <p:nvPr>
            <p:ph type="subTitle" idx="5"/>
          </p:nvPr>
        </p:nvSpPr>
        <p:spPr>
          <a:xfrm>
            <a:off x="3371850" y="3281849"/>
            <a:ext cx="24003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28"/>
          <p:cNvSpPr txBox="1">
            <a:spLocks noGrp="1"/>
          </p:cNvSpPr>
          <p:nvPr>
            <p:ph type="subTitle" idx="6"/>
          </p:nvPr>
        </p:nvSpPr>
        <p:spPr>
          <a:xfrm>
            <a:off x="3371850" y="2681550"/>
            <a:ext cx="24003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grpSp>
        <p:nvGrpSpPr>
          <p:cNvPr id="1000" name="Google Shape;1000;p28"/>
          <p:cNvGrpSpPr/>
          <p:nvPr/>
        </p:nvGrpSpPr>
        <p:grpSpPr>
          <a:xfrm rot="10800000">
            <a:off x="85292" y="240137"/>
            <a:ext cx="8973416" cy="4815626"/>
            <a:chOff x="85248" y="177907"/>
            <a:chExt cx="8973416" cy="4815626"/>
          </a:xfrm>
        </p:grpSpPr>
        <p:grpSp>
          <p:nvGrpSpPr>
            <p:cNvPr id="1001" name="Google Shape;1001;p28"/>
            <p:cNvGrpSpPr/>
            <p:nvPr/>
          </p:nvGrpSpPr>
          <p:grpSpPr>
            <a:xfrm>
              <a:off x="8430698" y="410688"/>
              <a:ext cx="627966" cy="628619"/>
              <a:chOff x="7456573" y="-961324"/>
              <a:chExt cx="627966" cy="628619"/>
            </a:xfrm>
          </p:grpSpPr>
          <p:sp>
            <p:nvSpPr>
              <p:cNvPr id="1002" name="Google Shape;1002;p28"/>
              <p:cNvSpPr/>
              <p:nvPr/>
            </p:nvSpPr>
            <p:spPr>
              <a:xfrm flipH="1">
                <a:off x="7481141" y="-946927"/>
                <a:ext cx="586990" cy="57419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8"/>
              <p:cNvSpPr/>
              <p:nvPr/>
            </p:nvSpPr>
            <p:spPr>
              <a:xfrm flipH="1">
                <a:off x="7456573" y="-961324"/>
                <a:ext cx="627966" cy="628619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28"/>
            <p:cNvGrpSpPr/>
            <p:nvPr/>
          </p:nvGrpSpPr>
          <p:grpSpPr>
            <a:xfrm flipH="1">
              <a:off x="85248" y="410688"/>
              <a:ext cx="627966" cy="628619"/>
              <a:chOff x="7456573" y="-961324"/>
              <a:chExt cx="627966" cy="628619"/>
            </a:xfrm>
          </p:grpSpPr>
          <p:sp>
            <p:nvSpPr>
              <p:cNvPr id="1005" name="Google Shape;1005;p28"/>
              <p:cNvSpPr/>
              <p:nvPr/>
            </p:nvSpPr>
            <p:spPr>
              <a:xfrm flipH="1">
                <a:off x="7481141" y="-946927"/>
                <a:ext cx="586990" cy="57419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8"/>
              <p:cNvSpPr/>
              <p:nvPr/>
            </p:nvSpPr>
            <p:spPr>
              <a:xfrm flipH="1">
                <a:off x="7456573" y="-961324"/>
                <a:ext cx="627966" cy="628619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28"/>
            <p:cNvGrpSpPr/>
            <p:nvPr/>
          </p:nvGrpSpPr>
          <p:grpSpPr>
            <a:xfrm>
              <a:off x="8394567" y="4201583"/>
              <a:ext cx="558621" cy="791950"/>
              <a:chOff x="8394567" y="4201583"/>
              <a:chExt cx="558621" cy="791950"/>
            </a:xfrm>
          </p:grpSpPr>
          <p:grpSp>
            <p:nvGrpSpPr>
              <p:cNvPr id="1008" name="Google Shape;1008;p28"/>
              <p:cNvGrpSpPr/>
              <p:nvPr/>
            </p:nvGrpSpPr>
            <p:grpSpPr>
              <a:xfrm>
                <a:off x="8394567" y="4934362"/>
                <a:ext cx="72420" cy="59171"/>
                <a:chOff x="1081830" y="1265825"/>
                <a:chExt cx="72420" cy="59171"/>
              </a:xfrm>
            </p:grpSpPr>
            <p:sp>
              <p:nvSpPr>
                <p:cNvPr id="1009" name="Google Shape;1009;p28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11" name="Google Shape;1011;p28"/>
              <p:cNvGrpSpPr/>
              <p:nvPr/>
            </p:nvGrpSpPr>
            <p:grpSpPr>
              <a:xfrm>
                <a:off x="8676427" y="4649707"/>
                <a:ext cx="276760" cy="271622"/>
                <a:chOff x="3490002" y="196082"/>
                <a:chExt cx="276760" cy="271622"/>
              </a:xfrm>
            </p:grpSpPr>
            <p:sp>
              <p:nvSpPr>
                <p:cNvPr id="1012" name="Google Shape;1012;p28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14" name="Google Shape;1014;p28"/>
              <p:cNvSpPr/>
              <p:nvPr/>
            </p:nvSpPr>
            <p:spPr>
              <a:xfrm>
                <a:off x="8771381" y="4201583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5" name="Google Shape;1015;p28"/>
            <p:cNvGrpSpPr/>
            <p:nvPr/>
          </p:nvGrpSpPr>
          <p:grpSpPr>
            <a:xfrm flipH="1">
              <a:off x="180742" y="4201583"/>
              <a:ext cx="558621" cy="791950"/>
              <a:chOff x="8394567" y="4201583"/>
              <a:chExt cx="558621" cy="791950"/>
            </a:xfrm>
          </p:grpSpPr>
          <p:grpSp>
            <p:nvGrpSpPr>
              <p:cNvPr id="1016" name="Google Shape;1016;p28"/>
              <p:cNvGrpSpPr/>
              <p:nvPr/>
            </p:nvGrpSpPr>
            <p:grpSpPr>
              <a:xfrm>
                <a:off x="8394567" y="4934362"/>
                <a:ext cx="72420" cy="59171"/>
                <a:chOff x="1081830" y="1265825"/>
                <a:chExt cx="72420" cy="59171"/>
              </a:xfrm>
            </p:grpSpPr>
            <p:sp>
              <p:nvSpPr>
                <p:cNvPr id="1017" name="Google Shape;1017;p28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19" name="Google Shape;1019;p28"/>
              <p:cNvGrpSpPr/>
              <p:nvPr/>
            </p:nvGrpSpPr>
            <p:grpSpPr>
              <a:xfrm>
                <a:off x="8676427" y="4649707"/>
                <a:ext cx="276760" cy="271622"/>
                <a:chOff x="3490002" y="196082"/>
                <a:chExt cx="276760" cy="271622"/>
              </a:xfrm>
            </p:grpSpPr>
            <p:sp>
              <p:nvSpPr>
                <p:cNvPr id="1020" name="Google Shape;1020;p28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28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2" name="Google Shape;1022;p28"/>
              <p:cNvSpPr/>
              <p:nvPr/>
            </p:nvSpPr>
            <p:spPr>
              <a:xfrm>
                <a:off x="8771381" y="4201583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3" name="Google Shape;1023;p28"/>
            <p:cNvSpPr/>
            <p:nvPr/>
          </p:nvSpPr>
          <p:spPr>
            <a:xfrm flipH="1">
              <a:off x="872096" y="266407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 flipH="1">
              <a:off x="8953196" y="1333657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5" name="Google Shape;1025;p28"/>
            <p:cNvGrpSpPr/>
            <p:nvPr/>
          </p:nvGrpSpPr>
          <p:grpSpPr>
            <a:xfrm flipH="1">
              <a:off x="85257" y="1128257"/>
              <a:ext cx="72420" cy="59171"/>
              <a:chOff x="1081830" y="1265825"/>
              <a:chExt cx="72420" cy="59171"/>
            </a:xfrm>
          </p:grpSpPr>
          <p:sp>
            <p:nvSpPr>
              <p:cNvPr id="1026" name="Google Shape;1026;p28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8" name="Google Shape;1028;p28"/>
            <p:cNvGrpSpPr/>
            <p:nvPr/>
          </p:nvGrpSpPr>
          <p:grpSpPr>
            <a:xfrm flipH="1">
              <a:off x="8394570" y="177907"/>
              <a:ext cx="72420" cy="59171"/>
              <a:chOff x="1081830" y="1265825"/>
              <a:chExt cx="72420" cy="59171"/>
            </a:xfrm>
          </p:grpSpPr>
          <p:sp>
            <p:nvSpPr>
              <p:cNvPr id="1029" name="Google Shape;1029;p28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28"/>
            <p:cNvGrpSpPr/>
            <p:nvPr/>
          </p:nvGrpSpPr>
          <p:grpSpPr>
            <a:xfrm flipH="1">
              <a:off x="180745" y="2590857"/>
              <a:ext cx="72420" cy="59171"/>
              <a:chOff x="1081830" y="1265825"/>
              <a:chExt cx="72420" cy="59171"/>
            </a:xfrm>
          </p:grpSpPr>
          <p:sp>
            <p:nvSpPr>
              <p:cNvPr id="1032" name="Google Shape;1032;p28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4" name="Google Shape;1034;p28"/>
            <p:cNvGrpSpPr/>
            <p:nvPr/>
          </p:nvGrpSpPr>
          <p:grpSpPr>
            <a:xfrm flipH="1">
              <a:off x="8880770" y="2998369"/>
              <a:ext cx="72420" cy="59171"/>
              <a:chOff x="1081830" y="1265825"/>
              <a:chExt cx="72420" cy="59171"/>
            </a:xfrm>
          </p:grpSpPr>
          <p:sp>
            <p:nvSpPr>
              <p:cNvPr id="1035" name="Google Shape;1035;p28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30"/>
          <p:cNvGrpSpPr/>
          <p:nvPr/>
        </p:nvGrpSpPr>
        <p:grpSpPr>
          <a:xfrm>
            <a:off x="118164" y="127090"/>
            <a:ext cx="8907672" cy="4889320"/>
            <a:chOff x="118164" y="127090"/>
            <a:chExt cx="8907672" cy="4889320"/>
          </a:xfrm>
        </p:grpSpPr>
        <p:sp>
          <p:nvSpPr>
            <p:cNvPr id="1080" name="Google Shape;1080;p30"/>
            <p:cNvSpPr/>
            <p:nvPr/>
          </p:nvSpPr>
          <p:spPr>
            <a:xfrm flipH="1">
              <a:off x="973646" y="177907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1" name="Google Shape;1081;p30"/>
            <p:cNvGrpSpPr/>
            <p:nvPr/>
          </p:nvGrpSpPr>
          <p:grpSpPr>
            <a:xfrm>
              <a:off x="118164" y="127090"/>
              <a:ext cx="627972" cy="692132"/>
              <a:chOff x="85242" y="122526"/>
              <a:chExt cx="627972" cy="692132"/>
            </a:xfrm>
          </p:grpSpPr>
          <p:grpSp>
            <p:nvGrpSpPr>
              <p:cNvPr id="1082" name="Google Shape;1082;p30"/>
              <p:cNvGrpSpPr/>
              <p:nvPr/>
            </p:nvGrpSpPr>
            <p:grpSpPr>
              <a:xfrm>
                <a:off x="85248" y="122526"/>
                <a:ext cx="627966" cy="628619"/>
                <a:chOff x="2185098" y="-1232949"/>
                <a:chExt cx="627966" cy="628619"/>
              </a:xfrm>
            </p:grpSpPr>
            <p:sp>
              <p:nvSpPr>
                <p:cNvPr id="1083" name="Google Shape;1083;p30"/>
                <p:cNvSpPr/>
                <p:nvPr/>
              </p:nvSpPr>
              <p:spPr>
                <a:xfrm flipH="1">
                  <a:off x="2209666" y="-1218552"/>
                  <a:ext cx="586990" cy="574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13440" extrusionOk="0">
                      <a:moveTo>
                        <a:pt x="7561" y="1"/>
                      </a:moveTo>
                      <a:cubicBezTo>
                        <a:pt x="7518" y="107"/>
                        <a:pt x="7476" y="192"/>
                        <a:pt x="7476" y="256"/>
                      </a:cubicBezTo>
                      <a:cubicBezTo>
                        <a:pt x="7220" y="1257"/>
                        <a:pt x="6965" y="2258"/>
                        <a:pt x="6709" y="3259"/>
                      </a:cubicBezTo>
                      <a:cubicBezTo>
                        <a:pt x="6603" y="3706"/>
                        <a:pt x="6496" y="4132"/>
                        <a:pt x="6390" y="4580"/>
                      </a:cubicBezTo>
                      <a:cubicBezTo>
                        <a:pt x="6262" y="5027"/>
                        <a:pt x="6134" y="5453"/>
                        <a:pt x="6006" y="5921"/>
                      </a:cubicBezTo>
                      <a:cubicBezTo>
                        <a:pt x="4026" y="6198"/>
                        <a:pt x="2024" y="6305"/>
                        <a:pt x="0" y="6539"/>
                      </a:cubicBezTo>
                      <a:cubicBezTo>
                        <a:pt x="64" y="6624"/>
                        <a:pt x="149" y="6624"/>
                        <a:pt x="213" y="6645"/>
                      </a:cubicBezTo>
                      <a:cubicBezTo>
                        <a:pt x="1278" y="6858"/>
                        <a:pt x="2343" y="7071"/>
                        <a:pt x="3408" y="7284"/>
                      </a:cubicBezTo>
                      <a:cubicBezTo>
                        <a:pt x="4111" y="7433"/>
                        <a:pt x="4814" y="7583"/>
                        <a:pt x="5495" y="7774"/>
                      </a:cubicBezTo>
                      <a:cubicBezTo>
                        <a:pt x="5602" y="7796"/>
                        <a:pt x="5708" y="7817"/>
                        <a:pt x="5772" y="7881"/>
                      </a:cubicBezTo>
                      <a:cubicBezTo>
                        <a:pt x="5836" y="8158"/>
                        <a:pt x="5900" y="8413"/>
                        <a:pt x="5964" y="8669"/>
                      </a:cubicBezTo>
                      <a:cubicBezTo>
                        <a:pt x="6155" y="9435"/>
                        <a:pt x="6368" y="10202"/>
                        <a:pt x="6581" y="10969"/>
                      </a:cubicBezTo>
                      <a:cubicBezTo>
                        <a:pt x="6645" y="11267"/>
                        <a:pt x="6730" y="11544"/>
                        <a:pt x="6773" y="11842"/>
                      </a:cubicBezTo>
                      <a:cubicBezTo>
                        <a:pt x="6858" y="12353"/>
                        <a:pt x="6922" y="12864"/>
                        <a:pt x="7007" y="13376"/>
                      </a:cubicBezTo>
                      <a:cubicBezTo>
                        <a:pt x="7007" y="13397"/>
                        <a:pt x="7029" y="13418"/>
                        <a:pt x="7050" y="13439"/>
                      </a:cubicBezTo>
                      <a:cubicBezTo>
                        <a:pt x="7071" y="13418"/>
                        <a:pt x="7092" y="13397"/>
                        <a:pt x="7092" y="13376"/>
                      </a:cubicBezTo>
                      <a:cubicBezTo>
                        <a:pt x="7114" y="13120"/>
                        <a:pt x="7135" y="12886"/>
                        <a:pt x="7156" y="12630"/>
                      </a:cubicBezTo>
                      <a:cubicBezTo>
                        <a:pt x="7199" y="12204"/>
                        <a:pt x="7220" y="11778"/>
                        <a:pt x="7284" y="11331"/>
                      </a:cubicBezTo>
                      <a:cubicBezTo>
                        <a:pt x="7391" y="10500"/>
                        <a:pt x="7518" y="9670"/>
                        <a:pt x="7625" y="8839"/>
                      </a:cubicBezTo>
                      <a:cubicBezTo>
                        <a:pt x="7667" y="8626"/>
                        <a:pt x="7731" y="8434"/>
                        <a:pt x="7667" y="8264"/>
                      </a:cubicBezTo>
                      <a:cubicBezTo>
                        <a:pt x="7731" y="8179"/>
                        <a:pt x="7817" y="8179"/>
                        <a:pt x="7880" y="8158"/>
                      </a:cubicBezTo>
                      <a:cubicBezTo>
                        <a:pt x="8243" y="8094"/>
                        <a:pt x="8605" y="8030"/>
                        <a:pt x="8945" y="7966"/>
                      </a:cubicBezTo>
                      <a:cubicBezTo>
                        <a:pt x="9584" y="7838"/>
                        <a:pt x="10223" y="7732"/>
                        <a:pt x="10862" y="7668"/>
                      </a:cubicBezTo>
                      <a:cubicBezTo>
                        <a:pt x="11224" y="7646"/>
                        <a:pt x="11608" y="7604"/>
                        <a:pt x="11970" y="7540"/>
                      </a:cubicBezTo>
                      <a:cubicBezTo>
                        <a:pt x="12523" y="7433"/>
                        <a:pt x="13077" y="7327"/>
                        <a:pt x="13631" y="7221"/>
                      </a:cubicBezTo>
                      <a:cubicBezTo>
                        <a:pt x="13673" y="7221"/>
                        <a:pt x="13716" y="7221"/>
                        <a:pt x="13737" y="7135"/>
                      </a:cubicBezTo>
                      <a:cubicBezTo>
                        <a:pt x="13460" y="7114"/>
                        <a:pt x="13205" y="7050"/>
                        <a:pt x="12949" y="7029"/>
                      </a:cubicBezTo>
                      <a:cubicBezTo>
                        <a:pt x="12481" y="6965"/>
                        <a:pt x="12033" y="6901"/>
                        <a:pt x="11586" y="6837"/>
                      </a:cubicBezTo>
                      <a:cubicBezTo>
                        <a:pt x="10926" y="6731"/>
                        <a:pt x="10266" y="6645"/>
                        <a:pt x="9606" y="6539"/>
                      </a:cubicBezTo>
                      <a:cubicBezTo>
                        <a:pt x="9201" y="6475"/>
                        <a:pt x="8796" y="6411"/>
                        <a:pt x="8392" y="6326"/>
                      </a:cubicBezTo>
                      <a:cubicBezTo>
                        <a:pt x="8008" y="6262"/>
                        <a:pt x="7987" y="6220"/>
                        <a:pt x="7966" y="5836"/>
                      </a:cubicBezTo>
                      <a:cubicBezTo>
                        <a:pt x="7923" y="5112"/>
                        <a:pt x="7880" y="4367"/>
                        <a:pt x="7838" y="3643"/>
                      </a:cubicBezTo>
                      <a:cubicBezTo>
                        <a:pt x="7795" y="2940"/>
                        <a:pt x="7731" y="2258"/>
                        <a:pt x="7689" y="1577"/>
                      </a:cubicBezTo>
                      <a:cubicBezTo>
                        <a:pt x="7646" y="1108"/>
                        <a:pt x="7625" y="640"/>
                        <a:pt x="7604" y="171"/>
                      </a:cubicBezTo>
                      <a:cubicBezTo>
                        <a:pt x="7582" y="128"/>
                        <a:pt x="7582" y="86"/>
                        <a:pt x="75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0"/>
                <p:cNvSpPr/>
                <p:nvPr/>
              </p:nvSpPr>
              <p:spPr>
                <a:xfrm flipH="1">
                  <a:off x="2185098" y="-1232949"/>
                  <a:ext cx="627966" cy="628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7" h="14714" extrusionOk="0">
                      <a:moveTo>
                        <a:pt x="7945" y="338"/>
                      </a:moveTo>
                      <a:cubicBezTo>
                        <a:pt x="7966" y="423"/>
                        <a:pt x="7966" y="465"/>
                        <a:pt x="7966" y="508"/>
                      </a:cubicBezTo>
                      <a:cubicBezTo>
                        <a:pt x="8009" y="977"/>
                        <a:pt x="8030" y="1445"/>
                        <a:pt x="8073" y="1914"/>
                      </a:cubicBezTo>
                      <a:cubicBezTo>
                        <a:pt x="8115" y="2595"/>
                        <a:pt x="8179" y="3298"/>
                        <a:pt x="8222" y="3980"/>
                      </a:cubicBezTo>
                      <a:cubicBezTo>
                        <a:pt x="8264" y="4704"/>
                        <a:pt x="8307" y="5449"/>
                        <a:pt x="8350" y="6173"/>
                      </a:cubicBezTo>
                      <a:cubicBezTo>
                        <a:pt x="8371" y="6557"/>
                        <a:pt x="8392" y="6599"/>
                        <a:pt x="8776" y="6684"/>
                      </a:cubicBezTo>
                      <a:cubicBezTo>
                        <a:pt x="9180" y="6748"/>
                        <a:pt x="9585" y="6812"/>
                        <a:pt x="9990" y="6876"/>
                      </a:cubicBezTo>
                      <a:cubicBezTo>
                        <a:pt x="10650" y="6982"/>
                        <a:pt x="11310" y="7068"/>
                        <a:pt x="11970" y="7174"/>
                      </a:cubicBezTo>
                      <a:cubicBezTo>
                        <a:pt x="12417" y="7238"/>
                        <a:pt x="12865" y="7302"/>
                        <a:pt x="13312" y="7366"/>
                      </a:cubicBezTo>
                      <a:cubicBezTo>
                        <a:pt x="13589" y="7408"/>
                        <a:pt x="13844" y="7451"/>
                        <a:pt x="14121" y="7494"/>
                      </a:cubicBezTo>
                      <a:cubicBezTo>
                        <a:pt x="14100" y="7558"/>
                        <a:pt x="14036" y="7558"/>
                        <a:pt x="13994" y="7558"/>
                      </a:cubicBezTo>
                      <a:cubicBezTo>
                        <a:pt x="13440" y="7664"/>
                        <a:pt x="12907" y="7770"/>
                        <a:pt x="12354" y="7877"/>
                      </a:cubicBezTo>
                      <a:cubicBezTo>
                        <a:pt x="11970" y="7941"/>
                        <a:pt x="11608" y="7983"/>
                        <a:pt x="11246" y="8005"/>
                      </a:cubicBezTo>
                      <a:cubicBezTo>
                        <a:pt x="10607" y="8069"/>
                        <a:pt x="9968" y="8175"/>
                        <a:pt x="9329" y="8303"/>
                      </a:cubicBezTo>
                      <a:cubicBezTo>
                        <a:pt x="8967" y="8367"/>
                        <a:pt x="8627" y="8431"/>
                        <a:pt x="8264" y="8495"/>
                      </a:cubicBezTo>
                      <a:cubicBezTo>
                        <a:pt x="8179" y="8516"/>
                        <a:pt x="8115" y="8516"/>
                        <a:pt x="8051" y="8601"/>
                      </a:cubicBezTo>
                      <a:cubicBezTo>
                        <a:pt x="8115" y="8793"/>
                        <a:pt x="8030" y="8984"/>
                        <a:pt x="8009" y="9176"/>
                      </a:cubicBezTo>
                      <a:cubicBezTo>
                        <a:pt x="7902" y="10007"/>
                        <a:pt x="7775" y="10837"/>
                        <a:pt x="7668" y="11668"/>
                      </a:cubicBezTo>
                      <a:cubicBezTo>
                        <a:pt x="7604" y="12115"/>
                        <a:pt x="7583" y="12541"/>
                        <a:pt x="7540" y="12967"/>
                      </a:cubicBezTo>
                      <a:cubicBezTo>
                        <a:pt x="7519" y="13223"/>
                        <a:pt x="7498" y="13457"/>
                        <a:pt x="7476" y="13713"/>
                      </a:cubicBezTo>
                      <a:cubicBezTo>
                        <a:pt x="7476" y="13734"/>
                        <a:pt x="7455" y="13755"/>
                        <a:pt x="7434" y="13798"/>
                      </a:cubicBezTo>
                      <a:cubicBezTo>
                        <a:pt x="7413" y="13755"/>
                        <a:pt x="7391" y="13734"/>
                        <a:pt x="7391" y="13713"/>
                      </a:cubicBezTo>
                      <a:cubicBezTo>
                        <a:pt x="7306" y="13201"/>
                        <a:pt x="7242" y="12690"/>
                        <a:pt x="7157" y="12179"/>
                      </a:cubicBezTo>
                      <a:cubicBezTo>
                        <a:pt x="7114" y="11881"/>
                        <a:pt x="7029" y="11604"/>
                        <a:pt x="6965" y="11306"/>
                      </a:cubicBezTo>
                      <a:cubicBezTo>
                        <a:pt x="6752" y="10539"/>
                        <a:pt x="6539" y="9772"/>
                        <a:pt x="6348" y="9006"/>
                      </a:cubicBezTo>
                      <a:cubicBezTo>
                        <a:pt x="6262" y="8750"/>
                        <a:pt x="6220" y="8495"/>
                        <a:pt x="6135" y="8218"/>
                      </a:cubicBezTo>
                      <a:cubicBezTo>
                        <a:pt x="6071" y="8154"/>
                        <a:pt x="5986" y="8133"/>
                        <a:pt x="5879" y="8111"/>
                      </a:cubicBezTo>
                      <a:cubicBezTo>
                        <a:pt x="5198" y="7920"/>
                        <a:pt x="4495" y="7770"/>
                        <a:pt x="3792" y="7621"/>
                      </a:cubicBezTo>
                      <a:cubicBezTo>
                        <a:pt x="2727" y="7408"/>
                        <a:pt x="1662" y="7195"/>
                        <a:pt x="597" y="6982"/>
                      </a:cubicBezTo>
                      <a:cubicBezTo>
                        <a:pt x="533" y="6961"/>
                        <a:pt x="448" y="6961"/>
                        <a:pt x="384" y="6876"/>
                      </a:cubicBezTo>
                      <a:cubicBezTo>
                        <a:pt x="2408" y="6642"/>
                        <a:pt x="4410" y="6535"/>
                        <a:pt x="6390" y="6258"/>
                      </a:cubicBezTo>
                      <a:cubicBezTo>
                        <a:pt x="6518" y="5790"/>
                        <a:pt x="6646" y="5364"/>
                        <a:pt x="6752" y="4917"/>
                      </a:cubicBezTo>
                      <a:cubicBezTo>
                        <a:pt x="6880" y="4469"/>
                        <a:pt x="6987" y="4043"/>
                        <a:pt x="7093" y="3596"/>
                      </a:cubicBezTo>
                      <a:cubicBezTo>
                        <a:pt x="7349" y="2595"/>
                        <a:pt x="7604" y="1594"/>
                        <a:pt x="7860" y="593"/>
                      </a:cubicBezTo>
                      <a:cubicBezTo>
                        <a:pt x="7860" y="529"/>
                        <a:pt x="7902" y="465"/>
                        <a:pt x="7945" y="338"/>
                      </a:cubicBezTo>
                      <a:close/>
                      <a:moveTo>
                        <a:pt x="7971" y="1"/>
                      </a:moveTo>
                      <a:cubicBezTo>
                        <a:pt x="7946" y="1"/>
                        <a:pt x="7920" y="13"/>
                        <a:pt x="7902" y="39"/>
                      </a:cubicBezTo>
                      <a:cubicBezTo>
                        <a:pt x="7860" y="61"/>
                        <a:pt x="7817" y="125"/>
                        <a:pt x="7817" y="167"/>
                      </a:cubicBezTo>
                      <a:cubicBezTo>
                        <a:pt x="7775" y="274"/>
                        <a:pt x="7732" y="380"/>
                        <a:pt x="7689" y="508"/>
                      </a:cubicBezTo>
                      <a:cubicBezTo>
                        <a:pt x="7540" y="1147"/>
                        <a:pt x="7370" y="1786"/>
                        <a:pt x="7200" y="2425"/>
                      </a:cubicBezTo>
                      <a:cubicBezTo>
                        <a:pt x="6923" y="3575"/>
                        <a:pt x="6667" y="4725"/>
                        <a:pt x="6326" y="5854"/>
                      </a:cubicBezTo>
                      <a:cubicBezTo>
                        <a:pt x="6305" y="5939"/>
                        <a:pt x="6262" y="6024"/>
                        <a:pt x="6241" y="6109"/>
                      </a:cubicBezTo>
                      <a:cubicBezTo>
                        <a:pt x="6135" y="6131"/>
                        <a:pt x="6028" y="6152"/>
                        <a:pt x="5922" y="6152"/>
                      </a:cubicBezTo>
                      <a:cubicBezTo>
                        <a:pt x="5517" y="6194"/>
                        <a:pt x="5091" y="6237"/>
                        <a:pt x="4686" y="6280"/>
                      </a:cubicBezTo>
                      <a:cubicBezTo>
                        <a:pt x="4048" y="6344"/>
                        <a:pt x="3409" y="6407"/>
                        <a:pt x="2770" y="6471"/>
                      </a:cubicBezTo>
                      <a:cubicBezTo>
                        <a:pt x="1982" y="6557"/>
                        <a:pt x="1194" y="6620"/>
                        <a:pt x="384" y="6706"/>
                      </a:cubicBezTo>
                      <a:cubicBezTo>
                        <a:pt x="278" y="6727"/>
                        <a:pt x="171" y="6748"/>
                        <a:pt x="86" y="6791"/>
                      </a:cubicBezTo>
                      <a:cubicBezTo>
                        <a:pt x="1" y="6833"/>
                        <a:pt x="1" y="6961"/>
                        <a:pt x="65" y="6982"/>
                      </a:cubicBezTo>
                      <a:cubicBezTo>
                        <a:pt x="150" y="7025"/>
                        <a:pt x="257" y="7068"/>
                        <a:pt x="342" y="7089"/>
                      </a:cubicBezTo>
                      <a:cubicBezTo>
                        <a:pt x="938" y="7217"/>
                        <a:pt x="1534" y="7345"/>
                        <a:pt x="2131" y="7472"/>
                      </a:cubicBezTo>
                      <a:cubicBezTo>
                        <a:pt x="3110" y="7664"/>
                        <a:pt x="4069" y="7856"/>
                        <a:pt x="5027" y="8069"/>
                      </a:cubicBezTo>
                      <a:cubicBezTo>
                        <a:pt x="5347" y="8133"/>
                        <a:pt x="5666" y="8239"/>
                        <a:pt x="5986" y="8303"/>
                      </a:cubicBezTo>
                      <a:cubicBezTo>
                        <a:pt x="6028" y="8452"/>
                        <a:pt x="6050" y="8580"/>
                        <a:pt x="6092" y="8708"/>
                      </a:cubicBezTo>
                      <a:cubicBezTo>
                        <a:pt x="6262" y="9389"/>
                        <a:pt x="6454" y="10049"/>
                        <a:pt x="6625" y="10710"/>
                      </a:cubicBezTo>
                      <a:cubicBezTo>
                        <a:pt x="6923" y="11711"/>
                        <a:pt x="7136" y="12712"/>
                        <a:pt x="7221" y="13755"/>
                      </a:cubicBezTo>
                      <a:cubicBezTo>
                        <a:pt x="7242" y="14011"/>
                        <a:pt x="7285" y="14266"/>
                        <a:pt x="7306" y="14522"/>
                      </a:cubicBezTo>
                      <a:cubicBezTo>
                        <a:pt x="7327" y="14586"/>
                        <a:pt x="7327" y="14628"/>
                        <a:pt x="7370" y="14692"/>
                      </a:cubicBezTo>
                      <a:cubicBezTo>
                        <a:pt x="7370" y="14692"/>
                        <a:pt x="7413" y="14714"/>
                        <a:pt x="7434" y="14714"/>
                      </a:cubicBezTo>
                      <a:cubicBezTo>
                        <a:pt x="7455" y="14714"/>
                        <a:pt x="7498" y="14692"/>
                        <a:pt x="7519" y="14671"/>
                      </a:cubicBezTo>
                      <a:cubicBezTo>
                        <a:pt x="7540" y="14650"/>
                        <a:pt x="7540" y="14607"/>
                        <a:pt x="7540" y="14586"/>
                      </a:cubicBezTo>
                      <a:cubicBezTo>
                        <a:pt x="7562" y="14458"/>
                        <a:pt x="7583" y="14330"/>
                        <a:pt x="7583" y="14181"/>
                      </a:cubicBezTo>
                      <a:cubicBezTo>
                        <a:pt x="7647" y="13542"/>
                        <a:pt x="7689" y="12903"/>
                        <a:pt x="7775" y="12264"/>
                      </a:cubicBezTo>
                      <a:cubicBezTo>
                        <a:pt x="7881" y="11285"/>
                        <a:pt x="8030" y="10326"/>
                        <a:pt x="8158" y="9347"/>
                      </a:cubicBezTo>
                      <a:cubicBezTo>
                        <a:pt x="8179" y="9134"/>
                        <a:pt x="8222" y="8899"/>
                        <a:pt x="8264" y="8665"/>
                      </a:cubicBezTo>
                      <a:cubicBezTo>
                        <a:pt x="8371" y="8644"/>
                        <a:pt x="8477" y="8622"/>
                        <a:pt x="8584" y="8601"/>
                      </a:cubicBezTo>
                      <a:cubicBezTo>
                        <a:pt x="8839" y="8559"/>
                        <a:pt x="9116" y="8516"/>
                        <a:pt x="9372" y="8473"/>
                      </a:cubicBezTo>
                      <a:cubicBezTo>
                        <a:pt x="9990" y="8324"/>
                        <a:pt x="10607" y="8239"/>
                        <a:pt x="11246" y="8175"/>
                      </a:cubicBezTo>
                      <a:cubicBezTo>
                        <a:pt x="11715" y="8133"/>
                        <a:pt x="12205" y="8069"/>
                        <a:pt x="12673" y="7983"/>
                      </a:cubicBezTo>
                      <a:cubicBezTo>
                        <a:pt x="13269" y="7898"/>
                        <a:pt x="13844" y="7770"/>
                        <a:pt x="14441" y="7664"/>
                      </a:cubicBezTo>
                      <a:cubicBezTo>
                        <a:pt x="14505" y="7643"/>
                        <a:pt x="14590" y="7643"/>
                        <a:pt x="14654" y="7600"/>
                      </a:cubicBezTo>
                      <a:cubicBezTo>
                        <a:pt x="14675" y="7600"/>
                        <a:pt x="14696" y="7558"/>
                        <a:pt x="14696" y="7536"/>
                      </a:cubicBezTo>
                      <a:cubicBezTo>
                        <a:pt x="14696" y="7494"/>
                        <a:pt x="14675" y="7451"/>
                        <a:pt x="14654" y="7451"/>
                      </a:cubicBezTo>
                      <a:cubicBezTo>
                        <a:pt x="14547" y="7408"/>
                        <a:pt x="14462" y="7366"/>
                        <a:pt x="14356" y="7366"/>
                      </a:cubicBezTo>
                      <a:cubicBezTo>
                        <a:pt x="13972" y="7302"/>
                        <a:pt x="13589" y="7238"/>
                        <a:pt x="13206" y="7174"/>
                      </a:cubicBezTo>
                      <a:cubicBezTo>
                        <a:pt x="12503" y="7068"/>
                        <a:pt x="11800" y="6982"/>
                        <a:pt x="11118" y="6876"/>
                      </a:cubicBezTo>
                      <a:cubicBezTo>
                        <a:pt x="10373" y="6748"/>
                        <a:pt x="9628" y="6642"/>
                        <a:pt x="8882" y="6535"/>
                      </a:cubicBezTo>
                      <a:cubicBezTo>
                        <a:pt x="8776" y="6514"/>
                        <a:pt x="8648" y="6514"/>
                        <a:pt x="8520" y="6386"/>
                      </a:cubicBezTo>
                      <a:lnTo>
                        <a:pt x="8520" y="6407"/>
                      </a:lnTo>
                      <a:cubicBezTo>
                        <a:pt x="8520" y="6280"/>
                        <a:pt x="8520" y="6173"/>
                        <a:pt x="8499" y="6067"/>
                      </a:cubicBezTo>
                      <a:cubicBezTo>
                        <a:pt x="8477" y="5492"/>
                        <a:pt x="8456" y="4917"/>
                        <a:pt x="8414" y="4342"/>
                      </a:cubicBezTo>
                      <a:cubicBezTo>
                        <a:pt x="8371" y="3852"/>
                        <a:pt x="8328" y="3383"/>
                        <a:pt x="8286" y="2893"/>
                      </a:cubicBezTo>
                      <a:cubicBezTo>
                        <a:pt x="8243" y="2191"/>
                        <a:pt x="8222" y="1509"/>
                        <a:pt x="8179" y="806"/>
                      </a:cubicBezTo>
                      <a:cubicBezTo>
                        <a:pt x="8158" y="615"/>
                        <a:pt x="8137" y="444"/>
                        <a:pt x="8115" y="252"/>
                      </a:cubicBezTo>
                      <a:cubicBezTo>
                        <a:pt x="8115" y="189"/>
                        <a:pt x="8094" y="125"/>
                        <a:pt x="8051" y="61"/>
                      </a:cubicBezTo>
                      <a:cubicBezTo>
                        <a:pt x="8039" y="24"/>
                        <a:pt x="8005" y="1"/>
                        <a:pt x="79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5" name="Google Shape;1085;p30"/>
              <p:cNvGrpSpPr/>
              <p:nvPr/>
            </p:nvGrpSpPr>
            <p:grpSpPr>
              <a:xfrm>
                <a:off x="85242" y="755487"/>
                <a:ext cx="72420" cy="59171"/>
                <a:chOff x="1081830" y="1265825"/>
                <a:chExt cx="72420" cy="59171"/>
              </a:xfrm>
            </p:grpSpPr>
            <p:sp>
              <p:nvSpPr>
                <p:cNvPr id="1086" name="Google Shape;1086;p30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0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88" name="Google Shape;1088;p30"/>
            <p:cNvGrpSpPr/>
            <p:nvPr/>
          </p:nvGrpSpPr>
          <p:grpSpPr>
            <a:xfrm flipH="1">
              <a:off x="8397864" y="4324278"/>
              <a:ext cx="627972" cy="692132"/>
              <a:chOff x="85242" y="122526"/>
              <a:chExt cx="627972" cy="692132"/>
            </a:xfrm>
          </p:grpSpPr>
          <p:grpSp>
            <p:nvGrpSpPr>
              <p:cNvPr id="1089" name="Google Shape;1089;p30"/>
              <p:cNvGrpSpPr/>
              <p:nvPr/>
            </p:nvGrpSpPr>
            <p:grpSpPr>
              <a:xfrm>
                <a:off x="85248" y="122526"/>
                <a:ext cx="627966" cy="628619"/>
                <a:chOff x="2185098" y="-1232949"/>
                <a:chExt cx="627966" cy="628619"/>
              </a:xfrm>
            </p:grpSpPr>
            <p:sp>
              <p:nvSpPr>
                <p:cNvPr id="1090" name="Google Shape;1090;p30"/>
                <p:cNvSpPr/>
                <p:nvPr/>
              </p:nvSpPr>
              <p:spPr>
                <a:xfrm flipH="1">
                  <a:off x="2209666" y="-1218552"/>
                  <a:ext cx="586990" cy="574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8" h="13440" extrusionOk="0">
                      <a:moveTo>
                        <a:pt x="7561" y="1"/>
                      </a:moveTo>
                      <a:cubicBezTo>
                        <a:pt x="7518" y="107"/>
                        <a:pt x="7476" y="192"/>
                        <a:pt x="7476" y="256"/>
                      </a:cubicBezTo>
                      <a:cubicBezTo>
                        <a:pt x="7220" y="1257"/>
                        <a:pt x="6965" y="2258"/>
                        <a:pt x="6709" y="3259"/>
                      </a:cubicBezTo>
                      <a:cubicBezTo>
                        <a:pt x="6603" y="3706"/>
                        <a:pt x="6496" y="4132"/>
                        <a:pt x="6390" y="4580"/>
                      </a:cubicBezTo>
                      <a:cubicBezTo>
                        <a:pt x="6262" y="5027"/>
                        <a:pt x="6134" y="5453"/>
                        <a:pt x="6006" y="5921"/>
                      </a:cubicBezTo>
                      <a:cubicBezTo>
                        <a:pt x="4026" y="6198"/>
                        <a:pt x="2024" y="6305"/>
                        <a:pt x="0" y="6539"/>
                      </a:cubicBezTo>
                      <a:cubicBezTo>
                        <a:pt x="64" y="6624"/>
                        <a:pt x="149" y="6624"/>
                        <a:pt x="213" y="6645"/>
                      </a:cubicBezTo>
                      <a:cubicBezTo>
                        <a:pt x="1278" y="6858"/>
                        <a:pt x="2343" y="7071"/>
                        <a:pt x="3408" y="7284"/>
                      </a:cubicBezTo>
                      <a:cubicBezTo>
                        <a:pt x="4111" y="7433"/>
                        <a:pt x="4814" y="7583"/>
                        <a:pt x="5495" y="7774"/>
                      </a:cubicBezTo>
                      <a:cubicBezTo>
                        <a:pt x="5602" y="7796"/>
                        <a:pt x="5708" y="7817"/>
                        <a:pt x="5772" y="7881"/>
                      </a:cubicBezTo>
                      <a:cubicBezTo>
                        <a:pt x="5836" y="8158"/>
                        <a:pt x="5900" y="8413"/>
                        <a:pt x="5964" y="8669"/>
                      </a:cubicBezTo>
                      <a:cubicBezTo>
                        <a:pt x="6155" y="9435"/>
                        <a:pt x="6368" y="10202"/>
                        <a:pt x="6581" y="10969"/>
                      </a:cubicBezTo>
                      <a:cubicBezTo>
                        <a:pt x="6645" y="11267"/>
                        <a:pt x="6730" y="11544"/>
                        <a:pt x="6773" y="11842"/>
                      </a:cubicBezTo>
                      <a:cubicBezTo>
                        <a:pt x="6858" y="12353"/>
                        <a:pt x="6922" y="12864"/>
                        <a:pt x="7007" y="13376"/>
                      </a:cubicBezTo>
                      <a:cubicBezTo>
                        <a:pt x="7007" y="13397"/>
                        <a:pt x="7029" y="13418"/>
                        <a:pt x="7050" y="13439"/>
                      </a:cubicBezTo>
                      <a:cubicBezTo>
                        <a:pt x="7071" y="13418"/>
                        <a:pt x="7092" y="13397"/>
                        <a:pt x="7092" y="13376"/>
                      </a:cubicBezTo>
                      <a:cubicBezTo>
                        <a:pt x="7114" y="13120"/>
                        <a:pt x="7135" y="12886"/>
                        <a:pt x="7156" y="12630"/>
                      </a:cubicBezTo>
                      <a:cubicBezTo>
                        <a:pt x="7199" y="12204"/>
                        <a:pt x="7220" y="11778"/>
                        <a:pt x="7284" y="11331"/>
                      </a:cubicBezTo>
                      <a:cubicBezTo>
                        <a:pt x="7391" y="10500"/>
                        <a:pt x="7518" y="9670"/>
                        <a:pt x="7625" y="8839"/>
                      </a:cubicBezTo>
                      <a:cubicBezTo>
                        <a:pt x="7667" y="8626"/>
                        <a:pt x="7731" y="8434"/>
                        <a:pt x="7667" y="8264"/>
                      </a:cubicBezTo>
                      <a:cubicBezTo>
                        <a:pt x="7731" y="8179"/>
                        <a:pt x="7817" y="8179"/>
                        <a:pt x="7880" y="8158"/>
                      </a:cubicBezTo>
                      <a:cubicBezTo>
                        <a:pt x="8243" y="8094"/>
                        <a:pt x="8605" y="8030"/>
                        <a:pt x="8945" y="7966"/>
                      </a:cubicBezTo>
                      <a:cubicBezTo>
                        <a:pt x="9584" y="7838"/>
                        <a:pt x="10223" y="7732"/>
                        <a:pt x="10862" y="7668"/>
                      </a:cubicBezTo>
                      <a:cubicBezTo>
                        <a:pt x="11224" y="7646"/>
                        <a:pt x="11608" y="7604"/>
                        <a:pt x="11970" y="7540"/>
                      </a:cubicBezTo>
                      <a:cubicBezTo>
                        <a:pt x="12523" y="7433"/>
                        <a:pt x="13077" y="7327"/>
                        <a:pt x="13631" y="7221"/>
                      </a:cubicBezTo>
                      <a:cubicBezTo>
                        <a:pt x="13673" y="7221"/>
                        <a:pt x="13716" y="7221"/>
                        <a:pt x="13737" y="7135"/>
                      </a:cubicBezTo>
                      <a:cubicBezTo>
                        <a:pt x="13460" y="7114"/>
                        <a:pt x="13205" y="7050"/>
                        <a:pt x="12949" y="7029"/>
                      </a:cubicBezTo>
                      <a:cubicBezTo>
                        <a:pt x="12481" y="6965"/>
                        <a:pt x="12033" y="6901"/>
                        <a:pt x="11586" y="6837"/>
                      </a:cubicBezTo>
                      <a:cubicBezTo>
                        <a:pt x="10926" y="6731"/>
                        <a:pt x="10266" y="6645"/>
                        <a:pt x="9606" y="6539"/>
                      </a:cubicBezTo>
                      <a:cubicBezTo>
                        <a:pt x="9201" y="6475"/>
                        <a:pt x="8796" y="6411"/>
                        <a:pt x="8392" y="6326"/>
                      </a:cubicBezTo>
                      <a:cubicBezTo>
                        <a:pt x="8008" y="6262"/>
                        <a:pt x="7987" y="6220"/>
                        <a:pt x="7966" y="5836"/>
                      </a:cubicBezTo>
                      <a:cubicBezTo>
                        <a:pt x="7923" y="5112"/>
                        <a:pt x="7880" y="4367"/>
                        <a:pt x="7838" y="3643"/>
                      </a:cubicBezTo>
                      <a:cubicBezTo>
                        <a:pt x="7795" y="2940"/>
                        <a:pt x="7731" y="2258"/>
                        <a:pt x="7689" y="1577"/>
                      </a:cubicBezTo>
                      <a:cubicBezTo>
                        <a:pt x="7646" y="1108"/>
                        <a:pt x="7625" y="640"/>
                        <a:pt x="7604" y="171"/>
                      </a:cubicBezTo>
                      <a:cubicBezTo>
                        <a:pt x="7582" y="128"/>
                        <a:pt x="7582" y="86"/>
                        <a:pt x="756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0"/>
                <p:cNvSpPr/>
                <p:nvPr/>
              </p:nvSpPr>
              <p:spPr>
                <a:xfrm flipH="1">
                  <a:off x="2185098" y="-1232949"/>
                  <a:ext cx="627966" cy="628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7" h="14714" extrusionOk="0">
                      <a:moveTo>
                        <a:pt x="7945" y="338"/>
                      </a:moveTo>
                      <a:cubicBezTo>
                        <a:pt x="7966" y="423"/>
                        <a:pt x="7966" y="465"/>
                        <a:pt x="7966" y="508"/>
                      </a:cubicBezTo>
                      <a:cubicBezTo>
                        <a:pt x="8009" y="977"/>
                        <a:pt x="8030" y="1445"/>
                        <a:pt x="8073" y="1914"/>
                      </a:cubicBezTo>
                      <a:cubicBezTo>
                        <a:pt x="8115" y="2595"/>
                        <a:pt x="8179" y="3298"/>
                        <a:pt x="8222" y="3980"/>
                      </a:cubicBezTo>
                      <a:cubicBezTo>
                        <a:pt x="8264" y="4704"/>
                        <a:pt x="8307" y="5449"/>
                        <a:pt x="8350" y="6173"/>
                      </a:cubicBezTo>
                      <a:cubicBezTo>
                        <a:pt x="8371" y="6557"/>
                        <a:pt x="8392" y="6599"/>
                        <a:pt x="8776" y="6684"/>
                      </a:cubicBezTo>
                      <a:cubicBezTo>
                        <a:pt x="9180" y="6748"/>
                        <a:pt x="9585" y="6812"/>
                        <a:pt x="9990" y="6876"/>
                      </a:cubicBezTo>
                      <a:cubicBezTo>
                        <a:pt x="10650" y="6982"/>
                        <a:pt x="11310" y="7068"/>
                        <a:pt x="11970" y="7174"/>
                      </a:cubicBezTo>
                      <a:cubicBezTo>
                        <a:pt x="12417" y="7238"/>
                        <a:pt x="12865" y="7302"/>
                        <a:pt x="13312" y="7366"/>
                      </a:cubicBezTo>
                      <a:cubicBezTo>
                        <a:pt x="13589" y="7408"/>
                        <a:pt x="13844" y="7451"/>
                        <a:pt x="14121" y="7494"/>
                      </a:cubicBezTo>
                      <a:cubicBezTo>
                        <a:pt x="14100" y="7558"/>
                        <a:pt x="14036" y="7558"/>
                        <a:pt x="13994" y="7558"/>
                      </a:cubicBezTo>
                      <a:cubicBezTo>
                        <a:pt x="13440" y="7664"/>
                        <a:pt x="12907" y="7770"/>
                        <a:pt x="12354" y="7877"/>
                      </a:cubicBezTo>
                      <a:cubicBezTo>
                        <a:pt x="11970" y="7941"/>
                        <a:pt x="11608" y="7983"/>
                        <a:pt x="11246" y="8005"/>
                      </a:cubicBezTo>
                      <a:cubicBezTo>
                        <a:pt x="10607" y="8069"/>
                        <a:pt x="9968" y="8175"/>
                        <a:pt x="9329" y="8303"/>
                      </a:cubicBezTo>
                      <a:cubicBezTo>
                        <a:pt x="8967" y="8367"/>
                        <a:pt x="8627" y="8431"/>
                        <a:pt x="8264" y="8495"/>
                      </a:cubicBezTo>
                      <a:cubicBezTo>
                        <a:pt x="8179" y="8516"/>
                        <a:pt x="8115" y="8516"/>
                        <a:pt x="8051" y="8601"/>
                      </a:cubicBezTo>
                      <a:cubicBezTo>
                        <a:pt x="8115" y="8793"/>
                        <a:pt x="8030" y="8984"/>
                        <a:pt x="8009" y="9176"/>
                      </a:cubicBezTo>
                      <a:cubicBezTo>
                        <a:pt x="7902" y="10007"/>
                        <a:pt x="7775" y="10837"/>
                        <a:pt x="7668" y="11668"/>
                      </a:cubicBezTo>
                      <a:cubicBezTo>
                        <a:pt x="7604" y="12115"/>
                        <a:pt x="7583" y="12541"/>
                        <a:pt x="7540" y="12967"/>
                      </a:cubicBezTo>
                      <a:cubicBezTo>
                        <a:pt x="7519" y="13223"/>
                        <a:pt x="7498" y="13457"/>
                        <a:pt x="7476" y="13713"/>
                      </a:cubicBezTo>
                      <a:cubicBezTo>
                        <a:pt x="7476" y="13734"/>
                        <a:pt x="7455" y="13755"/>
                        <a:pt x="7434" y="13798"/>
                      </a:cubicBezTo>
                      <a:cubicBezTo>
                        <a:pt x="7413" y="13755"/>
                        <a:pt x="7391" y="13734"/>
                        <a:pt x="7391" y="13713"/>
                      </a:cubicBezTo>
                      <a:cubicBezTo>
                        <a:pt x="7306" y="13201"/>
                        <a:pt x="7242" y="12690"/>
                        <a:pt x="7157" y="12179"/>
                      </a:cubicBezTo>
                      <a:cubicBezTo>
                        <a:pt x="7114" y="11881"/>
                        <a:pt x="7029" y="11604"/>
                        <a:pt x="6965" y="11306"/>
                      </a:cubicBezTo>
                      <a:cubicBezTo>
                        <a:pt x="6752" y="10539"/>
                        <a:pt x="6539" y="9772"/>
                        <a:pt x="6348" y="9006"/>
                      </a:cubicBezTo>
                      <a:cubicBezTo>
                        <a:pt x="6262" y="8750"/>
                        <a:pt x="6220" y="8495"/>
                        <a:pt x="6135" y="8218"/>
                      </a:cubicBezTo>
                      <a:cubicBezTo>
                        <a:pt x="6071" y="8154"/>
                        <a:pt x="5986" y="8133"/>
                        <a:pt x="5879" y="8111"/>
                      </a:cubicBezTo>
                      <a:cubicBezTo>
                        <a:pt x="5198" y="7920"/>
                        <a:pt x="4495" y="7770"/>
                        <a:pt x="3792" y="7621"/>
                      </a:cubicBezTo>
                      <a:cubicBezTo>
                        <a:pt x="2727" y="7408"/>
                        <a:pt x="1662" y="7195"/>
                        <a:pt x="597" y="6982"/>
                      </a:cubicBezTo>
                      <a:cubicBezTo>
                        <a:pt x="533" y="6961"/>
                        <a:pt x="448" y="6961"/>
                        <a:pt x="384" y="6876"/>
                      </a:cubicBezTo>
                      <a:cubicBezTo>
                        <a:pt x="2408" y="6642"/>
                        <a:pt x="4410" y="6535"/>
                        <a:pt x="6390" y="6258"/>
                      </a:cubicBezTo>
                      <a:cubicBezTo>
                        <a:pt x="6518" y="5790"/>
                        <a:pt x="6646" y="5364"/>
                        <a:pt x="6752" y="4917"/>
                      </a:cubicBezTo>
                      <a:cubicBezTo>
                        <a:pt x="6880" y="4469"/>
                        <a:pt x="6987" y="4043"/>
                        <a:pt x="7093" y="3596"/>
                      </a:cubicBezTo>
                      <a:cubicBezTo>
                        <a:pt x="7349" y="2595"/>
                        <a:pt x="7604" y="1594"/>
                        <a:pt x="7860" y="593"/>
                      </a:cubicBezTo>
                      <a:cubicBezTo>
                        <a:pt x="7860" y="529"/>
                        <a:pt x="7902" y="465"/>
                        <a:pt x="7945" y="338"/>
                      </a:cubicBezTo>
                      <a:close/>
                      <a:moveTo>
                        <a:pt x="7971" y="1"/>
                      </a:moveTo>
                      <a:cubicBezTo>
                        <a:pt x="7946" y="1"/>
                        <a:pt x="7920" y="13"/>
                        <a:pt x="7902" y="39"/>
                      </a:cubicBezTo>
                      <a:cubicBezTo>
                        <a:pt x="7860" y="61"/>
                        <a:pt x="7817" y="125"/>
                        <a:pt x="7817" y="167"/>
                      </a:cubicBezTo>
                      <a:cubicBezTo>
                        <a:pt x="7775" y="274"/>
                        <a:pt x="7732" y="380"/>
                        <a:pt x="7689" y="508"/>
                      </a:cubicBezTo>
                      <a:cubicBezTo>
                        <a:pt x="7540" y="1147"/>
                        <a:pt x="7370" y="1786"/>
                        <a:pt x="7200" y="2425"/>
                      </a:cubicBezTo>
                      <a:cubicBezTo>
                        <a:pt x="6923" y="3575"/>
                        <a:pt x="6667" y="4725"/>
                        <a:pt x="6326" y="5854"/>
                      </a:cubicBezTo>
                      <a:cubicBezTo>
                        <a:pt x="6305" y="5939"/>
                        <a:pt x="6262" y="6024"/>
                        <a:pt x="6241" y="6109"/>
                      </a:cubicBezTo>
                      <a:cubicBezTo>
                        <a:pt x="6135" y="6131"/>
                        <a:pt x="6028" y="6152"/>
                        <a:pt x="5922" y="6152"/>
                      </a:cubicBezTo>
                      <a:cubicBezTo>
                        <a:pt x="5517" y="6194"/>
                        <a:pt x="5091" y="6237"/>
                        <a:pt x="4686" y="6280"/>
                      </a:cubicBezTo>
                      <a:cubicBezTo>
                        <a:pt x="4048" y="6344"/>
                        <a:pt x="3409" y="6407"/>
                        <a:pt x="2770" y="6471"/>
                      </a:cubicBezTo>
                      <a:cubicBezTo>
                        <a:pt x="1982" y="6557"/>
                        <a:pt x="1194" y="6620"/>
                        <a:pt x="384" y="6706"/>
                      </a:cubicBezTo>
                      <a:cubicBezTo>
                        <a:pt x="278" y="6727"/>
                        <a:pt x="171" y="6748"/>
                        <a:pt x="86" y="6791"/>
                      </a:cubicBezTo>
                      <a:cubicBezTo>
                        <a:pt x="1" y="6833"/>
                        <a:pt x="1" y="6961"/>
                        <a:pt x="65" y="6982"/>
                      </a:cubicBezTo>
                      <a:cubicBezTo>
                        <a:pt x="150" y="7025"/>
                        <a:pt x="257" y="7068"/>
                        <a:pt x="342" y="7089"/>
                      </a:cubicBezTo>
                      <a:cubicBezTo>
                        <a:pt x="938" y="7217"/>
                        <a:pt x="1534" y="7345"/>
                        <a:pt x="2131" y="7472"/>
                      </a:cubicBezTo>
                      <a:cubicBezTo>
                        <a:pt x="3110" y="7664"/>
                        <a:pt x="4069" y="7856"/>
                        <a:pt x="5027" y="8069"/>
                      </a:cubicBezTo>
                      <a:cubicBezTo>
                        <a:pt x="5347" y="8133"/>
                        <a:pt x="5666" y="8239"/>
                        <a:pt x="5986" y="8303"/>
                      </a:cubicBezTo>
                      <a:cubicBezTo>
                        <a:pt x="6028" y="8452"/>
                        <a:pt x="6050" y="8580"/>
                        <a:pt x="6092" y="8708"/>
                      </a:cubicBezTo>
                      <a:cubicBezTo>
                        <a:pt x="6262" y="9389"/>
                        <a:pt x="6454" y="10049"/>
                        <a:pt x="6625" y="10710"/>
                      </a:cubicBezTo>
                      <a:cubicBezTo>
                        <a:pt x="6923" y="11711"/>
                        <a:pt x="7136" y="12712"/>
                        <a:pt x="7221" y="13755"/>
                      </a:cubicBezTo>
                      <a:cubicBezTo>
                        <a:pt x="7242" y="14011"/>
                        <a:pt x="7285" y="14266"/>
                        <a:pt x="7306" y="14522"/>
                      </a:cubicBezTo>
                      <a:cubicBezTo>
                        <a:pt x="7327" y="14586"/>
                        <a:pt x="7327" y="14628"/>
                        <a:pt x="7370" y="14692"/>
                      </a:cubicBezTo>
                      <a:cubicBezTo>
                        <a:pt x="7370" y="14692"/>
                        <a:pt x="7413" y="14714"/>
                        <a:pt x="7434" y="14714"/>
                      </a:cubicBezTo>
                      <a:cubicBezTo>
                        <a:pt x="7455" y="14714"/>
                        <a:pt x="7498" y="14692"/>
                        <a:pt x="7519" y="14671"/>
                      </a:cubicBezTo>
                      <a:cubicBezTo>
                        <a:pt x="7540" y="14650"/>
                        <a:pt x="7540" y="14607"/>
                        <a:pt x="7540" y="14586"/>
                      </a:cubicBezTo>
                      <a:cubicBezTo>
                        <a:pt x="7562" y="14458"/>
                        <a:pt x="7583" y="14330"/>
                        <a:pt x="7583" y="14181"/>
                      </a:cubicBezTo>
                      <a:cubicBezTo>
                        <a:pt x="7647" y="13542"/>
                        <a:pt x="7689" y="12903"/>
                        <a:pt x="7775" y="12264"/>
                      </a:cubicBezTo>
                      <a:cubicBezTo>
                        <a:pt x="7881" y="11285"/>
                        <a:pt x="8030" y="10326"/>
                        <a:pt x="8158" y="9347"/>
                      </a:cubicBezTo>
                      <a:cubicBezTo>
                        <a:pt x="8179" y="9134"/>
                        <a:pt x="8222" y="8899"/>
                        <a:pt x="8264" y="8665"/>
                      </a:cubicBezTo>
                      <a:cubicBezTo>
                        <a:pt x="8371" y="8644"/>
                        <a:pt x="8477" y="8622"/>
                        <a:pt x="8584" y="8601"/>
                      </a:cubicBezTo>
                      <a:cubicBezTo>
                        <a:pt x="8839" y="8559"/>
                        <a:pt x="9116" y="8516"/>
                        <a:pt x="9372" y="8473"/>
                      </a:cubicBezTo>
                      <a:cubicBezTo>
                        <a:pt x="9990" y="8324"/>
                        <a:pt x="10607" y="8239"/>
                        <a:pt x="11246" y="8175"/>
                      </a:cubicBezTo>
                      <a:cubicBezTo>
                        <a:pt x="11715" y="8133"/>
                        <a:pt x="12205" y="8069"/>
                        <a:pt x="12673" y="7983"/>
                      </a:cubicBezTo>
                      <a:cubicBezTo>
                        <a:pt x="13269" y="7898"/>
                        <a:pt x="13844" y="7770"/>
                        <a:pt x="14441" y="7664"/>
                      </a:cubicBezTo>
                      <a:cubicBezTo>
                        <a:pt x="14505" y="7643"/>
                        <a:pt x="14590" y="7643"/>
                        <a:pt x="14654" y="7600"/>
                      </a:cubicBezTo>
                      <a:cubicBezTo>
                        <a:pt x="14675" y="7600"/>
                        <a:pt x="14696" y="7558"/>
                        <a:pt x="14696" y="7536"/>
                      </a:cubicBezTo>
                      <a:cubicBezTo>
                        <a:pt x="14696" y="7494"/>
                        <a:pt x="14675" y="7451"/>
                        <a:pt x="14654" y="7451"/>
                      </a:cubicBezTo>
                      <a:cubicBezTo>
                        <a:pt x="14547" y="7408"/>
                        <a:pt x="14462" y="7366"/>
                        <a:pt x="14356" y="7366"/>
                      </a:cubicBezTo>
                      <a:cubicBezTo>
                        <a:pt x="13972" y="7302"/>
                        <a:pt x="13589" y="7238"/>
                        <a:pt x="13206" y="7174"/>
                      </a:cubicBezTo>
                      <a:cubicBezTo>
                        <a:pt x="12503" y="7068"/>
                        <a:pt x="11800" y="6982"/>
                        <a:pt x="11118" y="6876"/>
                      </a:cubicBezTo>
                      <a:cubicBezTo>
                        <a:pt x="10373" y="6748"/>
                        <a:pt x="9628" y="6642"/>
                        <a:pt x="8882" y="6535"/>
                      </a:cubicBezTo>
                      <a:cubicBezTo>
                        <a:pt x="8776" y="6514"/>
                        <a:pt x="8648" y="6514"/>
                        <a:pt x="8520" y="6386"/>
                      </a:cubicBezTo>
                      <a:lnTo>
                        <a:pt x="8520" y="6407"/>
                      </a:lnTo>
                      <a:cubicBezTo>
                        <a:pt x="8520" y="6280"/>
                        <a:pt x="8520" y="6173"/>
                        <a:pt x="8499" y="6067"/>
                      </a:cubicBezTo>
                      <a:cubicBezTo>
                        <a:pt x="8477" y="5492"/>
                        <a:pt x="8456" y="4917"/>
                        <a:pt x="8414" y="4342"/>
                      </a:cubicBezTo>
                      <a:cubicBezTo>
                        <a:pt x="8371" y="3852"/>
                        <a:pt x="8328" y="3383"/>
                        <a:pt x="8286" y="2893"/>
                      </a:cubicBezTo>
                      <a:cubicBezTo>
                        <a:pt x="8243" y="2191"/>
                        <a:pt x="8222" y="1509"/>
                        <a:pt x="8179" y="806"/>
                      </a:cubicBezTo>
                      <a:cubicBezTo>
                        <a:pt x="8158" y="615"/>
                        <a:pt x="8137" y="444"/>
                        <a:pt x="8115" y="252"/>
                      </a:cubicBezTo>
                      <a:cubicBezTo>
                        <a:pt x="8115" y="189"/>
                        <a:pt x="8094" y="125"/>
                        <a:pt x="8051" y="61"/>
                      </a:cubicBezTo>
                      <a:cubicBezTo>
                        <a:pt x="8039" y="24"/>
                        <a:pt x="8005" y="1"/>
                        <a:pt x="79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2" name="Google Shape;1092;p30"/>
              <p:cNvGrpSpPr/>
              <p:nvPr/>
            </p:nvGrpSpPr>
            <p:grpSpPr>
              <a:xfrm>
                <a:off x="85242" y="755487"/>
                <a:ext cx="72420" cy="59171"/>
                <a:chOff x="1081830" y="1265825"/>
                <a:chExt cx="72420" cy="59171"/>
              </a:xfrm>
            </p:grpSpPr>
            <p:sp>
              <p:nvSpPr>
                <p:cNvPr id="1093" name="Google Shape;1093;p30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30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5" name="Google Shape;1095;p30"/>
            <p:cNvGrpSpPr/>
            <p:nvPr/>
          </p:nvGrpSpPr>
          <p:grpSpPr>
            <a:xfrm>
              <a:off x="464095" y="4732764"/>
              <a:ext cx="276760" cy="271622"/>
              <a:chOff x="3490002" y="196082"/>
              <a:chExt cx="276760" cy="271622"/>
            </a:xfrm>
          </p:grpSpPr>
          <p:sp>
            <p:nvSpPr>
              <p:cNvPr id="1096" name="Google Shape;1096;p30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0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30"/>
            <p:cNvGrpSpPr/>
            <p:nvPr/>
          </p:nvGrpSpPr>
          <p:grpSpPr>
            <a:xfrm>
              <a:off x="1180847" y="4732782"/>
              <a:ext cx="72420" cy="59171"/>
              <a:chOff x="1081830" y="1265825"/>
              <a:chExt cx="72420" cy="59171"/>
            </a:xfrm>
          </p:grpSpPr>
          <p:sp>
            <p:nvSpPr>
              <p:cNvPr id="1099" name="Google Shape;1099;p30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0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30"/>
            <p:cNvGrpSpPr/>
            <p:nvPr/>
          </p:nvGrpSpPr>
          <p:grpSpPr>
            <a:xfrm>
              <a:off x="176382" y="4468451"/>
              <a:ext cx="276760" cy="271622"/>
              <a:chOff x="3490002" y="196082"/>
              <a:chExt cx="276760" cy="271622"/>
            </a:xfrm>
          </p:grpSpPr>
          <p:sp>
            <p:nvSpPr>
              <p:cNvPr id="1102" name="Google Shape;1102;p30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 rot="10800000">
              <a:off x="8103207" y="139114"/>
              <a:ext cx="864410" cy="535935"/>
              <a:chOff x="181652" y="4534532"/>
              <a:chExt cx="864410" cy="535935"/>
            </a:xfrm>
          </p:grpSpPr>
          <p:grpSp>
            <p:nvGrpSpPr>
              <p:cNvPr id="1105" name="Google Shape;1105;p30"/>
              <p:cNvGrpSpPr/>
              <p:nvPr/>
            </p:nvGrpSpPr>
            <p:grpSpPr>
              <a:xfrm>
                <a:off x="469365" y="4798844"/>
                <a:ext cx="276760" cy="271622"/>
                <a:chOff x="3490002" y="196082"/>
                <a:chExt cx="276760" cy="271622"/>
              </a:xfrm>
            </p:grpSpPr>
            <p:sp>
              <p:nvSpPr>
                <p:cNvPr id="1106" name="Google Shape;1106;p30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0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8" name="Google Shape;1108;p30"/>
              <p:cNvGrpSpPr/>
              <p:nvPr/>
            </p:nvGrpSpPr>
            <p:grpSpPr>
              <a:xfrm>
                <a:off x="973642" y="4739687"/>
                <a:ext cx="72420" cy="59171"/>
                <a:chOff x="1081830" y="1265825"/>
                <a:chExt cx="72420" cy="59171"/>
              </a:xfrm>
            </p:grpSpPr>
            <p:sp>
              <p:nvSpPr>
                <p:cNvPr id="1109" name="Google Shape;1109;p30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0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1" name="Google Shape;1111;p30"/>
              <p:cNvGrpSpPr/>
              <p:nvPr/>
            </p:nvGrpSpPr>
            <p:grpSpPr>
              <a:xfrm>
                <a:off x="181652" y="4534532"/>
                <a:ext cx="276760" cy="271622"/>
                <a:chOff x="3490002" y="196082"/>
                <a:chExt cx="276760" cy="271622"/>
              </a:xfrm>
            </p:grpSpPr>
            <p:sp>
              <p:nvSpPr>
                <p:cNvPr id="1112" name="Google Shape;1112;p30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30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14" name="Google Shape;1114;p30"/>
            <p:cNvSpPr/>
            <p:nvPr/>
          </p:nvSpPr>
          <p:spPr>
            <a:xfrm flipH="1">
              <a:off x="8902971" y="3861682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 flipH="1">
              <a:off x="168558" y="1914557"/>
              <a:ext cx="64647" cy="65536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6" name="Google Shape;1116;p30"/>
            <p:cNvGrpSpPr/>
            <p:nvPr/>
          </p:nvGrpSpPr>
          <p:grpSpPr>
            <a:xfrm>
              <a:off x="8764222" y="1917744"/>
              <a:ext cx="72420" cy="59171"/>
              <a:chOff x="1081830" y="1265825"/>
              <a:chExt cx="72420" cy="59171"/>
            </a:xfrm>
          </p:grpSpPr>
          <p:sp>
            <p:nvSpPr>
              <p:cNvPr id="1117" name="Google Shape;1117;p30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0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9" name="Google Shape;1119;p30"/>
            <p:cNvGrpSpPr/>
            <p:nvPr/>
          </p:nvGrpSpPr>
          <p:grpSpPr>
            <a:xfrm>
              <a:off x="164660" y="3711857"/>
              <a:ext cx="72420" cy="59171"/>
              <a:chOff x="1081830" y="1265825"/>
              <a:chExt cx="72420" cy="59171"/>
            </a:xfrm>
          </p:grpSpPr>
          <p:sp>
            <p:nvSpPr>
              <p:cNvPr id="1120" name="Google Shape;1120;p30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22" name="Google Shape;1122;p30"/>
          <p:cNvSpPr txBox="1">
            <a:spLocks noGrp="1"/>
          </p:cNvSpPr>
          <p:nvPr>
            <p:ph type="title"/>
          </p:nvPr>
        </p:nvSpPr>
        <p:spPr>
          <a:xfrm>
            <a:off x="713225" y="417200"/>
            <a:ext cx="771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30"/>
          <p:cNvSpPr txBox="1">
            <a:spLocks noGrp="1"/>
          </p:cNvSpPr>
          <p:nvPr>
            <p:ph type="subTitle" idx="1"/>
          </p:nvPr>
        </p:nvSpPr>
        <p:spPr>
          <a:xfrm>
            <a:off x="1920026" y="1914552"/>
            <a:ext cx="22290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30"/>
          <p:cNvSpPr txBox="1">
            <a:spLocks noGrp="1"/>
          </p:cNvSpPr>
          <p:nvPr>
            <p:ph type="subTitle" idx="2"/>
          </p:nvPr>
        </p:nvSpPr>
        <p:spPr>
          <a:xfrm>
            <a:off x="1920026" y="1405125"/>
            <a:ext cx="22290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1125" name="Google Shape;1125;p30"/>
          <p:cNvSpPr txBox="1">
            <a:spLocks noGrp="1"/>
          </p:cNvSpPr>
          <p:nvPr>
            <p:ph type="subTitle" idx="3"/>
          </p:nvPr>
        </p:nvSpPr>
        <p:spPr>
          <a:xfrm>
            <a:off x="1920026" y="3559451"/>
            <a:ext cx="22290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6" name="Google Shape;1126;p30"/>
          <p:cNvSpPr txBox="1">
            <a:spLocks noGrp="1"/>
          </p:cNvSpPr>
          <p:nvPr>
            <p:ph type="subTitle" idx="4"/>
          </p:nvPr>
        </p:nvSpPr>
        <p:spPr>
          <a:xfrm>
            <a:off x="1920026" y="3050024"/>
            <a:ext cx="22290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1127" name="Google Shape;1127;p30"/>
          <p:cNvSpPr txBox="1">
            <a:spLocks noGrp="1"/>
          </p:cNvSpPr>
          <p:nvPr>
            <p:ph type="subTitle" idx="5"/>
          </p:nvPr>
        </p:nvSpPr>
        <p:spPr>
          <a:xfrm>
            <a:off x="6002451" y="1914552"/>
            <a:ext cx="22290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30"/>
          <p:cNvSpPr txBox="1">
            <a:spLocks noGrp="1"/>
          </p:cNvSpPr>
          <p:nvPr>
            <p:ph type="subTitle" idx="6"/>
          </p:nvPr>
        </p:nvSpPr>
        <p:spPr>
          <a:xfrm>
            <a:off x="6002451" y="1405125"/>
            <a:ext cx="22290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1129" name="Google Shape;1129;p30"/>
          <p:cNvSpPr txBox="1">
            <a:spLocks noGrp="1"/>
          </p:cNvSpPr>
          <p:nvPr>
            <p:ph type="subTitle" idx="7"/>
          </p:nvPr>
        </p:nvSpPr>
        <p:spPr>
          <a:xfrm>
            <a:off x="6002451" y="3559451"/>
            <a:ext cx="22290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30"/>
          <p:cNvSpPr txBox="1">
            <a:spLocks noGrp="1"/>
          </p:cNvSpPr>
          <p:nvPr>
            <p:ph type="subTitle" idx="8"/>
          </p:nvPr>
        </p:nvSpPr>
        <p:spPr>
          <a:xfrm>
            <a:off x="6002451" y="3050024"/>
            <a:ext cx="22290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3"/>
          <p:cNvSpPr txBox="1">
            <a:spLocks noGrp="1"/>
          </p:cNvSpPr>
          <p:nvPr>
            <p:ph type="title"/>
          </p:nvPr>
        </p:nvSpPr>
        <p:spPr>
          <a:xfrm>
            <a:off x="4606450" y="368525"/>
            <a:ext cx="3753900" cy="11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40" name="Google Shape;1240;p33"/>
          <p:cNvSpPr txBox="1">
            <a:spLocks noGrp="1"/>
          </p:cNvSpPr>
          <p:nvPr>
            <p:ph type="subTitle" idx="1"/>
          </p:nvPr>
        </p:nvSpPr>
        <p:spPr>
          <a:xfrm>
            <a:off x="4606450" y="2513306"/>
            <a:ext cx="37539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1241" name="Google Shape;1241;p33"/>
          <p:cNvSpPr txBox="1">
            <a:spLocks noGrp="1"/>
          </p:cNvSpPr>
          <p:nvPr>
            <p:ph type="subTitle" idx="2"/>
          </p:nvPr>
        </p:nvSpPr>
        <p:spPr>
          <a:xfrm>
            <a:off x="4606450" y="4281825"/>
            <a:ext cx="37539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242" name="Google Shape;1242;p33"/>
          <p:cNvGrpSpPr/>
          <p:nvPr/>
        </p:nvGrpSpPr>
        <p:grpSpPr>
          <a:xfrm>
            <a:off x="194503" y="177896"/>
            <a:ext cx="8757822" cy="4913774"/>
            <a:chOff x="194503" y="177896"/>
            <a:chExt cx="8757822" cy="4913774"/>
          </a:xfrm>
        </p:grpSpPr>
        <p:grpSp>
          <p:nvGrpSpPr>
            <p:cNvPr id="1243" name="Google Shape;1243;p33"/>
            <p:cNvGrpSpPr/>
            <p:nvPr/>
          </p:nvGrpSpPr>
          <p:grpSpPr>
            <a:xfrm flipH="1">
              <a:off x="8615969" y="325119"/>
              <a:ext cx="263928" cy="259027"/>
              <a:chOff x="8281224" y="4108656"/>
              <a:chExt cx="263928" cy="259027"/>
            </a:xfrm>
          </p:grpSpPr>
          <p:sp>
            <p:nvSpPr>
              <p:cNvPr id="1244" name="Google Shape;1244;p33"/>
              <p:cNvSpPr/>
              <p:nvPr/>
            </p:nvSpPr>
            <p:spPr>
              <a:xfrm>
                <a:off x="8281224" y="4108656"/>
                <a:ext cx="263928" cy="259027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3"/>
              <p:cNvSpPr/>
              <p:nvPr/>
            </p:nvSpPr>
            <p:spPr>
              <a:xfrm>
                <a:off x="8300323" y="4122883"/>
                <a:ext cx="225729" cy="226600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6" name="Google Shape;1246;p33"/>
            <p:cNvSpPr/>
            <p:nvPr/>
          </p:nvSpPr>
          <p:spPr>
            <a:xfrm flipH="1">
              <a:off x="8279694" y="17789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7" name="Google Shape;1247;p33"/>
            <p:cNvGrpSpPr/>
            <p:nvPr/>
          </p:nvGrpSpPr>
          <p:grpSpPr>
            <a:xfrm flipH="1">
              <a:off x="194503" y="177906"/>
              <a:ext cx="669794" cy="830426"/>
              <a:chOff x="3553318" y="981747"/>
              <a:chExt cx="887615" cy="1100631"/>
            </a:xfrm>
          </p:grpSpPr>
          <p:sp>
            <p:nvSpPr>
              <p:cNvPr id="1248" name="Google Shape;1248;p33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5" name="Google Shape;1255;p33"/>
            <p:cNvGrpSpPr/>
            <p:nvPr/>
          </p:nvGrpSpPr>
          <p:grpSpPr>
            <a:xfrm flipH="1">
              <a:off x="8279703" y="4261244"/>
              <a:ext cx="669794" cy="830426"/>
              <a:chOff x="3553318" y="981747"/>
              <a:chExt cx="887615" cy="1100631"/>
            </a:xfrm>
          </p:grpSpPr>
          <p:sp>
            <p:nvSpPr>
              <p:cNvPr id="1256" name="Google Shape;1256;p33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3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3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0" name="Google Shape;1260;p33"/>
            <p:cNvGrpSpPr/>
            <p:nvPr/>
          </p:nvGrpSpPr>
          <p:grpSpPr>
            <a:xfrm flipH="1">
              <a:off x="308748" y="4292936"/>
              <a:ext cx="681393" cy="672200"/>
              <a:chOff x="8195930" y="4292936"/>
              <a:chExt cx="681393" cy="672200"/>
            </a:xfrm>
          </p:grpSpPr>
          <p:grpSp>
            <p:nvGrpSpPr>
              <p:cNvPr id="1261" name="Google Shape;1261;p33"/>
              <p:cNvGrpSpPr/>
              <p:nvPr/>
            </p:nvGrpSpPr>
            <p:grpSpPr>
              <a:xfrm>
                <a:off x="8785880" y="4292936"/>
                <a:ext cx="91443" cy="76200"/>
                <a:chOff x="8870910" y="-843670"/>
                <a:chExt cx="54606" cy="44645"/>
              </a:xfrm>
            </p:grpSpPr>
            <p:sp>
              <p:nvSpPr>
                <p:cNvPr id="1262" name="Google Shape;1262;p33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33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4" name="Google Shape;1264;p33"/>
              <p:cNvGrpSpPr/>
              <p:nvPr/>
            </p:nvGrpSpPr>
            <p:grpSpPr>
              <a:xfrm>
                <a:off x="8600552" y="4693512"/>
                <a:ext cx="276760" cy="271622"/>
                <a:chOff x="3490002" y="196082"/>
                <a:chExt cx="276760" cy="271622"/>
              </a:xfrm>
            </p:grpSpPr>
            <p:sp>
              <p:nvSpPr>
                <p:cNvPr id="1265" name="Google Shape;1265;p33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33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7" name="Google Shape;1267;p33"/>
              <p:cNvGrpSpPr/>
              <p:nvPr/>
            </p:nvGrpSpPr>
            <p:grpSpPr>
              <a:xfrm>
                <a:off x="8195930" y="4888936"/>
                <a:ext cx="91443" cy="76200"/>
                <a:chOff x="8870910" y="-843670"/>
                <a:chExt cx="54606" cy="44645"/>
              </a:xfrm>
            </p:grpSpPr>
            <p:sp>
              <p:nvSpPr>
                <p:cNvPr id="1268" name="Google Shape;1268;p33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33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70" name="Google Shape;1270;p33"/>
            <p:cNvSpPr/>
            <p:nvPr/>
          </p:nvSpPr>
          <p:spPr>
            <a:xfrm flipH="1">
              <a:off x="4112694" y="471174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 flipH="1">
              <a:off x="374769" y="1766621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2" name="Google Shape;1272;p33"/>
            <p:cNvGrpSpPr/>
            <p:nvPr/>
          </p:nvGrpSpPr>
          <p:grpSpPr>
            <a:xfrm>
              <a:off x="8879905" y="2922325"/>
              <a:ext cx="72420" cy="59171"/>
              <a:chOff x="1081830" y="1265825"/>
              <a:chExt cx="72420" cy="59171"/>
            </a:xfrm>
          </p:grpSpPr>
          <p:sp>
            <p:nvSpPr>
              <p:cNvPr id="1273" name="Google Shape;1273;p33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3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5" name="Google Shape;1275;p33"/>
          <p:cNvSpPr txBox="1"/>
          <p:nvPr/>
        </p:nvSpPr>
        <p:spPr>
          <a:xfrm>
            <a:off x="4606450" y="3498247"/>
            <a:ext cx="3753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Google Shape;1277;p34"/>
          <p:cNvGrpSpPr/>
          <p:nvPr/>
        </p:nvGrpSpPr>
        <p:grpSpPr>
          <a:xfrm>
            <a:off x="302599" y="177896"/>
            <a:ext cx="8754994" cy="4805887"/>
            <a:chOff x="302599" y="177896"/>
            <a:chExt cx="8754994" cy="4805887"/>
          </a:xfrm>
        </p:grpSpPr>
        <p:grpSp>
          <p:nvGrpSpPr>
            <p:cNvPr id="1278" name="Google Shape;1278;p34"/>
            <p:cNvGrpSpPr/>
            <p:nvPr/>
          </p:nvGrpSpPr>
          <p:grpSpPr>
            <a:xfrm>
              <a:off x="372199" y="2152806"/>
              <a:ext cx="263928" cy="259027"/>
              <a:chOff x="8281224" y="4108656"/>
              <a:chExt cx="263928" cy="259027"/>
            </a:xfrm>
          </p:grpSpPr>
          <p:sp>
            <p:nvSpPr>
              <p:cNvPr id="1279" name="Google Shape;1279;p34"/>
              <p:cNvSpPr/>
              <p:nvPr/>
            </p:nvSpPr>
            <p:spPr>
              <a:xfrm>
                <a:off x="8281224" y="4108656"/>
                <a:ext cx="263928" cy="259027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4"/>
              <p:cNvSpPr/>
              <p:nvPr/>
            </p:nvSpPr>
            <p:spPr>
              <a:xfrm>
                <a:off x="8300323" y="4122883"/>
                <a:ext cx="225729" cy="226600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34"/>
            <p:cNvSpPr/>
            <p:nvPr/>
          </p:nvSpPr>
          <p:spPr>
            <a:xfrm>
              <a:off x="1963244" y="38964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34"/>
            <p:cNvGrpSpPr/>
            <p:nvPr/>
          </p:nvGrpSpPr>
          <p:grpSpPr>
            <a:xfrm>
              <a:off x="8387799" y="177906"/>
              <a:ext cx="669794" cy="830426"/>
              <a:chOff x="3553318" y="981747"/>
              <a:chExt cx="887615" cy="1100631"/>
            </a:xfrm>
          </p:grpSpPr>
          <p:sp>
            <p:nvSpPr>
              <p:cNvPr id="1283" name="Google Shape;1283;p34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4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4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4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4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4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4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0" name="Google Shape;1290;p34"/>
            <p:cNvSpPr/>
            <p:nvPr/>
          </p:nvSpPr>
          <p:spPr>
            <a:xfrm>
              <a:off x="4884344" y="17789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1" name="Google Shape;1291;p34"/>
            <p:cNvGrpSpPr/>
            <p:nvPr/>
          </p:nvGrpSpPr>
          <p:grpSpPr>
            <a:xfrm>
              <a:off x="302599" y="4153356"/>
              <a:ext cx="669794" cy="830426"/>
              <a:chOff x="3553318" y="981747"/>
              <a:chExt cx="887615" cy="1100631"/>
            </a:xfrm>
          </p:grpSpPr>
          <p:sp>
            <p:nvSpPr>
              <p:cNvPr id="1292" name="Google Shape;1292;p34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4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4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4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4"/>
              <p:cNvSpPr/>
              <p:nvPr/>
            </p:nvSpPr>
            <p:spPr>
              <a:xfrm>
                <a:off x="4350067" y="1303583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7" name="Google Shape;1297;p34"/>
            <p:cNvGrpSpPr/>
            <p:nvPr/>
          </p:nvGrpSpPr>
          <p:grpSpPr>
            <a:xfrm>
              <a:off x="8195930" y="4292936"/>
              <a:ext cx="681393" cy="672200"/>
              <a:chOff x="8195930" y="4292936"/>
              <a:chExt cx="681393" cy="672200"/>
            </a:xfrm>
          </p:grpSpPr>
          <p:grpSp>
            <p:nvGrpSpPr>
              <p:cNvPr id="1298" name="Google Shape;1298;p34"/>
              <p:cNvGrpSpPr/>
              <p:nvPr/>
            </p:nvGrpSpPr>
            <p:grpSpPr>
              <a:xfrm>
                <a:off x="8785880" y="4292936"/>
                <a:ext cx="91443" cy="76200"/>
                <a:chOff x="8870910" y="-843670"/>
                <a:chExt cx="54606" cy="44645"/>
              </a:xfrm>
            </p:grpSpPr>
            <p:sp>
              <p:nvSpPr>
                <p:cNvPr id="1299" name="Google Shape;1299;p34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34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1" name="Google Shape;1301;p34"/>
              <p:cNvGrpSpPr/>
              <p:nvPr/>
            </p:nvGrpSpPr>
            <p:grpSpPr>
              <a:xfrm>
                <a:off x="8600552" y="4693512"/>
                <a:ext cx="276760" cy="271622"/>
                <a:chOff x="3490002" y="196082"/>
                <a:chExt cx="276760" cy="271622"/>
              </a:xfrm>
            </p:grpSpPr>
            <p:sp>
              <p:nvSpPr>
                <p:cNvPr id="1302" name="Google Shape;1302;p34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34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4" name="Google Shape;1304;p34"/>
              <p:cNvGrpSpPr/>
              <p:nvPr/>
            </p:nvGrpSpPr>
            <p:grpSpPr>
              <a:xfrm>
                <a:off x="8195930" y="4888936"/>
                <a:ext cx="91443" cy="76200"/>
                <a:chOff x="8870910" y="-843670"/>
                <a:chExt cx="54606" cy="44645"/>
              </a:xfrm>
            </p:grpSpPr>
            <p:sp>
              <p:nvSpPr>
                <p:cNvPr id="1305" name="Google Shape;1305;p34"/>
                <p:cNvSpPr/>
                <p:nvPr/>
              </p:nvSpPr>
              <p:spPr>
                <a:xfrm>
                  <a:off x="8870910" y="-843670"/>
                  <a:ext cx="54606" cy="4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045" extrusionOk="0">
                      <a:moveTo>
                        <a:pt x="583" y="160"/>
                      </a:moveTo>
                      <a:cubicBezTo>
                        <a:pt x="701" y="160"/>
                        <a:pt x="822" y="198"/>
                        <a:pt x="895" y="270"/>
                      </a:cubicBezTo>
                      <a:cubicBezTo>
                        <a:pt x="1022" y="398"/>
                        <a:pt x="1044" y="590"/>
                        <a:pt x="916" y="739"/>
                      </a:cubicBezTo>
                      <a:cubicBezTo>
                        <a:pt x="809" y="824"/>
                        <a:pt x="682" y="867"/>
                        <a:pt x="533" y="867"/>
                      </a:cubicBezTo>
                      <a:cubicBezTo>
                        <a:pt x="469" y="867"/>
                        <a:pt x="405" y="824"/>
                        <a:pt x="362" y="760"/>
                      </a:cubicBezTo>
                      <a:cubicBezTo>
                        <a:pt x="320" y="718"/>
                        <a:pt x="213" y="718"/>
                        <a:pt x="213" y="632"/>
                      </a:cubicBezTo>
                      <a:cubicBezTo>
                        <a:pt x="213" y="547"/>
                        <a:pt x="213" y="462"/>
                        <a:pt x="234" y="377"/>
                      </a:cubicBezTo>
                      <a:cubicBezTo>
                        <a:pt x="234" y="313"/>
                        <a:pt x="298" y="249"/>
                        <a:pt x="341" y="228"/>
                      </a:cubicBezTo>
                      <a:cubicBezTo>
                        <a:pt x="405" y="182"/>
                        <a:pt x="494" y="160"/>
                        <a:pt x="583" y="160"/>
                      </a:cubicBezTo>
                      <a:close/>
                      <a:moveTo>
                        <a:pt x="581" y="1"/>
                      </a:moveTo>
                      <a:cubicBezTo>
                        <a:pt x="525" y="1"/>
                        <a:pt x="467" y="6"/>
                        <a:pt x="405" y="15"/>
                      </a:cubicBezTo>
                      <a:cubicBezTo>
                        <a:pt x="192" y="57"/>
                        <a:pt x="85" y="206"/>
                        <a:pt x="43" y="398"/>
                      </a:cubicBezTo>
                      <a:cubicBezTo>
                        <a:pt x="0" y="611"/>
                        <a:pt x="43" y="803"/>
                        <a:pt x="234" y="931"/>
                      </a:cubicBezTo>
                      <a:cubicBezTo>
                        <a:pt x="348" y="1006"/>
                        <a:pt x="474" y="1044"/>
                        <a:pt x="598" y="1044"/>
                      </a:cubicBezTo>
                      <a:cubicBezTo>
                        <a:pt x="753" y="1044"/>
                        <a:pt x="904" y="985"/>
                        <a:pt x="1022" y="867"/>
                      </a:cubicBezTo>
                      <a:cubicBezTo>
                        <a:pt x="1278" y="590"/>
                        <a:pt x="1172" y="143"/>
                        <a:pt x="809" y="36"/>
                      </a:cubicBezTo>
                      <a:cubicBezTo>
                        <a:pt x="735" y="11"/>
                        <a:pt x="660" y="1"/>
                        <a:pt x="5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34"/>
                <p:cNvSpPr/>
                <p:nvPr/>
              </p:nvSpPr>
              <p:spPr>
                <a:xfrm>
                  <a:off x="8880011" y="-836877"/>
                  <a:ext cx="35507" cy="3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08" extrusionOk="0">
                      <a:moveTo>
                        <a:pt x="362" y="1"/>
                      </a:moveTo>
                      <a:cubicBezTo>
                        <a:pt x="270" y="1"/>
                        <a:pt x="183" y="23"/>
                        <a:pt x="128" y="69"/>
                      </a:cubicBezTo>
                      <a:cubicBezTo>
                        <a:pt x="64" y="111"/>
                        <a:pt x="21" y="154"/>
                        <a:pt x="0" y="218"/>
                      </a:cubicBezTo>
                      <a:cubicBezTo>
                        <a:pt x="0" y="303"/>
                        <a:pt x="0" y="388"/>
                        <a:pt x="0" y="473"/>
                      </a:cubicBezTo>
                      <a:cubicBezTo>
                        <a:pt x="0" y="580"/>
                        <a:pt x="107" y="559"/>
                        <a:pt x="149" y="601"/>
                      </a:cubicBezTo>
                      <a:cubicBezTo>
                        <a:pt x="192" y="665"/>
                        <a:pt x="256" y="708"/>
                        <a:pt x="320" y="708"/>
                      </a:cubicBezTo>
                      <a:cubicBezTo>
                        <a:pt x="469" y="708"/>
                        <a:pt x="596" y="686"/>
                        <a:pt x="703" y="580"/>
                      </a:cubicBezTo>
                      <a:cubicBezTo>
                        <a:pt x="831" y="431"/>
                        <a:pt x="809" y="239"/>
                        <a:pt x="682" y="111"/>
                      </a:cubicBezTo>
                      <a:cubicBezTo>
                        <a:pt x="609" y="39"/>
                        <a:pt x="482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07" name="Google Shape;1307;p34"/>
            <p:cNvSpPr/>
            <p:nvPr/>
          </p:nvSpPr>
          <p:spPr>
            <a:xfrm>
              <a:off x="3125869" y="4633021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8790469" y="1766621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" name="Google Shape;1310;p35"/>
          <p:cNvGrpSpPr/>
          <p:nvPr/>
        </p:nvGrpSpPr>
        <p:grpSpPr>
          <a:xfrm>
            <a:off x="79399" y="128372"/>
            <a:ext cx="8985202" cy="4886756"/>
            <a:chOff x="79399" y="128372"/>
            <a:chExt cx="8985202" cy="4886756"/>
          </a:xfrm>
        </p:grpSpPr>
        <p:grpSp>
          <p:nvGrpSpPr>
            <p:cNvPr id="1311" name="Google Shape;1311;p35"/>
            <p:cNvGrpSpPr/>
            <p:nvPr/>
          </p:nvGrpSpPr>
          <p:grpSpPr>
            <a:xfrm flipH="1">
              <a:off x="79399" y="128372"/>
              <a:ext cx="627988" cy="778586"/>
              <a:chOff x="3553318" y="981747"/>
              <a:chExt cx="887615" cy="1100631"/>
            </a:xfrm>
          </p:grpSpPr>
          <p:sp>
            <p:nvSpPr>
              <p:cNvPr id="1312" name="Google Shape;1312;p35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5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5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5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5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5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35"/>
            <p:cNvGrpSpPr/>
            <p:nvPr/>
          </p:nvGrpSpPr>
          <p:grpSpPr>
            <a:xfrm rot="10800000" flipH="1">
              <a:off x="145331" y="4336103"/>
              <a:ext cx="610196" cy="579450"/>
              <a:chOff x="139234" y="196081"/>
              <a:chExt cx="610196" cy="579450"/>
            </a:xfrm>
          </p:grpSpPr>
          <p:grpSp>
            <p:nvGrpSpPr>
              <p:cNvPr id="1319" name="Google Shape;1319;p35"/>
              <p:cNvGrpSpPr/>
              <p:nvPr/>
            </p:nvGrpSpPr>
            <p:grpSpPr>
              <a:xfrm rot="10800000">
                <a:off x="677010" y="196081"/>
                <a:ext cx="72420" cy="59171"/>
                <a:chOff x="1081830" y="1265825"/>
                <a:chExt cx="72420" cy="59171"/>
              </a:xfrm>
            </p:grpSpPr>
            <p:sp>
              <p:nvSpPr>
                <p:cNvPr id="1320" name="Google Shape;1320;p35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35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2" name="Google Shape;1322;p35"/>
              <p:cNvGrpSpPr/>
              <p:nvPr/>
            </p:nvGrpSpPr>
            <p:grpSpPr>
              <a:xfrm rot="10800000">
                <a:off x="139234" y="196085"/>
                <a:ext cx="276760" cy="271622"/>
                <a:chOff x="3490002" y="196082"/>
                <a:chExt cx="276760" cy="271622"/>
              </a:xfrm>
            </p:grpSpPr>
            <p:sp>
              <p:nvSpPr>
                <p:cNvPr id="1323" name="Google Shape;1323;p35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35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5" name="Google Shape;1325;p35"/>
              <p:cNvSpPr/>
              <p:nvPr/>
            </p:nvSpPr>
            <p:spPr>
              <a:xfrm rot="10800000">
                <a:off x="192982" y="688672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35"/>
            <p:cNvGrpSpPr/>
            <p:nvPr/>
          </p:nvGrpSpPr>
          <p:grpSpPr>
            <a:xfrm>
              <a:off x="8375138" y="4249879"/>
              <a:ext cx="689463" cy="765249"/>
              <a:chOff x="3466427" y="1000601"/>
              <a:chExt cx="974505" cy="1081776"/>
            </a:xfrm>
          </p:grpSpPr>
          <p:sp>
            <p:nvSpPr>
              <p:cNvPr id="1327" name="Google Shape;1327;p35"/>
              <p:cNvSpPr/>
              <p:nvPr/>
            </p:nvSpPr>
            <p:spPr>
              <a:xfrm>
                <a:off x="3466427" y="1000619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5"/>
              <p:cNvSpPr/>
              <p:nvPr/>
            </p:nvSpPr>
            <p:spPr>
              <a:xfrm>
                <a:off x="3491738" y="1019474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5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5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5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2" name="Google Shape;1332;p35"/>
            <p:cNvGrpSpPr/>
            <p:nvPr/>
          </p:nvGrpSpPr>
          <p:grpSpPr>
            <a:xfrm rot="5400000">
              <a:off x="8266981" y="227945"/>
              <a:ext cx="610196" cy="579450"/>
              <a:chOff x="139234" y="196081"/>
              <a:chExt cx="610196" cy="579450"/>
            </a:xfrm>
          </p:grpSpPr>
          <p:grpSp>
            <p:nvGrpSpPr>
              <p:cNvPr id="1333" name="Google Shape;1333;p35"/>
              <p:cNvGrpSpPr/>
              <p:nvPr/>
            </p:nvGrpSpPr>
            <p:grpSpPr>
              <a:xfrm rot="10800000">
                <a:off x="677010" y="196081"/>
                <a:ext cx="72420" cy="59171"/>
                <a:chOff x="1081830" y="1265825"/>
                <a:chExt cx="72420" cy="59171"/>
              </a:xfrm>
            </p:grpSpPr>
            <p:sp>
              <p:nvSpPr>
                <p:cNvPr id="1334" name="Google Shape;1334;p35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35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6" name="Google Shape;1336;p35"/>
              <p:cNvGrpSpPr/>
              <p:nvPr/>
            </p:nvGrpSpPr>
            <p:grpSpPr>
              <a:xfrm rot="10800000">
                <a:off x="139234" y="196085"/>
                <a:ext cx="276760" cy="271622"/>
                <a:chOff x="3490002" y="196082"/>
                <a:chExt cx="276760" cy="271622"/>
              </a:xfrm>
            </p:grpSpPr>
            <p:sp>
              <p:nvSpPr>
                <p:cNvPr id="1337" name="Google Shape;1337;p35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35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35"/>
              <p:cNvSpPr/>
              <p:nvPr/>
            </p:nvSpPr>
            <p:spPr>
              <a:xfrm rot="10800000">
                <a:off x="192982" y="688672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0" name="Google Shape;1340;p35"/>
            <p:cNvSpPr/>
            <p:nvPr/>
          </p:nvSpPr>
          <p:spPr>
            <a:xfrm flipH="1">
              <a:off x="8715179" y="1838503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1" name="Google Shape;1341;p35"/>
            <p:cNvGrpSpPr/>
            <p:nvPr/>
          </p:nvGrpSpPr>
          <p:grpSpPr>
            <a:xfrm rot="10800000" flipH="1">
              <a:off x="145339" y="2812526"/>
              <a:ext cx="72420" cy="59171"/>
              <a:chOff x="1081830" y="1265825"/>
              <a:chExt cx="72420" cy="59171"/>
            </a:xfrm>
          </p:grpSpPr>
          <p:sp>
            <p:nvSpPr>
              <p:cNvPr id="1342" name="Google Shape;1342;p35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5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4" name="Google Shape;1344;p35"/>
            <p:cNvSpPr/>
            <p:nvPr/>
          </p:nvSpPr>
          <p:spPr>
            <a:xfrm flipH="1">
              <a:off x="6501954" y="4786253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5" name="Google Shape;1345;p35"/>
            <p:cNvGrpSpPr/>
            <p:nvPr/>
          </p:nvGrpSpPr>
          <p:grpSpPr>
            <a:xfrm rot="10800000" flipH="1">
              <a:off x="7457614" y="488076"/>
              <a:ext cx="72420" cy="59171"/>
              <a:chOff x="1081830" y="1265825"/>
              <a:chExt cx="72420" cy="59171"/>
            </a:xfrm>
          </p:grpSpPr>
          <p:sp>
            <p:nvSpPr>
              <p:cNvPr id="1346" name="Google Shape;1346;p35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5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8" name="Google Shape;1348;p35"/>
            <p:cNvSpPr/>
            <p:nvPr/>
          </p:nvSpPr>
          <p:spPr>
            <a:xfrm flipH="1">
              <a:off x="3646229" y="291753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13225" y="417200"/>
            <a:ext cx="771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1"/>
          </p:nvPr>
        </p:nvSpPr>
        <p:spPr>
          <a:xfrm>
            <a:off x="1826881" y="3281852"/>
            <a:ext cx="24003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2"/>
          </p:nvPr>
        </p:nvSpPr>
        <p:spPr>
          <a:xfrm>
            <a:off x="1826881" y="2769500"/>
            <a:ext cx="2400300" cy="5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3"/>
          </p:nvPr>
        </p:nvSpPr>
        <p:spPr>
          <a:xfrm>
            <a:off x="4916819" y="3281852"/>
            <a:ext cx="24003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4"/>
          </p:nvPr>
        </p:nvSpPr>
        <p:spPr>
          <a:xfrm>
            <a:off x="4916819" y="2769500"/>
            <a:ext cx="2400300" cy="5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grpSp>
        <p:nvGrpSpPr>
          <p:cNvPr id="125" name="Google Shape;125;p5"/>
          <p:cNvGrpSpPr/>
          <p:nvPr/>
        </p:nvGrpSpPr>
        <p:grpSpPr>
          <a:xfrm>
            <a:off x="228127" y="270224"/>
            <a:ext cx="8830568" cy="4649230"/>
            <a:chOff x="228127" y="270224"/>
            <a:chExt cx="8830568" cy="4649230"/>
          </a:xfrm>
        </p:grpSpPr>
        <p:grpSp>
          <p:nvGrpSpPr>
            <p:cNvPr id="126" name="Google Shape;126;p5"/>
            <p:cNvGrpSpPr/>
            <p:nvPr/>
          </p:nvGrpSpPr>
          <p:grpSpPr>
            <a:xfrm>
              <a:off x="234549" y="2620556"/>
              <a:ext cx="263928" cy="259027"/>
              <a:chOff x="8676874" y="-2744444"/>
              <a:chExt cx="263928" cy="259027"/>
            </a:xfrm>
          </p:grpSpPr>
          <p:sp>
            <p:nvSpPr>
              <p:cNvPr id="127" name="Google Shape;127;p5"/>
              <p:cNvSpPr/>
              <p:nvPr/>
            </p:nvSpPr>
            <p:spPr>
              <a:xfrm>
                <a:off x="8676874" y="-2744444"/>
                <a:ext cx="263928" cy="259027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8695973" y="-2730217"/>
                <a:ext cx="225729" cy="226600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5"/>
            <p:cNvGrpSpPr/>
            <p:nvPr/>
          </p:nvGrpSpPr>
          <p:grpSpPr>
            <a:xfrm>
              <a:off x="8430730" y="410701"/>
              <a:ext cx="627966" cy="628619"/>
              <a:chOff x="8718705" y="-2542624"/>
              <a:chExt cx="627966" cy="628619"/>
            </a:xfrm>
          </p:grpSpPr>
          <p:sp>
            <p:nvSpPr>
              <p:cNvPr id="130" name="Google Shape;130;p5"/>
              <p:cNvSpPr/>
              <p:nvPr/>
            </p:nvSpPr>
            <p:spPr>
              <a:xfrm>
                <a:off x="8735112" y="-2528227"/>
                <a:ext cx="586990" cy="57419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8718705" y="-2542624"/>
                <a:ext cx="627966" cy="628619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5"/>
            <p:cNvSpPr/>
            <p:nvPr/>
          </p:nvSpPr>
          <p:spPr>
            <a:xfrm>
              <a:off x="7730569" y="483259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5"/>
            <p:cNvGrpSpPr/>
            <p:nvPr/>
          </p:nvGrpSpPr>
          <p:grpSpPr>
            <a:xfrm>
              <a:off x="228127" y="403694"/>
              <a:ext cx="276760" cy="271622"/>
              <a:chOff x="3490002" y="196082"/>
              <a:chExt cx="276760" cy="271622"/>
            </a:xfrm>
          </p:grpSpPr>
          <p:sp>
            <p:nvSpPr>
              <p:cNvPr id="134" name="Google Shape;134;p5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" name="Google Shape;136;p5"/>
            <p:cNvSpPr/>
            <p:nvPr/>
          </p:nvSpPr>
          <p:spPr>
            <a:xfrm flipH="1">
              <a:off x="1025086" y="270224"/>
              <a:ext cx="67790" cy="68723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796244" y="3939121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5"/>
            <p:cNvGrpSpPr/>
            <p:nvPr/>
          </p:nvGrpSpPr>
          <p:grpSpPr>
            <a:xfrm>
              <a:off x="8606327" y="4608569"/>
              <a:ext cx="276760" cy="271622"/>
              <a:chOff x="3490002" y="196082"/>
              <a:chExt cx="276760" cy="271622"/>
            </a:xfrm>
          </p:grpSpPr>
          <p:sp>
            <p:nvSpPr>
              <p:cNvPr id="139" name="Google Shape;139;p5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41;p5"/>
            <p:cNvGrpSpPr/>
            <p:nvPr/>
          </p:nvGrpSpPr>
          <p:grpSpPr>
            <a:xfrm flipH="1">
              <a:off x="8803466" y="1432562"/>
              <a:ext cx="72420" cy="59171"/>
              <a:chOff x="1081830" y="1265825"/>
              <a:chExt cx="72420" cy="59171"/>
            </a:xfrm>
          </p:grpSpPr>
          <p:sp>
            <p:nvSpPr>
              <p:cNvPr id="142" name="Google Shape;142;p5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713225" y="417200"/>
            <a:ext cx="771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6"/>
          <p:cNvGrpSpPr/>
          <p:nvPr/>
        </p:nvGrpSpPr>
        <p:grpSpPr>
          <a:xfrm>
            <a:off x="85267" y="4369131"/>
            <a:ext cx="627966" cy="628619"/>
            <a:chOff x="8323055" y="-897499"/>
            <a:chExt cx="627966" cy="628619"/>
          </a:xfrm>
        </p:grpSpPr>
        <p:sp>
          <p:nvSpPr>
            <p:cNvPr id="147" name="Google Shape;147;p6"/>
            <p:cNvSpPr/>
            <p:nvPr/>
          </p:nvSpPr>
          <p:spPr>
            <a:xfrm>
              <a:off x="8339462" y="-883102"/>
              <a:ext cx="586990" cy="574190"/>
            </a:xfrm>
            <a:custGeom>
              <a:avLst/>
              <a:gdLst/>
              <a:ahLst/>
              <a:cxnLst/>
              <a:rect l="l" t="t" r="r" b="b"/>
              <a:pathLst>
                <a:path w="13738" h="13440" extrusionOk="0">
                  <a:moveTo>
                    <a:pt x="7561" y="1"/>
                  </a:moveTo>
                  <a:cubicBezTo>
                    <a:pt x="7518" y="107"/>
                    <a:pt x="7476" y="192"/>
                    <a:pt x="7476" y="256"/>
                  </a:cubicBezTo>
                  <a:cubicBezTo>
                    <a:pt x="7220" y="1257"/>
                    <a:pt x="6965" y="2258"/>
                    <a:pt x="6709" y="3259"/>
                  </a:cubicBezTo>
                  <a:cubicBezTo>
                    <a:pt x="6603" y="3706"/>
                    <a:pt x="6496" y="4132"/>
                    <a:pt x="6390" y="4580"/>
                  </a:cubicBezTo>
                  <a:cubicBezTo>
                    <a:pt x="6262" y="5027"/>
                    <a:pt x="6134" y="5453"/>
                    <a:pt x="6006" y="5921"/>
                  </a:cubicBezTo>
                  <a:cubicBezTo>
                    <a:pt x="4026" y="6198"/>
                    <a:pt x="2024" y="6305"/>
                    <a:pt x="0" y="6539"/>
                  </a:cubicBezTo>
                  <a:cubicBezTo>
                    <a:pt x="64" y="6624"/>
                    <a:pt x="149" y="6624"/>
                    <a:pt x="213" y="6645"/>
                  </a:cubicBezTo>
                  <a:cubicBezTo>
                    <a:pt x="1278" y="6858"/>
                    <a:pt x="2343" y="7071"/>
                    <a:pt x="3408" y="7284"/>
                  </a:cubicBezTo>
                  <a:cubicBezTo>
                    <a:pt x="4111" y="7433"/>
                    <a:pt x="4814" y="7583"/>
                    <a:pt x="5495" y="7774"/>
                  </a:cubicBezTo>
                  <a:cubicBezTo>
                    <a:pt x="5602" y="7796"/>
                    <a:pt x="5708" y="7817"/>
                    <a:pt x="5772" y="7881"/>
                  </a:cubicBezTo>
                  <a:cubicBezTo>
                    <a:pt x="5836" y="8158"/>
                    <a:pt x="5900" y="8413"/>
                    <a:pt x="5964" y="8669"/>
                  </a:cubicBezTo>
                  <a:cubicBezTo>
                    <a:pt x="6155" y="9435"/>
                    <a:pt x="6368" y="10202"/>
                    <a:pt x="6581" y="10969"/>
                  </a:cubicBezTo>
                  <a:cubicBezTo>
                    <a:pt x="6645" y="11267"/>
                    <a:pt x="6730" y="11544"/>
                    <a:pt x="6773" y="11842"/>
                  </a:cubicBezTo>
                  <a:cubicBezTo>
                    <a:pt x="6858" y="12353"/>
                    <a:pt x="6922" y="12864"/>
                    <a:pt x="7007" y="13376"/>
                  </a:cubicBezTo>
                  <a:cubicBezTo>
                    <a:pt x="7007" y="13397"/>
                    <a:pt x="7029" y="13418"/>
                    <a:pt x="7050" y="13439"/>
                  </a:cubicBezTo>
                  <a:cubicBezTo>
                    <a:pt x="7071" y="13418"/>
                    <a:pt x="7092" y="13397"/>
                    <a:pt x="7092" y="13376"/>
                  </a:cubicBezTo>
                  <a:cubicBezTo>
                    <a:pt x="7114" y="13120"/>
                    <a:pt x="7135" y="12886"/>
                    <a:pt x="7156" y="12630"/>
                  </a:cubicBezTo>
                  <a:cubicBezTo>
                    <a:pt x="7199" y="12204"/>
                    <a:pt x="7220" y="11778"/>
                    <a:pt x="7284" y="11331"/>
                  </a:cubicBezTo>
                  <a:cubicBezTo>
                    <a:pt x="7391" y="10500"/>
                    <a:pt x="7518" y="9670"/>
                    <a:pt x="7625" y="8839"/>
                  </a:cubicBezTo>
                  <a:cubicBezTo>
                    <a:pt x="7667" y="8626"/>
                    <a:pt x="7731" y="8434"/>
                    <a:pt x="7667" y="8264"/>
                  </a:cubicBezTo>
                  <a:cubicBezTo>
                    <a:pt x="7731" y="8179"/>
                    <a:pt x="7817" y="8179"/>
                    <a:pt x="7880" y="8158"/>
                  </a:cubicBezTo>
                  <a:cubicBezTo>
                    <a:pt x="8243" y="8094"/>
                    <a:pt x="8605" y="8030"/>
                    <a:pt x="8945" y="7966"/>
                  </a:cubicBezTo>
                  <a:cubicBezTo>
                    <a:pt x="9584" y="7838"/>
                    <a:pt x="10223" y="7732"/>
                    <a:pt x="10862" y="7668"/>
                  </a:cubicBezTo>
                  <a:cubicBezTo>
                    <a:pt x="11224" y="7646"/>
                    <a:pt x="11608" y="7604"/>
                    <a:pt x="11970" y="7540"/>
                  </a:cubicBezTo>
                  <a:cubicBezTo>
                    <a:pt x="12523" y="7433"/>
                    <a:pt x="13077" y="7327"/>
                    <a:pt x="13631" y="7221"/>
                  </a:cubicBezTo>
                  <a:cubicBezTo>
                    <a:pt x="13673" y="7221"/>
                    <a:pt x="13716" y="7221"/>
                    <a:pt x="13737" y="7135"/>
                  </a:cubicBezTo>
                  <a:cubicBezTo>
                    <a:pt x="13460" y="7114"/>
                    <a:pt x="13205" y="7050"/>
                    <a:pt x="12949" y="7029"/>
                  </a:cubicBezTo>
                  <a:cubicBezTo>
                    <a:pt x="12481" y="6965"/>
                    <a:pt x="12033" y="6901"/>
                    <a:pt x="11586" y="6837"/>
                  </a:cubicBezTo>
                  <a:cubicBezTo>
                    <a:pt x="10926" y="6731"/>
                    <a:pt x="10266" y="6645"/>
                    <a:pt x="9606" y="6539"/>
                  </a:cubicBezTo>
                  <a:cubicBezTo>
                    <a:pt x="9201" y="6475"/>
                    <a:pt x="8796" y="6411"/>
                    <a:pt x="8392" y="6326"/>
                  </a:cubicBezTo>
                  <a:cubicBezTo>
                    <a:pt x="8008" y="6262"/>
                    <a:pt x="7987" y="6220"/>
                    <a:pt x="7966" y="5836"/>
                  </a:cubicBezTo>
                  <a:cubicBezTo>
                    <a:pt x="7923" y="5112"/>
                    <a:pt x="7880" y="4367"/>
                    <a:pt x="7838" y="3643"/>
                  </a:cubicBezTo>
                  <a:cubicBezTo>
                    <a:pt x="7795" y="2940"/>
                    <a:pt x="7731" y="2258"/>
                    <a:pt x="7689" y="1577"/>
                  </a:cubicBezTo>
                  <a:cubicBezTo>
                    <a:pt x="7646" y="1108"/>
                    <a:pt x="7625" y="640"/>
                    <a:pt x="7604" y="171"/>
                  </a:cubicBezTo>
                  <a:cubicBezTo>
                    <a:pt x="7582" y="128"/>
                    <a:pt x="7582" y="86"/>
                    <a:pt x="7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323055" y="-897499"/>
              <a:ext cx="627966" cy="628619"/>
            </a:xfrm>
            <a:custGeom>
              <a:avLst/>
              <a:gdLst/>
              <a:ahLst/>
              <a:cxnLst/>
              <a:rect l="l" t="t" r="r" b="b"/>
              <a:pathLst>
                <a:path w="14697" h="14714" extrusionOk="0">
                  <a:moveTo>
                    <a:pt x="7945" y="338"/>
                  </a:moveTo>
                  <a:cubicBezTo>
                    <a:pt x="7966" y="423"/>
                    <a:pt x="7966" y="465"/>
                    <a:pt x="7966" y="508"/>
                  </a:cubicBezTo>
                  <a:cubicBezTo>
                    <a:pt x="8009" y="977"/>
                    <a:pt x="8030" y="1445"/>
                    <a:pt x="8073" y="1914"/>
                  </a:cubicBezTo>
                  <a:cubicBezTo>
                    <a:pt x="8115" y="2595"/>
                    <a:pt x="8179" y="3298"/>
                    <a:pt x="8222" y="3980"/>
                  </a:cubicBezTo>
                  <a:cubicBezTo>
                    <a:pt x="8264" y="4704"/>
                    <a:pt x="8307" y="5449"/>
                    <a:pt x="8350" y="6173"/>
                  </a:cubicBezTo>
                  <a:cubicBezTo>
                    <a:pt x="8371" y="6557"/>
                    <a:pt x="8392" y="6599"/>
                    <a:pt x="8776" y="6684"/>
                  </a:cubicBezTo>
                  <a:cubicBezTo>
                    <a:pt x="9180" y="6748"/>
                    <a:pt x="9585" y="6812"/>
                    <a:pt x="9990" y="6876"/>
                  </a:cubicBezTo>
                  <a:cubicBezTo>
                    <a:pt x="10650" y="6982"/>
                    <a:pt x="11310" y="7068"/>
                    <a:pt x="11970" y="7174"/>
                  </a:cubicBezTo>
                  <a:cubicBezTo>
                    <a:pt x="12417" y="7238"/>
                    <a:pt x="12865" y="7302"/>
                    <a:pt x="13312" y="7366"/>
                  </a:cubicBezTo>
                  <a:cubicBezTo>
                    <a:pt x="13589" y="7408"/>
                    <a:pt x="13844" y="7451"/>
                    <a:pt x="14121" y="7494"/>
                  </a:cubicBezTo>
                  <a:cubicBezTo>
                    <a:pt x="14100" y="7558"/>
                    <a:pt x="14036" y="7558"/>
                    <a:pt x="13994" y="7558"/>
                  </a:cubicBezTo>
                  <a:cubicBezTo>
                    <a:pt x="13440" y="7664"/>
                    <a:pt x="12907" y="7770"/>
                    <a:pt x="12354" y="7877"/>
                  </a:cubicBezTo>
                  <a:cubicBezTo>
                    <a:pt x="11970" y="7941"/>
                    <a:pt x="11608" y="7983"/>
                    <a:pt x="11246" y="8005"/>
                  </a:cubicBezTo>
                  <a:cubicBezTo>
                    <a:pt x="10607" y="8069"/>
                    <a:pt x="9968" y="8175"/>
                    <a:pt x="9329" y="8303"/>
                  </a:cubicBezTo>
                  <a:cubicBezTo>
                    <a:pt x="8967" y="8367"/>
                    <a:pt x="8627" y="8431"/>
                    <a:pt x="8264" y="8495"/>
                  </a:cubicBezTo>
                  <a:cubicBezTo>
                    <a:pt x="8179" y="8516"/>
                    <a:pt x="8115" y="8516"/>
                    <a:pt x="8051" y="8601"/>
                  </a:cubicBezTo>
                  <a:cubicBezTo>
                    <a:pt x="8115" y="8793"/>
                    <a:pt x="8030" y="8984"/>
                    <a:pt x="8009" y="9176"/>
                  </a:cubicBezTo>
                  <a:cubicBezTo>
                    <a:pt x="7902" y="10007"/>
                    <a:pt x="7775" y="10837"/>
                    <a:pt x="7668" y="11668"/>
                  </a:cubicBezTo>
                  <a:cubicBezTo>
                    <a:pt x="7604" y="12115"/>
                    <a:pt x="7583" y="12541"/>
                    <a:pt x="7540" y="12967"/>
                  </a:cubicBezTo>
                  <a:cubicBezTo>
                    <a:pt x="7519" y="13223"/>
                    <a:pt x="7498" y="13457"/>
                    <a:pt x="7476" y="13713"/>
                  </a:cubicBezTo>
                  <a:cubicBezTo>
                    <a:pt x="7476" y="13734"/>
                    <a:pt x="7455" y="13755"/>
                    <a:pt x="7434" y="13798"/>
                  </a:cubicBezTo>
                  <a:cubicBezTo>
                    <a:pt x="7413" y="13755"/>
                    <a:pt x="7391" y="13734"/>
                    <a:pt x="7391" y="13713"/>
                  </a:cubicBezTo>
                  <a:cubicBezTo>
                    <a:pt x="7306" y="13201"/>
                    <a:pt x="7242" y="12690"/>
                    <a:pt x="7157" y="12179"/>
                  </a:cubicBezTo>
                  <a:cubicBezTo>
                    <a:pt x="7114" y="11881"/>
                    <a:pt x="7029" y="11604"/>
                    <a:pt x="6965" y="11306"/>
                  </a:cubicBezTo>
                  <a:cubicBezTo>
                    <a:pt x="6752" y="10539"/>
                    <a:pt x="6539" y="9772"/>
                    <a:pt x="6348" y="9006"/>
                  </a:cubicBezTo>
                  <a:cubicBezTo>
                    <a:pt x="6262" y="8750"/>
                    <a:pt x="6220" y="8495"/>
                    <a:pt x="6135" y="8218"/>
                  </a:cubicBezTo>
                  <a:cubicBezTo>
                    <a:pt x="6071" y="8154"/>
                    <a:pt x="5986" y="8133"/>
                    <a:pt x="5879" y="8111"/>
                  </a:cubicBezTo>
                  <a:cubicBezTo>
                    <a:pt x="5198" y="7920"/>
                    <a:pt x="4495" y="7770"/>
                    <a:pt x="3792" y="7621"/>
                  </a:cubicBezTo>
                  <a:cubicBezTo>
                    <a:pt x="2727" y="7408"/>
                    <a:pt x="1662" y="7195"/>
                    <a:pt x="597" y="6982"/>
                  </a:cubicBezTo>
                  <a:cubicBezTo>
                    <a:pt x="533" y="6961"/>
                    <a:pt x="448" y="6961"/>
                    <a:pt x="384" y="6876"/>
                  </a:cubicBezTo>
                  <a:cubicBezTo>
                    <a:pt x="2408" y="6642"/>
                    <a:pt x="4410" y="6535"/>
                    <a:pt x="6390" y="6258"/>
                  </a:cubicBezTo>
                  <a:cubicBezTo>
                    <a:pt x="6518" y="5790"/>
                    <a:pt x="6646" y="5364"/>
                    <a:pt x="6752" y="4917"/>
                  </a:cubicBezTo>
                  <a:cubicBezTo>
                    <a:pt x="6880" y="4469"/>
                    <a:pt x="6987" y="4043"/>
                    <a:pt x="7093" y="3596"/>
                  </a:cubicBezTo>
                  <a:cubicBezTo>
                    <a:pt x="7349" y="2595"/>
                    <a:pt x="7604" y="1594"/>
                    <a:pt x="7860" y="593"/>
                  </a:cubicBezTo>
                  <a:cubicBezTo>
                    <a:pt x="7860" y="529"/>
                    <a:pt x="7902" y="465"/>
                    <a:pt x="7945" y="338"/>
                  </a:cubicBezTo>
                  <a:close/>
                  <a:moveTo>
                    <a:pt x="7971" y="1"/>
                  </a:moveTo>
                  <a:cubicBezTo>
                    <a:pt x="7946" y="1"/>
                    <a:pt x="7920" y="13"/>
                    <a:pt x="7902" y="39"/>
                  </a:cubicBezTo>
                  <a:cubicBezTo>
                    <a:pt x="7860" y="61"/>
                    <a:pt x="7817" y="125"/>
                    <a:pt x="7817" y="167"/>
                  </a:cubicBezTo>
                  <a:cubicBezTo>
                    <a:pt x="7775" y="274"/>
                    <a:pt x="7732" y="380"/>
                    <a:pt x="7689" y="508"/>
                  </a:cubicBezTo>
                  <a:cubicBezTo>
                    <a:pt x="7540" y="1147"/>
                    <a:pt x="7370" y="1786"/>
                    <a:pt x="7200" y="2425"/>
                  </a:cubicBezTo>
                  <a:cubicBezTo>
                    <a:pt x="6923" y="3575"/>
                    <a:pt x="6667" y="4725"/>
                    <a:pt x="6326" y="5854"/>
                  </a:cubicBezTo>
                  <a:cubicBezTo>
                    <a:pt x="6305" y="5939"/>
                    <a:pt x="6262" y="6024"/>
                    <a:pt x="6241" y="6109"/>
                  </a:cubicBezTo>
                  <a:cubicBezTo>
                    <a:pt x="6135" y="6131"/>
                    <a:pt x="6028" y="6152"/>
                    <a:pt x="5922" y="6152"/>
                  </a:cubicBezTo>
                  <a:cubicBezTo>
                    <a:pt x="5517" y="6194"/>
                    <a:pt x="5091" y="6237"/>
                    <a:pt x="4686" y="6280"/>
                  </a:cubicBezTo>
                  <a:cubicBezTo>
                    <a:pt x="4048" y="6344"/>
                    <a:pt x="3409" y="6407"/>
                    <a:pt x="2770" y="6471"/>
                  </a:cubicBezTo>
                  <a:cubicBezTo>
                    <a:pt x="1982" y="6557"/>
                    <a:pt x="1194" y="6620"/>
                    <a:pt x="384" y="6706"/>
                  </a:cubicBezTo>
                  <a:cubicBezTo>
                    <a:pt x="278" y="6727"/>
                    <a:pt x="171" y="6748"/>
                    <a:pt x="86" y="6791"/>
                  </a:cubicBezTo>
                  <a:cubicBezTo>
                    <a:pt x="1" y="6833"/>
                    <a:pt x="1" y="6961"/>
                    <a:pt x="65" y="6982"/>
                  </a:cubicBezTo>
                  <a:cubicBezTo>
                    <a:pt x="150" y="7025"/>
                    <a:pt x="257" y="7068"/>
                    <a:pt x="342" y="7089"/>
                  </a:cubicBezTo>
                  <a:cubicBezTo>
                    <a:pt x="938" y="7217"/>
                    <a:pt x="1534" y="7345"/>
                    <a:pt x="2131" y="7472"/>
                  </a:cubicBezTo>
                  <a:cubicBezTo>
                    <a:pt x="3110" y="7664"/>
                    <a:pt x="4069" y="7856"/>
                    <a:pt x="5027" y="8069"/>
                  </a:cubicBezTo>
                  <a:cubicBezTo>
                    <a:pt x="5347" y="8133"/>
                    <a:pt x="5666" y="8239"/>
                    <a:pt x="5986" y="8303"/>
                  </a:cubicBezTo>
                  <a:cubicBezTo>
                    <a:pt x="6028" y="8452"/>
                    <a:pt x="6050" y="8580"/>
                    <a:pt x="6092" y="8708"/>
                  </a:cubicBezTo>
                  <a:cubicBezTo>
                    <a:pt x="6262" y="9389"/>
                    <a:pt x="6454" y="10049"/>
                    <a:pt x="6625" y="10710"/>
                  </a:cubicBezTo>
                  <a:cubicBezTo>
                    <a:pt x="6923" y="11711"/>
                    <a:pt x="7136" y="12712"/>
                    <a:pt x="7221" y="13755"/>
                  </a:cubicBezTo>
                  <a:cubicBezTo>
                    <a:pt x="7242" y="14011"/>
                    <a:pt x="7285" y="14266"/>
                    <a:pt x="7306" y="14522"/>
                  </a:cubicBezTo>
                  <a:cubicBezTo>
                    <a:pt x="7327" y="14586"/>
                    <a:pt x="7327" y="14628"/>
                    <a:pt x="7370" y="14692"/>
                  </a:cubicBezTo>
                  <a:cubicBezTo>
                    <a:pt x="7370" y="14692"/>
                    <a:pt x="7413" y="14714"/>
                    <a:pt x="7434" y="14714"/>
                  </a:cubicBezTo>
                  <a:cubicBezTo>
                    <a:pt x="7455" y="14714"/>
                    <a:pt x="7498" y="14692"/>
                    <a:pt x="7519" y="14671"/>
                  </a:cubicBezTo>
                  <a:cubicBezTo>
                    <a:pt x="7540" y="14650"/>
                    <a:pt x="7540" y="14607"/>
                    <a:pt x="7540" y="14586"/>
                  </a:cubicBezTo>
                  <a:cubicBezTo>
                    <a:pt x="7562" y="14458"/>
                    <a:pt x="7583" y="14330"/>
                    <a:pt x="7583" y="14181"/>
                  </a:cubicBezTo>
                  <a:cubicBezTo>
                    <a:pt x="7647" y="13542"/>
                    <a:pt x="7689" y="12903"/>
                    <a:pt x="7775" y="12264"/>
                  </a:cubicBezTo>
                  <a:cubicBezTo>
                    <a:pt x="7881" y="11285"/>
                    <a:pt x="8030" y="10326"/>
                    <a:pt x="8158" y="9347"/>
                  </a:cubicBezTo>
                  <a:cubicBezTo>
                    <a:pt x="8179" y="9134"/>
                    <a:pt x="8222" y="8899"/>
                    <a:pt x="8264" y="8665"/>
                  </a:cubicBezTo>
                  <a:cubicBezTo>
                    <a:pt x="8371" y="8644"/>
                    <a:pt x="8477" y="8622"/>
                    <a:pt x="8584" y="8601"/>
                  </a:cubicBezTo>
                  <a:cubicBezTo>
                    <a:pt x="8839" y="8559"/>
                    <a:pt x="9116" y="8516"/>
                    <a:pt x="9372" y="8473"/>
                  </a:cubicBezTo>
                  <a:cubicBezTo>
                    <a:pt x="9990" y="8324"/>
                    <a:pt x="10607" y="8239"/>
                    <a:pt x="11246" y="8175"/>
                  </a:cubicBezTo>
                  <a:cubicBezTo>
                    <a:pt x="11715" y="8133"/>
                    <a:pt x="12205" y="8069"/>
                    <a:pt x="12673" y="7983"/>
                  </a:cubicBezTo>
                  <a:cubicBezTo>
                    <a:pt x="13269" y="7898"/>
                    <a:pt x="13844" y="7770"/>
                    <a:pt x="14441" y="7664"/>
                  </a:cubicBezTo>
                  <a:cubicBezTo>
                    <a:pt x="14505" y="7643"/>
                    <a:pt x="14590" y="7643"/>
                    <a:pt x="14654" y="7600"/>
                  </a:cubicBezTo>
                  <a:cubicBezTo>
                    <a:pt x="14675" y="7600"/>
                    <a:pt x="14696" y="7558"/>
                    <a:pt x="14696" y="7536"/>
                  </a:cubicBezTo>
                  <a:cubicBezTo>
                    <a:pt x="14696" y="7494"/>
                    <a:pt x="14675" y="7451"/>
                    <a:pt x="14654" y="7451"/>
                  </a:cubicBezTo>
                  <a:cubicBezTo>
                    <a:pt x="14547" y="7408"/>
                    <a:pt x="14462" y="7366"/>
                    <a:pt x="14356" y="7366"/>
                  </a:cubicBezTo>
                  <a:cubicBezTo>
                    <a:pt x="13972" y="7302"/>
                    <a:pt x="13589" y="7238"/>
                    <a:pt x="13206" y="7174"/>
                  </a:cubicBezTo>
                  <a:cubicBezTo>
                    <a:pt x="12503" y="7068"/>
                    <a:pt x="11800" y="6982"/>
                    <a:pt x="11118" y="6876"/>
                  </a:cubicBezTo>
                  <a:cubicBezTo>
                    <a:pt x="10373" y="6748"/>
                    <a:pt x="9628" y="6642"/>
                    <a:pt x="8882" y="6535"/>
                  </a:cubicBezTo>
                  <a:cubicBezTo>
                    <a:pt x="8776" y="6514"/>
                    <a:pt x="8648" y="6514"/>
                    <a:pt x="8520" y="6386"/>
                  </a:cubicBezTo>
                  <a:lnTo>
                    <a:pt x="8520" y="6407"/>
                  </a:lnTo>
                  <a:cubicBezTo>
                    <a:pt x="8520" y="6280"/>
                    <a:pt x="8520" y="6173"/>
                    <a:pt x="8499" y="6067"/>
                  </a:cubicBezTo>
                  <a:cubicBezTo>
                    <a:pt x="8477" y="5492"/>
                    <a:pt x="8456" y="4917"/>
                    <a:pt x="8414" y="4342"/>
                  </a:cubicBezTo>
                  <a:cubicBezTo>
                    <a:pt x="8371" y="3852"/>
                    <a:pt x="8328" y="3383"/>
                    <a:pt x="8286" y="2893"/>
                  </a:cubicBezTo>
                  <a:cubicBezTo>
                    <a:pt x="8243" y="2191"/>
                    <a:pt x="8222" y="1509"/>
                    <a:pt x="8179" y="806"/>
                  </a:cubicBezTo>
                  <a:cubicBezTo>
                    <a:pt x="8158" y="615"/>
                    <a:pt x="8137" y="444"/>
                    <a:pt x="8115" y="252"/>
                  </a:cubicBezTo>
                  <a:cubicBezTo>
                    <a:pt x="8115" y="189"/>
                    <a:pt x="8094" y="125"/>
                    <a:pt x="8051" y="61"/>
                  </a:cubicBezTo>
                  <a:cubicBezTo>
                    <a:pt x="8039" y="24"/>
                    <a:pt x="8005" y="1"/>
                    <a:pt x="7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6"/>
          <p:cNvSpPr/>
          <p:nvPr/>
        </p:nvSpPr>
        <p:spPr>
          <a:xfrm>
            <a:off x="873876" y="4796562"/>
            <a:ext cx="64647" cy="65536"/>
          </a:xfrm>
          <a:custGeom>
            <a:avLst/>
            <a:gdLst/>
            <a:ahLst/>
            <a:cxnLst/>
            <a:rect l="l" t="t" r="r" b="b"/>
            <a:pathLst>
              <a:path w="1513" h="1534" extrusionOk="0">
                <a:moveTo>
                  <a:pt x="65" y="0"/>
                </a:moveTo>
                <a:cubicBezTo>
                  <a:pt x="43" y="0"/>
                  <a:pt x="22" y="22"/>
                  <a:pt x="43" y="22"/>
                </a:cubicBezTo>
                <a:cubicBezTo>
                  <a:pt x="43" y="43"/>
                  <a:pt x="43" y="43"/>
                  <a:pt x="65" y="64"/>
                </a:cubicBezTo>
                <a:cubicBezTo>
                  <a:pt x="107" y="128"/>
                  <a:pt x="150" y="213"/>
                  <a:pt x="192" y="277"/>
                </a:cubicBezTo>
                <a:cubicBezTo>
                  <a:pt x="278" y="384"/>
                  <a:pt x="341" y="511"/>
                  <a:pt x="427" y="618"/>
                </a:cubicBezTo>
                <a:cubicBezTo>
                  <a:pt x="448" y="660"/>
                  <a:pt x="469" y="703"/>
                  <a:pt x="490" y="746"/>
                </a:cubicBezTo>
                <a:cubicBezTo>
                  <a:pt x="490" y="767"/>
                  <a:pt x="469" y="788"/>
                  <a:pt x="469" y="788"/>
                </a:cubicBezTo>
                <a:cubicBezTo>
                  <a:pt x="405" y="873"/>
                  <a:pt x="363" y="959"/>
                  <a:pt x="320" y="1044"/>
                </a:cubicBezTo>
                <a:cubicBezTo>
                  <a:pt x="256" y="1172"/>
                  <a:pt x="171" y="1299"/>
                  <a:pt x="86" y="1406"/>
                </a:cubicBezTo>
                <a:cubicBezTo>
                  <a:pt x="43" y="1427"/>
                  <a:pt x="22" y="1470"/>
                  <a:pt x="1" y="1491"/>
                </a:cubicBezTo>
                <a:cubicBezTo>
                  <a:pt x="1" y="1491"/>
                  <a:pt x="1" y="1512"/>
                  <a:pt x="1" y="1512"/>
                </a:cubicBezTo>
                <a:cubicBezTo>
                  <a:pt x="1" y="1512"/>
                  <a:pt x="1" y="1512"/>
                  <a:pt x="1" y="1534"/>
                </a:cubicBezTo>
                <a:lnTo>
                  <a:pt x="22" y="1534"/>
                </a:lnTo>
                <a:cubicBezTo>
                  <a:pt x="22" y="1534"/>
                  <a:pt x="22" y="1534"/>
                  <a:pt x="22" y="1512"/>
                </a:cubicBezTo>
                <a:cubicBezTo>
                  <a:pt x="43" y="1512"/>
                  <a:pt x="43" y="1491"/>
                  <a:pt x="65" y="1491"/>
                </a:cubicBezTo>
                <a:cubicBezTo>
                  <a:pt x="128" y="1427"/>
                  <a:pt x="214" y="1363"/>
                  <a:pt x="278" y="1321"/>
                </a:cubicBezTo>
                <a:cubicBezTo>
                  <a:pt x="384" y="1236"/>
                  <a:pt x="490" y="1150"/>
                  <a:pt x="597" y="1065"/>
                </a:cubicBezTo>
                <a:cubicBezTo>
                  <a:pt x="640" y="1044"/>
                  <a:pt x="661" y="1023"/>
                  <a:pt x="682" y="1001"/>
                </a:cubicBezTo>
                <a:cubicBezTo>
                  <a:pt x="703" y="1023"/>
                  <a:pt x="703" y="1023"/>
                  <a:pt x="725" y="1044"/>
                </a:cubicBezTo>
                <a:cubicBezTo>
                  <a:pt x="746" y="1065"/>
                  <a:pt x="789" y="1086"/>
                  <a:pt x="810" y="1108"/>
                </a:cubicBezTo>
                <a:cubicBezTo>
                  <a:pt x="895" y="1150"/>
                  <a:pt x="959" y="1193"/>
                  <a:pt x="1023" y="1257"/>
                </a:cubicBezTo>
                <a:cubicBezTo>
                  <a:pt x="1087" y="1299"/>
                  <a:pt x="1129" y="1342"/>
                  <a:pt x="1193" y="1385"/>
                </a:cubicBezTo>
                <a:lnTo>
                  <a:pt x="1385" y="1512"/>
                </a:lnTo>
                <a:cubicBezTo>
                  <a:pt x="1406" y="1534"/>
                  <a:pt x="1406" y="1534"/>
                  <a:pt x="1428" y="1534"/>
                </a:cubicBezTo>
                <a:cubicBezTo>
                  <a:pt x="1428" y="1534"/>
                  <a:pt x="1449" y="1534"/>
                  <a:pt x="1428" y="1512"/>
                </a:cubicBezTo>
                <a:lnTo>
                  <a:pt x="1449" y="1512"/>
                </a:lnTo>
                <a:cubicBezTo>
                  <a:pt x="1449" y="1512"/>
                  <a:pt x="1428" y="1491"/>
                  <a:pt x="1428" y="1470"/>
                </a:cubicBezTo>
                <a:cubicBezTo>
                  <a:pt x="1385" y="1427"/>
                  <a:pt x="1364" y="1385"/>
                  <a:pt x="1321" y="1342"/>
                </a:cubicBezTo>
                <a:cubicBezTo>
                  <a:pt x="1257" y="1257"/>
                  <a:pt x="1193" y="1193"/>
                  <a:pt x="1151" y="1108"/>
                </a:cubicBezTo>
                <a:cubicBezTo>
                  <a:pt x="1087" y="1023"/>
                  <a:pt x="1023" y="937"/>
                  <a:pt x="959" y="852"/>
                </a:cubicBezTo>
                <a:cubicBezTo>
                  <a:pt x="959" y="831"/>
                  <a:pt x="938" y="831"/>
                  <a:pt x="938" y="810"/>
                </a:cubicBezTo>
                <a:cubicBezTo>
                  <a:pt x="938" y="788"/>
                  <a:pt x="959" y="788"/>
                  <a:pt x="959" y="767"/>
                </a:cubicBezTo>
                <a:cubicBezTo>
                  <a:pt x="1023" y="703"/>
                  <a:pt x="1087" y="639"/>
                  <a:pt x="1129" y="597"/>
                </a:cubicBezTo>
                <a:cubicBezTo>
                  <a:pt x="1172" y="533"/>
                  <a:pt x="1215" y="490"/>
                  <a:pt x="1257" y="426"/>
                </a:cubicBezTo>
                <a:cubicBezTo>
                  <a:pt x="1321" y="362"/>
                  <a:pt x="1385" y="277"/>
                  <a:pt x="1449" y="213"/>
                </a:cubicBezTo>
                <a:cubicBezTo>
                  <a:pt x="1470" y="192"/>
                  <a:pt x="1491" y="171"/>
                  <a:pt x="1513" y="149"/>
                </a:cubicBezTo>
                <a:cubicBezTo>
                  <a:pt x="1513" y="149"/>
                  <a:pt x="1513" y="128"/>
                  <a:pt x="1513" y="128"/>
                </a:cubicBezTo>
                <a:cubicBezTo>
                  <a:pt x="1513" y="128"/>
                  <a:pt x="1513" y="107"/>
                  <a:pt x="1513" y="107"/>
                </a:cubicBezTo>
                <a:lnTo>
                  <a:pt x="1491" y="107"/>
                </a:lnTo>
                <a:cubicBezTo>
                  <a:pt x="1470" y="128"/>
                  <a:pt x="1449" y="128"/>
                  <a:pt x="1428" y="128"/>
                </a:cubicBezTo>
                <a:cubicBezTo>
                  <a:pt x="1364" y="192"/>
                  <a:pt x="1278" y="235"/>
                  <a:pt x="1193" y="277"/>
                </a:cubicBezTo>
                <a:cubicBezTo>
                  <a:pt x="1066" y="362"/>
                  <a:pt x="916" y="447"/>
                  <a:pt x="767" y="533"/>
                </a:cubicBezTo>
                <a:cubicBezTo>
                  <a:pt x="767" y="533"/>
                  <a:pt x="746" y="533"/>
                  <a:pt x="725" y="554"/>
                </a:cubicBezTo>
                <a:cubicBezTo>
                  <a:pt x="725" y="533"/>
                  <a:pt x="703" y="533"/>
                  <a:pt x="703" y="511"/>
                </a:cubicBezTo>
                <a:cubicBezTo>
                  <a:pt x="661" y="490"/>
                  <a:pt x="597" y="447"/>
                  <a:pt x="554" y="405"/>
                </a:cubicBezTo>
                <a:cubicBezTo>
                  <a:pt x="490" y="362"/>
                  <a:pt x="427" y="298"/>
                  <a:pt x="363" y="235"/>
                </a:cubicBezTo>
                <a:cubicBezTo>
                  <a:pt x="256" y="171"/>
                  <a:pt x="192" y="85"/>
                  <a:pt x="107" y="22"/>
                </a:cubicBezTo>
                <a:cubicBezTo>
                  <a:pt x="86" y="22"/>
                  <a:pt x="65" y="0"/>
                  <a:pt x="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 flipH="1">
            <a:off x="139636" y="3843067"/>
            <a:ext cx="67790" cy="68723"/>
          </a:xfrm>
          <a:custGeom>
            <a:avLst/>
            <a:gdLst/>
            <a:ahLst/>
            <a:cxnLst/>
            <a:rect l="l" t="t" r="r" b="b"/>
            <a:pathLst>
              <a:path w="1513" h="1534" extrusionOk="0">
                <a:moveTo>
                  <a:pt x="65" y="0"/>
                </a:moveTo>
                <a:cubicBezTo>
                  <a:pt x="43" y="0"/>
                  <a:pt x="22" y="22"/>
                  <a:pt x="43" y="22"/>
                </a:cubicBezTo>
                <a:cubicBezTo>
                  <a:pt x="43" y="43"/>
                  <a:pt x="43" y="43"/>
                  <a:pt x="65" y="64"/>
                </a:cubicBezTo>
                <a:cubicBezTo>
                  <a:pt x="107" y="128"/>
                  <a:pt x="150" y="213"/>
                  <a:pt x="192" y="277"/>
                </a:cubicBezTo>
                <a:cubicBezTo>
                  <a:pt x="278" y="384"/>
                  <a:pt x="341" y="511"/>
                  <a:pt x="427" y="618"/>
                </a:cubicBezTo>
                <a:cubicBezTo>
                  <a:pt x="448" y="660"/>
                  <a:pt x="469" y="703"/>
                  <a:pt x="490" y="746"/>
                </a:cubicBezTo>
                <a:cubicBezTo>
                  <a:pt x="490" y="767"/>
                  <a:pt x="469" y="788"/>
                  <a:pt x="469" y="788"/>
                </a:cubicBezTo>
                <a:cubicBezTo>
                  <a:pt x="405" y="873"/>
                  <a:pt x="363" y="959"/>
                  <a:pt x="320" y="1044"/>
                </a:cubicBezTo>
                <a:cubicBezTo>
                  <a:pt x="256" y="1172"/>
                  <a:pt x="171" y="1299"/>
                  <a:pt x="86" y="1406"/>
                </a:cubicBezTo>
                <a:cubicBezTo>
                  <a:pt x="43" y="1427"/>
                  <a:pt x="22" y="1470"/>
                  <a:pt x="1" y="1491"/>
                </a:cubicBezTo>
                <a:cubicBezTo>
                  <a:pt x="1" y="1491"/>
                  <a:pt x="1" y="1512"/>
                  <a:pt x="1" y="1512"/>
                </a:cubicBezTo>
                <a:cubicBezTo>
                  <a:pt x="1" y="1512"/>
                  <a:pt x="1" y="1512"/>
                  <a:pt x="1" y="1534"/>
                </a:cubicBezTo>
                <a:lnTo>
                  <a:pt x="22" y="1534"/>
                </a:lnTo>
                <a:cubicBezTo>
                  <a:pt x="22" y="1534"/>
                  <a:pt x="22" y="1534"/>
                  <a:pt x="22" y="1512"/>
                </a:cubicBezTo>
                <a:cubicBezTo>
                  <a:pt x="43" y="1512"/>
                  <a:pt x="43" y="1491"/>
                  <a:pt x="65" y="1491"/>
                </a:cubicBezTo>
                <a:cubicBezTo>
                  <a:pt x="128" y="1427"/>
                  <a:pt x="214" y="1363"/>
                  <a:pt x="278" y="1321"/>
                </a:cubicBezTo>
                <a:cubicBezTo>
                  <a:pt x="384" y="1236"/>
                  <a:pt x="490" y="1150"/>
                  <a:pt x="597" y="1065"/>
                </a:cubicBezTo>
                <a:cubicBezTo>
                  <a:pt x="640" y="1044"/>
                  <a:pt x="661" y="1023"/>
                  <a:pt x="682" y="1001"/>
                </a:cubicBezTo>
                <a:cubicBezTo>
                  <a:pt x="703" y="1023"/>
                  <a:pt x="703" y="1023"/>
                  <a:pt x="725" y="1044"/>
                </a:cubicBezTo>
                <a:cubicBezTo>
                  <a:pt x="746" y="1065"/>
                  <a:pt x="789" y="1086"/>
                  <a:pt x="810" y="1108"/>
                </a:cubicBezTo>
                <a:cubicBezTo>
                  <a:pt x="895" y="1150"/>
                  <a:pt x="959" y="1193"/>
                  <a:pt x="1023" y="1257"/>
                </a:cubicBezTo>
                <a:cubicBezTo>
                  <a:pt x="1087" y="1299"/>
                  <a:pt x="1129" y="1342"/>
                  <a:pt x="1193" y="1385"/>
                </a:cubicBezTo>
                <a:lnTo>
                  <a:pt x="1385" y="1512"/>
                </a:lnTo>
                <a:cubicBezTo>
                  <a:pt x="1406" y="1534"/>
                  <a:pt x="1406" y="1534"/>
                  <a:pt x="1428" y="1534"/>
                </a:cubicBezTo>
                <a:cubicBezTo>
                  <a:pt x="1428" y="1534"/>
                  <a:pt x="1449" y="1534"/>
                  <a:pt x="1428" y="1512"/>
                </a:cubicBezTo>
                <a:lnTo>
                  <a:pt x="1449" y="1512"/>
                </a:lnTo>
                <a:cubicBezTo>
                  <a:pt x="1449" y="1512"/>
                  <a:pt x="1428" y="1491"/>
                  <a:pt x="1428" y="1470"/>
                </a:cubicBezTo>
                <a:cubicBezTo>
                  <a:pt x="1385" y="1427"/>
                  <a:pt x="1364" y="1385"/>
                  <a:pt x="1321" y="1342"/>
                </a:cubicBezTo>
                <a:cubicBezTo>
                  <a:pt x="1257" y="1257"/>
                  <a:pt x="1193" y="1193"/>
                  <a:pt x="1151" y="1108"/>
                </a:cubicBezTo>
                <a:cubicBezTo>
                  <a:pt x="1087" y="1023"/>
                  <a:pt x="1023" y="937"/>
                  <a:pt x="959" y="852"/>
                </a:cubicBezTo>
                <a:cubicBezTo>
                  <a:pt x="959" y="831"/>
                  <a:pt x="938" y="831"/>
                  <a:pt x="938" y="810"/>
                </a:cubicBezTo>
                <a:cubicBezTo>
                  <a:pt x="938" y="788"/>
                  <a:pt x="959" y="788"/>
                  <a:pt x="959" y="767"/>
                </a:cubicBezTo>
                <a:cubicBezTo>
                  <a:pt x="1023" y="703"/>
                  <a:pt x="1087" y="639"/>
                  <a:pt x="1129" y="597"/>
                </a:cubicBezTo>
                <a:cubicBezTo>
                  <a:pt x="1172" y="533"/>
                  <a:pt x="1215" y="490"/>
                  <a:pt x="1257" y="426"/>
                </a:cubicBezTo>
                <a:cubicBezTo>
                  <a:pt x="1321" y="362"/>
                  <a:pt x="1385" y="277"/>
                  <a:pt x="1449" y="213"/>
                </a:cubicBezTo>
                <a:cubicBezTo>
                  <a:pt x="1470" y="192"/>
                  <a:pt x="1491" y="171"/>
                  <a:pt x="1513" y="149"/>
                </a:cubicBezTo>
                <a:cubicBezTo>
                  <a:pt x="1513" y="149"/>
                  <a:pt x="1513" y="128"/>
                  <a:pt x="1513" y="128"/>
                </a:cubicBezTo>
                <a:cubicBezTo>
                  <a:pt x="1513" y="128"/>
                  <a:pt x="1513" y="107"/>
                  <a:pt x="1513" y="107"/>
                </a:cubicBezTo>
                <a:lnTo>
                  <a:pt x="1491" y="107"/>
                </a:lnTo>
                <a:cubicBezTo>
                  <a:pt x="1470" y="128"/>
                  <a:pt x="1449" y="128"/>
                  <a:pt x="1428" y="128"/>
                </a:cubicBezTo>
                <a:cubicBezTo>
                  <a:pt x="1364" y="192"/>
                  <a:pt x="1278" y="235"/>
                  <a:pt x="1193" y="277"/>
                </a:cubicBezTo>
                <a:cubicBezTo>
                  <a:pt x="1066" y="362"/>
                  <a:pt x="916" y="447"/>
                  <a:pt x="767" y="533"/>
                </a:cubicBezTo>
                <a:cubicBezTo>
                  <a:pt x="767" y="533"/>
                  <a:pt x="746" y="533"/>
                  <a:pt x="725" y="554"/>
                </a:cubicBezTo>
                <a:cubicBezTo>
                  <a:pt x="725" y="533"/>
                  <a:pt x="703" y="533"/>
                  <a:pt x="703" y="511"/>
                </a:cubicBezTo>
                <a:cubicBezTo>
                  <a:pt x="661" y="490"/>
                  <a:pt x="597" y="447"/>
                  <a:pt x="554" y="405"/>
                </a:cubicBezTo>
                <a:cubicBezTo>
                  <a:pt x="490" y="362"/>
                  <a:pt x="427" y="298"/>
                  <a:pt x="363" y="235"/>
                </a:cubicBezTo>
                <a:cubicBezTo>
                  <a:pt x="256" y="171"/>
                  <a:pt x="192" y="85"/>
                  <a:pt x="107" y="22"/>
                </a:cubicBezTo>
                <a:cubicBezTo>
                  <a:pt x="86" y="22"/>
                  <a:pt x="65" y="0"/>
                  <a:pt x="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8936569" y="2059376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6"/>
          <p:cNvGrpSpPr/>
          <p:nvPr/>
        </p:nvGrpSpPr>
        <p:grpSpPr>
          <a:xfrm>
            <a:off x="207430" y="145751"/>
            <a:ext cx="700416" cy="735600"/>
            <a:chOff x="173462" y="192446"/>
            <a:chExt cx="700416" cy="735600"/>
          </a:xfrm>
        </p:grpSpPr>
        <p:sp>
          <p:nvSpPr>
            <p:cNvPr id="153" name="Google Shape;153;p6"/>
            <p:cNvSpPr/>
            <p:nvPr/>
          </p:nvSpPr>
          <p:spPr>
            <a:xfrm>
              <a:off x="787019" y="19244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6"/>
            <p:cNvGrpSpPr/>
            <p:nvPr/>
          </p:nvGrpSpPr>
          <p:grpSpPr>
            <a:xfrm>
              <a:off x="259705" y="279294"/>
              <a:ext cx="91443" cy="76200"/>
              <a:chOff x="8870910" y="-843670"/>
              <a:chExt cx="54606" cy="44645"/>
            </a:xfrm>
          </p:grpSpPr>
          <p:sp>
            <p:nvSpPr>
              <p:cNvPr id="155" name="Google Shape;155;p6"/>
              <p:cNvSpPr/>
              <p:nvPr/>
            </p:nvSpPr>
            <p:spPr>
              <a:xfrm>
                <a:off x="8870910" y="-843670"/>
                <a:ext cx="54606" cy="4464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8880011" y="-836877"/>
                <a:ext cx="3550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6"/>
            <p:cNvGrpSpPr/>
            <p:nvPr/>
          </p:nvGrpSpPr>
          <p:grpSpPr>
            <a:xfrm>
              <a:off x="173462" y="669019"/>
              <a:ext cx="263928" cy="259027"/>
              <a:chOff x="8281224" y="-1099319"/>
              <a:chExt cx="263928" cy="259027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8281224" y="-1099319"/>
                <a:ext cx="263928" cy="259027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8300323" y="-1085092"/>
                <a:ext cx="225729" cy="226600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" name="Google Shape;160;p6"/>
          <p:cNvGrpSpPr/>
          <p:nvPr/>
        </p:nvGrpSpPr>
        <p:grpSpPr>
          <a:xfrm>
            <a:off x="8195930" y="4292936"/>
            <a:ext cx="681393" cy="672200"/>
            <a:chOff x="8195930" y="4292936"/>
            <a:chExt cx="681393" cy="672200"/>
          </a:xfrm>
        </p:grpSpPr>
        <p:grpSp>
          <p:nvGrpSpPr>
            <p:cNvPr id="161" name="Google Shape;161;p6"/>
            <p:cNvGrpSpPr/>
            <p:nvPr/>
          </p:nvGrpSpPr>
          <p:grpSpPr>
            <a:xfrm>
              <a:off x="8785880" y="4292936"/>
              <a:ext cx="91443" cy="76200"/>
              <a:chOff x="8870910" y="-843670"/>
              <a:chExt cx="54606" cy="44645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8870910" y="-843670"/>
                <a:ext cx="54606" cy="4464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8880011" y="-836877"/>
                <a:ext cx="3550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" name="Google Shape;164;p6"/>
            <p:cNvGrpSpPr/>
            <p:nvPr/>
          </p:nvGrpSpPr>
          <p:grpSpPr>
            <a:xfrm>
              <a:off x="8600552" y="4693512"/>
              <a:ext cx="276760" cy="271622"/>
              <a:chOff x="3490002" y="196082"/>
              <a:chExt cx="276760" cy="271622"/>
            </a:xfrm>
          </p:grpSpPr>
          <p:sp>
            <p:nvSpPr>
              <p:cNvPr id="165" name="Google Shape;165;p6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6"/>
            <p:cNvGrpSpPr/>
            <p:nvPr/>
          </p:nvGrpSpPr>
          <p:grpSpPr>
            <a:xfrm>
              <a:off x="8195930" y="4888936"/>
              <a:ext cx="91443" cy="76200"/>
              <a:chOff x="8870910" y="-843670"/>
              <a:chExt cx="54606" cy="44645"/>
            </a:xfrm>
          </p:grpSpPr>
          <p:sp>
            <p:nvSpPr>
              <p:cNvPr id="168" name="Google Shape;168;p6"/>
              <p:cNvSpPr/>
              <p:nvPr/>
            </p:nvSpPr>
            <p:spPr>
              <a:xfrm>
                <a:off x="8870910" y="-843670"/>
                <a:ext cx="54606" cy="4464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8880011" y="-836877"/>
                <a:ext cx="3550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0" name="Google Shape;170;p6"/>
          <p:cNvSpPr/>
          <p:nvPr/>
        </p:nvSpPr>
        <p:spPr>
          <a:xfrm>
            <a:off x="4452194" y="4883601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6"/>
          <p:cNvGrpSpPr/>
          <p:nvPr/>
        </p:nvGrpSpPr>
        <p:grpSpPr>
          <a:xfrm flipH="1">
            <a:off x="8236155" y="145751"/>
            <a:ext cx="700416" cy="735600"/>
            <a:chOff x="173462" y="192446"/>
            <a:chExt cx="700416" cy="735600"/>
          </a:xfrm>
        </p:grpSpPr>
        <p:sp>
          <p:nvSpPr>
            <p:cNvPr id="172" name="Google Shape;172;p6"/>
            <p:cNvSpPr/>
            <p:nvPr/>
          </p:nvSpPr>
          <p:spPr>
            <a:xfrm>
              <a:off x="787019" y="192446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6"/>
            <p:cNvGrpSpPr/>
            <p:nvPr/>
          </p:nvGrpSpPr>
          <p:grpSpPr>
            <a:xfrm>
              <a:off x="259705" y="279294"/>
              <a:ext cx="91443" cy="76200"/>
              <a:chOff x="8870910" y="-843670"/>
              <a:chExt cx="54606" cy="44645"/>
            </a:xfrm>
          </p:grpSpPr>
          <p:sp>
            <p:nvSpPr>
              <p:cNvPr id="174" name="Google Shape;174;p6"/>
              <p:cNvSpPr/>
              <p:nvPr/>
            </p:nvSpPr>
            <p:spPr>
              <a:xfrm>
                <a:off x="8870910" y="-843670"/>
                <a:ext cx="54606" cy="4464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8880011" y="-836877"/>
                <a:ext cx="35507" cy="30248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6"/>
            <p:cNvGrpSpPr/>
            <p:nvPr/>
          </p:nvGrpSpPr>
          <p:grpSpPr>
            <a:xfrm>
              <a:off x="173462" y="669019"/>
              <a:ext cx="263928" cy="259027"/>
              <a:chOff x="8281224" y="-1099319"/>
              <a:chExt cx="263928" cy="259027"/>
            </a:xfrm>
          </p:grpSpPr>
          <p:sp>
            <p:nvSpPr>
              <p:cNvPr id="177" name="Google Shape;177;p6"/>
              <p:cNvSpPr/>
              <p:nvPr/>
            </p:nvSpPr>
            <p:spPr>
              <a:xfrm>
                <a:off x="8281224" y="-1099319"/>
                <a:ext cx="263928" cy="259027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8300323" y="-1085092"/>
                <a:ext cx="225729" cy="226600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7"/>
          <p:cNvGrpSpPr/>
          <p:nvPr/>
        </p:nvGrpSpPr>
        <p:grpSpPr>
          <a:xfrm flipH="1">
            <a:off x="91466" y="196081"/>
            <a:ext cx="8961068" cy="4797451"/>
            <a:chOff x="91466" y="196081"/>
            <a:chExt cx="8961068" cy="4797451"/>
          </a:xfrm>
        </p:grpSpPr>
        <p:grpSp>
          <p:nvGrpSpPr>
            <p:cNvPr id="181" name="Google Shape;181;p7"/>
            <p:cNvGrpSpPr/>
            <p:nvPr/>
          </p:nvGrpSpPr>
          <p:grpSpPr>
            <a:xfrm rot="10800000" flipH="1">
              <a:off x="8368358" y="196081"/>
              <a:ext cx="72420" cy="59171"/>
              <a:chOff x="1081830" y="1265825"/>
              <a:chExt cx="72420" cy="59171"/>
            </a:xfrm>
          </p:grpSpPr>
          <p:sp>
            <p:nvSpPr>
              <p:cNvPr id="182" name="Google Shape;182;p7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7"/>
            <p:cNvGrpSpPr/>
            <p:nvPr/>
          </p:nvGrpSpPr>
          <p:grpSpPr>
            <a:xfrm rot="10800000" flipH="1">
              <a:off x="8382740" y="4163107"/>
              <a:ext cx="669794" cy="830426"/>
              <a:chOff x="3553318" y="981747"/>
              <a:chExt cx="887615" cy="1100631"/>
            </a:xfrm>
          </p:grpSpPr>
          <p:sp>
            <p:nvSpPr>
              <p:cNvPr id="185" name="Google Shape;185;p7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7"/>
            <p:cNvGrpSpPr/>
            <p:nvPr/>
          </p:nvGrpSpPr>
          <p:grpSpPr>
            <a:xfrm rot="10800000">
              <a:off x="91466" y="4079457"/>
              <a:ext cx="669794" cy="830426"/>
              <a:chOff x="3553318" y="981747"/>
              <a:chExt cx="887615" cy="1100631"/>
            </a:xfrm>
          </p:grpSpPr>
          <p:sp>
            <p:nvSpPr>
              <p:cNvPr id="193" name="Google Shape;193;p7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200;p7"/>
            <p:cNvSpPr/>
            <p:nvPr/>
          </p:nvSpPr>
          <p:spPr>
            <a:xfrm rot="10800000">
              <a:off x="3122202" y="4909892"/>
              <a:ext cx="67790" cy="68723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01;p7"/>
            <p:cNvGrpSpPr/>
            <p:nvPr/>
          </p:nvGrpSpPr>
          <p:grpSpPr>
            <a:xfrm rot="10800000" flipH="1">
              <a:off x="8555268" y="309410"/>
              <a:ext cx="276760" cy="271622"/>
              <a:chOff x="3490002" y="196082"/>
              <a:chExt cx="276760" cy="271622"/>
            </a:xfrm>
          </p:grpSpPr>
          <p:sp>
            <p:nvSpPr>
              <p:cNvPr id="202" name="Google Shape;202;p7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" name="Google Shape;204;p7"/>
            <p:cNvSpPr/>
            <p:nvPr/>
          </p:nvSpPr>
          <p:spPr>
            <a:xfrm rot="10800000" flipH="1">
              <a:off x="8832034" y="2328635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 rot="10800000" flipH="1">
              <a:off x="8745172" y="901172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06;p7"/>
            <p:cNvGrpSpPr/>
            <p:nvPr/>
          </p:nvGrpSpPr>
          <p:grpSpPr>
            <a:xfrm rot="10800000">
              <a:off x="219191" y="196081"/>
              <a:ext cx="463673" cy="791950"/>
              <a:chOff x="-5961833" y="4201583"/>
              <a:chExt cx="463673" cy="791950"/>
            </a:xfrm>
          </p:grpSpPr>
          <p:grpSp>
            <p:nvGrpSpPr>
              <p:cNvPr id="207" name="Google Shape;207;p7"/>
              <p:cNvGrpSpPr/>
              <p:nvPr/>
            </p:nvGrpSpPr>
            <p:grpSpPr>
              <a:xfrm>
                <a:off x="-5961833" y="4934362"/>
                <a:ext cx="72420" cy="59171"/>
                <a:chOff x="1081830" y="1265825"/>
                <a:chExt cx="72420" cy="59171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" name="Google Shape;210;p7"/>
              <p:cNvGrpSpPr/>
              <p:nvPr/>
            </p:nvGrpSpPr>
            <p:grpSpPr>
              <a:xfrm>
                <a:off x="-5774923" y="4608582"/>
                <a:ext cx="276760" cy="271622"/>
                <a:chOff x="3490002" y="196082"/>
                <a:chExt cx="276760" cy="271622"/>
              </a:xfrm>
            </p:grpSpPr>
            <p:sp>
              <p:nvSpPr>
                <p:cNvPr id="211" name="Google Shape;211;p7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7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3" name="Google Shape;213;p7"/>
              <p:cNvSpPr/>
              <p:nvPr/>
            </p:nvSpPr>
            <p:spPr>
              <a:xfrm>
                <a:off x="-5585019" y="4201583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>
              <a:off x="243230" y="3313175"/>
              <a:ext cx="72420" cy="59171"/>
              <a:chOff x="1081830" y="1265825"/>
              <a:chExt cx="72420" cy="59171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" name="Google Shape;217;p7"/>
            <p:cNvGrpSpPr/>
            <p:nvPr/>
          </p:nvGrpSpPr>
          <p:grpSpPr>
            <a:xfrm>
              <a:off x="5731455" y="4689025"/>
              <a:ext cx="72420" cy="59171"/>
              <a:chOff x="1081830" y="1265825"/>
              <a:chExt cx="72420" cy="59171"/>
            </a:xfrm>
          </p:grpSpPr>
          <p:sp>
            <p:nvSpPr>
              <p:cNvPr id="218" name="Google Shape;218;p7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956325" y="1096350"/>
            <a:ext cx="24132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956325" y="2768050"/>
            <a:ext cx="24132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"/>
          <p:cNvSpPr>
            <a:spLocks noGrp="1"/>
          </p:cNvSpPr>
          <p:nvPr>
            <p:ph type="pic" idx="2"/>
          </p:nvPr>
        </p:nvSpPr>
        <p:spPr>
          <a:xfrm>
            <a:off x="4498200" y="869550"/>
            <a:ext cx="3404400" cy="340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2716800" y="1539375"/>
            <a:ext cx="37104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grpSp>
        <p:nvGrpSpPr>
          <p:cNvPr id="225" name="Google Shape;225;p8"/>
          <p:cNvGrpSpPr/>
          <p:nvPr/>
        </p:nvGrpSpPr>
        <p:grpSpPr>
          <a:xfrm>
            <a:off x="91466" y="196081"/>
            <a:ext cx="8961068" cy="4797451"/>
            <a:chOff x="91466" y="196081"/>
            <a:chExt cx="8961068" cy="4797451"/>
          </a:xfrm>
        </p:grpSpPr>
        <p:grpSp>
          <p:nvGrpSpPr>
            <p:cNvPr id="226" name="Google Shape;226;p8"/>
            <p:cNvGrpSpPr/>
            <p:nvPr/>
          </p:nvGrpSpPr>
          <p:grpSpPr>
            <a:xfrm>
              <a:off x="8368358" y="4934362"/>
              <a:ext cx="72420" cy="59171"/>
              <a:chOff x="1081830" y="1265825"/>
              <a:chExt cx="72420" cy="59171"/>
            </a:xfrm>
          </p:grpSpPr>
          <p:sp>
            <p:nvSpPr>
              <p:cNvPr id="227" name="Google Shape;227;p8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8"/>
            <p:cNvGrpSpPr/>
            <p:nvPr/>
          </p:nvGrpSpPr>
          <p:grpSpPr>
            <a:xfrm>
              <a:off x="8382740" y="196081"/>
              <a:ext cx="669794" cy="830426"/>
              <a:chOff x="3553318" y="981747"/>
              <a:chExt cx="887615" cy="1100631"/>
            </a:xfrm>
          </p:grpSpPr>
          <p:sp>
            <p:nvSpPr>
              <p:cNvPr id="230" name="Google Shape;230;p8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 flipH="1">
              <a:off x="91466" y="279731"/>
              <a:ext cx="669794" cy="830426"/>
              <a:chOff x="3553318" y="981747"/>
              <a:chExt cx="887615" cy="1100631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" name="Google Shape;245;p8"/>
            <p:cNvSpPr/>
            <p:nvPr/>
          </p:nvSpPr>
          <p:spPr>
            <a:xfrm flipH="1">
              <a:off x="2330252" y="279724"/>
              <a:ext cx="67790" cy="68723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" name="Google Shape;246;p8"/>
            <p:cNvGrpSpPr/>
            <p:nvPr/>
          </p:nvGrpSpPr>
          <p:grpSpPr>
            <a:xfrm>
              <a:off x="8555268" y="4608582"/>
              <a:ext cx="276760" cy="271622"/>
              <a:chOff x="3490002" y="196082"/>
              <a:chExt cx="276760" cy="271622"/>
            </a:xfrm>
          </p:grpSpPr>
          <p:sp>
            <p:nvSpPr>
              <p:cNvPr id="247" name="Google Shape;247;p8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9" name="Google Shape;249;p8"/>
            <p:cNvSpPr/>
            <p:nvPr/>
          </p:nvSpPr>
          <p:spPr>
            <a:xfrm>
              <a:off x="8832034" y="2774121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745172" y="4201583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8"/>
            <p:cNvGrpSpPr/>
            <p:nvPr/>
          </p:nvGrpSpPr>
          <p:grpSpPr>
            <a:xfrm flipH="1">
              <a:off x="219191" y="4201583"/>
              <a:ext cx="463673" cy="791950"/>
              <a:chOff x="-5961833" y="4201583"/>
              <a:chExt cx="463673" cy="791950"/>
            </a:xfrm>
          </p:grpSpPr>
          <p:grpSp>
            <p:nvGrpSpPr>
              <p:cNvPr id="252" name="Google Shape;252;p8"/>
              <p:cNvGrpSpPr/>
              <p:nvPr/>
            </p:nvGrpSpPr>
            <p:grpSpPr>
              <a:xfrm>
                <a:off x="-5961833" y="4934362"/>
                <a:ext cx="72420" cy="59171"/>
                <a:chOff x="1081830" y="1265825"/>
                <a:chExt cx="72420" cy="59171"/>
              </a:xfrm>
            </p:grpSpPr>
            <p:sp>
              <p:nvSpPr>
                <p:cNvPr id="253" name="Google Shape;253;p8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8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" name="Google Shape;255;p8"/>
              <p:cNvGrpSpPr/>
              <p:nvPr/>
            </p:nvGrpSpPr>
            <p:grpSpPr>
              <a:xfrm>
                <a:off x="-5774923" y="4608582"/>
                <a:ext cx="276760" cy="271622"/>
                <a:chOff x="3490002" y="196082"/>
                <a:chExt cx="276760" cy="271622"/>
              </a:xfrm>
            </p:grpSpPr>
            <p:sp>
              <p:nvSpPr>
                <p:cNvPr id="256" name="Google Shape;256;p8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8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8" name="Google Shape;258;p8"/>
              <p:cNvSpPr/>
              <p:nvPr/>
            </p:nvSpPr>
            <p:spPr>
              <a:xfrm>
                <a:off x="-5585019" y="4201583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8"/>
            <p:cNvGrpSpPr/>
            <p:nvPr/>
          </p:nvGrpSpPr>
          <p:grpSpPr>
            <a:xfrm rot="10800000" flipH="1">
              <a:off x="243230" y="1817269"/>
              <a:ext cx="72420" cy="59171"/>
              <a:chOff x="1081830" y="1265825"/>
              <a:chExt cx="72420" cy="59171"/>
            </a:xfrm>
          </p:grpSpPr>
          <p:sp>
            <p:nvSpPr>
              <p:cNvPr id="260" name="Google Shape;260;p8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262;p8"/>
            <p:cNvGrpSpPr/>
            <p:nvPr/>
          </p:nvGrpSpPr>
          <p:grpSpPr>
            <a:xfrm rot="10800000" flipH="1">
              <a:off x="6298680" y="480331"/>
              <a:ext cx="72420" cy="59171"/>
              <a:chOff x="1081830" y="1265825"/>
              <a:chExt cx="72420" cy="59171"/>
            </a:xfrm>
          </p:grpSpPr>
          <p:sp>
            <p:nvSpPr>
              <p:cNvPr id="263" name="Google Shape;263;p8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" name="Google Shape;265;p8"/>
            <p:cNvSpPr/>
            <p:nvPr/>
          </p:nvSpPr>
          <p:spPr>
            <a:xfrm rot="10800000" flipH="1">
              <a:off x="6003635" y="4841654"/>
              <a:ext cx="67790" cy="68723"/>
            </a:xfrm>
            <a:custGeom>
              <a:avLst/>
              <a:gdLst/>
              <a:ahLst/>
              <a:cxnLst/>
              <a:rect l="l" t="t" r="r" b="b"/>
              <a:pathLst>
                <a:path w="1513" h="1534" extrusionOk="0">
                  <a:moveTo>
                    <a:pt x="65" y="0"/>
                  </a:moveTo>
                  <a:cubicBezTo>
                    <a:pt x="43" y="0"/>
                    <a:pt x="22" y="22"/>
                    <a:pt x="43" y="22"/>
                  </a:cubicBezTo>
                  <a:cubicBezTo>
                    <a:pt x="43" y="43"/>
                    <a:pt x="43" y="43"/>
                    <a:pt x="65" y="64"/>
                  </a:cubicBezTo>
                  <a:cubicBezTo>
                    <a:pt x="107" y="128"/>
                    <a:pt x="150" y="213"/>
                    <a:pt x="192" y="277"/>
                  </a:cubicBezTo>
                  <a:cubicBezTo>
                    <a:pt x="278" y="384"/>
                    <a:pt x="341" y="511"/>
                    <a:pt x="427" y="618"/>
                  </a:cubicBezTo>
                  <a:cubicBezTo>
                    <a:pt x="448" y="660"/>
                    <a:pt x="469" y="703"/>
                    <a:pt x="490" y="746"/>
                  </a:cubicBezTo>
                  <a:cubicBezTo>
                    <a:pt x="490" y="767"/>
                    <a:pt x="469" y="788"/>
                    <a:pt x="469" y="788"/>
                  </a:cubicBezTo>
                  <a:cubicBezTo>
                    <a:pt x="405" y="873"/>
                    <a:pt x="363" y="959"/>
                    <a:pt x="320" y="1044"/>
                  </a:cubicBezTo>
                  <a:cubicBezTo>
                    <a:pt x="256" y="1172"/>
                    <a:pt x="171" y="1299"/>
                    <a:pt x="86" y="1406"/>
                  </a:cubicBezTo>
                  <a:cubicBezTo>
                    <a:pt x="43" y="1427"/>
                    <a:pt x="22" y="1470"/>
                    <a:pt x="1" y="1491"/>
                  </a:cubicBezTo>
                  <a:cubicBezTo>
                    <a:pt x="1" y="1491"/>
                    <a:pt x="1" y="1512"/>
                    <a:pt x="1" y="1512"/>
                  </a:cubicBezTo>
                  <a:cubicBezTo>
                    <a:pt x="1" y="1512"/>
                    <a:pt x="1" y="1512"/>
                    <a:pt x="1" y="1534"/>
                  </a:cubicBezTo>
                  <a:lnTo>
                    <a:pt x="22" y="1534"/>
                  </a:lnTo>
                  <a:cubicBezTo>
                    <a:pt x="22" y="1534"/>
                    <a:pt x="22" y="1534"/>
                    <a:pt x="22" y="1512"/>
                  </a:cubicBezTo>
                  <a:cubicBezTo>
                    <a:pt x="43" y="1512"/>
                    <a:pt x="43" y="1491"/>
                    <a:pt x="65" y="1491"/>
                  </a:cubicBezTo>
                  <a:cubicBezTo>
                    <a:pt x="128" y="1427"/>
                    <a:pt x="214" y="1363"/>
                    <a:pt x="278" y="1321"/>
                  </a:cubicBezTo>
                  <a:cubicBezTo>
                    <a:pt x="384" y="1236"/>
                    <a:pt x="490" y="1150"/>
                    <a:pt x="597" y="1065"/>
                  </a:cubicBezTo>
                  <a:cubicBezTo>
                    <a:pt x="640" y="1044"/>
                    <a:pt x="661" y="1023"/>
                    <a:pt x="682" y="1001"/>
                  </a:cubicBezTo>
                  <a:cubicBezTo>
                    <a:pt x="703" y="1023"/>
                    <a:pt x="703" y="1023"/>
                    <a:pt x="725" y="1044"/>
                  </a:cubicBezTo>
                  <a:cubicBezTo>
                    <a:pt x="746" y="1065"/>
                    <a:pt x="789" y="1086"/>
                    <a:pt x="810" y="1108"/>
                  </a:cubicBezTo>
                  <a:cubicBezTo>
                    <a:pt x="895" y="1150"/>
                    <a:pt x="959" y="1193"/>
                    <a:pt x="1023" y="1257"/>
                  </a:cubicBezTo>
                  <a:cubicBezTo>
                    <a:pt x="1087" y="1299"/>
                    <a:pt x="1129" y="1342"/>
                    <a:pt x="1193" y="1385"/>
                  </a:cubicBezTo>
                  <a:lnTo>
                    <a:pt x="1385" y="1512"/>
                  </a:lnTo>
                  <a:cubicBezTo>
                    <a:pt x="1406" y="1534"/>
                    <a:pt x="1406" y="1534"/>
                    <a:pt x="1428" y="1534"/>
                  </a:cubicBezTo>
                  <a:cubicBezTo>
                    <a:pt x="1428" y="1534"/>
                    <a:pt x="1449" y="1534"/>
                    <a:pt x="1428" y="1512"/>
                  </a:cubicBezTo>
                  <a:lnTo>
                    <a:pt x="1449" y="1512"/>
                  </a:lnTo>
                  <a:cubicBezTo>
                    <a:pt x="1449" y="1512"/>
                    <a:pt x="1428" y="1491"/>
                    <a:pt x="1428" y="1470"/>
                  </a:cubicBezTo>
                  <a:cubicBezTo>
                    <a:pt x="1385" y="1427"/>
                    <a:pt x="1364" y="1385"/>
                    <a:pt x="1321" y="1342"/>
                  </a:cubicBezTo>
                  <a:cubicBezTo>
                    <a:pt x="1257" y="1257"/>
                    <a:pt x="1193" y="1193"/>
                    <a:pt x="1151" y="1108"/>
                  </a:cubicBezTo>
                  <a:cubicBezTo>
                    <a:pt x="1087" y="1023"/>
                    <a:pt x="1023" y="937"/>
                    <a:pt x="959" y="852"/>
                  </a:cubicBezTo>
                  <a:cubicBezTo>
                    <a:pt x="959" y="831"/>
                    <a:pt x="938" y="831"/>
                    <a:pt x="938" y="810"/>
                  </a:cubicBezTo>
                  <a:cubicBezTo>
                    <a:pt x="938" y="788"/>
                    <a:pt x="959" y="788"/>
                    <a:pt x="959" y="767"/>
                  </a:cubicBezTo>
                  <a:cubicBezTo>
                    <a:pt x="1023" y="703"/>
                    <a:pt x="1087" y="639"/>
                    <a:pt x="1129" y="597"/>
                  </a:cubicBezTo>
                  <a:cubicBezTo>
                    <a:pt x="1172" y="533"/>
                    <a:pt x="1215" y="490"/>
                    <a:pt x="1257" y="426"/>
                  </a:cubicBezTo>
                  <a:cubicBezTo>
                    <a:pt x="1321" y="362"/>
                    <a:pt x="1385" y="277"/>
                    <a:pt x="1449" y="213"/>
                  </a:cubicBezTo>
                  <a:cubicBezTo>
                    <a:pt x="1470" y="192"/>
                    <a:pt x="1491" y="171"/>
                    <a:pt x="1513" y="149"/>
                  </a:cubicBezTo>
                  <a:cubicBezTo>
                    <a:pt x="1513" y="149"/>
                    <a:pt x="1513" y="128"/>
                    <a:pt x="1513" y="128"/>
                  </a:cubicBezTo>
                  <a:cubicBezTo>
                    <a:pt x="1513" y="128"/>
                    <a:pt x="1513" y="107"/>
                    <a:pt x="1513" y="107"/>
                  </a:cubicBezTo>
                  <a:lnTo>
                    <a:pt x="1491" y="107"/>
                  </a:lnTo>
                  <a:cubicBezTo>
                    <a:pt x="1470" y="128"/>
                    <a:pt x="1449" y="128"/>
                    <a:pt x="1428" y="128"/>
                  </a:cubicBezTo>
                  <a:cubicBezTo>
                    <a:pt x="1364" y="192"/>
                    <a:pt x="1278" y="235"/>
                    <a:pt x="1193" y="277"/>
                  </a:cubicBezTo>
                  <a:cubicBezTo>
                    <a:pt x="1066" y="362"/>
                    <a:pt x="916" y="447"/>
                    <a:pt x="767" y="533"/>
                  </a:cubicBezTo>
                  <a:cubicBezTo>
                    <a:pt x="767" y="533"/>
                    <a:pt x="746" y="533"/>
                    <a:pt x="725" y="554"/>
                  </a:cubicBezTo>
                  <a:cubicBezTo>
                    <a:pt x="725" y="533"/>
                    <a:pt x="703" y="533"/>
                    <a:pt x="703" y="511"/>
                  </a:cubicBezTo>
                  <a:cubicBezTo>
                    <a:pt x="661" y="490"/>
                    <a:pt x="597" y="447"/>
                    <a:pt x="554" y="405"/>
                  </a:cubicBezTo>
                  <a:cubicBezTo>
                    <a:pt x="490" y="362"/>
                    <a:pt x="427" y="298"/>
                    <a:pt x="363" y="235"/>
                  </a:cubicBezTo>
                  <a:cubicBezTo>
                    <a:pt x="256" y="171"/>
                    <a:pt x="192" y="85"/>
                    <a:pt x="107" y="22"/>
                  </a:cubicBezTo>
                  <a:cubicBezTo>
                    <a:pt x="86" y="22"/>
                    <a:pt x="6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" name="Google Shape;266;p8"/>
            <p:cNvGrpSpPr/>
            <p:nvPr/>
          </p:nvGrpSpPr>
          <p:grpSpPr>
            <a:xfrm flipH="1">
              <a:off x="2765852" y="4578987"/>
              <a:ext cx="72420" cy="59171"/>
              <a:chOff x="1081830" y="1265825"/>
              <a:chExt cx="72420" cy="59171"/>
            </a:xfrm>
          </p:grpSpPr>
          <p:sp>
            <p:nvSpPr>
              <p:cNvPr id="267" name="Google Shape;267;p8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11"/>
          <p:cNvGrpSpPr/>
          <p:nvPr/>
        </p:nvGrpSpPr>
        <p:grpSpPr>
          <a:xfrm flipH="1">
            <a:off x="79399" y="196081"/>
            <a:ext cx="8985202" cy="4886756"/>
            <a:chOff x="31762" y="196081"/>
            <a:chExt cx="8985202" cy="4886756"/>
          </a:xfrm>
        </p:grpSpPr>
        <p:grpSp>
          <p:nvGrpSpPr>
            <p:cNvPr id="316" name="Google Shape;316;p11"/>
            <p:cNvGrpSpPr/>
            <p:nvPr/>
          </p:nvGrpSpPr>
          <p:grpSpPr>
            <a:xfrm rot="10800000" flipH="1">
              <a:off x="8388976" y="4304251"/>
              <a:ext cx="627988" cy="778586"/>
              <a:chOff x="3553318" y="981747"/>
              <a:chExt cx="887615" cy="1100631"/>
            </a:xfrm>
          </p:grpSpPr>
          <p:sp>
            <p:nvSpPr>
              <p:cNvPr id="317" name="Google Shape;317;p11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1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11"/>
            <p:cNvGrpSpPr/>
            <p:nvPr/>
          </p:nvGrpSpPr>
          <p:grpSpPr>
            <a:xfrm flipH="1">
              <a:off x="8340836" y="295656"/>
              <a:ext cx="610196" cy="579450"/>
              <a:chOff x="139234" y="196081"/>
              <a:chExt cx="610196" cy="579450"/>
            </a:xfrm>
          </p:grpSpPr>
          <p:grpSp>
            <p:nvGrpSpPr>
              <p:cNvPr id="324" name="Google Shape;324;p11"/>
              <p:cNvGrpSpPr/>
              <p:nvPr/>
            </p:nvGrpSpPr>
            <p:grpSpPr>
              <a:xfrm rot="10800000">
                <a:off x="677010" y="196081"/>
                <a:ext cx="72420" cy="59171"/>
                <a:chOff x="1081830" y="1265825"/>
                <a:chExt cx="72420" cy="59171"/>
              </a:xfrm>
            </p:grpSpPr>
            <p:sp>
              <p:nvSpPr>
                <p:cNvPr id="325" name="Google Shape;325;p11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1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7" name="Google Shape;327;p11"/>
              <p:cNvGrpSpPr/>
              <p:nvPr/>
            </p:nvGrpSpPr>
            <p:grpSpPr>
              <a:xfrm rot="10800000">
                <a:off x="139234" y="196085"/>
                <a:ext cx="276760" cy="271622"/>
                <a:chOff x="3490002" y="196082"/>
                <a:chExt cx="276760" cy="271622"/>
              </a:xfrm>
            </p:grpSpPr>
            <p:sp>
              <p:nvSpPr>
                <p:cNvPr id="328" name="Google Shape;328;p11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0" name="Google Shape;330;p11"/>
              <p:cNvSpPr/>
              <p:nvPr/>
            </p:nvSpPr>
            <p:spPr>
              <a:xfrm rot="10800000">
                <a:off x="192982" y="688672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11"/>
            <p:cNvGrpSpPr/>
            <p:nvPr/>
          </p:nvGrpSpPr>
          <p:grpSpPr>
            <a:xfrm rot="10800000">
              <a:off x="31762" y="196081"/>
              <a:ext cx="689463" cy="765249"/>
              <a:chOff x="3466427" y="1000601"/>
              <a:chExt cx="974505" cy="1081776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3466427" y="1000619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3491738" y="1019474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" name="Google Shape;337;p11"/>
            <p:cNvGrpSpPr/>
            <p:nvPr/>
          </p:nvGrpSpPr>
          <p:grpSpPr>
            <a:xfrm rot="-5400000">
              <a:off x="219186" y="4403814"/>
              <a:ext cx="610196" cy="579450"/>
              <a:chOff x="139234" y="196081"/>
              <a:chExt cx="610196" cy="579450"/>
            </a:xfrm>
          </p:grpSpPr>
          <p:grpSp>
            <p:nvGrpSpPr>
              <p:cNvPr id="338" name="Google Shape;338;p11"/>
              <p:cNvGrpSpPr/>
              <p:nvPr/>
            </p:nvGrpSpPr>
            <p:grpSpPr>
              <a:xfrm rot="10800000">
                <a:off x="677010" y="196081"/>
                <a:ext cx="72420" cy="59171"/>
                <a:chOff x="1081830" y="1265825"/>
                <a:chExt cx="72420" cy="59171"/>
              </a:xfrm>
            </p:grpSpPr>
            <p:sp>
              <p:nvSpPr>
                <p:cNvPr id="339" name="Google Shape;339;p11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1" name="Google Shape;341;p11"/>
              <p:cNvGrpSpPr/>
              <p:nvPr/>
            </p:nvGrpSpPr>
            <p:grpSpPr>
              <a:xfrm rot="10800000">
                <a:off x="139234" y="196085"/>
                <a:ext cx="276760" cy="271622"/>
                <a:chOff x="3490002" y="196082"/>
                <a:chExt cx="276760" cy="271622"/>
              </a:xfrm>
            </p:grpSpPr>
            <p:sp>
              <p:nvSpPr>
                <p:cNvPr id="342" name="Google Shape;342;p11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11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4" name="Google Shape;344;p11"/>
              <p:cNvSpPr/>
              <p:nvPr/>
            </p:nvSpPr>
            <p:spPr>
              <a:xfrm rot="10800000">
                <a:off x="192982" y="688672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5" name="Google Shape;345;p11"/>
            <p:cNvSpPr/>
            <p:nvPr/>
          </p:nvSpPr>
          <p:spPr>
            <a:xfrm rot="10800000" flipH="1">
              <a:off x="294325" y="3285847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11"/>
            <p:cNvGrpSpPr/>
            <p:nvPr/>
          </p:nvGrpSpPr>
          <p:grpSpPr>
            <a:xfrm flipH="1">
              <a:off x="8878603" y="2339512"/>
              <a:ext cx="72420" cy="59171"/>
              <a:chOff x="1081830" y="1265825"/>
              <a:chExt cx="72420" cy="59171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9" name="Google Shape;349;p11"/>
            <p:cNvSpPr/>
            <p:nvPr/>
          </p:nvSpPr>
          <p:spPr>
            <a:xfrm rot="10800000" flipH="1">
              <a:off x="2507550" y="338097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0" name="Google Shape;350;p11"/>
            <p:cNvGrpSpPr/>
            <p:nvPr/>
          </p:nvGrpSpPr>
          <p:grpSpPr>
            <a:xfrm flipH="1">
              <a:off x="1566328" y="4663962"/>
              <a:ext cx="72420" cy="59171"/>
              <a:chOff x="1081830" y="1265825"/>
              <a:chExt cx="72420" cy="59171"/>
            </a:xfrm>
          </p:grpSpPr>
          <p:sp>
            <p:nvSpPr>
              <p:cNvPr id="351" name="Google Shape;351;p11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1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3" name="Google Shape;353;p11"/>
            <p:cNvSpPr/>
            <p:nvPr/>
          </p:nvSpPr>
          <p:spPr>
            <a:xfrm rot="10800000" flipH="1">
              <a:off x="5363275" y="4832597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11"/>
          <p:cNvSpPr txBox="1">
            <a:spLocks noGrp="1"/>
          </p:cNvSpPr>
          <p:nvPr>
            <p:ph type="title" hasCustomPrompt="1"/>
          </p:nvPr>
        </p:nvSpPr>
        <p:spPr>
          <a:xfrm>
            <a:off x="2317500" y="1394900"/>
            <a:ext cx="4509000" cy="17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9pPr>
          </a:lstStyle>
          <a:p>
            <a:r>
              <a:t>xx%</a:t>
            </a:r>
          </a:p>
        </p:txBody>
      </p:sp>
      <p:sp>
        <p:nvSpPr>
          <p:cNvPr id="355" name="Google Shape;355;p11"/>
          <p:cNvSpPr txBox="1">
            <a:spLocks noGrp="1"/>
          </p:cNvSpPr>
          <p:nvPr>
            <p:ph type="subTitle" idx="1"/>
          </p:nvPr>
        </p:nvSpPr>
        <p:spPr>
          <a:xfrm>
            <a:off x="2317560" y="3183356"/>
            <a:ext cx="4509000" cy="4155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3"/>
          <p:cNvGrpSpPr/>
          <p:nvPr/>
        </p:nvGrpSpPr>
        <p:grpSpPr>
          <a:xfrm>
            <a:off x="31762" y="196081"/>
            <a:ext cx="8985202" cy="4886756"/>
            <a:chOff x="31762" y="196081"/>
            <a:chExt cx="8985202" cy="4886756"/>
          </a:xfrm>
        </p:grpSpPr>
        <p:grpSp>
          <p:nvGrpSpPr>
            <p:cNvPr id="359" name="Google Shape;359;p13"/>
            <p:cNvGrpSpPr/>
            <p:nvPr/>
          </p:nvGrpSpPr>
          <p:grpSpPr>
            <a:xfrm>
              <a:off x="4433620" y="4689282"/>
              <a:ext cx="276760" cy="271622"/>
              <a:chOff x="3490002" y="196082"/>
              <a:chExt cx="276760" cy="271622"/>
            </a:xfrm>
          </p:grpSpPr>
          <p:sp>
            <p:nvSpPr>
              <p:cNvPr id="360" name="Google Shape;360;p13"/>
              <p:cNvSpPr/>
              <p:nvPr/>
            </p:nvSpPr>
            <p:spPr>
              <a:xfrm flipH="1">
                <a:off x="3490002" y="196082"/>
                <a:ext cx="276760" cy="27162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 flipH="1">
                <a:off x="3510030" y="211000"/>
                <a:ext cx="236705" cy="237619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" name="Google Shape;362;p13"/>
            <p:cNvGrpSpPr/>
            <p:nvPr/>
          </p:nvGrpSpPr>
          <p:grpSpPr>
            <a:xfrm rot="10800000" flipH="1">
              <a:off x="8388976" y="4304251"/>
              <a:ext cx="627988" cy="778586"/>
              <a:chOff x="3553318" y="981747"/>
              <a:chExt cx="887615" cy="1100631"/>
            </a:xfrm>
          </p:grpSpPr>
          <p:sp>
            <p:nvSpPr>
              <p:cNvPr id="363" name="Google Shape;363;p13"/>
              <p:cNvSpPr/>
              <p:nvPr/>
            </p:nvSpPr>
            <p:spPr>
              <a:xfrm>
                <a:off x="3553318" y="981747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3578628" y="1000602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3"/>
              <p:cNvSpPr/>
              <p:nvPr/>
            </p:nvSpPr>
            <p:spPr>
              <a:xfrm>
                <a:off x="4334773" y="1320579"/>
                <a:ext cx="72364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045" extrusionOk="0">
                    <a:moveTo>
                      <a:pt x="583" y="160"/>
                    </a:moveTo>
                    <a:cubicBezTo>
                      <a:pt x="701" y="160"/>
                      <a:pt x="822" y="198"/>
                      <a:pt x="895" y="270"/>
                    </a:cubicBezTo>
                    <a:cubicBezTo>
                      <a:pt x="1022" y="398"/>
                      <a:pt x="1044" y="590"/>
                      <a:pt x="916" y="739"/>
                    </a:cubicBezTo>
                    <a:cubicBezTo>
                      <a:pt x="809" y="824"/>
                      <a:pt x="682" y="867"/>
                      <a:pt x="533" y="867"/>
                    </a:cubicBezTo>
                    <a:cubicBezTo>
                      <a:pt x="469" y="867"/>
                      <a:pt x="405" y="824"/>
                      <a:pt x="362" y="760"/>
                    </a:cubicBezTo>
                    <a:cubicBezTo>
                      <a:pt x="320" y="718"/>
                      <a:pt x="213" y="718"/>
                      <a:pt x="213" y="632"/>
                    </a:cubicBezTo>
                    <a:cubicBezTo>
                      <a:pt x="213" y="547"/>
                      <a:pt x="213" y="462"/>
                      <a:pt x="234" y="377"/>
                    </a:cubicBezTo>
                    <a:cubicBezTo>
                      <a:pt x="234" y="313"/>
                      <a:pt x="298" y="249"/>
                      <a:pt x="341" y="228"/>
                    </a:cubicBezTo>
                    <a:cubicBezTo>
                      <a:pt x="405" y="182"/>
                      <a:pt x="494" y="160"/>
                      <a:pt x="583" y="160"/>
                    </a:cubicBezTo>
                    <a:close/>
                    <a:moveTo>
                      <a:pt x="581" y="1"/>
                    </a:moveTo>
                    <a:cubicBezTo>
                      <a:pt x="525" y="1"/>
                      <a:pt x="467" y="6"/>
                      <a:pt x="405" y="15"/>
                    </a:cubicBezTo>
                    <a:cubicBezTo>
                      <a:pt x="192" y="57"/>
                      <a:pt x="85" y="206"/>
                      <a:pt x="43" y="398"/>
                    </a:cubicBezTo>
                    <a:cubicBezTo>
                      <a:pt x="0" y="611"/>
                      <a:pt x="43" y="803"/>
                      <a:pt x="234" y="931"/>
                    </a:cubicBezTo>
                    <a:cubicBezTo>
                      <a:pt x="348" y="1006"/>
                      <a:pt x="474" y="1044"/>
                      <a:pt x="598" y="1044"/>
                    </a:cubicBezTo>
                    <a:cubicBezTo>
                      <a:pt x="753" y="1044"/>
                      <a:pt x="904" y="985"/>
                      <a:pt x="1022" y="867"/>
                    </a:cubicBezTo>
                    <a:cubicBezTo>
                      <a:pt x="1278" y="590"/>
                      <a:pt x="1172" y="143"/>
                      <a:pt x="809" y="36"/>
                    </a:cubicBezTo>
                    <a:cubicBezTo>
                      <a:pt x="735" y="11"/>
                      <a:pt x="660" y="1"/>
                      <a:pt x="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3"/>
              <p:cNvSpPr/>
              <p:nvPr/>
            </p:nvSpPr>
            <p:spPr>
              <a:xfrm>
                <a:off x="4346833" y="1329582"/>
                <a:ext cx="47053" cy="4008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08" extrusionOk="0">
                    <a:moveTo>
                      <a:pt x="362" y="1"/>
                    </a:moveTo>
                    <a:cubicBezTo>
                      <a:pt x="270" y="1"/>
                      <a:pt x="183" y="23"/>
                      <a:pt x="128" y="69"/>
                    </a:cubicBezTo>
                    <a:cubicBezTo>
                      <a:pt x="64" y="111"/>
                      <a:pt x="21" y="154"/>
                      <a:pt x="0" y="218"/>
                    </a:cubicBezTo>
                    <a:cubicBezTo>
                      <a:pt x="0" y="303"/>
                      <a:pt x="0" y="388"/>
                      <a:pt x="0" y="473"/>
                    </a:cubicBezTo>
                    <a:cubicBezTo>
                      <a:pt x="0" y="580"/>
                      <a:pt x="107" y="559"/>
                      <a:pt x="149" y="601"/>
                    </a:cubicBezTo>
                    <a:cubicBezTo>
                      <a:pt x="192" y="665"/>
                      <a:pt x="256" y="708"/>
                      <a:pt x="320" y="708"/>
                    </a:cubicBezTo>
                    <a:cubicBezTo>
                      <a:pt x="469" y="708"/>
                      <a:pt x="596" y="686"/>
                      <a:pt x="703" y="580"/>
                    </a:cubicBezTo>
                    <a:cubicBezTo>
                      <a:pt x="831" y="431"/>
                      <a:pt x="809" y="239"/>
                      <a:pt x="682" y="111"/>
                    </a:cubicBezTo>
                    <a:cubicBezTo>
                      <a:pt x="609" y="39"/>
                      <a:pt x="482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369;p13"/>
            <p:cNvGrpSpPr/>
            <p:nvPr/>
          </p:nvGrpSpPr>
          <p:grpSpPr>
            <a:xfrm flipH="1">
              <a:off x="8340836" y="295656"/>
              <a:ext cx="610196" cy="579450"/>
              <a:chOff x="139234" y="196081"/>
              <a:chExt cx="610196" cy="579450"/>
            </a:xfrm>
          </p:grpSpPr>
          <p:grpSp>
            <p:nvGrpSpPr>
              <p:cNvPr id="370" name="Google Shape;370;p13"/>
              <p:cNvGrpSpPr/>
              <p:nvPr/>
            </p:nvGrpSpPr>
            <p:grpSpPr>
              <a:xfrm rot="10800000">
                <a:off x="677010" y="196081"/>
                <a:ext cx="72420" cy="59171"/>
                <a:chOff x="1081830" y="1265825"/>
                <a:chExt cx="72420" cy="59171"/>
              </a:xfrm>
            </p:grpSpPr>
            <p:sp>
              <p:nvSpPr>
                <p:cNvPr id="371" name="Google Shape;371;p13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13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3" name="Google Shape;373;p13"/>
              <p:cNvGrpSpPr/>
              <p:nvPr/>
            </p:nvGrpSpPr>
            <p:grpSpPr>
              <a:xfrm rot="10800000">
                <a:off x="139234" y="196085"/>
                <a:ext cx="276760" cy="271622"/>
                <a:chOff x="3490002" y="196082"/>
                <a:chExt cx="276760" cy="271622"/>
              </a:xfrm>
            </p:grpSpPr>
            <p:sp>
              <p:nvSpPr>
                <p:cNvPr id="374" name="Google Shape;374;p13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13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6" name="Google Shape;376;p13"/>
              <p:cNvSpPr/>
              <p:nvPr/>
            </p:nvSpPr>
            <p:spPr>
              <a:xfrm rot="10800000">
                <a:off x="192982" y="688672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" name="Google Shape;377;p13"/>
            <p:cNvGrpSpPr/>
            <p:nvPr/>
          </p:nvGrpSpPr>
          <p:grpSpPr>
            <a:xfrm rot="10800000">
              <a:off x="31762" y="196081"/>
              <a:ext cx="689463" cy="765249"/>
              <a:chOff x="3466427" y="1000601"/>
              <a:chExt cx="974505" cy="1081776"/>
            </a:xfrm>
          </p:grpSpPr>
          <p:sp>
            <p:nvSpPr>
              <p:cNvPr id="378" name="Google Shape;378;p13"/>
              <p:cNvSpPr/>
              <p:nvPr/>
            </p:nvSpPr>
            <p:spPr>
              <a:xfrm>
                <a:off x="3466427" y="1000619"/>
                <a:ext cx="349757" cy="34330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3" extrusionOk="0">
                    <a:moveTo>
                      <a:pt x="3025" y="334"/>
                    </a:moveTo>
                    <a:cubicBezTo>
                      <a:pt x="3174" y="717"/>
                      <a:pt x="3216" y="1100"/>
                      <a:pt x="3323" y="1441"/>
                    </a:cubicBezTo>
                    <a:cubicBezTo>
                      <a:pt x="3408" y="1803"/>
                      <a:pt x="3472" y="2165"/>
                      <a:pt x="3557" y="2527"/>
                    </a:cubicBezTo>
                    <a:cubicBezTo>
                      <a:pt x="3621" y="2549"/>
                      <a:pt x="3663" y="2570"/>
                      <a:pt x="3727" y="2591"/>
                    </a:cubicBezTo>
                    <a:cubicBezTo>
                      <a:pt x="4302" y="2761"/>
                      <a:pt x="4899" y="2911"/>
                      <a:pt x="5474" y="3081"/>
                    </a:cubicBezTo>
                    <a:cubicBezTo>
                      <a:pt x="5559" y="3102"/>
                      <a:pt x="5644" y="3124"/>
                      <a:pt x="5729" y="3145"/>
                    </a:cubicBezTo>
                    <a:lnTo>
                      <a:pt x="5729" y="3187"/>
                    </a:lnTo>
                    <a:cubicBezTo>
                      <a:pt x="5665" y="3187"/>
                      <a:pt x="5602" y="3209"/>
                      <a:pt x="5559" y="3230"/>
                    </a:cubicBezTo>
                    <a:lnTo>
                      <a:pt x="3749" y="3464"/>
                    </a:lnTo>
                    <a:lnTo>
                      <a:pt x="3663" y="3464"/>
                    </a:lnTo>
                    <a:cubicBezTo>
                      <a:pt x="3557" y="3486"/>
                      <a:pt x="3514" y="3507"/>
                      <a:pt x="3514" y="3613"/>
                    </a:cubicBezTo>
                    <a:cubicBezTo>
                      <a:pt x="3472" y="4039"/>
                      <a:pt x="3429" y="4465"/>
                      <a:pt x="3387" y="4891"/>
                    </a:cubicBezTo>
                    <a:cubicBezTo>
                      <a:pt x="3365" y="5104"/>
                      <a:pt x="3344" y="5339"/>
                      <a:pt x="3323" y="5551"/>
                    </a:cubicBezTo>
                    <a:cubicBezTo>
                      <a:pt x="3323" y="5594"/>
                      <a:pt x="3301" y="5615"/>
                      <a:pt x="3301" y="5615"/>
                    </a:cubicBezTo>
                    <a:cubicBezTo>
                      <a:pt x="3216" y="5615"/>
                      <a:pt x="3216" y="5573"/>
                      <a:pt x="3216" y="5530"/>
                    </a:cubicBezTo>
                    <a:cubicBezTo>
                      <a:pt x="3046" y="4998"/>
                      <a:pt x="2897" y="4444"/>
                      <a:pt x="2748" y="3912"/>
                    </a:cubicBezTo>
                    <a:cubicBezTo>
                      <a:pt x="2641" y="3550"/>
                      <a:pt x="2684" y="3613"/>
                      <a:pt x="2343" y="3507"/>
                    </a:cubicBezTo>
                    <a:cubicBezTo>
                      <a:pt x="1917" y="3400"/>
                      <a:pt x="1470" y="3358"/>
                      <a:pt x="1023" y="3294"/>
                    </a:cubicBezTo>
                    <a:cubicBezTo>
                      <a:pt x="873" y="3273"/>
                      <a:pt x="703" y="3251"/>
                      <a:pt x="554" y="3230"/>
                    </a:cubicBezTo>
                    <a:cubicBezTo>
                      <a:pt x="533" y="3230"/>
                      <a:pt x="511" y="3187"/>
                      <a:pt x="469" y="3166"/>
                    </a:cubicBezTo>
                    <a:cubicBezTo>
                      <a:pt x="554" y="3145"/>
                      <a:pt x="618" y="3102"/>
                      <a:pt x="703" y="3081"/>
                    </a:cubicBezTo>
                    <a:cubicBezTo>
                      <a:pt x="1278" y="2932"/>
                      <a:pt x="1853" y="2761"/>
                      <a:pt x="2428" y="2612"/>
                    </a:cubicBezTo>
                    <a:cubicBezTo>
                      <a:pt x="2577" y="2570"/>
                      <a:pt x="2662" y="2506"/>
                      <a:pt x="2705" y="2357"/>
                    </a:cubicBezTo>
                    <a:cubicBezTo>
                      <a:pt x="2748" y="2101"/>
                      <a:pt x="2790" y="1846"/>
                      <a:pt x="2833" y="1569"/>
                    </a:cubicBezTo>
                    <a:cubicBezTo>
                      <a:pt x="2875" y="1271"/>
                      <a:pt x="2918" y="972"/>
                      <a:pt x="2961" y="653"/>
                    </a:cubicBezTo>
                    <a:cubicBezTo>
                      <a:pt x="2961" y="568"/>
                      <a:pt x="3003" y="483"/>
                      <a:pt x="3025" y="334"/>
                    </a:cubicBezTo>
                    <a:close/>
                    <a:moveTo>
                      <a:pt x="3015" y="0"/>
                    </a:moveTo>
                    <a:cubicBezTo>
                      <a:pt x="2983" y="0"/>
                      <a:pt x="2943" y="10"/>
                      <a:pt x="2918" y="35"/>
                    </a:cubicBezTo>
                    <a:cubicBezTo>
                      <a:pt x="2897" y="99"/>
                      <a:pt x="2875" y="163"/>
                      <a:pt x="2854" y="248"/>
                    </a:cubicBezTo>
                    <a:cubicBezTo>
                      <a:pt x="2833" y="397"/>
                      <a:pt x="2790" y="568"/>
                      <a:pt x="2769" y="717"/>
                    </a:cubicBezTo>
                    <a:cubicBezTo>
                      <a:pt x="2726" y="1122"/>
                      <a:pt x="2684" y="1526"/>
                      <a:pt x="2620" y="1910"/>
                    </a:cubicBezTo>
                    <a:cubicBezTo>
                      <a:pt x="2599" y="2080"/>
                      <a:pt x="2577" y="2250"/>
                      <a:pt x="2492" y="2421"/>
                    </a:cubicBezTo>
                    <a:cubicBezTo>
                      <a:pt x="2450" y="2421"/>
                      <a:pt x="2407" y="2442"/>
                      <a:pt x="2364" y="2463"/>
                    </a:cubicBezTo>
                    <a:cubicBezTo>
                      <a:pt x="1917" y="2570"/>
                      <a:pt x="1491" y="2676"/>
                      <a:pt x="1044" y="2804"/>
                    </a:cubicBezTo>
                    <a:cubicBezTo>
                      <a:pt x="767" y="2889"/>
                      <a:pt x="469" y="2974"/>
                      <a:pt x="192" y="3060"/>
                    </a:cubicBezTo>
                    <a:cubicBezTo>
                      <a:pt x="107" y="3081"/>
                      <a:pt x="0" y="3102"/>
                      <a:pt x="22" y="3209"/>
                    </a:cubicBezTo>
                    <a:cubicBezTo>
                      <a:pt x="22" y="3294"/>
                      <a:pt x="128" y="3294"/>
                      <a:pt x="192" y="3337"/>
                    </a:cubicBezTo>
                    <a:lnTo>
                      <a:pt x="256" y="3337"/>
                    </a:lnTo>
                    <a:cubicBezTo>
                      <a:pt x="490" y="3379"/>
                      <a:pt x="746" y="3422"/>
                      <a:pt x="980" y="3464"/>
                    </a:cubicBezTo>
                    <a:cubicBezTo>
                      <a:pt x="1257" y="3507"/>
                      <a:pt x="1555" y="3528"/>
                      <a:pt x="1832" y="3571"/>
                    </a:cubicBezTo>
                    <a:cubicBezTo>
                      <a:pt x="2066" y="3613"/>
                      <a:pt x="2279" y="3656"/>
                      <a:pt x="2513" y="3741"/>
                    </a:cubicBezTo>
                    <a:cubicBezTo>
                      <a:pt x="2535" y="3848"/>
                      <a:pt x="2577" y="3933"/>
                      <a:pt x="2599" y="4018"/>
                    </a:cubicBezTo>
                    <a:cubicBezTo>
                      <a:pt x="2769" y="4593"/>
                      <a:pt x="2939" y="5168"/>
                      <a:pt x="3110" y="5743"/>
                    </a:cubicBezTo>
                    <a:cubicBezTo>
                      <a:pt x="3131" y="5828"/>
                      <a:pt x="3174" y="5914"/>
                      <a:pt x="3195" y="5999"/>
                    </a:cubicBezTo>
                    <a:cubicBezTo>
                      <a:pt x="3216" y="6041"/>
                      <a:pt x="3254" y="6063"/>
                      <a:pt x="3291" y="6063"/>
                    </a:cubicBezTo>
                    <a:cubicBezTo>
                      <a:pt x="3328" y="6063"/>
                      <a:pt x="3365" y="6041"/>
                      <a:pt x="3387" y="5999"/>
                    </a:cubicBezTo>
                    <a:cubicBezTo>
                      <a:pt x="3408" y="5956"/>
                      <a:pt x="3429" y="5892"/>
                      <a:pt x="3429" y="5850"/>
                    </a:cubicBezTo>
                    <a:cubicBezTo>
                      <a:pt x="3451" y="5722"/>
                      <a:pt x="3493" y="5594"/>
                      <a:pt x="3493" y="5466"/>
                    </a:cubicBezTo>
                    <a:cubicBezTo>
                      <a:pt x="3536" y="5040"/>
                      <a:pt x="3557" y="4614"/>
                      <a:pt x="3600" y="4167"/>
                    </a:cubicBezTo>
                    <a:cubicBezTo>
                      <a:pt x="3621" y="3997"/>
                      <a:pt x="3642" y="3805"/>
                      <a:pt x="3706" y="3656"/>
                    </a:cubicBezTo>
                    <a:cubicBezTo>
                      <a:pt x="3727" y="3635"/>
                      <a:pt x="3749" y="3635"/>
                      <a:pt x="3770" y="3635"/>
                    </a:cubicBezTo>
                    <a:cubicBezTo>
                      <a:pt x="4345" y="3550"/>
                      <a:pt x="4920" y="3486"/>
                      <a:pt x="5516" y="3400"/>
                    </a:cubicBezTo>
                    <a:cubicBezTo>
                      <a:pt x="5687" y="3379"/>
                      <a:pt x="5857" y="3337"/>
                      <a:pt x="6028" y="3294"/>
                    </a:cubicBezTo>
                    <a:cubicBezTo>
                      <a:pt x="6070" y="3294"/>
                      <a:pt x="6091" y="3273"/>
                      <a:pt x="6134" y="3251"/>
                    </a:cubicBezTo>
                    <a:cubicBezTo>
                      <a:pt x="6177" y="3209"/>
                      <a:pt x="6177" y="3124"/>
                      <a:pt x="6134" y="3102"/>
                    </a:cubicBezTo>
                    <a:cubicBezTo>
                      <a:pt x="6070" y="3060"/>
                      <a:pt x="6006" y="3038"/>
                      <a:pt x="5942" y="3017"/>
                    </a:cubicBezTo>
                    <a:cubicBezTo>
                      <a:pt x="5516" y="2911"/>
                      <a:pt x="5069" y="2804"/>
                      <a:pt x="4643" y="2698"/>
                    </a:cubicBezTo>
                    <a:cubicBezTo>
                      <a:pt x="4324" y="2612"/>
                      <a:pt x="4026" y="2527"/>
                      <a:pt x="3706" y="2421"/>
                    </a:cubicBezTo>
                    <a:lnTo>
                      <a:pt x="3706" y="2399"/>
                    </a:lnTo>
                    <a:cubicBezTo>
                      <a:pt x="3685" y="2357"/>
                      <a:pt x="3685" y="2336"/>
                      <a:pt x="3663" y="2293"/>
                    </a:cubicBezTo>
                    <a:cubicBezTo>
                      <a:pt x="3557" y="1782"/>
                      <a:pt x="3429" y="1249"/>
                      <a:pt x="3323" y="738"/>
                    </a:cubicBezTo>
                    <a:cubicBezTo>
                      <a:pt x="3280" y="547"/>
                      <a:pt x="3216" y="355"/>
                      <a:pt x="3174" y="184"/>
                    </a:cubicBezTo>
                    <a:cubicBezTo>
                      <a:pt x="3152" y="121"/>
                      <a:pt x="3110" y="78"/>
                      <a:pt x="3067" y="14"/>
                    </a:cubicBezTo>
                    <a:cubicBezTo>
                      <a:pt x="3058" y="5"/>
                      <a:pt x="3039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3491738" y="1019474"/>
                <a:ext cx="299137" cy="300326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5304" extrusionOk="0">
                    <a:moveTo>
                      <a:pt x="2578" y="1"/>
                    </a:moveTo>
                    <a:cubicBezTo>
                      <a:pt x="2535" y="150"/>
                      <a:pt x="2514" y="235"/>
                      <a:pt x="2514" y="341"/>
                    </a:cubicBezTo>
                    <a:cubicBezTo>
                      <a:pt x="2471" y="639"/>
                      <a:pt x="2428" y="959"/>
                      <a:pt x="2386" y="1257"/>
                    </a:cubicBezTo>
                    <a:cubicBezTo>
                      <a:pt x="2343" y="1513"/>
                      <a:pt x="2279" y="1768"/>
                      <a:pt x="2237" y="2024"/>
                    </a:cubicBezTo>
                    <a:cubicBezTo>
                      <a:pt x="2215" y="2173"/>
                      <a:pt x="2130" y="2237"/>
                      <a:pt x="1981" y="2279"/>
                    </a:cubicBezTo>
                    <a:cubicBezTo>
                      <a:pt x="1406" y="2428"/>
                      <a:pt x="831" y="2599"/>
                      <a:pt x="256" y="2748"/>
                    </a:cubicBezTo>
                    <a:cubicBezTo>
                      <a:pt x="171" y="2769"/>
                      <a:pt x="107" y="2812"/>
                      <a:pt x="1" y="2833"/>
                    </a:cubicBezTo>
                    <a:cubicBezTo>
                      <a:pt x="64" y="2876"/>
                      <a:pt x="64" y="2897"/>
                      <a:pt x="86" y="2897"/>
                    </a:cubicBezTo>
                    <a:cubicBezTo>
                      <a:pt x="256" y="2918"/>
                      <a:pt x="426" y="2940"/>
                      <a:pt x="576" y="2961"/>
                    </a:cubicBezTo>
                    <a:cubicBezTo>
                      <a:pt x="1023" y="3025"/>
                      <a:pt x="1470" y="3067"/>
                      <a:pt x="1896" y="3195"/>
                    </a:cubicBezTo>
                    <a:cubicBezTo>
                      <a:pt x="2237" y="3280"/>
                      <a:pt x="2194" y="3217"/>
                      <a:pt x="2279" y="3579"/>
                    </a:cubicBezTo>
                    <a:cubicBezTo>
                      <a:pt x="2450" y="4132"/>
                      <a:pt x="2599" y="4665"/>
                      <a:pt x="2769" y="5197"/>
                    </a:cubicBezTo>
                    <a:cubicBezTo>
                      <a:pt x="2769" y="5240"/>
                      <a:pt x="2769" y="5304"/>
                      <a:pt x="2833" y="5304"/>
                    </a:cubicBezTo>
                    <a:cubicBezTo>
                      <a:pt x="2854" y="5282"/>
                      <a:pt x="2876" y="5261"/>
                      <a:pt x="2876" y="5240"/>
                    </a:cubicBezTo>
                    <a:cubicBezTo>
                      <a:pt x="2897" y="5006"/>
                      <a:pt x="2918" y="4793"/>
                      <a:pt x="2940" y="4558"/>
                    </a:cubicBezTo>
                    <a:cubicBezTo>
                      <a:pt x="2961" y="4132"/>
                      <a:pt x="3025" y="3706"/>
                      <a:pt x="3046" y="3280"/>
                    </a:cubicBezTo>
                    <a:cubicBezTo>
                      <a:pt x="3067" y="3174"/>
                      <a:pt x="3110" y="3153"/>
                      <a:pt x="3216" y="3131"/>
                    </a:cubicBezTo>
                    <a:lnTo>
                      <a:pt x="3302" y="3131"/>
                    </a:lnTo>
                    <a:lnTo>
                      <a:pt x="5091" y="2897"/>
                    </a:lnTo>
                    <a:cubicBezTo>
                      <a:pt x="5155" y="2897"/>
                      <a:pt x="5218" y="2876"/>
                      <a:pt x="5282" y="2854"/>
                    </a:cubicBezTo>
                    <a:lnTo>
                      <a:pt x="5282" y="2812"/>
                    </a:lnTo>
                    <a:cubicBezTo>
                      <a:pt x="5197" y="2791"/>
                      <a:pt x="5112" y="2769"/>
                      <a:pt x="5027" y="2748"/>
                    </a:cubicBezTo>
                    <a:cubicBezTo>
                      <a:pt x="4430" y="2599"/>
                      <a:pt x="3855" y="2428"/>
                      <a:pt x="3280" y="2279"/>
                    </a:cubicBezTo>
                    <a:cubicBezTo>
                      <a:pt x="3216" y="2258"/>
                      <a:pt x="3153" y="2216"/>
                      <a:pt x="3110" y="2194"/>
                    </a:cubicBezTo>
                    <a:cubicBezTo>
                      <a:pt x="3025" y="1832"/>
                      <a:pt x="2961" y="1470"/>
                      <a:pt x="2854" y="1129"/>
                    </a:cubicBezTo>
                    <a:cubicBezTo>
                      <a:pt x="2769" y="767"/>
                      <a:pt x="2727" y="405"/>
                      <a:pt x="25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3630495" y="1268316"/>
                <a:ext cx="777880" cy="761006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13440" extrusionOk="0">
                    <a:moveTo>
                      <a:pt x="7561" y="1"/>
                    </a:moveTo>
                    <a:cubicBezTo>
                      <a:pt x="7518" y="107"/>
                      <a:pt x="7476" y="192"/>
                      <a:pt x="7476" y="256"/>
                    </a:cubicBezTo>
                    <a:cubicBezTo>
                      <a:pt x="7220" y="1257"/>
                      <a:pt x="6965" y="2258"/>
                      <a:pt x="6709" y="3259"/>
                    </a:cubicBezTo>
                    <a:cubicBezTo>
                      <a:pt x="6603" y="3706"/>
                      <a:pt x="6496" y="4132"/>
                      <a:pt x="6390" y="4580"/>
                    </a:cubicBezTo>
                    <a:cubicBezTo>
                      <a:pt x="6262" y="5027"/>
                      <a:pt x="6134" y="5453"/>
                      <a:pt x="6006" y="5921"/>
                    </a:cubicBezTo>
                    <a:cubicBezTo>
                      <a:pt x="4026" y="6198"/>
                      <a:pt x="2024" y="6305"/>
                      <a:pt x="0" y="6539"/>
                    </a:cubicBezTo>
                    <a:cubicBezTo>
                      <a:pt x="64" y="6624"/>
                      <a:pt x="149" y="6624"/>
                      <a:pt x="213" y="6645"/>
                    </a:cubicBezTo>
                    <a:cubicBezTo>
                      <a:pt x="1278" y="6858"/>
                      <a:pt x="2343" y="7071"/>
                      <a:pt x="3408" y="7284"/>
                    </a:cubicBezTo>
                    <a:cubicBezTo>
                      <a:pt x="4111" y="7433"/>
                      <a:pt x="4814" y="7583"/>
                      <a:pt x="5495" y="7774"/>
                    </a:cubicBezTo>
                    <a:cubicBezTo>
                      <a:pt x="5602" y="7796"/>
                      <a:pt x="5708" y="7817"/>
                      <a:pt x="5772" y="7881"/>
                    </a:cubicBezTo>
                    <a:cubicBezTo>
                      <a:pt x="5836" y="8158"/>
                      <a:pt x="5900" y="8413"/>
                      <a:pt x="5964" y="8669"/>
                    </a:cubicBezTo>
                    <a:cubicBezTo>
                      <a:pt x="6155" y="9435"/>
                      <a:pt x="6368" y="10202"/>
                      <a:pt x="6581" y="10969"/>
                    </a:cubicBezTo>
                    <a:cubicBezTo>
                      <a:pt x="6645" y="11267"/>
                      <a:pt x="6730" y="11544"/>
                      <a:pt x="6773" y="11842"/>
                    </a:cubicBezTo>
                    <a:cubicBezTo>
                      <a:pt x="6858" y="12353"/>
                      <a:pt x="6922" y="12864"/>
                      <a:pt x="7007" y="13376"/>
                    </a:cubicBezTo>
                    <a:cubicBezTo>
                      <a:pt x="7007" y="13397"/>
                      <a:pt x="7029" y="13418"/>
                      <a:pt x="7050" y="13439"/>
                    </a:cubicBezTo>
                    <a:cubicBezTo>
                      <a:pt x="7071" y="13418"/>
                      <a:pt x="7092" y="13397"/>
                      <a:pt x="7092" y="13376"/>
                    </a:cubicBezTo>
                    <a:cubicBezTo>
                      <a:pt x="7114" y="13120"/>
                      <a:pt x="7135" y="12886"/>
                      <a:pt x="7156" y="12630"/>
                    </a:cubicBezTo>
                    <a:cubicBezTo>
                      <a:pt x="7199" y="12204"/>
                      <a:pt x="7220" y="11778"/>
                      <a:pt x="7284" y="11331"/>
                    </a:cubicBezTo>
                    <a:cubicBezTo>
                      <a:pt x="7391" y="10500"/>
                      <a:pt x="7518" y="9670"/>
                      <a:pt x="7625" y="8839"/>
                    </a:cubicBezTo>
                    <a:cubicBezTo>
                      <a:pt x="7667" y="8626"/>
                      <a:pt x="7731" y="8434"/>
                      <a:pt x="7667" y="8264"/>
                    </a:cubicBezTo>
                    <a:cubicBezTo>
                      <a:pt x="7731" y="8179"/>
                      <a:pt x="7817" y="8179"/>
                      <a:pt x="7880" y="8158"/>
                    </a:cubicBezTo>
                    <a:cubicBezTo>
                      <a:pt x="8243" y="8094"/>
                      <a:pt x="8605" y="8030"/>
                      <a:pt x="8945" y="7966"/>
                    </a:cubicBezTo>
                    <a:cubicBezTo>
                      <a:pt x="9584" y="7838"/>
                      <a:pt x="10223" y="7732"/>
                      <a:pt x="10862" y="7668"/>
                    </a:cubicBezTo>
                    <a:cubicBezTo>
                      <a:pt x="11224" y="7646"/>
                      <a:pt x="11608" y="7604"/>
                      <a:pt x="11970" y="7540"/>
                    </a:cubicBezTo>
                    <a:cubicBezTo>
                      <a:pt x="12523" y="7433"/>
                      <a:pt x="13077" y="7327"/>
                      <a:pt x="13631" y="7221"/>
                    </a:cubicBezTo>
                    <a:cubicBezTo>
                      <a:pt x="13673" y="7221"/>
                      <a:pt x="13716" y="7221"/>
                      <a:pt x="13737" y="7135"/>
                    </a:cubicBezTo>
                    <a:cubicBezTo>
                      <a:pt x="13460" y="7114"/>
                      <a:pt x="13205" y="7050"/>
                      <a:pt x="12949" y="7029"/>
                    </a:cubicBezTo>
                    <a:cubicBezTo>
                      <a:pt x="12481" y="6965"/>
                      <a:pt x="12033" y="6901"/>
                      <a:pt x="11586" y="6837"/>
                    </a:cubicBezTo>
                    <a:cubicBezTo>
                      <a:pt x="10926" y="6731"/>
                      <a:pt x="10266" y="6645"/>
                      <a:pt x="9606" y="6539"/>
                    </a:cubicBezTo>
                    <a:cubicBezTo>
                      <a:pt x="9201" y="6475"/>
                      <a:pt x="8796" y="6411"/>
                      <a:pt x="8392" y="6326"/>
                    </a:cubicBezTo>
                    <a:cubicBezTo>
                      <a:pt x="8008" y="6262"/>
                      <a:pt x="7987" y="6220"/>
                      <a:pt x="7966" y="5836"/>
                    </a:cubicBezTo>
                    <a:cubicBezTo>
                      <a:pt x="7923" y="5112"/>
                      <a:pt x="7880" y="4367"/>
                      <a:pt x="7838" y="3643"/>
                    </a:cubicBezTo>
                    <a:cubicBezTo>
                      <a:pt x="7795" y="2940"/>
                      <a:pt x="7731" y="2258"/>
                      <a:pt x="7689" y="1577"/>
                    </a:cubicBezTo>
                    <a:cubicBezTo>
                      <a:pt x="7646" y="1108"/>
                      <a:pt x="7625" y="640"/>
                      <a:pt x="7604" y="171"/>
                    </a:cubicBezTo>
                    <a:cubicBezTo>
                      <a:pt x="7582" y="128"/>
                      <a:pt x="7582" y="86"/>
                      <a:pt x="7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3608752" y="1249234"/>
                <a:ext cx="832181" cy="833143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14714" extrusionOk="0">
                    <a:moveTo>
                      <a:pt x="7945" y="338"/>
                    </a:moveTo>
                    <a:cubicBezTo>
                      <a:pt x="7966" y="423"/>
                      <a:pt x="7966" y="465"/>
                      <a:pt x="7966" y="508"/>
                    </a:cubicBezTo>
                    <a:cubicBezTo>
                      <a:pt x="8009" y="977"/>
                      <a:pt x="8030" y="1445"/>
                      <a:pt x="8073" y="1914"/>
                    </a:cubicBezTo>
                    <a:cubicBezTo>
                      <a:pt x="8115" y="2595"/>
                      <a:pt x="8179" y="3298"/>
                      <a:pt x="8222" y="3980"/>
                    </a:cubicBezTo>
                    <a:cubicBezTo>
                      <a:pt x="8264" y="4704"/>
                      <a:pt x="8307" y="5449"/>
                      <a:pt x="8350" y="6173"/>
                    </a:cubicBezTo>
                    <a:cubicBezTo>
                      <a:pt x="8371" y="6557"/>
                      <a:pt x="8392" y="6599"/>
                      <a:pt x="8776" y="6684"/>
                    </a:cubicBezTo>
                    <a:cubicBezTo>
                      <a:pt x="9180" y="6748"/>
                      <a:pt x="9585" y="6812"/>
                      <a:pt x="9990" y="6876"/>
                    </a:cubicBezTo>
                    <a:cubicBezTo>
                      <a:pt x="10650" y="6982"/>
                      <a:pt x="11310" y="7068"/>
                      <a:pt x="11970" y="7174"/>
                    </a:cubicBezTo>
                    <a:cubicBezTo>
                      <a:pt x="12417" y="7238"/>
                      <a:pt x="12865" y="7302"/>
                      <a:pt x="13312" y="7366"/>
                    </a:cubicBezTo>
                    <a:cubicBezTo>
                      <a:pt x="13589" y="7408"/>
                      <a:pt x="13844" y="7451"/>
                      <a:pt x="14121" y="7494"/>
                    </a:cubicBezTo>
                    <a:cubicBezTo>
                      <a:pt x="14100" y="7558"/>
                      <a:pt x="14036" y="7558"/>
                      <a:pt x="13994" y="7558"/>
                    </a:cubicBezTo>
                    <a:cubicBezTo>
                      <a:pt x="13440" y="7664"/>
                      <a:pt x="12907" y="7770"/>
                      <a:pt x="12354" y="7877"/>
                    </a:cubicBezTo>
                    <a:cubicBezTo>
                      <a:pt x="11970" y="7941"/>
                      <a:pt x="11608" y="7983"/>
                      <a:pt x="11246" y="8005"/>
                    </a:cubicBezTo>
                    <a:cubicBezTo>
                      <a:pt x="10607" y="8069"/>
                      <a:pt x="9968" y="8175"/>
                      <a:pt x="9329" y="8303"/>
                    </a:cubicBezTo>
                    <a:cubicBezTo>
                      <a:pt x="8967" y="8367"/>
                      <a:pt x="8627" y="8431"/>
                      <a:pt x="8264" y="8495"/>
                    </a:cubicBezTo>
                    <a:cubicBezTo>
                      <a:pt x="8179" y="8516"/>
                      <a:pt x="8115" y="8516"/>
                      <a:pt x="8051" y="8601"/>
                    </a:cubicBezTo>
                    <a:cubicBezTo>
                      <a:pt x="8115" y="8793"/>
                      <a:pt x="8030" y="8984"/>
                      <a:pt x="8009" y="9176"/>
                    </a:cubicBezTo>
                    <a:cubicBezTo>
                      <a:pt x="7902" y="10007"/>
                      <a:pt x="7775" y="10837"/>
                      <a:pt x="7668" y="11668"/>
                    </a:cubicBezTo>
                    <a:cubicBezTo>
                      <a:pt x="7604" y="12115"/>
                      <a:pt x="7583" y="12541"/>
                      <a:pt x="7540" y="12967"/>
                    </a:cubicBezTo>
                    <a:cubicBezTo>
                      <a:pt x="7519" y="13223"/>
                      <a:pt x="7498" y="13457"/>
                      <a:pt x="7476" y="13713"/>
                    </a:cubicBezTo>
                    <a:cubicBezTo>
                      <a:pt x="7476" y="13734"/>
                      <a:pt x="7455" y="13755"/>
                      <a:pt x="7434" y="13798"/>
                    </a:cubicBezTo>
                    <a:cubicBezTo>
                      <a:pt x="7413" y="13755"/>
                      <a:pt x="7391" y="13734"/>
                      <a:pt x="7391" y="13713"/>
                    </a:cubicBezTo>
                    <a:cubicBezTo>
                      <a:pt x="7306" y="13201"/>
                      <a:pt x="7242" y="12690"/>
                      <a:pt x="7157" y="12179"/>
                    </a:cubicBezTo>
                    <a:cubicBezTo>
                      <a:pt x="7114" y="11881"/>
                      <a:pt x="7029" y="11604"/>
                      <a:pt x="6965" y="11306"/>
                    </a:cubicBezTo>
                    <a:cubicBezTo>
                      <a:pt x="6752" y="10539"/>
                      <a:pt x="6539" y="9772"/>
                      <a:pt x="6348" y="9006"/>
                    </a:cubicBezTo>
                    <a:cubicBezTo>
                      <a:pt x="6262" y="8750"/>
                      <a:pt x="6220" y="8495"/>
                      <a:pt x="6135" y="8218"/>
                    </a:cubicBezTo>
                    <a:cubicBezTo>
                      <a:pt x="6071" y="8154"/>
                      <a:pt x="5986" y="8133"/>
                      <a:pt x="5879" y="8111"/>
                    </a:cubicBezTo>
                    <a:cubicBezTo>
                      <a:pt x="5198" y="7920"/>
                      <a:pt x="4495" y="7770"/>
                      <a:pt x="3792" y="7621"/>
                    </a:cubicBezTo>
                    <a:cubicBezTo>
                      <a:pt x="2727" y="7408"/>
                      <a:pt x="1662" y="7195"/>
                      <a:pt x="597" y="6982"/>
                    </a:cubicBezTo>
                    <a:cubicBezTo>
                      <a:pt x="533" y="6961"/>
                      <a:pt x="448" y="6961"/>
                      <a:pt x="384" y="6876"/>
                    </a:cubicBezTo>
                    <a:cubicBezTo>
                      <a:pt x="2408" y="6642"/>
                      <a:pt x="4410" y="6535"/>
                      <a:pt x="6390" y="6258"/>
                    </a:cubicBezTo>
                    <a:cubicBezTo>
                      <a:pt x="6518" y="5790"/>
                      <a:pt x="6646" y="5364"/>
                      <a:pt x="6752" y="4917"/>
                    </a:cubicBezTo>
                    <a:cubicBezTo>
                      <a:pt x="6880" y="4469"/>
                      <a:pt x="6987" y="4043"/>
                      <a:pt x="7093" y="3596"/>
                    </a:cubicBezTo>
                    <a:cubicBezTo>
                      <a:pt x="7349" y="2595"/>
                      <a:pt x="7604" y="1594"/>
                      <a:pt x="7860" y="593"/>
                    </a:cubicBezTo>
                    <a:cubicBezTo>
                      <a:pt x="7860" y="529"/>
                      <a:pt x="7902" y="465"/>
                      <a:pt x="7945" y="338"/>
                    </a:cubicBezTo>
                    <a:close/>
                    <a:moveTo>
                      <a:pt x="7971" y="1"/>
                    </a:moveTo>
                    <a:cubicBezTo>
                      <a:pt x="7946" y="1"/>
                      <a:pt x="7920" y="13"/>
                      <a:pt x="7902" y="39"/>
                    </a:cubicBezTo>
                    <a:cubicBezTo>
                      <a:pt x="7860" y="61"/>
                      <a:pt x="7817" y="125"/>
                      <a:pt x="7817" y="167"/>
                    </a:cubicBezTo>
                    <a:cubicBezTo>
                      <a:pt x="7775" y="274"/>
                      <a:pt x="7732" y="380"/>
                      <a:pt x="7689" y="508"/>
                    </a:cubicBezTo>
                    <a:cubicBezTo>
                      <a:pt x="7540" y="1147"/>
                      <a:pt x="7370" y="1786"/>
                      <a:pt x="7200" y="2425"/>
                    </a:cubicBezTo>
                    <a:cubicBezTo>
                      <a:pt x="6923" y="3575"/>
                      <a:pt x="6667" y="4725"/>
                      <a:pt x="6326" y="5854"/>
                    </a:cubicBezTo>
                    <a:cubicBezTo>
                      <a:pt x="6305" y="5939"/>
                      <a:pt x="6262" y="6024"/>
                      <a:pt x="6241" y="6109"/>
                    </a:cubicBezTo>
                    <a:cubicBezTo>
                      <a:pt x="6135" y="6131"/>
                      <a:pt x="6028" y="6152"/>
                      <a:pt x="5922" y="6152"/>
                    </a:cubicBezTo>
                    <a:cubicBezTo>
                      <a:pt x="5517" y="6194"/>
                      <a:pt x="5091" y="6237"/>
                      <a:pt x="4686" y="6280"/>
                    </a:cubicBezTo>
                    <a:cubicBezTo>
                      <a:pt x="4048" y="6344"/>
                      <a:pt x="3409" y="6407"/>
                      <a:pt x="2770" y="6471"/>
                    </a:cubicBezTo>
                    <a:cubicBezTo>
                      <a:pt x="1982" y="6557"/>
                      <a:pt x="1194" y="6620"/>
                      <a:pt x="384" y="6706"/>
                    </a:cubicBezTo>
                    <a:cubicBezTo>
                      <a:pt x="278" y="6727"/>
                      <a:pt x="171" y="6748"/>
                      <a:pt x="86" y="6791"/>
                    </a:cubicBezTo>
                    <a:cubicBezTo>
                      <a:pt x="1" y="6833"/>
                      <a:pt x="1" y="6961"/>
                      <a:pt x="65" y="6982"/>
                    </a:cubicBezTo>
                    <a:cubicBezTo>
                      <a:pt x="150" y="7025"/>
                      <a:pt x="257" y="7068"/>
                      <a:pt x="342" y="7089"/>
                    </a:cubicBezTo>
                    <a:cubicBezTo>
                      <a:pt x="938" y="7217"/>
                      <a:pt x="1534" y="7345"/>
                      <a:pt x="2131" y="7472"/>
                    </a:cubicBezTo>
                    <a:cubicBezTo>
                      <a:pt x="3110" y="7664"/>
                      <a:pt x="4069" y="7856"/>
                      <a:pt x="5027" y="8069"/>
                    </a:cubicBezTo>
                    <a:cubicBezTo>
                      <a:pt x="5347" y="8133"/>
                      <a:pt x="5666" y="8239"/>
                      <a:pt x="5986" y="8303"/>
                    </a:cubicBezTo>
                    <a:cubicBezTo>
                      <a:pt x="6028" y="8452"/>
                      <a:pt x="6050" y="8580"/>
                      <a:pt x="6092" y="8708"/>
                    </a:cubicBezTo>
                    <a:cubicBezTo>
                      <a:pt x="6262" y="9389"/>
                      <a:pt x="6454" y="10049"/>
                      <a:pt x="6625" y="10710"/>
                    </a:cubicBezTo>
                    <a:cubicBezTo>
                      <a:pt x="6923" y="11711"/>
                      <a:pt x="7136" y="12712"/>
                      <a:pt x="7221" y="13755"/>
                    </a:cubicBezTo>
                    <a:cubicBezTo>
                      <a:pt x="7242" y="14011"/>
                      <a:pt x="7285" y="14266"/>
                      <a:pt x="7306" y="14522"/>
                    </a:cubicBezTo>
                    <a:cubicBezTo>
                      <a:pt x="7327" y="14586"/>
                      <a:pt x="7327" y="14628"/>
                      <a:pt x="7370" y="14692"/>
                    </a:cubicBezTo>
                    <a:cubicBezTo>
                      <a:pt x="7370" y="14692"/>
                      <a:pt x="7413" y="14714"/>
                      <a:pt x="7434" y="14714"/>
                    </a:cubicBezTo>
                    <a:cubicBezTo>
                      <a:pt x="7455" y="14714"/>
                      <a:pt x="7498" y="14692"/>
                      <a:pt x="7519" y="14671"/>
                    </a:cubicBezTo>
                    <a:cubicBezTo>
                      <a:pt x="7540" y="14650"/>
                      <a:pt x="7540" y="14607"/>
                      <a:pt x="7540" y="14586"/>
                    </a:cubicBezTo>
                    <a:cubicBezTo>
                      <a:pt x="7562" y="14458"/>
                      <a:pt x="7583" y="14330"/>
                      <a:pt x="7583" y="14181"/>
                    </a:cubicBezTo>
                    <a:cubicBezTo>
                      <a:pt x="7647" y="13542"/>
                      <a:pt x="7689" y="12903"/>
                      <a:pt x="7775" y="12264"/>
                    </a:cubicBezTo>
                    <a:cubicBezTo>
                      <a:pt x="7881" y="11285"/>
                      <a:pt x="8030" y="10326"/>
                      <a:pt x="8158" y="9347"/>
                    </a:cubicBezTo>
                    <a:cubicBezTo>
                      <a:pt x="8179" y="9134"/>
                      <a:pt x="8222" y="8899"/>
                      <a:pt x="8264" y="8665"/>
                    </a:cubicBezTo>
                    <a:cubicBezTo>
                      <a:pt x="8371" y="8644"/>
                      <a:pt x="8477" y="8622"/>
                      <a:pt x="8584" y="8601"/>
                    </a:cubicBezTo>
                    <a:cubicBezTo>
                      <a:pt x="8839" y="8559"/>
                      <a:pt x="9116" y="8516"/>
                      <a:pt x="9372" y="8473"/>
                    </a:cubicBezTo>
                    <a:cubicBezTo>
                      <a:pt x="9990" y="8324"/>
                      <a:pt x="10607" y="8239"/>
                      <a:pt x="11246" y="8175"/>
                    </a:cubicBezTo>
                    <a:cubicBezTo>
                      <a:pt x="11715" y="8133"/>
                      <a:pt x="12205" y="8069"/>
                      <a:pt x="12673" y="7983"/>
                    </a:cubicBezTo>
                    <a:cubicBezTo>
                      <a:pt x="13269" y="7898"/>
                      <a:pt x="13844" y="7770"/>
                      <a:pt x="14441" y="7664"/>
                    </a:cubicBezTo>
                    <a:cubicBezTo>
                      <a:pt x="14505" y="7643"/>
                      <a:pt x="14590" y="7643"/>
                      <a:pt x="14654" y="7600"/>
                    </a:cubicBezTo>
                    <a:cubicBezTo>
                      <a:pt x="14675" y="7600"/>
                      <a:pt x="14696" y="7558"/>
                      <a:pt x="14696" y="7536"/>
                    </a:cubicBezTo>
                    <a:cubicBezTo>
                      <a:pt x="14696" y="7494"/>
                      <a:pt x="14675" y="7451"/>
                      <a:pt x="14654" y="7451"/>
                    </a:cubicBezTo>
                    <a:cubicBezTo>
                      <a:pt x="14547" y="7408"/>
                      <a:pt x="14462" y="7366"/>
                      <a:pt x="14356" y="7366"/>
                    </a:cubicBezTo>
                    <a:cubicBezTo>
                      <a:pt x="13972" y="7302"/>
                      <a:pt x="13589" y="7238"/>
                      <a:pt x="13206" y="7174"/>
                    </a:cubicBezTo>
                    <a:cubicBezTo>
                      <a:pt x="12503" y="7068"/>
                      <a:pt x="11800" y="6982"/>
                      <a:pt x="11118" y="6876"/>
                    </a:cubicBezTo>
                    <a:cubicBezTo>
                      <a:pt x="10373" y="6748"/>
                      <a:pt x="9628" y="6642"/>
                      <a:pt x="8882" y="6535"/>
                    </a:cubicBezTo>
                    <a:cubicBezTo>
                      <a:pt x="8776" y="6514"/>
                      <a:pt x="8648" y="6514"/>
                      <a:pt x="8520" y="6386"/>
                    </a:cubicBezTo>
                    <a:lnTo>
                      <a:pt x="8520" y="6407"/>
                    </a:lnTo>
                    <a:cubicBezTo>
                      <a:pt x="8520" y="6280"/>
                      <a:pt x="8520" y="6173"/>
                      <a:pt x="8499" y="6067"/>
                    </a:cubicBezTo>
                    <a:cubicBezTo>
                      <a:pt x="8477" y="5492"/>
                      <a:pt x="8456" y="4917"/>
                      <a:pt x="8414" y="4342"/>
                    </a:cubicBezTo>
                    <a:cubicBezTo>
                      <a:pt x="8371" y="3852"/>
                      <a:pt x="8328" y="3383"/>
                      <a:pt x="8286" y="2893"/>
                    </a:cubicBezTo>
                    <a:cubicBezTo>
                      <a:pt x="8243" y="2191"/>
                      <a:pt x="8222" y="1509"/>
                      <a:pt x="8179" y="806"/>
                    </a:cubicBezTo>
                    <a:cubicBezTo>
                      <a:pt x="8158" y="615"/>
                      <a:pt x="8137" y="444"/>
                      <a:pt x="8115" y="252"/>
                    </a:cubicBezTo>
                    <a:cubicBezTo>
                      <a:pt x="8115" y="189"/>
                      <a:pt x="8094" y="125"/>
                      <a:pt x="8051" y="61"/>
                    </a:cubicBezTo>
                    <a:cubicBezTo>
                      <a:pt x="8039" y="24"/>
                      <a:pt x="8005" y="1"/>
                      <a:pt x="7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3"/>
              <p:cNvSpPr/>
              <p:nvPr/>
            </p:nvSpPr>
            <p:spPr>
              <a:xfrm>
                <a:off x="4249087" y="1000601"/>
                <a:ext cx="85670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534" extrusionOk="0">
                    <a:moveTo>
                      <a:pt x="65" y="0"/>
                    </a:moveTo>
                    <a:cubicBezTo>
                      <a:pt x="43" y="0"/>
                      <a:pt x="22" y="22"/>
                      <a:pt x="43" y="22"/>
                    </a:cubicBezTo>
                    <a:cubicBezTo>
                      <a:pt x="43" y="43"/>
                      <a:pt x="43" y="43"/>
                      <a:pt x="65" y="64"/>
                    </a:cubicBezTo>
                    <a:cubicBezTo>
                      <a:pt x="107" y="128"/>
                      <a:pt x="150" y="213"/>
                      <a:pt x="192" y="277"/>
                    </a:cubicBezTo>
                    <a:cubicBezTo>
                      <a:pt x="278" y="384"/>
                      <a:pt x="341" y="511"/>
                      <a:pt x="427" y="618"/>
                    </a:cubicBezTo>
                    <a:cubicBezTo>
                      <a:pt x="448" y="660"/>
                      <a:pt x="469" y="703"/>
                      <a:pt x="490" y="746"/>
                    </a:cubicBezTo>
                    <a:cubicBezTo>
                      <a:pt x="490" y="767"/>
                      <a:pt x="469" y="788"/>
                      <a:pt x="469" y="788"/>
                    </a:cubicBezTo>
                    <a:cubicBezTo>
                      <a:pt x="405" y="873"/>
                      <a:pt x="363" y="959"/>
                      <a:pt x="320" y="1044"/>
                    </a:cubicBezTo>
                    <a:cubicBezTo>
                      <a:pt x="256" y="1172"/>
                      <a:pt x="171" y="1299"/>
                      <a:pt x="86" y="1406"/>
                    </a:cubicBezTo>
                    <a:cubicBezTo>
                      <a:pt x="43" y="1427"/>
                      <a:pt x="22" y="1470"/>
                      <a:pt x="1" y="1491"/>
                    </a:cubicBezTo>
                    <a:cubicBezTo>
                      <a:pt x="1" y="1491"/>
                      <a:pt x="1" y="1512"/>
                      <a:pt x="1" y="1512"/>
                    </a:cubicBezTo>
                    <a:cubicBezTo>
                      <a:pt x="1" y="1512"/>
                      <a:pt x="1" y="1512"/>
                      <a:pt x="1" y="1534"/>
                    </a:cubicBezTo>
                    <a:lnTo>
                      <a:pt x="22" y="1534"/>
                    </a:lnTo>
                    <a:cubicBezTo>
                      <a:pt x="22" y="1534"/>
                      <a:pt x="22" y="1534"/>
                      <a:pt x="22" y="1512"/>
                    </a:cubicBezTo>
                    <a:cubicBezTo>
                      <a:pt x="43" y="1512"/>
                      <a:pt x="43" y="1491"/>
                      <a:pt x="65" y="1491"/>
                    </a:cubicBezTo>
                    <a:cubicBezTo>
                      <a:pt x="128" y="1427"/>
                      <a:pt x="214" y="1363"/>
                      <a:pt x="278" y="1321"/>
                    </a:cubicBezTo>
                    <a:cubicBezTo>
                      <a:pt x="384" y="1236"/>
                      <a:pt x="490" y="1150"/>
                      <a:pt x="597" y="1065"/>
                    </a:cubicBezTo>
                    <a:cubicBezTo>
                      <a:pt x="640" y="1044"/>
                      <a:pt x="661" y="1023"/>
                      <a:pt x="682" y="1001"/>
                    </a:cubicBezTo>
                    <a:cubicBezTo>
                      <a:pt x="703" y="1023"/>
                      <a:pt x="703" y="1023"/>
                      <a:pt x="725" y="1044"/>
                    </a:cubicBezTo>
                    <a:cubicBezTo>
                      <a:pt x="746" y="1065"/>
                      <a:pt x="789" y="1086"/>
                      <a:pt x="810" y="1108"/>
                    </a:cubicBezTo>
                    <a:cubicBezTo>
                      <a:pt x="895" y="1150"/>
                      <a:pt x="959" y="1193"/>
                      <a:pt x="1023" y="1257"/>
                    </a:cubicBezTo>
                    <a:cubicBezTo>
                      <a:pt x="1087" y="1299"/>
                      <a:pt x="1129" y="1342"/>
                      <a:pt x="1193" y="1385"/>
                    </a:cubicBezTo>
                    <a:lnTo>
                      <a:pt x="1385" y="1512"/>
                    </a:lnTo>
                    <a:cubicBezTo>
                      <a:pt x="1406" y="1534"/>
                      <a:pt x="1406" y="1534"/>
                      <a:pt x="1428" y="1534"/>
                    </a:cubicBezTo>
                    <a:cubicBezTo>
                      <a:pt x="1428" y="1534"/>
                      <a:pt x="1449" y="1534"/>
                      <a:pt x="1428" y="1512"/>
                    </a:cubicBezTo>
                    <a:lnTo>
                      <a:pt x="1449" y="1512"/>
                    </a:lnTo>
                    <a:cubicBezTo>
                      <a:pt x="1449" y="1512"/>
                      <a:pt x="1428" y="1491"/>
                      <a:pt x="1428" y="1470"/>
                    </a:cubicBezTo>
                    <a:cubicBezTo>
                      <a:pt x="1385" y="1427"/>
                      <a:pt x="1364" y="1385"/>
                      <a:pt x="1321" y="1342"/>
                    </a:cubicBezTo>
                    <a:cubicBezTo>
                      <a:pt x="1257" y="1257"/>
                      <a:pt x="1193" y="1193"/>
                      <a:pt x="1151" y="1108"/>
                    </a:cubicBezTo>
                    <a:cubicBezTo>
                      <a:pt x="1087" y="1023"/>
                      <a:pt x="1023" y="937"/>
                      <a:pt x="959" y="852"/>
                    </a:cubicBezTo>
                    <a:cubicBezTo>
                      <a:pt x="959" y="831"/>
                      <a:pt x="938" y="831"/>
                      <a:pt x="938" y="810"/>
                    </a:cubicBezTo>
                    <a:cubicBezTo>
                      <a:pt x="938" y="788"/>
                      <a:pt x="959" y="788"/>
                      <a:pt x="959" y="767"/>
                    </a:cubicBezTo>
                    <a:cubicBezTo>
                      <a:pt x="1023" y="703"/>
                      <a:pt x="1087" y="639"/>
                      <a:pt x="1129" y="597"/>
                    </a:cubicBezTo>
                    <a:cubicBezTo>
                      <a:pt x="1172" y="533"/>
                      <a:pt x="1215" y="490"/>
                      <a:pt x="1257" y="426"/>
                    </a:cubicBezTo>
                    <a:cubicBezTo>
                      <a:pt x="1321" y="362"/>
                      <a:pt x="1385" y="277"/>
                      <a:pt x="1449" y="213"/>
                    </a:cubicBezTo>
                    <a:cubicBezTo>
                      <a:pt x="1470" y="192"/>
                      <a:pt x="1491" y="171"/>
                      <a:pt x="1513" y="149"/>
                    </a:cubicBezTo>
                    <a:cubicBezTo>
                      <a:pt x="1513" y="149"/>
                      <a:pt x="1513" y="128"/>
                      <a:pt x="1513" y="128"/>
                    </a:cubicBezTo>
                    <a:cubicBezTo>
                      <a:pt x="1513" y="128"/>
                      <a:pt x="1513" y="107"/>
                      <a:pt x="1513" y="107"/>
                    </a:cubicBezTo>
                    <a:lnTo>
                      <a:pt x="1491" y="107"/>
                    </a:lnTo>
                    <a:cubicBezTo>
                      <a:pt x="1470" y="128"/>
                      <a:pt x="1449" y="128"/>
                      <a:pt x="1428" y="128"/>
                    </a:cubicBezTo>
                    <a:cubicBezTo>
                      <a:pt x="1364" y="192"/>
                      <a:pt x="1278" y="235"/>
                      <a:pt x="1193" y="277"/>
                    </a:cubicBezTo>
                    <a:cubicBezTo>
                      <a:pt x="1066" y="362"/>
                      <a:pt x="916" y="447"/>
                      <a:pt x="767" y="533"/>
                    </a:cubicBezTo>
                    <a:cubicBezTo>
                      <a:pt x="767" y="533"/>
                      <a:pt x="746" y="533"/>
                      <a:pt x="725" y="554"/>
                    </a:cubicBezTo>
                    <a:cubicBezTo>
                      <a:pt x="725" y="533"/>
                      <a:pt x="703" y="533"/>
                      <a:pt x="703" y="511"/>
                    </a:cubicBezTo>
                    <a:cubicBezTo>
                      <a:pt x="661" y="490"/>
                      <a:pt x="597" y="447"/>
                      <a:pt x="554" y="405"/>
                    </a:cubicBezTo>
                    <a:cubicBezTo>
                      <a:pt x="490" y="362"/>
                      <a:pt x="427" y="298"/>
                      <a:pt x="363" y="235"/>
                    </a:cubicBezTo>
                    <a:cubicBezTo>
                      <a:pt x="256" y="171"/>
                      <a:pt x="192" y="85"/>
                      <a:pt x="107" y="22"/>
                    </a:cubicBezTo>
                    <a:cubicBezTo>
                      <a:pt x="86" y="22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" name="Google Shape;383;p13"/>
            <p:cNvGrpSpPr/>
            <p:nvPr/>
          </p:nvGrpSpPr>
          <p:grpSpPr>
            <a:xfrm rot="-5400000">
              <a:off x="219186" y="4403814"/>
              <a:ext cx="610196" cy="579450"/>
              <a:chOff x="139234" y="196081"/>
              <a:chExt cx="610196" cy="579450"/>
            </a:xfrm>
          </p:grpSpPr>
          <p:grpSp>
            <p:nvGrpSpPr>
              <p:cNvPr id="384" name="Google Shape;384;p13"/>
              <p:cNvGrpSpPr/>
              <p:nvPr/>
            </p:nvGrpSpPr>
            <p:grpSpPr>
              <a:xfrm rot="10800000">
                <a:off x="677010" y="196081"/>
                <a:ext cx="72420" cy="59171"/>
                <a:chOff x="1081830" y="1265825"/>
                <a:chExt cx="72420" cy="59171"/>
              </a:xfrm>
            </p:grpSpPr>
            <p:sp>
              <p:nvSpPr>
                <p:cNvPr id="385" name="Google Shape;385;p13"/>
                <p:cNvSpPr/>
                <p:nvPr/>
              </p:nvSpPr>
              <p:spPr>
                <a:xfrm>
                  <a:off x="1081830" y="1265825"/>
                  <a:ext cx="72420" cy="5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1045" extrusionOk="0">
                      <a:moveTo>
                        <a:pt x="550" y="164"/>
                      </a:moveTo>
                      <a:cubicBezTo>
                        <a:pt x="681" y="164"/>
                        <a:pt x="819" y="202"/>
                        <a:pt x="895" y="279"/>
                      </a:cubicBezTo>
                      <a:cubicBezTo>
                        <a:pt x="1023" y="407"/>
                        <a:pt x="1023" y="598"/>
                        <a:pt x="895" y="726"/>
                      </a:cubicBezTo>
                      <a:cubicBezTo>
                        <a:pt x="810" y="833"/>
                        <a:pt x="682" y="875"/>
                        <a:pt x="533" y="875"/>
                      </a:cubicBezTo>
                      <a:cubicBezTo>
                        <a:pt x="448" y="875"/>
                        <a:pt x="405" y="833"/>
                        <a:pt x="341" y="769"/>
                      </a:cubicBezTo>
                      <a:cubicBezTo>
                        <a:pt x="299" y="726"/>
                        <a:pt x="192" y="726"/>
                        <a:pt x="192" y="641"/>
                      </a:cubicBezTo>
                      <a:cubicBezTo>
                        <a:pt x="192" y="556"/>
                        <a:pt x="192" y="449"/>
                        <a:pt x="214" y="364"/>
                      </a:cubicBezTo>
                      <a:cubicBezTo>
                        <a:pt x="235" y="322"/>
                        <a:pt x="278" y="258"/>
                        <a:pt x="320" y="215"/>
                      </a:cubicBezTo>
                      <a:cubicBezTo>
                        <a:pt x="380" y="181"/>
                        <a:pt x="463" y="164"/>
                        <a:pt x="550" y="164"/>
                      </a:cubicBezTo>
                      <a:close/>
                      <a:moveTo>
                        <a:pt x="553" y="0"/>
                      </a:moveTo>
                      <a:cubicBezTo>
                        <a:pt x="503" y="0"/>
                        <a:pt x="454" y="7"/>
                        <a:pt x="405" y="23"/>
                      </a:cubicBezTo>
                      <a:cubicBezTo>
                        <a:pt x="192" y="66"/>
                        <a:pt x="65" y="194"/>
                        <a:pt x="22" y="407"/>
                      </a:cubicBezTo>
                      <a:cubicBezTo>
                        <a:pt x="1" y="620"/>
                        <a:pt x="22" y="790"/>
                        <a:pt x="214" y="939"/>
                      </a:cubicBezTo>
                      <a:cubicBezTo>
                        <a:pt x="320" y="1010"/>
                        <a:pt x="438" y="1044"/>
                        <a:pt x="555" y="1044"/>
                      </a:cubicBezTo>
                      <a:cubicBezTo>
                        <a:pt x="717" y="1044"/>
                        <a:pt x="878" y="978"/>
                        <a:pt x="1002" y="854"/>
                      </a:cubicBezTo>
                      <a:cubicBezTo>
                        <a:pt x="1279" y="577"/>
                        <a:pt x="1172" y="151"/>
                        <a:pt x="810" y="45"/>
                      </a:cubicBezTo>
                      <a:cubicBezTo>
                        <a:pt x="718" y="18"/>
                        <a:pt x="634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3"/>
                <p:cNvSpPr/>
                <p:nvPr/>
              </p:nvSpPr>
              <p:spPr>
                <a:xfrm>
                  <a:off x="1092701" y="1275054"/>
                  <a:ext cx="47053" cy="4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713" extrusionOk="0">
                      <a:moveTo>
                        <a:pt x="358" y="1"/>
                      </a:moveTo>
                      <a:cubicBezTo>
                        <a:pt x="271" y="1"/>
                        <a:pt x="188" y="18"/>
                        <a:pt x="128" y="52"/>
                      </a:cubicBezTo>
                      <a:cubicBezTo>
                        <a:pt x="86" y="95"/>
                        <a:pt x="43" y="159"/>
                        <a:pt x="22" y="201"/>
                      </a:cubicBezTo>
                      <a:cubicBezTo>
                        <a:pt x="0" y="286"/>
                        <a:pt x="0" y="393"/>
                        <a:pt x="0" y="478"/>
                      </a:cubicBezTo>
                      <a:cubicBezTo>
                        <a:pt x="0" y="563"/>
                        <a:pt x="107" y="563"/>
                        <a:pt x="149" y="606"/>
                      </a:cubicBezTo>
                      <a:cubicBezTo>
                        <a:pt x="213" y="670"/>
                        <a:pt x="256" y="712"/>
                        <a:pt x="341" y="712"/>
                      </a:cubicBezTo>
                      <a:cubicBezTo>
                        <a:pt x="490" y="712"/>
                        <a:pt x="618" y="670"/>
                        <a:pt x="703" y="563"/>
                      </a:cubicBezTo>
                      <a:cubicBezTo>
                        <a:pt x="831" y="435"/>
                        <a:pt x="831" y="244"/>
                        <a:pt x="703" y="116"/>
                      </a:cubicBezTo>
                      <a:cubicBezTo>
                        <a:pt x="627" y="39"/>
                        <a:pt x="489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" name="Google Shape;387;p13"/>
              <p:cNvGrpSpPr/>
              <p:nvPr/>
            </p:nvGrpSpPr>
            <p:grpSpPr>
              <a:xfrm rot="10800000">
                <a:off x="139234" y="196085"/>
                <a:ext cx="276760" cy="271622"/>
                <a:chOff x="3490002" y="196082"/>
                <a:chExt cx="276760" cy="271622"/>
              </a:xfrm>
            </p:grpSpPr>
            <p:sp>
              <p:nvSpPr>
                <p:cNvPr id="388" name="Google Shape;388;p13"/>
                <p:cNvSpPr/>
                <p:nvPr/>
              </p:nvSpPr>
              <p:spPr>
                <a:xfrm flipH="1">
                  <a:off x="3490002" y="196082"/>
                  <a:ext cx="276760" cy="27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7" h="6063" extrusionOk="0">
                      <a:moveTo>
                        <a:pt x="3025" y="334"/>
                      </a:moveTo>
                      <a:cubicBezTo>
                        <a:pt x="3174" y="717"/>
                        <a:pt x="3216" y="1100"/>
                        <a:pt x="3323" y="1441"/>
                      </a:cubicBezTo>
                      <a:cubicBezTo>
                        <a:pt x="3408" y="1803"/>
                        <a:pt x="3472" y="2165"/>
                        <a:pt x="3557" y="2527"/>
                      </a:cubicBezTo>
                      <a:cubicBezTo>
                        <a:pt x="3621" y="2549"/>
                        <a:pt x="3663" y="2570"/>
                        <a:pt x="3727" y="2591"/>
                      </a:cubicBezTo>
                      <a:cubicBezTo>
                        <a:pt x="4302" y="2761"/>
                        <a:pt x="4899" y="2911"/>
                        <a:pt x="5474" y="3081"/>
                      </a:cubicBezTo>
                      <a:cubicBezTo>
                        <a:pt x="5559" y="3102"/>
                        <a:pt x="5644" y="3124"/>
                        <a:pt x="5729" y="3145"/>
                      </a:cubicBezTo>
                      <a:lnTo>
                        <a:pt x="5729" y="3187"/>
                      </a:lnTo>
                      <a:cubicBezTo>
                        <a:pt x="5665" y="3187"/>
                        <a:pt x="5602" y="3209"/>
                        <a:pt x="5559" y="3230"/>
                      </a:cubicBezTo>
                      <a:lnTo>
                        <a:pt x="3749" y="3464"/>
                      </a:lnTo>
                      <a:lnTo>
                        <a:pt x="3663" y="3464"/>
                      </a:lnTo>
                      <a:cubicBezTo>
                        <a:pt x="3557" y="3486"/>
                        <a:pt x="3514" y="3507"/>
                        <a:pt x="3514" y="3613"/>
                      </a:cubicBezTo>
                      <a:cubicBezTo>
                        <a:pt x="3472" y="4039"/>
                        <a:pt x="3429" y="4465"/>
                        <a:pt x="3387" y="4891"/>
                      </a:cubicBezTo>
                      <a:cubicBezTo>
                        <a:pt x="3365" y="5104"/>
                        <a:pt x="3344" y="5339"/>
                        <a:pt x="3323" y="5551"/>
                      </a:cubicBezTo>
                      <a:cubicBezTo>
                        <a:pt x="3323" y="5594"/>
                        <a:pt x="3301" y="5615"/>
                        <a:pt x="3301" y="5615"/>
                      </a:cubicBezTo>
                      <a:cubicBezTo>
                        <a:pt x="3216" y="5615"/>
                        <a:pt x="3216" y="5573"/>
                        <a:pt x="3216" y="5530"/>
                      </a:cubicBezTo>
                      <a:cubicBezTo>
                        <a:pt x="3046" y="4998"/>
                        <a:pt x="2897" y="4444"/>
                        <a:pt x="2748" y="3912"/>
                      </a:cubicBezTo>
                      <a:cubicBezTo>
                        <a:pt x="2641" y="3550"/>
                        <a:pt x="2684" y="3613"/>
                        <a:pt x="2343" y="3507"/>
                      </a:cubicBezTo>
                      <a:cubicBezTo>
                        <a:pt x="1917" y="3400"/>
                        <a:pt x="1470" y="3358"/>
                        <a:pt x="1023" y="3294"/>
                      </a:cubicBezTo>
                      <a:cubicBezTo>
                        <a:pt x="873" y="3273"/>
                        <a:pt x="703" y="3251"/>
                        <a:pt x="554" y="3230"/>
                      </a:cubicBezTo>
                      <a:cubicBezTo>
                        <a:pt x="533" y="3230"/>
                        <a:pt x="511" y="3187"/>
                        <a:pt x="469" y="3166"/>
                      </a:cubicBezTo>
                      <a:cubicBezTo>
                        <a:pt x="554" y="3145"/>
                        <a:pt x="618" y="3102"/>
                        <a:pt x="703" y="3081"/>
                      </a:cubicBezTo>
                      <a:cubicBezTo>
                        <a:pt x="1278" y="2932"/>
                        <a:pt x="1853" y="2761"/>
                        <a:pt x="2428" y="2612"/>
                      </a:cubicBezTo>
                      <a:cubicBezTo>
                        <a:pt x="2577" y="2570"/>
                        <a:pt x="2662" y="2506"/>
                        <a:pt x="2705" y="2357"/>
                      </a:cubicBezTo>
                      <a:cubicBezTo>
                        <a:pt x="2748" y="2101"/>
                        <a:pt x="2790" y="1846"/>
                        <a:pt x="2833" y="1569"/>
                      </a:cubicBezTo>
                      <a:cubicBezTo>
                        <a:pt x="2875" y="1271"/>
                        <a:pt x="2918" y="972"/>
                        <a:pt x="2961" y="653"/>
                      </a:cubicBezTo>
                      <a:cubicBezTo>
                        <a:pt x="2961" y="568"/>
                        <a:pt x="3003" y="483"/>
                        <a:pt x="3025" y="334"/>
                      </a:cubicBezTo>
                      <a:close/>
                      <a:moveTo>
                        <a:pt x="3015" y="0"/>
                      </a:moveTo>
                      <a:cubicBezTo>
                        <a:pt x="2983" y="0"/>
                        <a:pt x="2943" y="10"/>
                        <a:pt x="2918" y="35"/>
                      </a:cubicBezTo>
                      <a:cubicBezTo>
                        <a:pt x="2897" y="99"/>
                        <a:pt x="2875" y="163"/>
                        <a:pt x="2854" y="248"/>
                      </a:cubicBezTo>
                      <a:cubicBezTo>
                        <a:pt x="2833" y="397"/>
                        <a:pt x="2790" y="568"/>
                        <a:pt x="2769" y="717"/>
                      </a:cubicBezTo>
                      <a:cubicBezTo>
                        <a:pt x="2726" y="1122"/>
                        <a:pt x="2684" y="1526"/>
                        <a:pt x="2620" y="1910"/>
                      </a:cubicBezTo>
                      <a:cubicBezTo>
                        <a:pt x="2599" y="2080"/>
                        <a:pt x="2577" y="2250"/>
                        <a:pt x="2492" y="2421"/>
                      </a:cubicBezTo>
                      <a:cubicBezTo>
                        <a:pt x="2450" y="2421"/>
                        <a:pt x="2407" y="2442"/>
                        <a:pt x="2364" y="2463"/>
                      </a:cubicBezTo>
                      <a:cubicBezTo>
                        <a:pt x="1917" y="2570"/>
                        <a:pt x="1491" y="2676"/>
                        <a:pt x="1044" y="2804"/>
                      </a:cubicBezTo>
                      <a:cubicBezTo>
                        <a:pt x="767" y="2889"/>
                        <a:pt x="469" y="2974"/>
                        <a:pt x="192" y="3060"/>
                      </a:cubicBezTo>
                      <a:cubicBezTo>
                        <a:pt x="107" y="3081"/>
                        <a:pt x="0" y="3102"/>
                        <a:pt x="22" y="3209"/>
                      </a:cubicBezTo>
                      <a:cubicBezTo>
                        <a:pt x="22" y="3294"/>
                        <a:pt x="128" y="3294"/>
                        <a:pt x="192" y="3337"/>
                      </a:cubicBezTo>
                      <a:lnTo>
                        <a:pt x="256" y="3337"/>
                      </a:lnTo>
                      <a:cubicBezTo>
                        <a:pt x="490" y="3379"/>
                        <a:pt x="746" y="3422"/>
                        <a:pt x="980" y="3464"/>
                      </a:cubicBezTo>
                      <a:cubicBezTo>
                        <a:pt x="1257" y="3507"/>
                        <a:pt x="1555" y="3528"/>
                        <a:pt x="1832" y="3571"/>
                      </a:cubicBezTo>
                      <a:cubicBezTo>
                        <a:pt x="2066" y="3613"/>
                        <a:pt x="2279" y="3656"/>
                        <a:pt x="2513" y="3741"/>
                      </a:cubicBezTo>
                      <a:cubicBezTo>
                        <a:pt x="2535" y="3848"/>
                        <a:pt x="2577" y="3933"/>
                        <a:pt x="2599" y="4018"/>
                      </a:cubicBezTo>
                      <a:cubicBezTo>
                        <a:pt x="2769" y="4593"/>
                        <a:pt x="2939" y="5168"/>
                        <a:pt x="3110" y="5743"/>
                      </a:cubicBezTo>
                      <a:cubicBezTo>
                        <a:pt x="3131" y="5828"/>
                        <a:pt x="3174" y="5914"/>
                        <a:pt x="3195" y="5999"/>
                      </a:cubicBezTo>
                      <a:cubicBezTo>
                        <a:pt x="3216" y="6041"/>
                        <a:pt x="3254" y="6063"/>
                        <a:pt x="3291" y="6063"/>
                      </a:cubicBezTo>
                      <a:cubicBezTo>
                        <a:pt x="3328" y="6063"/>
                        <a:pt x="3365" y="6041"/>
                        <a:pt x="3387" y="5999"/>
                      </a:cubicBezTo>
                      <a:cubicBezTo>
                        <a:pt x="3408" y="5956"/>
                        <a:pt x="3429" y="5892"/>
                        <a:pt x="3429" y="5850"/>
                      </a:cubicBezTo>
                      <a:cubicBezTo>
                        <a:pt x="3451" y="5722"/>
                        <a:pt x="3493" y="5594"/>
                        <a:pt x="3493" y="5466"/>
                      </a:cubicBezTo>
                      <a:cubicBezTo>
                        <a:pt x="3536" y="5040"/>
                        <a:pt x="3557" y="4614"/>
                        <a:pt x="3600" y="4167"/>
                      </a:cubicBezTo>
                      <a:cubicBezTo>
                        <a:pt x="3621" y="3997"/>
                        <a:pt x="3642" y="3805"/>
                        <a:pt x="3706" y="3656"/>
                      </a:cubicBezTo>
                      <a:cubicBezTo>
                        <a:pt x="3727" y="3635"/>
                        <a:pt x="3749" y="3635"/>
                        <a:pt x="3770" y="3635"/>
                      </a:cubicBezTo>
                      <a:cubicBezTo>
                        <a:pt x="4345" y="3550"/>
                        <a:pt x="4920" y="3486"/>
                        <a:pt x="5516" y="3400"/>
                      </a:cubicBezTo>
                      <a:cubicBezTo>
                        <a:pt x="5687" y="3379"/>
                        <a:pt x="5857" y="3337"/>
                        <a:pt x="6028" y="3294"/>
                      </a:cubicBezTo>
                      <a:cubicBezTo>
                        <a:pt x="6070" y="3294"/>
                        <a:pt x="6091" y="3273"/>
                        <a:pt x="6134" y="3251"/>
                      </a:cubicBezTo>
                      <a:cubicBezTo>
                        <a:pt x="6177" y="3209"/>
                        <a:pt x="6177" y="3124"/>
                        <a:pt x="6134" y="3102"/>
                      </a:cubicBezTo>
                      <a:cubicBezTo>
                        <a:pt x="6070" y="3060"/>
                        <a:pt x="6006" y="3038"/>
                        <a:pt x="5942" y="3017"/>
                      </a:cubicBezTo>
                      <a:cubicBezTo>
                        <a:pt x="5516" y="2911"/>
                        <a:pt x="5069" y="2804"/>
                        <a:pt x="4643" y="2698"/>
                      </a:cubicBezTo>
                      <a:cubicBezTo>
                        <a:pt x="4324" y="2612"/>
                        <a:pt x="4026" y="2527"/>
                        <a:pt x="3706" y="2421"/>
                      </a:cubicBezTo>
                      <a:lnTo>
                        <a:pt x="3706" y="2399"/>
                      </a:lnTo>
                      <a:cubicBezTo>
                        <a:pt x="3685" y="2357"/>
                        <a:pt x="3685" y="2336"/>
                        <a:pt x="3663" y="2293"/>
                      </a:cubicBezTo>
                      <a:cubicBezTo>
                        <a:pt x="3557" y="1782"/>
                        <a:pt x="3429" y="1249"/>
                        <a:pt x="3323" y="738"/>
                      </a:cubicBezTo>
                      <a:cubicBezTo>
                        <a:pt x="3280" y="547"/>
                        <a:pt x="3216" y="355"/>
                        <a:pt x="3174" y="184"/>
                      </a:cubicBezTo>
                      <a:cubicBezTo>
                        <a:pt x="3152" y="121"/>
                        <a:pt x="3110" y="78"/>
                        <a:pt x="3067" y="14"/>
                      </a:cubicBezTo>
                      <a:cubicBezTo>
                        <a:pt x="3058" y="5"/>
                        <a:pt x="3039" y="0"/>
                        <a:pt x="30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13"/>
                <p:cNvSpPr/>
                <p:nvPr/>
              </p:nvSpPr>
              <p:spPr>
                <a:xfrm flipH="1">
                  <a:off x="3510030" y="211000"/>
                  <a:ext cx="236705" cy="2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" h="5304" extrusionOk="0">
                      <a:moveTo>
                        <a:pt x="2578" y="1"/>
                      </a:moveTo>
                      <a:cubicBezTo>
                        <a:pt x="2535" y="150"/>
                        <a:pt x="2514" y="235"/>
                        <a:pt x="2514" y="341"/>
                      </a:cubicBezTo>
                      <a:cubicBezTo>
                        <a:pt x="2471" y="639"/>
                        <a:pt x="2428" y="959"/>
                        <a:pt x="2386" y="1257"/>
                      </a:cubicBezTo>
                      <a:cubicBezTo>
                        <a:pt x="2343" y="1513"/>
                        <a:pt x="2279" y="1768"/>
                        <a:pt x="2237" y="2024"/>
                      </a:cubicBezTo>
                      <a:cubicBezTo>
                        <a:pt x="2215" y="2173"/>
                        <a:pt x="2130" y="2237"/>
                        <a:pt x="1981" y="2279"/>
                      </a:cubicBezTo>
                      <a:cubicBezTo>
                        <a:pt x="1406" y="2428"/>
                        <a:pt x="831" y="2599"/>
                        <a:pt x="256" y="2748"/>
                      </a:cubicBezTo>
                      <a:cubicBezTo>
                        <a:pt x="171" y="2769"/>
                        <a:pt x="107" y="2812"/>
                        <a:pt x="1" y="2833"/>
                      </a:cubicBezTo>
                      <a:cubicBezTo>
                        <a:pt x="64" y="2876"/>
                        <a:pt x="64" y="2897"/>
                        <a:pt x="86" y="2897"/>
                      </a:cubicBezTo>
                      <a:cubicBezTo>
                        <a:pt x="256" y="2918"/>
                        <a:pt x="426" y="2940"/>
                        <a:pt x="576" y="2961"/>
                      </a:cubicBezTo>
                      <a:cubicBezTo>
                        <a:pt x="1023" y="3025"/>
                        <a:pt x="1470" y="3067"/>
                        <a:pt x="1896" y="3195"/>
                      </a:cubicBezTo>
                      <a:cubicBezTo>
                        <a:pt x="2237" y="3280"/>
                        <a:pt x="2194" y="3217"/>
                        <a:pt x="2279" y="3579"/>
                      </a:cubicBezTo>
                      <a:cubicBezTo>
                        <a:pt x="2450" y="4132"/>
                        <a:pt x="2599" y="4665"/>
                        <a:pt x="2769" y="5197"/>
                      </a:cubicBezTo>
                      <a:cubicBezTo>
                        <a:pt x="2769" y="5240"/>
                        <a:pt x="2769" y="5304"/>
                        <a:pt x="2833" y="5304"/>
                      </a:cubicBezTo>
                      <a:cubicBezTo>
                        <a:pt x="2854" y="5282"/>
                        <a:pt x="2876" y="5261"/>
                        <a:pt x="2876" y="5240"/>
                      </a:cubicBezTo>
                      <a:cubicBezTo>
                        <a:pt x="2897" y="5006"/>
                        <a:pt x="2918" y="4793"/>
                        <a:pt x="2940" y="4558"/>
                      </a:cubicBezTo>
                      <a:cubicBezTo>
                        <a:pt x="2961" y="4132"/>
                        <a:pt x="3025" y="3706"/>
                        <a:pt x="3046" y="3280"/>
                      </a:cubicBezTo>
                      <a:cubicBezTo>
                        <a:pt x="3067" y="3174"/>
                        <a:pt x="3110" y="3153"/>
                        <a:pt x="3216" y="3131"/>
                      </a:cubicBezTo>
                      <a:lnTo>
                        <a:pt x="3302" y="3131"/>
                      </a:lnTo>
                      <a:lnTo>
                        <a:pt x="5091" y="2897"/>
                      </a:lnTo>
                      <a:cubicBezTo>
                        <a:pt x="5155" y="2897"/>
                        <a:pt x="5218" y="2876"/>
                        <a:pt x="5282" y="2854"/>
                      </a:cubicBezTo>
                      <a:lnTo>
                        <a:pt x="5282" y="2812"/>
                      </a:lnTo>
                      <a:cubicBezTo>
                        <a:pt x="5197" y="2791"/>
                        <a:pt x="5112" y="2769"/>
                        <a:pt x="5027" y="2748"/>
                      </a:cubicBezTo>
                      <a:cubicBezTo>
                        <a:pt x="4430" y="2599"/>
                        <a:pt x="3855" y="2428"/>
                        <a:pt x="3280" y="2279"/>
                      </a:cubicBezTo>
                      <a:cubicBezTo>
                        <a:pt x="3216" y="2258"/>
                        <a:pt x="3153" y="2216"/>
                        <a:pt x="3110" y="2194"/>
                      </a:cubicBezTo>
                      <a:cubicBezTo>
                        <a:pt x="3025" y="1832"/>
                        <a:pt x="2961" y="1470"/>
                        <a:pt x="2854" y="1129"/>
                      </a:cubicBezTo>
                      <a:cubicBezTo>
                        <a:pt x="2769" y="767"/>
                        <a:pt x="2727" y="405"/>
                        <a:pt x="25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0" name="Google Shape;390;p13"/>
              <p:cNvSpPr/>
              <p:nvPr/>
            </p:nvSpPr>
            <p:spPr>
              <a:xfrm rot="10800000">
                <a:off x="192982" y="688672"/>
                <a:ext cx="86859" cy="86859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34" extrusionOk="0">
                    <a:moveTo>
                      <a:pt x="64" y="0"/>
                    </a:moveTo>
                    <a:cubicBezTo>
                      <a:pt x="64" y="0"/>
                      <a:pt x="43" y="0"/>
                      <a:pt x="43" y="21"/>
                    </a:cubicBezTo>
                    <a:cubicBezTo>
                      <a:pt x="43" y="21"/>
                      <a:pt x="64" y="43"/>
                      <a:pt x="64" y="43"/>
                    </a:cubicBezTo>
                    <a:cubicBezTo>
                      <a:pt x="107" y="128"/>
                      <a:pt x="149" y="192"/>
                      <a:pt x="192" y="277"/>
                    </a:cubicBezTo>
                    <a:cubicBezTo>
                      <a:pt x="277" y="384"/>
                      <a:pt x="362" y="490"/>
                      <a:pt x="426" y="618"/>
                    </a:cubicBezTo>
                    <a:cubicBezTo>
                      <a:pt x="447" y="660"/>
                      <a:pt x="469" y="703"/>
                      <a:pt x="490" y="746"/>
                    </a:cubicBezTo>
                    <a:cubicBezTo>
                      <a:pt x="490" y="746"/>
                      <a:pt x="469" y="767"/>
                      <a:pt x="469" y="788"/>
                    </a:cubicBezTo>
                    <a:cubicBezTo>
                      <a:pt x="426" y="873"/>
                      <a:pt x="362" y="959"/>
                      <a:pt x="320" y="1044"/>
                    </a:cubicBezTo>
                    <a:cubicBezTo>
                      <a:pt x="256" y="1172"/>
                      <a:pt x="170" y="1278"/>
                      <a:pt x="85" y="1406"/>
                    </a:cubicBezTo>
                    <a:cubicBezTo>
                      <a:pt x="64" y="1427"/>
                      <a:pt x="43" y="1448"/>
                      <a:pt x="21" y="1491"/>
                    </a:cubicBezTo>
                    <a:cubicBezTo>
                      <a:pt x="0" y="1491"/>
                      <a:pt x="0" y="1491"/>
                      <a:pt x="0" y="1512"/>
                    </a:cubicBezTo>
                    <a:lnTo>
                      <a:pt x="21" y="1512"/>
                    </a:lnTo>
                    <a:cubicBezTo>
                      <a:pt x="43" y="1512"/>
                      <a:pt x="64" y="1491"/>
                      <a:pt x="85" y="1470"/>
                    </a:cubicBezTo>
                    <a:cubicBezTo>
                      <a:pt x="149" y="1427"/>
                      <a:pt x="213" y="1363"/>
                      <a:pt x="277" y="1299"/>
                    </a:cubicBezTo>
                    <a:cubicBezTo>
                      <a:pt x="405" y="1214"/>
                      <a:pt x="511" y="1129"/>
                      <a:pt x="618" y="1065"/>
                    </a:cubicBezTo>
                    <a:cubicBezTo>
                      <a:pt x="639" y="1044"/>
                      <a:pt x="660" y="1022"/>
                      <a:pt x="682" y="1001"/>
                    </a:cubicBezTo>
                    <a:cubicBezTo>
                      <a:pt x="703" y="1001"/>
                      <a:pt x="724" y="1022"/>
                      <a:pt x="724" y="1022"/>
                    </a:cubicBezTo>
                    <a:cubicBezTo>
                      <a:pt x="767" y="1044"/>
                      <a:pt x="788" y="1065"/>
                      <a:pt x="831" y="1086"/>
                    </a:cubicBezTo>
                    <a:cubicBezTo>
                      <a:pt x="895" y="1129"/>
                      <a:pt x="959" y="1193"/>
                      <a:pt x="1044" y="1257"/>
                    </a:cubicBezTo>
                    <a:cubicBezTo>
                      <a:pt x="1086" y="1299"/>
                      <a:pt x="1150" y="1321"/>
                      <a:pt x="1193" y="1363"/>
                    </a:cubicBezTo>
                    <a:lnTo>
                      <a:pt x="1406" y="1512"/>
                    </a:lnTo>
                    <a:cubicBezTo>
                      <a:pt x="1406" y="1512"/>
                      <a:pt x="1427" y="1534"/>
                      <a:pt x="1427" y="1534"/>
                    </a:cubicBezTo>
                    <a:lnTo>
                      <a:pt x="1448" y="1534"/>
                    </a:lnTo>
                    <a:cubicBezTo>
                      <a:pt x="1448" y="1534"/>
                      <a:pt x="1448" y="1512"/>
                      <a:pt x="1448" y="1512"/>
                    </a:cubicBezTo>
                    <a:cubicBezTo>
                      <a:pt x="1448" y="1512"/>
                      <a:pt x="1427" y="1491"/>
                      <a:pt x="1427" y="1470"/>
                    </a:cubicBezTo>
                    <a:cubicBezTo>
                      <a:pt x="1406" y="1427"/>
                      <a:pt x="1363" y="1385"/>
                      <a:pt x="1342" y="1342"/>
                    </a:cubicBezTo>
                    <a:cubicBezTo>
                      <a:pt x="1278" y="1257"/>
                      <a:pt x="1214" y="1172"/>
                      <a:pt x="1150" y="1108"/>
                    </a:cubicBezTo>
                    <a:cubicBezTo>
                      <a:pt x="1086" y="1022"/>
                      <a:pt x="1022" y="937"/>
                      <a:pt x="959" y="852"/>
                    </a:cubicBezTo>
                    <a:cubicBezTo>
                      <a:pt x="959" y="831"/>
                      <a:pt x="937" y="809"/>
                      <a:pt x="937" y="788"/>
                    </a:cubicBezTo>
                    <a:cubicBezTo>
                      <a:pt x="959" y="788"/>
                      <a:pt x="959" y="767"/>
                      <a:pt x="980" y="767"/>
                    </a:cubicBezTo>
                    <a:cubicBezTo>
                      <a:pt x="1022" y="703"/>
                      <a:pt x="1086" y="639"/>
                      <a:pt x="1150" y="575"/>
                    </a:cubicBezTo>
                    <a:cubicBezTo>
                      <a:pt x="1193" y="533"/>
                      <a:pt x="1235" y="469"/>
                      <a:pt x="1278" y="426"/>
                    </a:cubicBezTo>
                    <a:cubicBezTo>
                      <a:pt x="1342" y="341"/>
                      <a:pt x="1406" y="277"/>
                      <a:pt x="1470" y="213"/>
                    </a:cubicBezTo>
                    <a:cubicBezTo>
                      <a:pt x="1491" y="192"/>
                      <a:pt x="1491" y="171"/>
                      <a:pt x="1512" y="149"/>
                    </a:cubicBezTo>
                    <a:cubicBezTo>
                      <a:pt x="1512" y="128"/>
                      <a:pt x="1534" y="128"/>
                      <a:pt x="1534" y="128"/>
                    </a:cubicBezTo>
                    <a:cubicBezTo>
                      <a:pt x="1534" y="107"/>
                      <a:pt x="1512" y="107"/>
                      <a:pt x="1512" y="107"/>
                    </a:cubicBezTo>
                    <a:lnTo>
                      <a:pt x="1491" y="107"/>
                    </a:lnTo>
                    <a:cubicBezTo>
                      <a:pt x="1470" y="107"/>
                      <a:pt x="1470" y="128"/>
                      <a:pt x="1448" y="128"/>
                    </a:cubicBezTo>
                    <a:cubicBezTo>
                      <a:pt x="1363" y="171"/>
                      <a:pt x="1278" y="213"/>
                      <a:pt x="1214" y="277"/>
                    </a:cubicBezTo>
                    <a:cubicBezTo>
                      <a:pt x="1065" y="362"/>
                      <a:pt x="916" y="447"/>
                      <a:pt x="788" y="511"/>
                    </a:cubicBezTo>
                    <a:cubicBezTo>
                      <a:pt x="767" y="533"/>
                      <a:pt x="767" y="533"/>
                      <a:pt x="746" y="533"/>
                    </a:cubicBezTo>
                    <a:cubicBezTo>
                      <a:pt x="724" y="533"/>
                      <a:pt x="724" y="511"/>
                      <a:pt x="703" y="511"/>
                    </a:cubicBezTo>
                    <a:cubicBezTo>
                      <a:pt x="660" y="469"/>
                      <a:pt x="618" y="447"/>
                      <a:pt x="575" y="405"/>
                    </a:cubicBezTo>
                    <a:cubicBezTo>
                      <a:pt x="511" y="341"/>
                      <a:pt x="426" y="277"/>
                      <a:pt x="362" y="234"/>
                    </a:cubicBezTo>
                    <a:cubicBezTo>
                      <a:pt x="277" y="149"/>
                      <a:pt x="192" y="85"/>
                      <a:pt x="107" y="21"/>
                    </a:cubicBezTo>
                    <a:cubicBezTo>
                      <a:pt x="85" y="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" name="Google Shape;391;p13"/>
            <p:cNvSpPr/>
            <p:nvPr/>
          </p:nvSpPr>
          <p:spPr>
            <a:xfrm rot="10800000" flipH="1">
              <a:off x="294325" y="3285847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2" name="Google Shape;392;p13"/>
            <p:cNvGrpSpPr/>
            <p:nvPr/>
          </p:nvGrpSpPr>
          <p:grpSpPr>
            <a:xfrm flipH="1">
              <a:off x="8878603" y="2336387"/>
              <a:ext cx="72420" cy="59171"/>
              <a:chOff x="1081830" y="1265825"/>
              <a:chExt cx="72420" cy="59171"/>
            </a:xfrm>
          </p:grpSpPr>
          <p:sp>
            <p:nvSpPr>
              <p:cNvPr id="393" name="Google Shape;393;p13"/>
              <p:cNvSpPr/>
              <p:nvPr/>
            </p:nvSpPr>
            <p:spPr>
              <a:xfrm>
                <a:off x="1081830" y="1265825"/>
                <a:ext cx="72420" cy="591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45" extrusionOk="0">
                    <a:moveTo>
                      <a:pt x="550" y="164"/>
                    </a:moveTo>
                    <a:cubicBezTo>
                      <a:pt x="681" y="164"/>
                      <a:pt x="819" y="202"/>
                      <a:pt x="895" y="279"/>
                    </a:cubicBezTo>
                    <a:cubicBezTo>
                      <a:pt x="1023" y="407"/>
                      <a:pt x="1023" y="598"/>
                      <a:pt x="895" y="726"/>
                    </a:cubicBezTo>
                    <a:cubicBezTo>
                      <a:pt x="810" y="833"/>
                      <a:pt x="682" y="875"/>
                      <a:pt x="533" y="875"/>
                    </a:cubicBezTo>
                    <a:cubicBezTo>
                      <a:pt x="448" y="875"/>
                      <a:pt x="405" y="833"/>
                      <a:pt x="341" y="769"/>
                    </a:cubicBezTo>
                    <a:cubicBezTo>
                      <a:pt x="299" y="726"/>
                      <a:pt x="192" y="726"/>
                      <a:pt x="192" y="641"/>
                    </a:cubicBezTo>
                    <a:cubicBezTo>
                      <a:pt x="192" y="556"/>
                      <a:pt x="192" y="449"/>
                      <a:pt x="214" y="364"/>
                    </a:cubicBezTo>
                    <a:cubicBezTo>
                      <a:pt x="235" y="322"/>
                      <a:pt x="278" y="258"/>
                      <a:pt x="320" y="215"/>
                    </a:cubicBezTo>
                    <a:cubicBezTo>
                      <a:pt x="380" y="181"/>
                      <a:pt x="463" y="164"/>
                      <a:pt x="550" y="164"/>
                    </a:cubicBezTo>
                    <a:close/>
                    <a:moveTo>
                      <a:pt x="553" y="0"/>
                    </a:moveTo>
                    <a:cubicBezTo>
                      <a:pt x="503" y="0"/>
                      <a:pt x="454" y="7"/>
                      <a:pt x="405" y="23"/>
                    </a:cubicBezTo>
                    <a:cubicBezTo>
                      <a:pt x="192" y="66"/>
                      <a:pt x="65" y="194"/>
                      <a:pt x="22" y="407"/>
                    </a:cubicBezTo>
                    <a:cubicBezTo>
                      <a:pt x="1" y="620"/>
                      <a:pt x="22" y="790"/>
                      <a:pt x="214" y="939"/>
                    </a:cubicBezTo>
                    <a:cubicBezTo>
                      <a:pt x="320" y="1010"/>
                      <a:pt x="438" y="1044"/>
                      <a:pt x="555" y="1044"/>
                    </a:cubicBezTo>
                    <a:cubicBezTo>
                      <a:pt x="717" y="1044"/>
                      <a:pt x="878" y="978"/>
                      <a:pt x="1002" y="854"/>
                    </a:cubicBezTo>
                    <a:cubicBezTo>
                      <a:pt x="1279" y="577"/>
                      <a:pt x="1172" y="151"/>
                      <a:pt x="810" y="45"/>
                    </a:cubicBezTo>
                    <a:cubicBezTo>
                      <a:pt x="718" y="18"/>
                      <a:pt x="634" y="0"/>
                      <a:pt x="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1092701" y="1275054"/>
                <a:ext cx="47053" cy="40372"/>
              </a:xfrm>
              <a:custGeom>
                <a:avLst/>
                <a:gdLst/>
                <a:ahLst/>
                <a:cxnLst/>
                <a:rect l="l" t="t" r="r" b="b"/>
                <a:pathLst>
                  <a:path w="831" h="713" extrusionOk="0">
                    <a:moveTo>
                      <a:pt x="358" y="1"/>
                    </a:moveTo>
                    <a:cubicBezTo>
                      <a:pt x="271" y="1"/>
                      <a:pt x="188" y="18"/>
                      <a:pt x="128" y="52"/>
                    </a:cubicBezTo>
                    <a:cubicBezTo>
                      <a:pt x="86" y="95"/>
                      <a:pt x="43" y="159"/>
                      <a:pt x="22" y="201"/>
                    </a:cubicBezTo>
                    <a:cubicBezTo>
                      <a:pt x="0" y="286"/>
                      <a:pt x="0" y="393"/>
                      <a:pt x="0" y="478"/>
                    </a:cubicBezTo>
                    <a:cubicBezTo>
                      <a:pt x="0" y="563"/>
                      <a:pt x="107" y="563"/>
                      <a:pt x="149" y="606"/>
                    </a:cubicBezTo>
                    <a:cubicBezTo>
                      <a:pt x="213" y="670"/>
                      <a:pt x="256" y="712"/>
                      <a:pt x="341" y="712"/>
                    </a:cubicBezTo>
                    <a:cubicBezTo>
                      <a:pt x="490" y="712"/>
                      <a:pt x="618" y="670"/>
                      <a:pt x="703" y="563"/>
                    </a:cubicBezTo>
                    <a:cubicBezTo>
                      <a:pt x="831" y="435"/>
                      <a:pt x="831" y="244"/>
                      <a:pt x="703" y="116"/>
                    </a:cubicBezTo>
                    <a:cubicBezTo>
                      <a:pt x="627" y="39"/>
                      <a:pt x="489" y="1"/>
                      <a:pt x="3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5" name="Google Shape;395;p13"/>
            <p:cNvSpPr/>
            <p:nvPr/>
          </p:nvSpPr>
          <p:spPr>
            <a:xfrm rot="10800000" flipH="1">
              <a:off x="4302875" y="4650110"/>
              <a:ext cx="86859" cy="86859"/>
            </a:xfrm>
            <a:custGeom>
              <a:avLst/>
              <a:gdLst/>
              <a:ahLst/>
              <a:cxnLst/>
              <a:rect l="l" t="t" r="r" b="b"/>
              <a:pathLst>
                <a:path w="1534" h="1534" extrusionOk="0">
                  <a:moveTo>
                    <a:pt x="64" y="0"/>
                  </a:moveTo>
                  <a:cubicBezTo>
                    <a:pt x="64" y="0"/>
                    <a:pt x="43" y="0"/>
                    <a:pt x="43" y="21"/>
                  </a:cubicBezTo>
                  <a:cubicBezTo>
                    <a:pt x="43" y="21"/>
                    <a:pt x="64" y="43"/>
                    <a:pt x="64" y="43"/>
                  </a:cubicBezTo>
                  <a:cubicBezTo>
                    <a:pt x="107" y="128"/>
                    <a:pt x="149" y="192"/>
                    <a:pt x="192" y="277"/>
                  </a:cubicBezTo>
                  <a:cubicBezTo>
                    <a:pt x="277" y="384"/>
                    <a:pt x="362" y="490"/>
                    <a:pt x="426" y="618"/>
                  </a:cubicBezTo>
                  <a:cubicBezTo>
                    <a:pt x="447" y="660"/>
                    <a:pt x="469" y="703"/>
                    <a:pt x="490" y="746"/>
                  </a:cubicBezTo>
                  <a:cubicBezTo>
                    <a:pt x="490" y="746"/>
                    <a:pt x="469" y="767"/>
                    <a:pt x="469" y="788"/>
                  </a:cubicBezTo>
                  <a:cubicBezTo>
                    <a:pt x="426" y="873"/>
                    <a:pt x="362" y="959"/>
                    <a:pt x="320" y="1044"/>
                  </a:cubicBezTo>
                  <a:cubicBezTo>
                    <a:pt x="256" y="1172"/>
                    <a:pt x="170" y="1278"/>
                    <a:pt x="85" y="1406"/>
                  </a:cubicBezTo>
                  <a:cubicBezTo>
                    <a:pt x="64" y="1427"/>
                    <a:pt x="43" y="1448"/>
                    <a:pt x="21" y="1491"/>
                  </a:cubicBezTo>
                  <a:cubicBezTo>
                    <a:pt x="0" y="1491"/>
                    <a:pt x="0" y="1491"/>
                    <a:pt x="0" y="1512"/>
                  </a:cubicBezTo>
                  <a:lnTo>
                    <a:pt x="21" y="1512"/>
                  </a:lnTo>
                  <a:cubicBezTo>
                    <a:pt x="43" y="1512"/>
                    <a:pt x="64" y="1491"/>
                    <a:pt x="85" y="1470"/>
                  </a:cubicBezTo>
                  <a:cubicBezTo>
                    <a:pt x="149" y="1427"/>
                    <a:pt x="213" y="1363"/>
                    <a:pt x="277" y="1299"/>
                  </a:cubicBezTo>
                  <a:cubicBezTo>
                    <a:pt x="405" y="1214"/>
                    <a:pt x="511" y="1129"/>
                    <a:pt x="618" y="1065"/>
                  </a:cubicBezTo>
                  <a:cubicBezTo>
                    <a:pt x="639" y="1044"/>
                    <a:pt x="660" y="1022"/>
                    <a:pt x="682" y="1001"/>
                  </a:cubicBezTo>
                  <a:cubicBezTo>
                    <a:pt x="703" y="1001"/>
                    <a:pt x="724" y="1022"/>
                    <a:pt x="724" y="1022"/>
                  </a:cubicBezTo>
                  <a:cubicBezTo>
                    <a:pt x="767" y="1044"/>
                    <a:pt x="788" y="1065"/>
                    <a:pt x="831" y="1086"/>
                  </a:cubicBezTo>
                  <a:cubicBezTo>
                    <a:pt x="895" y="1129"/>
                    <a:pt x="959" y="1193"/>
                    <a:pt x="1044" y="1257"/>
                  </a:cubicBezTo>
                  <a:cubicBezTo>
                    <a:pt x="1086" y="1299"/>
                    <a:pt x="1150" y="1321"/>
                    <a:pt x="1193" y="1363"/>
                  </a:cubicBezTo>
                  <a:lnTo>
                    <a:pt x="1406" y="1512"/>
                  </a:lnTo>
                  <a:cubicBezTo>
                    <a:pt x="1406" y="1512"/>
                    <a:pt x="1427" y="1534"/>
                    <a:pt x="1427" y="1534"/>
                  </a:cubicBezTo>
                  <a:lnTo>
                    <a:pt x="1448" y="1534"/>
                  </a:lnTo>
                  <a:cubicBezTo>
                    <a:pt x="1448" y="1534"/>
                    <a:pt x="1448" y="1512"/>
                    <a:pt x="1448" y="1512"/>
                  </a:cubicBezTo>
                  <a:cubicBezTo>
                    <a:pt x="1448" y="1512"/>
                    <a:pt x="1427" y="1491"/>
                    <a:pt x="1427" y="1470"/>
                  </a:cubicBezTo>
                  <a:cubicBezTo>
                    <a:pt x="1406" y="1427"/>
                    <a:pt x="1363" y="1385"/>
                    <a:pt x="1342" y="1342"/>
                  </a:cubicBezTo>
                  <a:cubicBezTo>
                    <a:pt x="1278" y="1257"/>
                    <a:pt x="1214" y="1172"/>
                    <a:pt x="1150" y="1108"/>
                  </a:cubicBezTo>
                  <a:cubicBezTo>
                    <a:pt x="1086" y="1022"/>
                    <a:pt x="1022" y="937"/>
                    <a:pt x="959" y="852"/>
                  </a:cubicBezTo>
                  <a:cubicBezTo>
                    <a:pt x="959" y="831"/>
                    <a:pt x="937" y="809"/>
                    <a:pt x="937" y="788"/>
                  </a:cubicBezTo>
                  <a:cubicBezTo>
                    <a:pt x="959" y="788"/>
                    <a:pt x="959" y="767"/>
                    <a:pt x="980" y="767"/>
                  </a:cubicBezTo>
                  <a:cubicBezTo>
                    <a:pt x="1022" y="703"/>
                    <a:pt x="1086" y="639"/>
                    <a:pt x="1150" y="575"/>
                  </a:cubicBezTo>
                  <a:cubicBezTo>
                    <a:pt x="1193" y="533"/>
                    <a:pt x="1235" y="469"/>
                    <a:pt x="1278" y="426"/>
                  </a:cubicBezTo>
                  <a:cubicBezTo>
                    <a:pt x="1342" y="341"/>
                    <a:pt x="1406" y="277"/>
                    <a:pt x="1470" y="213"/>
                  </a:cubicBezTo>
                  <a:cubicBezTo>
                    <a:pt x="1491" y="192"/>
                    <a:pt x="1491" y="171"/>
                    <a:pt x="1512" y="149"/>
                  </a:cubicBezTo>
                  <a:cubicBezTo>
                    <a:pt x="1512" y="128"/>
                    <a:pt x="1534" y="128"/>
                    <a:pt x="1534" y="128"/>
                  </a:cubicBezTo>
                  <a:cubicBezTo>
                    <a:pt x="1534" y="107"/>
                    <a:pt x="1512" y="107"/>
                    <a:pt x="1512" y="107"/>
                  </a:cubicBezTo>
                  <a:lnTo>
                    <a:pt x="1491" y="107"/>
                  </a:lnTo>
                  <a:cubicBezTo>
                    <a:pt x="1470" y="107"/>
                    <a:pt x="1470" y="128"/>
                    <a:pt x="1448" y="128"/>
                  </a:cubicBezTo>
                  <a:cubicBezTo>
                    <a:pt x="1363" y="171"/>
                    <a:pt x="1278" y="213"/>
                    <a:pt x="1214" y="277"/>
                  </a:cubicBezTo>
                  <a:cubicBezTo>
                    <a:pt x="1065" y="362"/>
                    <a:pt x="916" y="447"/>
                    <a:pt x="788" y="511"/>
                  </a:cubicBezTo>
                  <a:cubicBezTo>
                    <a:pt x="767" y="533"/>
                    <a:pt x="767" y="533"/>
                    <a:pt x="746" y="533"/>
                  </a:cubicBezTo>
                  <a:cubicBezTo>
                    <a:pt x="724" y="533"/>
                    <a:pt x="724" y="511"/>
                    <a:pt x="703" y="511"/>
                  </a:cubicBezTo>
                  <a:cubicBezTo>
                    <a:pt x="660" y="469"/>
                    <a:pt x="618" y="447"/>
                    <a:pt x="575" y="405"/>
                  </a:cubicBezTo>
                  <a:cubicBezTo>
                    <a:pt x="511" y="341"/>
                    <a:pt x="426" y="277"/>
                    <a:pt x="362" y="234"/>
                  </a:cubicBezTo>
                  <a:cubicBezTo>
                    <a:pt x="277" y="149"/>
                    <a:pt x="192" y="85"/>
                    <a:pt x="107" y="21"/>
                  </a:cubicBezTo>
                  <a:cubicBezTo>
                    <a:pt x="85" y="0"/>
                    <a:pt x="85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13"/>
          <p:cNvSpPr txBox="1">
            <a:spLocks noGrp="1"/>
          </p:cNvSpPr>
          <p:nvPr>
            <p:ph type="title"/>
          </p:nvPr>
        </p:nvSpPr>
        <p:spPr>
          <a:xfrm>
            <a:off x="713225" y="417200"/>
            <a:ext cx="771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1"/>
          </p:nvPr>
        </p:nvSpPr>
        <p:spPr>
          <a:xfrm>
            <a:off x="2040125" y="2040085"/>
            <a:ext cx="2349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subTitle" idx="2"/>
          </p:nvPr>
        </p:nvSpPr>
        <p:spPr>
          <a:xfrm>
            <a:off x="2040125" y="1555207"/>
            <a:ext cx="2349600" cy="5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399" name="Google Shape;399;p13"/>
          <p:cNvSpPr txBox="1">
            <a:spLocks noGrp="1"/>
          </p:cNvSpPr>
          <p:nvPr>
            <p:ph type="title" idx="3" hasCustomPrompt="1"/>
          </p:nvPr>
        </p:nvSpPr>
        <p:spPr>
          <a:xfrm>
            <a:off x="1078200" y="1894475"/>
            <a:ext cx="841800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0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400" name="Google Shape;400;p13"/>
          <p:cNvSpPr txBox="1">
            <a:spLocks noGrp="1"/>
          </p:cNvSpPr>
          <p:nvPr>
            <p:ph type="subTitle" idx="4"/>
          </p:nvPr>
        </p:nvSpPr>
        <p:spPr>
          <a:xfrm>
            <a:off x="2040125" y="3639785"/>
            <a:ext cx="2349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5"/>
          </p:nvPr>
        </p:nvSpPr>
        <p:spPr>
          <a:xfrm>
            <a:off x="2040125" y="3154907"/>
            <a:ext cx="2349600" cy="5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6" hasCustomPrompt="1"/>
          </p:nvPr>
        </p:nvSpPr>
        <p:spPr>
          <a:xfrm>
            <a:off x="1078200" y="3490150"/>
            <a:ext cx="841800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0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7"/>
          </p:nvPr>
        </p:nvSpPr>
        <p:spPr>
          <a:xfrm>
            <a:off x="5982575" y="2040085"/>
            <a:ext cx="2349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8"/>
          </p:nvPr>
        </p:nvSpPr>
        <p:spPr>
          <a:xfrm>
            <a:off x="5982575" y="1555207"/>
            <a:ext cx="2349600" cy="5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9" hasCustomPrompt="1"/>
          </p:nvPr>
        </p:nvSpPr>
        <p:spPr>
          <a:xfrm>
            <a:off x="5020650" y="1894475"/>
            <a:ext cx="841800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0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13"/>
          </p:nvPr>
        </p:nvSpPr>
        <p:spPr>
          <a:xfrm>
            <a:off x="5982575" y="3639785"/>
            <a:ext cx="2349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14"/>
          </p:nvPr>
        </p:nvSpPr>
        <p:spPr>
          <a:xfrm>
            <a:off x="5982575" y="3154907"/>
            <a:ext cx="2349600" cy="5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7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ust Another Hand"/>
              <a:buNone/>
              <a:defRPr sz="240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15" hasCustomPrompt="1"/>
          </p:nvPr>
        </p:nvSpPr>
        <p:spPr>
          <a:xfrm>
            <a:off x="5020650" y="3490150"/>
            <a:ext cx="841800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0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17200"/>
            <a:ext cx="771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  <p:sldLayoutId id="2147483673" r:id="rId20"/>
    <p:sldLayoutId id="2147483674" r:id="rId21"/>
    <p:sldLayoutId id="2147483676" r:id="rId22"/>
    <p:sldLayoutId id="2147483679" r:id="rId23"/>
    <p:sldLayoutId id="2147483680" r:id="rId24"/>
    <p:sldLayoutId id="214748368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39"/>
          <p:cNvSpPr txBox="1">
            <a:spLocks noGrp="1"/>
          </p:cNvSpPr>
          <p:nvPr>
            <p:ph type="ctrTitle"/>
          </p:nvPr>
        </p:nvSpPr>
        <p:spPr>
          <a:xfrm>
            <a:off x="248900" y="1349961"/>
            <a:ext cx="8646195" cy="18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NHIỆT LIỆT CHÀO MỪNG CÁC EM</a:t>
            </a:r>
            <a:br>
              <a:rPr lang="en" sz="4000" dirty="0">
                <a:latin typeface="+mj-lt"/>
              </a:rPr>
            </a:br>
            <a:r>
              <a:rPr lang="en" sz="4000" dirty="0">
                <a:latin typeface="+mj-lt"/>
              </a:rPr>
              <a:t>ĐẾN VỚI BÀI HỌC MỚI</a:t>
            </a:r>
            <a:endParaRPr sz="4000" dirty="0">
              <a:latin typeface="+mj-lt"/>
            </a:endParaRPr>
          </a:p>
        </p:txBody>
      </p:sp>
      <p:sp>
        <p:nvSpPr>
          <p:cNvPr id="1364" name="Google Shape;1364;p39"/>
          <p:cNvSpPr/>
          <p:nvPr/>
        </p:nvSpPr>
        <p:spPr>
          <a:xfrm>
            <a:off x="12308250" y="-2820287"/>
            <a:ext cx="38350" cy="38350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2"/>
                </a:cubicBezTo>
                <a:cubicBezTo>
                  <a:pt x="43" y="22"/>
                  <a:pt x="64" y="43"/>
                  <a:pt x="64" y="43"/>
                </a:cubicBezTo>
                <a:cubicBezTo>
                  <a:pt x="107" y="128"/>
                  <a:pt x="171" y="192"/>
                  <a:pt x="213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69" y="661"/>
                  <a:pt x="490" y="703"/>
                  <a:pt x="511" y="746"/>
                </a:cubicBezTo>
                <a:cubicBezTo>
                  <a:pt x="490" y="746"/>
                  <a:pt x="490" y="767"/>
                  <a:pt x="469" y="788"/>
                </a:cubicBezTo>
                <a:cubicBezTo>
                  <a:pt x="426" y="873"/>
                  <a:pt x="384" y="959"/>
                  <a:pt x="341" y="1044"/>
                </a:cubicBezTo>
                <a:cubicBezTo>
                  <a:pt x="256" y="1172"/>
                  <a:pt x="192" y="1278"/>
                  <a:pt x="85" y="1406"/>
                </a:cubicBezTo>
                <a:cubicBezTo>
                  <a:pt x="64" y="1427"/>
                  <a:pt x="43" y="1449"/>
                  <a:pt x="22" y="1491"/>
                </a:cubicBezTo>
                <a:cubicBezTo>
                  <a:pt x="22" y="1491"/>
                  <a:pt x="22" y="1491"/>
                  <a:pt x="0" y="1512"/>
                </a:cubicBezTo>
                <a:lnTo>
                  <a:pt x="43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98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3"/>
                  <a:pt x="703" y="1001"/>
                </a:cubicBezTo>
                <a:cubicBezTo>
                  <a:pt x="703" y="1001"/>
                  <a:pt x="724" y="1023"/>
                  <a:pt x="724" y="1023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80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48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3"/>
                  <a:pt x="1044" y="937"/>
                  <a:pt x="980" y="852"/>
                </a:cubicBezTo>
                <a:cubicBezTo>
                  <a:pt x="959" y="831"/>
                  <a:pt x="959" y="810"/>
                  <a:pt x="959" y="788"/>
                </a:cubicBezTo>
                <a:cubicBezTo>
                  <a:pt x="959" y="788"/>
                  <a:pt x="980" y="767"/>
                  <a:pt x="980" y="767"/>
                </a:cubicBezTo>
                <a:cubicBezTo>
                  <a:pt x="1044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512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34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99" y="213"/>
                  <a:pt x="1214" y="277"/>
                </a:cubicBezTo>
                <a:cubicBezTo>
                  <a:pt x="1065" y="362"/>
                  <a:pt x="937" y="448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46" y="533"/>
                  <a:pt x="724" y="511"/>
                  <a:pt x="703" y="511"/>
                </a:cubicBezTo>
                <a:cubicBezTo>
                  <a:pt x="660" y="469"/>
                  <a:pt x="618" y="448"/>
                  <a:pt x="575" y="405"/>
                </a:cubicBezTo>
                <a:cubicBezTo>
                  <a:pt x="511" y="341"/>
                  <a:pt x="447" y="277"/>
                  <a:pt x="362" y="235"/>
                </a:cubicBezTo>
                <a:cubicBezTo>
                  <a:pt x="277" y="149"/>
                  <a:pt x="192" y="85"/>
                  <a:pt x="107" y="22"/>
                </a:cubicBezTo>
                <a:cubicBezTo>
                  <a:pt x="107" y="0"/>
                  <a:pt x="85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39"/>
          <p:cNvSpPr/>
          <p:nvPr/>
        </p:nvSpPr>
        <p:spPr>
          <a:xfrm>
            <a:off x="2258744" y="1270058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39"/>
          <p:cNvSpPr/>
          <p:nvPr/>
        </p:nvSpPr>
        <p:spPr>
          <a:xfrm>
            <a:off x="1999492" y="3600869"/>
            <a:ext cx="85670" cy="87425"/>
          </a:xfrm>
          <a:custGeom>
            <a:avLst/>
            <a:gdLst/>
            <a:ahLst/>
            <a:cxnLst/>
            <a:rect l="l" t="t" r="r" b="b"/>
            <a:pathLst>
              <a:path w="1513" h="1544" extrusionOk="0">
                <a:moveTo>
                  <a:pt x="50" y="1"/>
                </a:moveTo>
                <a:cubicBezTo>
                  <a:pt x="43" y="1"/>
                  <a:pt x="43" y="16"/>
                  <a:pt x="43" y="31"/>
                </a:cubicBezTo>
                <a:cubicBezTo>
                  <a:pt x="43" y="31"/>
                  <a:pt x="43" y="52"/>
                  <a:pt x="64" y="52"/>
                </a:cubicBezTo>
                <a:cubicBezTo>
                  <a:pt x="107" y="137"/>
                  <a:pt x="149" y="201"/>
                  <a:pt x="192" y="265"/>
                </a:cubicBezTo>
                <a:cubicBezTo>
                  <a:pt x="277" y="393"/>
                  <a:pt x="341" y="499"/>
                  <a:pt x="426" y="627"/>
                </a:cubicBezTo>
                <a:cubicBezTo>
                  <a:pt x="447" y="670"/>
                  <a:pt x="469" y="712"/>
                  <a:pt x="490" y="734"/>
                </a:cubicBezTo>
                <a:cubicBezTo>
                  <a:pt x="490" y="755"/>
                  <a:pt x="469" y="776"/>
                  <a:pt x="469" y="798"/>
                </a:cubicBezTo>
                <a:cubicBezTo>
                  <a:pt x="405" y="883"/>
                  <a:pt x="362" y="968"/>
                  <a:pt x="320" y="1053"/>
                </a:cubicBezTo>
                <a:cubicBezTo>
                  <a:pt x="256" y="1181"/>
                  <a:pt x="171" y="1287"/>
                  <a:pt x="85" y="1415"/>
                </a:cubicBezTo>
                <a:cubicBezTo>
                  <a:pt x="43" y="1437"/>
                  <a:pt x="21" y="1458"/>
                  <a:pt x="0" y="1500"/>
                </a:cubicBezTo>
                <a:cubicBezTo>
                  <a:pt x="0" y="1500"/>
                  <a:pt x="0" y="1500"/>
                  <a:pt x="0" y="1522"/>
                </a:cubicBezTo>
                <a:lnTo>
                  <a:pt x="21" y="1522"/>
                </a:lnTo>
                <a:cubicBezTo>
                  <a:pt x="43" y="1500"/>
                  <a:pt x="43" y="1500"/>
                  <a:pt x="64" y="1479"/>
                </a:cubicBezTo>
                <a:cubicBezTo>
                  <a:pt x="128" y="1437"/>
                  <a:pt x="213" y="1373"/>
                  <a:pt x="277" y="1309"/>
                </a:cubicBezTo>
                <a:cubicBezTo>
                  <a:pt x="383" y="1224"/>
                  <a:pt x="490" y="1138"/>
                  <a:pt x="596" y="1053"/>
                </a:cubicBezTo>
                <a:cubicBezTo>
                  <a:pt x="639" y="1053"/>
                  <a:pt x="660" y="1032"/>
                  <a:pt x="682" y="1011"/>
                </a:cubicBezTo>
                <a:cubicBezTo>
                  <a:pt x="703" y="1011"/>
                  <a:pt x="703" y="1032"/>
                  <a:pt x="724" y="1032"/>
                </a:cubicBezTo>
                <a:cubicBezTo>
                  <a:pt x="746" y="1053"/>
                  <a:pt x="788" y="1074"/>
                  <a:pt x="809" y="1096"/>
                </a:cubicBezTo>
                <a:cubicBezTo>
                  <a:pt x="895" y="1138"/>
                  <a:pt x="959" y="1202"/>
                  <a:pt x="1022" y="1245"/>
                </a:cubicBezTo>
                <a:cubicBezTo>
                  <a:pt x="1086" y="1287"/>
                  <a:pt x="1129" y="1330"/>
                  <a:pt x="1193" y="1373"/>
                </a:cubicBezTo>
                <a:lnTo>
                  <a:pt x="1406" y="1522"/>
                </a:lnTo>
                <a:cubicBezTo>
                  <a:pt x="1406" y="1522"/>
                  <a:pt x="1406" y="1522"/>
                  <a:pt x="1427" y="1543"/>
                </a:cubicBezTo>
                <a:cubicBezTo>
                  <a:pt x="1448" y="1522"/>
                  <a:pt x="1448" y="1522"/>
                  <a:pt x="1448" y="1522"/>
                </a:cubicBezTo>
                <a:cubicBezTo>
                  <a:pt x="1448" y="1522"/>
                  <a:pt x="1427" y="1500"/>
                  <a:pt x="1427" y="1479"/>
                </a:cubicBezTo>
                <a:cubicBezTo>
                  <a:pt x="1384" y="1437"/>
                  <a:pt x="1363" y="1394"/>
                  <a:pt x="1321" y="1351"/>
                </a:cubicBezTo>
                <a:cubicBezTo>
                  <a:pt x="1257" y="1266"/>
                  <a:pt x="1214" y="1181"/>
                  <a:pt x="1150" y="1117"/>
                </a:cubicBezTo>
                <a:cubicBezTo>
                  <a:pt x="1086" y="1032"/>
                  <a:pt x="1022" y="947"/>
                  <a:pt x="959" y="862"/>
                </a:cubicBezTo>
                <a:cubicBezTo>
                  <a:pt x="937" y="840"/>
                  <a:pt x="937" y="819"/>
                  <a:pt x="937" y="798"/>
                </a:cubicBezTo>
                <a:cubicBezTo>
                  <a:pt x="959" y="798"/>
                  <a:pt x="959" y="776"/>
                  <a:pt x="980" y="776"/>
                </a:cubicBezTo>
                <a:cubicBezTo>
                  <a:pt x="1022" y="712"/>
                  <a:pt x="1086" y="649"/>
                  <a:pt x="1129" y="585"/>
                </a:cubicBezTo>
                <a:cubicBezTo>
                  <a:pt x="1172" y="542"/>
                  <a:pt x="1214" y="478"/>
                  <a:pt x="1257" y="436"/>
                </a:cubicBezTo>
                <a:cubicBezTo>
                  <a:pt x="1321" y="350"/>
                  <a:pt x="1384" y="286"/>
                  <a:pt x="1448" y="201"/>
                </a:cubicBezTo>
                <a:cubicBezTo>
                  <a:pt x="1470" y="201"/>
                  <a:pt x="1491" y="180"/>
                  <a:pt x="1512" y="159"/>
                </a:cubicBezTo>
                <a:cubicBezTo>
                  <a:pt x="1512" y="137"/>
                  <a:pt x="1512" y="137"/>
                  <a:pt x="1512" y="137"/>
                </a:cubicBezTo>
                <a:cubicBezTo>
                  <a:pt x="1512" y="116"/>
                  <a:pt x="1512" y="116"/>
                  <a:pt x="1512" y="116"/>
                </a:cubicBezTo>
                <a:lnTo>
                  <a:pt x="1491" y="116"/>
                </a:lnTo>
                <a:cubicBezTo>
                  <a:pt x="1470" y="116"/>
                  <a:pt x="1448" y="137"/>
                  <a:pt x="1448" y="137"/>
                </a:cubicBezTo>
                <a:cubicBezTo>
                  <a:pt x="1363" y="180"/>
                  <a:pt x="1278" y="223"/>
                  <a:pt x="1193" y="286"/>
                </a:cubicBezTo>
                <a:cubicBezTo>
                  <a:pt x="1065" y="372"/>
                  <a:pt x="916" y="457"/>
                  <a:pt x="767" y="521"/>
                </a:cubicBezTo>
                <a:cubicBezTo>
                  <a:pt x="767" y="542"/>
                  <a:pt x="746" y="542"/>
                  <a:pt x="746" y="542"/>
                </a:cubicBezTo>
                <a:cubicBezTo>
                  <a:pt x="724" y="542"/>
                  <a:pt x="703" y="521"/>
                  <a:pt x="703" y="521"/>
                </a:cubicBezTo>
                <a:cubicBezTo>
                  <a:pt x="660" y="478"/>
                  <a:pt x="618" y="436"/>
                  <a:pt x="575" y="414"/>
                </a:cubicBezTo>
                <a:cubicBezTo>
                  <a:pt x="490" y="350"/>
                  <a:pt x="426" y="286"/>
                  <a:pt x="362" y="244"/>
                </a:cubicBezTo>
                <a:cubicBezTo>
                  <a:pt x="277" y="159"/>
                  <a:pt x="192" y="95"/>
                  <a:pt x="107" y="31"/>
                </a:cubicBezTo>
                <a:cubicBezTo>
                  <a:pt x="85" y="10"/>
                  <a:pt x="64" y="10"/>
                  <a:pt x="64" y="10"/>
                </a:cubicBezTo>
                <a:cubicBezTo>
                  <a:pt x="58" y="3"/>
                  <a:pt x="53" y="1"/>
                  <a:pt x="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39"/>
          <p:cNvSpPr/>
          <p:nvPr/>
        </p:nvSpPr>
        <p:spPr>
          <a:xfrm>
            <a:off x="4528569" y="740496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8" name="Google Shape;1598;p39"/>
          <p:cNvGrpSpPr/>
          <p:nvPr/>
        </p:nvGrpSpPr>
        <p:grpSpPr>
          <a:xfrm>
            <a:off x="3750602" y="682482"/>
            <a:ext cx="276760" cy="271622"/>
            <a:chOff x="3490002" y="196082"/>
            <a:chExt cx="276760" cy="271622"/>
          </a:xfrm>
        </p:grpSpPr>
        <p:sp>
          <p:nvSpPr>
            <p:cNvPr id="1599" name="Google Shape;1599;p39"/>
            <p:cNvSpPr/>
            <p:nvPr/>
          </p:nvSpPr>
          <p:spPr>
            <a:xfrm flipH="1">
              <a:off x="3490002" y="196082"/>
              <a:ext cx="276760" cy="27162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9"/>
            <p:cNvSpPr/>
            <p:nvPr/>
          </p:nvSpPr>
          <p:spPr>
            <a:xfrm flipH="1">
              <a:off x="3510030" y="211000"/>
              <a:ext cx="236705" cy="237619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1" name="Google Shape;1601;p39"/>
          <p:cNvSpPr/>
          <p:nvPr/>
        </p:nvSpPr>
        <p:spPr>
          <a:xfrm>
            <a:off x="4455006" y="4076983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39"/>
          <p:cNvGrpSpPr/>
          <p:nvPr/>
        </p:nvGrpSpPr>
        <p:grpSpPr>
          <a:xfrm>
            <a:off x="2642015" y="4378082"/>
            <a:ext cx="276760" cy="271622"/>
            <a:chOff x="3490002" y="196082"/>
            <a:chExt cx="276760" cy="271622"/>
          </a:xfrm>
        </p:grpSpPr>
        <p:sp>
          <p:nvSpPr>
            <p:cNvPr id="1603" name="Google Shape;1603;p39"/>
            <p:cNvSpPr/>
            <p:nvPr/>
          </p:nvSpPr>
          <p:spPr>
            <a:xfrm flipH="1">
              <a:off x="3490002" y="196082"/>
              <a:ext cx="276760" cy="27162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 flipH="1">
              <a:off x="3510030" y="211000"/>
              <a:ext cx="236705" cy="237619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43DDF61-EDD5-72C2-80EB-3BAFAFAF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177" y="3383127"/>
            <a:ext cx="3129552" cy="1760373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25FBC33-0929-B882-302A-AD3100BF1848}"/>
              </a:ext>
            </a:extLst>
          </p:cNvPr>
          <p:cNvSpPr txBox="1"/>
          <p:nvPr/>
        </p:nvSpPr>
        <p:spPr>
          <a:xfrm>
            <a:off x="568197" y="1234879"/>
            <a:ext cx="4927872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09630">
              <a:lnSpc>
                <a:spcPct val="150000"/>
              </a:lnSpc>
              <a:buClrTx/>
              <a:defRPr/>
            </a:pPr>
            <a:r>
              <a:rPr lang="vi-VN" sz="2000" dirty="0">
                <a:latin typeface="+mn-lt"/>
              </a:rPr>
              <a:t>Cho E và F lần lượt là trung điểm các cạnh AB và AC của tứ diện ABCD. Xác định vị trí tương đối của các đường thẳng BC, AD và EF với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 (BCD).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A0D765-38CF-6DD0-CA0B-6C18E0CDFC4F}"/>
              </a:ext>
            </a:extLst>
          </p:cNvPr>
          <p:cNvSpPr/>
          <p:nvPr/>
        </p:nvSpPr>
        <p:spPr>
          <a:xfrm>
            <a:off x="2642720" y="3116869"/>
            <a:ext cx="778826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ClrTx/>
              <a:buFontTx/>
              <a:buNone/>
              <a:defRPr/>
            </a:pPr>
            <a:r>
              <a:rPr lang="vi-VN" sz="2200" b="1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200" b="1" u="sng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244DB4-A826-D7B7-04AA-BD8C4292621F}"/>
              </a:ext>
            </a:extLst>
          </p:cNvPr>
          <p:cNvGrpSpPr/>
          <p:nvPr/>
        </p:nvGrpSpPr>
        <p:grpSpPr>
          <a:xfrm>
            <a:off x="3514828" y="327918"/>
            <a:ext cx="2114343" cy="739140"/>
            <a:chOff x="1624734" y="1360680"/>
            <a:chExt cx="5309466" cy="15697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D28A3F-BF9E-9E8E-CBC8-D310E8D521D0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19F0CA-3C75-2BE2-AB11-8EC342D4188E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5BFDDA-F350-5C83-4D70-B9D44DAD4E94}"/>
                  </a:ext>
                </a:extLst>
              </p:cNvPr>
              <p:cNvSpPr txBox="1"/>
              <p:nvPr/>
            </p:nvSpPr>
            <p:spPr>
              <a:xfrm>
                <a:off x="579060" y="3814023"/>
                <a:ext cx="5206306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0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d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d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i="1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𝐸𝐹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∕∕(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𝐵𝐶𝐷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5BFDDA-F350-5C83-4D70-B9D44DAD4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60" y="3814023"/>
                <a:ext cx="5206306" cy="496996"/>
              </a:xfrm>
              <a:prstGeom prst="rect">
                <a:avLst/>
              </a:prstGeom>
              <a:blipFill>
                <a:blip r:embed="rId3"/>
                <a:stretch>
                  <a:fillRect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984198F-B982-A1CC-3F8A-B77243AA6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745" y="1832573"/>
            <a:ext cx="2542110" cy="2513969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6" name="Google Shape;2706;p60"/>
          <p:cNvGrpSpPr/>
          <p:nvPr/>
        </p:nvGrpSpPr>
        <p:grpSpPr>
          <a:xfrm>
            <a:off x="6840659" y="1480392"/>
            <a:ext cx="1719569" cy="1701475"/>
            <a:chOff x="5450124" y="1018989"/>
            <a:chExt cx="3221136" cy="3173790"/>
          </a:xfrm>
        </p:grpSpPr>
        <p:grpSp>
          <p:nvGrpSpPr>
            <p:cNvPr id="2707" name="Google Shape;2707;p60"/>
            <p:cNvGrpSpPr/>
            <p:nvPr/>
          </p:nvGrpSpPr>
          <p:grpSpPr>
            <a:xfrm>
              <a:off x="5563524" y="1087989"/>
              <a:ext cx="3107736" cy="3104790"/>
              <a:chOff x="5450124" y="1018989"/>
              <a:chExt cx="3107736" cy="3104790"/>
            </a:xfrm>
          </p:grpSpPr>
          <p:sp>
            <p:nvSpPr>
              <p:cNvPr id="2708" name="Google Shape;2708;p60"/>
              <p:cNvSpPr/>
              <p:nvPr/>
            </p:nvSpPr>
            <p:spPr>
              <a:xfrm rot="8663647">
                <a:off x="6587155" y="1871013"/>
                <a:ext cx="1527663" cy="1517222"/>
              </a:xfrm>
              <a:custGeom>
                <a:avLst/>
                <a:gdLst/>
                <a:ahLst/>
                <a:cxnLst/>
                <a:rect l="l" t="t" r="r" b="b"/>
                <a:pathLst>
                  <a:path w="14485" h="14386" extrusionOk="0">
                    <a:moveTo>
                      <a:pt x="11783" y="704"/>
                    </a:moveTo>
                    <a:cubicBezTo>
                      <a:pt x="12027" y="704"/>
                      <a:pt x="12268" y="735"/>
                      <a:pt x="12516" y="760"/>
                    </a:cubicBezTo>
                    <a:cubicBezTo>
                      <a:pt x="12549" y="760"/>
                      <a:pt x="12582" y="771"/>
                      <a:pt x="12615" y="771"/>
                    </a:cubicBezTo>
                    <a:cubicBezTo>
                      <a:pt x="12625" y="770"/>
                      <a:pt x="12634" y="770"/>
                      <a:pt x="12644" y="770"/>
                    </a:cubicBezTo>
                    <a:cubicBezTo>
                      <a:pt x="12805" y="770"/>
                      <a:pt x="12929" y="854"/>
                      <a:pt x="13032" y="958"/>
                    </a:cubicBezTo>
                    <a:cubicBezTo>
                      <a:pt x="13230" y="1145"/>
                      <a:pt x="13450" y="1321"/>
                      <a:pt x="13648" y="1508"/>
                    </a:cubicBezTo>
                    <a:cubicBezTo>
                      <a:pt x="13703" y="1563"/>
                      <a:pt x="13769" y="1607"/>
                      <a:pt x="13791" y="1684"/>
                    </a:cubicBezTo>
                    <a:cubicBezTo>
                      <a:pt x="13791" y="1739"/>
                      <a:pt x="13747" y="1761"/>
                      <a:pt x="13703" y="1761"/>
                    </a:cubicBezTo>
                    <a:cubicBezTo>
                      <a:pt x="13659" y="1772"/>
                      <a:pt x="13615" y="1772"/>
                      <a:pt x="13571" y="1772"/>
                    </a:cubicBezTo>
                    <a:cubicBezTo>
                      <a:pt x="12670" y="1772"/>
                      <a:pt x="11801" y="1937"/>
                      <a:pt x="10943" y="2201"/>
                    </a:cubicBezTo>
                    <a:cubicBezTo>
                      <a:pt x="10338" y="2388"/>
                      <a:pt x="9755" y="2596"/>
                      <a:pt x="9183" y="2860"/>
                    </a:cubicBezTo>
                    <a:cubicBezTo>
                      <a:pt x="9029" y="2926"/>
                      <a:pt x="8876" y="3003"/>
                      <a:pt x="8711" y="3091"/>
                    </a:cubicBezTo>
                    <a:cubicBezTo>
                      <a:pt x="8590" y="3025"/>
                      <a:pt x="8513" y="2926"/>
                      <a:pt x="8425" y="2838"/>
                    </a:cubicBezTo>
                    <a:cubicBezTo>
                      <a:pt x="8216" y="2596"/>
                      <a:pt x="8018" y="2344"/>
                      <a:pt x="7820" y="2102"/>
                    </a:cubicBezTo>
                    <a:cubicBezTo>
                      <a:pt x="7809" y="2091"/>
                      <a:pt x="7798" y="2080"/>
                      <a:pt x="7787" y="2069"/>
                    </a:cubicBezTo>
                    <a:cubicBezTo>
                      <a:pt x="7732" y="1981"/>
                      <a:pt x="7743" y="1926"/>
                      <a:pt x="7820" y="1860"/>
                    </a:cubicBezTo>
                    <a:cubicBezTo>
                      <a:pt x="8051" y="1684"/>
                      <a:pt x="8304" y="1541"/>
                      <a:pt x="8568" y="1431"/>
                    </a:cubicBezTo>
                    <a:cubicBezTo>
                      <a:pt x="9095" y="1211"/>
                      <a:pt x="9645" y="1046"/>
                      <a:pt x="10195" y="914"/>
                    </a:cubicBezTo>
                    <a:cubicBezTo>
                      <a:pt x="10635" y="815"/>
                      <a:pt x="11086" y="749"/>
                      <a:pt x="11537" y="716"/>
                    </a:cubicBezTo>
                    <a:cubicBezTo>
                      <a:pt x="11619" y="708"/>
                      <a:pt x="11701" y="704"/>
                      <a:pt x="11783" y="704"/>
                    </a:cubicBezTo>
                    <a:close/>
                    <a:moveTo>
                      <a:pt x="10383" y="0"/>
                    </a:moveTo>
                    <a:cubicBezTo>
                      <a:pt x="9787" y="0"/>
                      <a:pt x="9199" y="77"/>
                      <a:pt x="8612" y="221"/>
                    </a:cubicBezTo>
                    <a:cubicBezTo>
                      <a:pt x="7842" y="408"/>
                      <a:pt x="7105" y="694"/>
                      <a:pt x="6434" y="1123"/>
                    </a:cubicBezTo>
                    <a:cubicBezTo>
                      <a:pt x="6038" y="1376"/>
                      <a:pt x="5631" y="1618"/>
                      <a:pt x="5235" y="1860"/>
                    </a:cubicBezTo>
                    <a:cubicBezTo>
                      <a:pt x="4664" y="2212"/>
                      <a:pt x="4125" y="2585"/>
                      <a:pt x="3586" y="2981"/>
                    </a:cubicBezTo>
                    <a:cubicBezTo>
                      <a:pt x="2717" y="3652"/>
                      <a:pt x="1991" y="4455"/>
                      <a:pt x="1364" y="5357"/>
                    </a:cubicBezTo>
                    <a:cubicBezTo>
                      <a:pt x="1123" y="5698"/>
                      <a:pt x="936" y="6061"/>
                      <a:pt x="804" y="6445"/>
                    </a:cubicBezTo>
                    <a:cubicBezTo>
                      <a:pt x="573" y="7094"/>
                      <a:pt x="375" y="7754"/>
                      <a:pt x="232" y="8425"/>
                    </a:cubicBezTo>
                    <a:cubicBezTo>
                      <a:pt x="89" y="9063"/>
                      <a:pt x="1" y="9712"/>
                      <a:pt x="12" y="10371"/>
                    </a:cubicBezTo>
                    <a:cubicBezTo>
                      <a:pt x="23" y="10844"/>
                      <a:pt x="56" y="11317"/>
                      <a:pt x="133" y="11790"/>
                    </a:cubicBezTo>
                    <a:cubicBezTo>
                      <a:pt x="166" y="11977"/>
                      <a:pt x="221" y="12142"/>
                      <a:pt x="342" y="12285"/>
                    </a:cubicBezTo>
                    <a:cubicBezTo>
                      <a:pt x="584" y="12571"/>
                      <a:pt x="804" y="12868"/>
                      <a:pt x="1057" y="13154"/>
                    </a:cubicBezTo>
                    <a:cubicBezTo>
                      <a:pt x="1353" y="13484"/>
                      <a:pt x="1661" y="13792"/>
                      <a:pt x="1958" y="14110"/>
                    </a:cubicBezTo>
                    <a:cubicBezTo>
                      <a:pt x="2046" y="14209"/>
                      <a:pt x="2123" y="14297"/>
                      <a:pt x="2210" y="14385"/>
                    </a:cubicBezTo>
                    <a:lnTo>
                      <a:pt x="2210" y="14385"/>
                    </a:lnTo>
                    <a:cubicBezTo>
                      <a:pt x="2226" y="14382"/>
                      <a:pt x="2235" y="14374"/>
                      <a:pt x="2244" y="14374"/>
                    </a:cubicBezTo>
                    <a:lnTo>
                      <a:pt x="2244" y="14253"/>
                    </a:lnTo>
                    <a:cubicBezTo>
                      <a:pt x="2244" y="13978"/>
                      <a:pt x="2244" y="13715"/>
                      <a:pt x="2244" y="13451"/>
                    </a:cubicBezTo>
                    <a:cubicBezTo>
                      <a:pt x="2244" y="13033"/>
                      <a:pt x="2277" y="12615"/>
                      <a:pt x="2343" y="12197"/>
                    </a:cubicBezTo>
                    <a:cubicBezTo>
                      <a:pt x="2464" y="11482"/>
                      <a:pt x="2662" y="10789"/>
                      <a:pt x="2948" y="10130"/>
                    </a:cubicBezTo>
                    <a:cubicBezTo>
                      <a:pt x="3421" y="9041"/>
                      <a:pt x="3993" y="8007"/>
                      <a:pt x="4763" y="7094"/>
                    </a:cubicBezTo>
                    <a:cubicBezTo>
                      <a:pt x="4906" y="6918"/>
                      <a:pt x="5049" y="6742"/>
                      <a:pt x="5191" y="6577"/>
                    </a:cubicBezTo>
                    <a:cubicBezTo>
                      <a:pt x="6071" y="5544"/>
                      <a:pt x="7094" y="4664"/>
                      <a:pt x="8271" y="3982"/>
                    </a:cubicBezTo>
                    <a:cubicBezTo>
                      <a:pt x="8788" y="3685"/>
                      <a:pt x="9315" y="3399"/>
                      <a:pt x="9843" y="3113"/>
                    </a:cubicBezTo>
                    <a:cubicBezTo>
                      <a:pt x="10294" y="2871"/>
                      <a:pt x="10767" y="2673"/>
                      <a:pt x="11251" y="2498"/>
                    </a:cubicBezTo>
                    <a:cubicBezTo>
                      <a:pt x="11944" y="2234"/>
                      <a:pt x="12648" y="2047"/>
                      <a:pt x="13373" y="1937"/>
                    </a:cubicBezTo>
                    <a:cubicBezTo>
                      <a:pt x="13703" y="1893"/>
                      <a:pt x="14022" y="1882"/>
                      <a:pt x="14352" y="1882"/>
                    </a:cubicBezTo>
                    <a:cubicBezTo>
                      <a:pt x="14370" y="1882"/>
                      <a:pt x="14389" y="1885"/>
                      <a:pt x="14408" y="1885"/>
                    </a:cubicBezTo>
                    <a:cubicBezTo>
                      <a:pt x="14437" y="1885"/>
                      <a:pt x="14464" y="1877"/>
                      <a:pt x="14484" y="1838"/>
                    </a:cubicBezTo>
                    <a:cubicBezTo>
                      <a:pt x="14462" y="1816"/>
                      <a:pt x="14429" y="1783"/>
                      <a:pt x="14407" y="1750"/>
                    </a:cubicBezTo>
                    <a:cubicBezTo>
                      <a:pt x="14121" y="1453"/>
                      <a:pt x="13813" y="1189"/>
                      <a:pt x="13494" y="947"/>
                    </a:cubicBezTo>
                    <a:cubicBezTo>
                      <a:pt x="13241" y="749"/>
                      <a:pt x="12977" y="573"/>
                      <a:pt x="12747" y="353"/>
                    </a:cubicBezTo>
                    <a:cubicBezTo>
                      <a:pt x="12692" y="298"/>
                      <a:pt x="12615" y="265"/>
                      <a:pt x="12549" y="232"/>
                    </a:cubicBezTo>
                    <a:cubicBezTo>
                      <a:pt x="12318" y="133"/>
                      <a:pt x="12087" y="67"/>
                      <a:pt x="11845" y="45"/>
                    </a:cubicBezTo>
                    <a:cubicBezTo>
                      <a:pt x="11394" y="1"/>
                      <a:pt x="10943" y="12"/>
                      <a:pt x="10503" y="1"/>
                    </a:cubicBezTo>
                    <a:cubicBezTo>
                      <a:pt x="10463" y="0"/>
                      <a:pt x="10423" y="0"/>
                      <a:pt x="10383" y="0"/>
                    </a:cubicBezTo>
                    <a:close/>
                    <a:moveTo>
                      <a:pt x="2210" y="14385"/>
                    </a:moveTo>
                    <a:cubicBezTo>
                      <a:pt x="2207" y="14385"/>
                      <a:pt x="2204" y="14385"/>
                      <a:pt x="2200" y="14385"/>
                    </a:cubicBezTo>
                    <a:lnTo>
                      <a:pt x="2211" y="14385"/>
                    </a:lnTo>
                    <a:cubicBezTo>
                      <a:pt x="2211" y="14385"/>
                      <a:pt x="2211" y="14385"/>
                      <a:pt x="2210" y="1438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60"/>
              <p:cNvSpPr/>
              <p:nvPr/>
            </p:nvSpPr>
            <p:spPr>
              <a:xfrm rot="8663647">
                <a:off x="6877390" y="1875210"/>
                <a:ext cx="1191229" cy="1395304"/>
              </a:xfrm>
              <a:custGeom>
                <a:avLst/>
                <a:gdLst/>
                <a:ahLst/>
                <a:cxnLst/>
                <a:rect l="l" t="t" r="r" b="b"/>
                <a:pathLst>
                  <a:path w="11295" h="13230" extrusionOk="0">
                    <a:moveTo>
                      <a:pt x="10019" y="0"/>
                    </a:moveTo>
                    <a:cubicBezTo>
                      <a:pt x="9491" y="0"/>
                      <a:pt x="8941" y="66"/>
                      <a:pt x="8359" y="209"/>
                    </a:cubicBezTo>
                    <a:cubicBezTo>
                      <a:pt x="7567" y="396"/>
                      <a:pt x="6885" y="682"/>
                      <a:pt x="6280" y="1067"/>
                    </a:cubicBezTo>
                    <a:cubicBezTo>
                      <a:pt x="6027" y="1232"/>
                      <a:pt x="5763" y="1386"/>
                      <a:pt x="5510" y="1551"/>
                    </a:cubicBezTo>
                    <a:cubicBezTo>
                      <a:pt x="5367" y="1628"/>
                      <a:pt x="5213" y="1716"/>
                      <a:pt x="5070" y="1804"/>
                    </a:cubicBezTo>
                    <a:cubicBezTo>
                      <a:pt x="4543" y="2134"/>
                      <a:pt x="3993" y="2507"/>
                      <a:pt x="3465" y="2914"/>
                    </a:cubicBezTo>
                    <a:cubicBezTo>
                      <a:pt x="2662" y="3519"/>
                      <a:pt x="1958" y="4267"/>
                      <a:pt x="1298" y="5213"/>
                    </a:cubicBezTo>
                    <a:cubicBezTo>
                      <a:pt x="1089" y="5521"/>
                      <a:pt x="913" y="5862"/>
                      <a:pt x="782" y="6224"/>
                    </a:cubicBezTo>
                    <a:cubicBezTo>
                      <a:pt x="540" y="6906"/>
                      <a:pt x="353" y="7544"/>
                      <a:pt x="221" y="8149"/>
                    </a:cubicBezTo>
                    <a:cubicBezTo>
                      <a:pt x="67" y="8875"/>
                      <a:pt x="1" y="9469"/>
                      <a:pt x="12" y="10018"/>
                    </a:cubicBezTo>
                    <a:cubicBezTo>
                      <a:pt x="23" y="10524"/>
                      <a:pt x="67" y="10975"/>
                      <a:pt x="133" y="11404"/>
                    </a:cubicBezTo>
                    <a:cubicBezTo>
                      <a:pt x="155" y="11536"/>
                      <a:pt x="199" y="11646"/>
                      <a:pt x="265" y="11723"/>
                    </a:cubicBezTo>
                    <a:cubicBezTo>
                      <a:pt x="353" y="11822"/>
                      <a:pt x="430" y="11932"/>
                      <a:pt x="518" y="12031"/>
                    </a:cubicBezTo>
                    <a:cubicBezTo>
                      <a:pt x="661" y="12218"/>
                      <a:pt x="815" y="12405"/>
                      <a:pt x="968" y="12581"/>
                    </a:cubicBezTo>
                    <a:cubicBezTo>
                      <a:pt x="1166" y="12801"/>
                      <a:pt x="1375" y="13021"/>
                      <a:pt x="1562" y="13230"/>
                    </a:cubicBezTo>
                    <a:lnTo>
                      <a:pt x="1562" y="13109"/>
                    </a:lnTo>
                    <a:cubicBezTo>
                      <a:pt x="1573" y="12625"/>
                      <a:pt x="1606" y="12207"/>
                      <a:pt x="1672" y="11800"/>
                    </a:cubicBezTo>
                    <a:cubicBezTo>
                      <a:pt x="1804" y="11041"/>
                      <a:pt x="2013" y="10326"/>
                      <a:pt x="2299" y="9656"/>
                    </a:cubicBezTo>
                    <a:cubicBezTo>
                      <a:pt x="2849" y="8391"/>
                      <a:pt x="3454" y="7368"/>
                      <a:pt x="4169" y="6532"/>
                    </a:cubicBezTo>
                    <a:cubicBezTo>
                      <a:pt x="4169" y="6532"/>
                      <a:pt x="4510" y="6114"/>
                      <a:pt x="4598" y="6016"/>
                    </a:cubicBezTo>
                    <a:cubicBezTo>
                      <a:pt x="5532" y="4916"/>
                      <a:pt x="6599" y="4025"/>
                      <a:pt x="7765" y="3343"/>
                    </a:cubicBezTo>
                    <a:cubicBezTo>
                      <a:pt x="7930" y="3255"/>
                      <a:pt x="8084" y="3156"/>
                      <a:pt x="8260" y="3068"/>
                    </a:cubicBezTo>
                    <a:lnTo>
                      <a:pt x="8205" y="3046"/>
                    </a:lnTo>
                    <a:cubicBezTo>
                      <a:pt x="8040" y="2947"/>
                      <a:pt x="7919" y="2815"/>
                      <a:pt x="7831" y="2705"/>
                    </a:cubicBezTo>
                    <a:cubicBezTo>
                      <a:pt x="7677" y="2540"/>
                      <a:pt x="7534" y="2364"/>
                      <a:pt x="7391" y="2189"/>
                    </a:cubicBezTo>
                    <a:lnTo>
                      <a:pt x="7215" y="1980"/>
                    </a:lnTo>
                    <a:cubicBezTo>
                      <a:pt x="7193" y="1947"/>
                      <a:pt x="7182" y="1936"/>
                      <a:pt x="7171" y="1914"/>
                    </a:cubicBezTo>
                    <a:cubicBezTo>
                      <a:pt x="7017" y="1683"/>
                      <a:pt x="7061" y="1419"/>
                      <a:pt x="7281" y="1254"/>
                    </a:cubicBezTo>
                    <a:cubicBezTo>
                      <a:pt x="7523" y="1056"/>
                      <a:pt x="7787" y="902"/>
                      <a:pt x="8106" y="770"/>
                    </a:cubicBezTo>
                    <a:cubicBezTo>
                      <a:pt x="8611" y="561"/>
                      <a:pt x="9161" y="385"/>
                      <a:pt x="9788" y="242"/>
                    </a:cubicBezTo>
                    <a:cubicBezTo>
                      <a:pt x="10228" y="143"/>
                      <a:pt x="10690" y="77"/>
                      <a:pt x="11174" y="33"/>
                    </a:cubicBezTo>
                    <a:cubicBezTo>
                      <a:pt x="11218" y="33"/>
                      <a:pt x="11251" y="22"/>
                      <a:pt x="11295" y="22"/>
                    </a:cubicBezTo>
                    <a:cubicBezTo>
                      <a:pt x="11064" y="11"/>
                      <a:pt x="10822" y="11"/>
                      <a:pt x="10580" y="11"/>
                    </a:cubicBezTo>
                    <a:cubicBezTo>
                      <a:pt x="10437" y="11"/>
                      <a:pt x="10294" y="11"/>
                      <a:pt x="10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60"/>
              <p:cNvSpPr/>
              <p:nvPr/>
            </p:nvSpPr>
            <p:spPr>
              <a:xfrm rot="8663647">
                <a:off x="5746972" y="1788103"/>
                <a:ext cx="1375582" cy="1377164"/>
              </a:xfrm>
              <a:custGeom>
                <a:avLst/>
                <a:gdLst/>
                <a:ahLst/>
                <a:cxnLst/>
                <a:rect l="l" t="t" r="r" b="b"/>
                <a:pathLst>
                  <a:path w="13043" h="13058" extrusionOk="0">
                    <a:moveTo>
                      <a:pt x="9688" y="1300"/>
                    </a:moveTo>
                    <a:cubicBezTo>
                      <a:pt x="9820" y="1300"/>
                      <a:pt x="9950" y="1312"/>
                      <a:pt x="10073" y="1337"/>
                    </a:cubicBezTo>
                    <a:cubicBezTo>
                      <a:pt x="10414" y="1392"/>
                      <a:pt x="10700" y="1546"/>
                      <a:pt x="10920" y="1810"/>
                    </a:cubicBezTo>
                    <a:cubicBezTo>
                      <a:pt x="11305" y="2250"/>
                      <a:pt x="11514" y="2767"/>
                      <a:pt x="11580" y="3338"/>
                    </a:cubicBezTo>
                    <a:cubicBezTo>
                      <a:pt x="11602" y="3569"/>
                      <a:pt x="11558" y="3789"/>
                      <a:pt x="11525" y="4009"/>
                    </a:cubicBezTo>
                    <a:cubicBezTo>
                      <a:pt x="11459" y="4383"/>
                      <a:pt x="11316" y="4746"/>
                      <a:pt x="11173" y="5098"/>
                    </a:cubicBezTo>
                    <a:cubicBezTo>
                      <a:pt x="10898" y="5758"/>
                      <a:pt x="10568" y="6385"/>
                      <a:pt x="10183" y="6990"/>
                    </a:cubicBezTo>
                    <a:cubicBezTo>
                      <a:pt x="9853" y="7528"/>
                      <a:pt x="9447" y="8023"/>
                      <a:pt x="9007" y="8485"/>
                    </a:cubicBezTo>
                    <a:cubicBezTo>
                      <a:pt x="8831" y="8683"/>
                      <a:pt x="8633" y="8870"/>
                      <a:pt x="8457" y="9057"/>
                    </a:cubicBezTo>
                    <a:cubicBezTo>
                      <a:pt x="7643" y="9904"/>
                      <a:pt x="6708" y="10597"/>
                      <a:pt x="5675" y="11135"/>
                    </a:cubicBezTo>
                    <a:cubicBezTo>
                      <a:pt x="5180" y="11388"/>
                      <a:pt x="4663" y="11553"/>
                      <a:pt x="4124" y="11652"/>
                    </a:cubicBezTo>
                    <a:cubicBezTo>
                      <a:pt x="3916" y="11687"/>
                      <a:pt x="3710" y="11704"/>
                      <a:pt x="3506" y="11704"/>
                    </a:cubicBezTo>
                    <a:cubicBezTo>
                      <a:pt x="3256" y="11704"/>
                      <a:pt x="3008" y="11679"/>
                      <a:pt x="2760" y="11630"/>
                    </a:cubicBezTo>
                    <a:cubicBezTo>
                      <a:pt x="2463" y="11575"/>
                      <a:pt x="2210" y="11432"/>
                      <a:pt x="2001" y="11212"/>
                    </a:cubicBezTo>
                    <a:cubicBezTo>
                      <a:pt x="1683" y="10882"/>
                      <a:pt x="1496" y="10498"/>
                      <a:pt x="1463" y="10036"/>
                    </a:cubicBezTo>
                    <a:cubicBezTo>
                      <a:pt x="1452" y="9882"/>
                      <a:pt x="1452" y="9717"/>
                      <a:pt x="1441" y="9563"/>
                    </a:cubicBezTo>
                    <a:cubicBezTo>
                      <a:pt x="1463" y="8826"/>
                      <a:pt x="1573" y="8122"/>
                      <a:pt x="1859" y="7451"/>
                    </a:cubicBezTo>
                    <a:cubicBezTo>
                      <a:pt x="1892" y="7352"/>
                      <a:pt x="1914" y="7253"/>
                      <a:pt x="1958" y="7165"/>
                    </a:cubicBezTo>
                    <a:cubicBezTo>
                      <a:pt x="2177" y="6770"/>
                      <a:pt x="2364" y="6352"/>
                      <a:pt x="2628" y="5989"/>
                    </a:cubicBezTo>
                    <a:cubicBezTo>
                      <a:pt x="3079" y="5373"/>
                      <a:pt x="3574" y="4823"/>
                      <a:pt x="4124" y="4306"/>
                    </a:cubicBezTo>
                    <a:cubicBezTo>
                      <a:pt x="4388" y="4053"/>
                      <a:pt x="4674" y="3833"/>
                      <a:pt x="4927" y="3580"/>
                    </a:cubicBezTo>
                    <a:cubicBezTo>
                      <a:pt x="5378" y="3130"/>
                      <a:pt x="5883" y="2745"/>
                      <a:pt x="6433" y="2426"/>
                    </a:cubicBezTo>
                    <a:cubicBezTo>
                      <a:pt x="7093" y="2041"/>
                      <a:pt x="7764" y="1700"/>
                      <a:pt x="8490" y="1480"/>
                    </a:cubicBezTo>
                    <a:cubicBezTo>
                      <a:pt x="8842" y="1381"/>
                      <a:pt x="9194" y="1304"/>
                      <a:pt x="9557" y="1304"/>
                    </a:cubicBezTo>
                    <a:cubicBezTo>
                      <a:pt x="9601" y="1301"/>
                      <a:pt x="9645" y="1300"/>
                      <a:pt x="9688" y="1300"/>
                    </a:cubicBezTo>
                    <a:close/>
                    <a:moveTo>
                      <a:pt x="10557" y="0"/>
                    </a:moveTo>
                    <a:cubicBezTo>
                      <a:pt x="10477" y="0"/>
                      <a:pt x="10396" y="3"/>
                      <a:pt x="10315" y="6"/>
                    </a:cubicBezTo>
                    <a:cubicBezTo>
                      <a:pt x="10227" y="17"/>
                      <a:pt x="10139" y="17"/>
                      <a:pt x="10051" y="28"/>
                    </a:cubicBezTo>
                    <a:cubicBezTo>
                      <a:pt x="9491" y="61"/>
                      <a:pt x="8930" y="182"/>
                      <a:pt x="8391" y="358"/>
                    </a:cubicBezTo>
                    <a:cubicBezTo>
                      <a:pt x="7940" y="512"/>
                      <a:pt x="7511" y="721"/>
                      <a:pt x="7082" y="941"/>
                    </a:cubicBezTo>
                    <a:cubicBezTo>
                      <a:pt x="6290" y="1359"/>
                      <a:pt x="5532" y="1832"/>
                      <a:pt x="4872" y="2448"/>
                    </a:cubicBezTo>
                    <a:cubicBezTo>
                      <a:pt x="4454" y="2833"/>
                      <a:pt x="4047" y="3229"/>
                      <a:pt x="3640" y="3624"/>
                    </a:cubicBezTo>
                    <a:cubicBezTo>
                      <a:pt x="3266" y="3998"/>
                      <a:pt x="2892" y="4394"/>
                      <a:pt x="2518" y="4768"/>
                    </a:cubicBezTo>
                    <a:cubicBezTo>
                      <a:pt x="2298" y="4988"/>
                      <a:pt x="2078" y="5197"/>
                      <a:pt x="1925" y="5472"/>
                    </a:cubicBezTo>
                    <a:cubicBezTo>
                      <a:pt x="1815" y="5692"/>
                      <a:pt x="1650" y="5879"/>
                      <a:pt x="1518" y="6088"/>
                    </a:cubicBezTo>
                    <a:cubicBezTo>
                      <a:pt x="1254" y="6506"/>
                      <a:pt x="990" y="6913"/>
                      <a:pt x="748" y="7341"/>
                    </a:cubicBezTo>
                    <a:cubicBezTo>
                      <a:pt x="341" y="8100"/>
                      <a:pt x="110" y="8914"/>
                      <a:pt x="33" y="9772"/>
                    </a:cubicBezTo>
                    <a:cubicBezTo>
                      <a:pt x="0" y="10146"/>
                      <a:pt x="11" y="10520"/>
                      <a:pt x="88" y="10893"/>
                    </a:cubicBezTo>
                    <a:cubicBezTo>
                      <a:pt x="187" y="11432"/>
                      <a:pt x="473" y="11883"/>
                      <a:pt x="825" y="12290"/>
                    </a:cubicBezTo>
                    <a:cubicBezTo>
                      <a:pt x="1067" y="12554"/>
                      <a:pt x="1375" y="12741"/>
                      <a:pt x="1716" y="12840"/>
                    </a:cubicBezTo>
                    <a:cubicBezTo>
                      <a:pt x="2056" y="12939"/>
                      <a:pt x="2397" y="12994"/>
                      <a:pt x="2760" y="13038"/>
                    </a:cubicBezTo>
                    <a:cubicBezTo>
                      <a:pt x="2900" y="13051"/>
                      <a:pt x="3039" y="13058"/>
                      <a:pt x="3178" y="13058"/>
                    </a:cubicBezTo>
                    <a:cubicBezTo>
                      <a:pt x="3611" y="13058"/>
                      <a:pt x="4043" y="12997"/>
                      <a:pt x="4476" y="12906"/>
                    </a:cubicBezTo>
                    <a:cubicBezTo>
                      <a:pt x="4982" y="12785"/>
                      <a:pt x="5466" y="12587"/>
                      <a:pt x="5916" y="12334"/>
                    </a:cubicBezTo>
                    <a:cubicBezTo>
                      <a:pt x="6587" y="11949"/>
                      <a:pt x="7225" y="11531"/>
                      <a:pt x="7819" y="11047"/>
                    </a:cubicBezTo>
                    <a:cubicBezTo>
                      <a:pt x="8369" y="10597"/>
                      <a:pt x="8908" y="10135"/>
                      <a:pt x="9447" y="9662"/>
                    </a:cubicBezTo>
                    <a:cubicBezTo>
                      <a:pt x="9798" y="9365"/>
                      <a:pt x="10128" y="9035"/>
                      <a:pt x="10425" y="8683"/>
                    </a:cubicBezTo>
                    <a:cubicBezTo>
                      <a:pt x="10898" y="8133"/>
                      <a:pt x="11338" y="7550"/>
                      <a:pt x="11745" y="6946"/>
                    </a:cubicBezTo>
                    <a:cubicBezTo>
                      <a:pt x="12284" y="6110"/>
                      <a:pt x="12669" y="5219"/>
                      <a:pt x="12900" y="4251"/>
                    </a:cubicBezTo>
                    <a:cubicBezTo>
                      <a:pt x="12988" y="3899"/>
                      <a:pt x="13032" y="3547"/>
                      <a:pt x="13043" y="3185"/>
                    </a:cubicBezTo>
                    <a:cubicBezTo>
                      <a:pt x="13043" y="2833"/>
                      <a:pt x="12999" y="2492"/>
                      <a:pt x="12922" y="2151"/>
                    </a:cubicBezTo>
                    <a:cubicBezTo>
                      <a:pt x="12801" y="1590"/>
                      <a:pt x="12581" y="1073"/>
                      <a:pt x="12218" y="611"/>
                    </a:cubicBezTo>
                    <a:cubicBezTo>
                      <a:pt x="12075" y="424"/>
                      <a:pt x="11888" y="281"/>
                      <a:pt x="11657" y="193"/>
                    </a:cubicBezTo>
                    <a:cubicBezTo>
                      <a:pt x="11303" y="48"/>
                      <a:pt x="10935" y="0"/>
                      <a:pt x="10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60"/>
              <p:cNvSpPr/>
              <p:nvPr/>
            </p:nvSpPr>
            <p:spPr>
              <a:xfrm rot="8663647">
                <a:off x="5781967" y="1824133"/>
                <a:ext cx="1304920" cy="1305975"/>
              </a:xfrm>
              <a:custGeom>
                <a:avLst/>
                <a:gdLst/>
                <a:ahLst/>
                <a:cxnLst/>
                <a:rect l="l" t="t" r="r" b="b"/>
                <a:pathLst>
                  <a:path w="12373" h="12383" extrusionOk="0">
                    <a:moveTo>
                      <a:pt x="9283" y="627"/>
                    </a:moveTo>
                    <a:cubicBezTo>
                      <a:pt x="9458" y="627"/>
                      <a:pt x="9634" y="638"/>
                      <a:pt x="9788" y="671"/>
                    </a:cubicBezTo>
                    <a:cubicBezTo>
                      <a:pt x="10206" y="737"/>
                      <a:pt x="10569" y="935"/>
                      <a:pt x="10844" y="1265"/>
                    </a:cubicBezTo>
                    <a:cubicBezTo>
                      <a:pt x="11262" y="1749"/>
                      <a:pt x="11504" y="2321"/>
                      <a:pt x="11581" y="2969"/>
                    </a:cubicBezTo>
                    <a:cubicBezTo>
                      <a:pt x="11603" y="3211"/>
                      <a:pt x="11570" y="3431"/>
                      <a:pt x="11537" y="3629"/>
                    </a:cubicBezTo>
                    <a:lnTo>
                      <a:pt x="11515" y="3728"/>
                    </a:lnTo>
                    <a:cubicBezTo>
                      <a:pt x="11449" y="4146"/>
                      <a:pt x="11295" y="4531"/>
                      <a:pt x="11152" y="4894"/>
                    </a:cubicBezTo>
                    <a:cubicBezTo>
                      <a:pt x="10877" y="5554"/>
                      <a:pt x="10536" y="6214"/>
                      <a:pt x="10140" y="6840"/>
                    </a:cubicBezTo>
                    <a:cubicBezTo>
                      <a:pt x="9810" y="7357"/>
                      <a:pt x="9414" y="7863"/>
                      <a:pt x="8920" y="8391"/>
                    </a:cubicBezTo>
                    <a:cubicBezTo>
                      <a:pt x="8766" y="8545"/>
                      <a:pt x="8612" y="8699"/>
                      <a:pt x="8458" y="8864"/>
                    </a:cubicBezTo>
                    <a:lnTo>
                      <a:pt x="8359" y="8963"/>
                    </a:lnTo>
                    <a:cubicBezTo>
                      <a:pt x="7523" y="9821"/>
                      <a:pt x="6555" y="10546"/>
                      <a:pt x="5489" y="11107"/>
                    </a:cubicBezTo>
                    <a:cubicBezTo>
                      <a:pt x="4983" y="11371"/>
                      <a:pt x="4422" y="11547"/>
                      <a:pt x="3839" y="11646"/>
                    </a:cubicBezTo>
                    <a:cubicBezTo>
                      <a:pt x="3608" y="11690"/>
                      <a:pt x="3366" y="11712"/>
                      <a:pt x="3135" y="11712"/>
                    </a:cubicBezTo>
                    <a:cubicBezTo>
                      <a:pt x="2882" y="11712"/>
                      <a:pt x="2618" y="11679"/>
                      <a:pt x="2354" y="11635"/>
                    </a:cubicBezTo>
                    <a:cubicBezTo>
                      <a:pt x="1991" y="11558"/>
                      <a:pt x="1683" y="11382"/>
                      <a:pt x="1420" y="11118"/>
                    </a:cubicBezTo>
                    <a:cubicBezTo>
                      <a:pt x="1024" y="10711"/>
                      <a:pt x="815" y="10250"/>
                      <a:pt x="782" y="9722"/>
                    </a:cubicBezTo>
                    <a:cubicBezTo>
                      <a:pt x="771" y="9612"/>
                      <a:pt x="771" y="9502"/>
                      <a:pt x="760" y="9392"/>
                    </a:cubicBezTo>
                    <a:lnTo>
                      <a:pt x="760" y="9238"/>
                    </a:lnTo>
                    <a:lnTo>
                      <a:pt x="760" y="9216"/>
                    </a:lnTo>
                    <a:cubicBezTo>
                      <a:pt x="782" y="8391"/>
                      <a:pt x="925" y="7654"/>
                      <a:pt x="1200" y="6983"/>
                    </a:cubicBezTo>
                    <a:cubicBezTo>
                      <a:pt x="1211" y="6961"/>
                      <a:pt x="1222" y="6928"/>
                      <a:pt x="1222" y="6906"/>
                    </a:cubicBezTo>
                    <a:cubicBezTo>
                      <a:pt x="1244" y="6840"/>
                      <a:pt x="1266" y="6752"/>
                      <a:pt x="1321" y="6665"/>
                    </a:cubicBezTo>
                    <a:cubicBezTo>
                      <a:pt x="1376" y="6555"/>
                      <a:pt x="1442" y="6445"/>
                      <a:pt x="1497" y="6335"/>
                    </a:cubicBezTo>
                    <a:cubicBezTo>
                      <a:pt x="1650" y="6038"/>
                      <a:pt x="1804" y="5741"/>
                      <a:pt x="2013" y="5455"/>
                    </a:cubicBezTo>
                    <a:cubicBezTo>
                      <a:pt x="2453" y="4861"/>
                      <a:pt x="2948" y="4289"/>
                      <a:pt x="3553" y="3728"/>
                    </a:cubicBezTo>
                    <a:cubicBezTo>
                      <a:pt x="3674" y="3607"/>
                      <a:pt x="3806" y="3497"/>
                      <a:pt x="3927" y="3387"/>
                    </a:cubicBezTo>
                    <a:cubicBezTo>
                      <a:pt x="4081" y="3255"/>
                      <a:pt x="4213" y="3134"/>
                      <a:pt x="4345" y="3002"/>
                    </a:cubicBezTo>
                    <a:cubicBezTo>
                      <a:pt x="4818" y="2541"/>
                      <a:pt x="5346" y="2145"/>
                      <a:pt x="5928" y="1804"/>
                    </a:cubicBezTo>
                    <a:cubicBezTo>
                      <a:pt x="6478" y="1474"/>
                      <a:pt x="7226" y="1078"/>
                      <a:pt x="8051" y="825"/>
                    </a:cubicBezTo>
                    <a:cubicBezTo>
                      <a:pt x="8458" y="704"/>
                      <a:pt x="8843" y="638"/>
                      <a:pt x="9206" y="627"/>
                    </a:cubicBezTo>
                    <a:close/>
                    <a:moveTo>
                      <a:pt x="10195" y="0"/>
                    </a:moveTo>
                    <a:cubicBezTo>
                      <a:pt x="10129" y="0"/>
                      <a:pt x="10063" y="11"/>
                      <a:pt x="9997" y="11"/>
                    </a:cubicBezTo>
                    <a:cubicBezTo>
                      <a:pt x="9997" y="11"/>
                      <a:pt x="9799" y="22"/>
                      <a:pt x="9744" y="33"/>
                    </a:cubicBezTo>
                    <a:cubicBezTo>
                      <a:pt x="9217" y="66"/>
                      <a:pt x="8678" y="165"/>
                      <a:pt x="8161" y="341"/>
                    </a:cubicBezTo>
                    <a:cubicBezTo>
                      <a:pt x="7710" y="495"/>
                      <a:pt x="7270" y="715"/>
                      <a:pt x="6907" y="902"/>
                    </a:cubicBezTo>
                    <a:cubicBezTo>
                      <a:pt x="5983" y="1397"/>
                      <a:pt x="5324" y="1837"/>
                      <a:pt x="4763" y="2354"/>
                    </a:cubicBezTo>
                    <a:cubicBezTo>
                      <a:pt x="4389" y="2706"/>
                      <a:pt x="4004" y="3079"/>
                      <a:pt x="3542" y="3530"/>
                    </a:cubicBezTo>
                    <a:cubicBezTo>
                      <a:pt x="3300" y="3761"/>
                      <a:pt x="3069" y="4003"/>
                      <a:pt x="2838" y="4245"/>
                    </a:cubicBezTo>
                    <a:cubicBezTo>
                      <a:pt x="2706" y="4388"/>
                      <a:pt x="2563" y="4531"/>
                      <a:pt x="2420" y="4674"/>
                    </a:cubicBezTo>
                    <a:lnTo>
                      <a:pt x="2343" y="4751"/>
                    </a:lnTo>
                    <a:cubicBezTo>
                      <a:pt x="2167" y="4938"/>
                      <a:pt x="1991" y="5103"/>
                      <a:pt x="1892" y="5301"/>
                    </a:cubicBezTo>
                    <a:cubicBezTo>
                      <a:pt x="1815" y="5444"/>
                      <a:pt x="1716" y="5576"/>
                      <a:pt x="1629" y="5697"/>
                    </a:cubicBezTo>
                    <a:cubicBezTo>
                      <a:pt x="1574" y="5774"/>
                      <a:pt x="1519" y="5851"/>
                      <a:pt x="1475" y="5928"/>
                    </a:cubicBezTo>
                    <a:lnTo>
                      <a:pt x="1310" y="6192"/>
                    </a:lnTo>
                    <a:cubicBezTo>
                      <a:pt x="1101" y="6511"/>
                      <a:pt x="892" y="6840"/>
                      <a:pt x="716" y="7170"/>
                    </a:cubicBezTo>
                    <a:cubicBezTo>
                      <a:pt x="342" y="7852"/>
                      <a:pt x="111" y="8622"/>
                      <a:pt x="34" y="9469"/>
                    </a:cubicBezTo>
                    <a:cubicBezTo>
                      <a:pt x="1" y="9832"/>
                      <a:pt x="23" y="10173"/>
                      <a:pt x="78" y="10492"/>
                    </a:cubicBezTo>
                    <a:cubicBezTo>
                      <a:pt x="166" y="10920"/>
                      <a:pt x="375" y="11305"/>
                      <a:pt x="749" y="11723"/>
                    </a:cubicBezTo>
                    <a:cubicBezTo>
                      <a:pt x="936" y="11943"/>
                      <a:pt x="1178" y="12086"/>
                      <a:pt x="1475" y="12174"/>
                    </a:cubicBezTo>
                    <a:cubicBezTo>
                      <a:pt x="1760" y="12262"/>
                      <a:pt x="2068" y="12317"/>
                      <a:pt x="2453" y="12361"/>
                    </a:cubicBezTo>
                    <a:cubicBezTo>
                      <a:pt x="2585" y="12372"/>
                      <a:pt x="2717" y="12383"/>
                      <a:pt x="2849" y="12383"/>
                    </a:cubicBezTo>
                    <a:cubicBezTo>
                      <a:pt x="3223" y="12383"/>
                      <a:pt x="3619" y="12328"/>
                      <a:pt x="4059" y="12229"/>
                    </a:cubicBezTo>
                    <a:cubicBezTo>
                      <a:pt x="4499" y="12141"/>
                      <a:pt x="4939" y="11965"/>
                      <a:pt x="5412" y="11701"/>
                    </a:cubicBezTo>
                    <a:cubicBezTo>
                      <a:pt x="6115" y="11305"/>
                      <a:pt x="6720" y="10898"/>
                      <a:pt x="7259" y="10448"/>
                    </a:cubicBezTo>
                    <a:cubicBezTo>
                      <a:pt x="7743" y="10063"/>
                      <a:pt x="8227" y="9645"/>
                      <a:pt x="8689" y="9249"/>
                    </a:cubicBezTo>
                    <a:lnTo>
                      <a:pt x="8887" y="9073"/>
                    </a:lnTo>
                    <a:cubicBezTo>
                      <a:pt x="9239" y="8776"/>
                      <a:pt x="9546" y="8457"/>
                      <a:pt x="9832" y="8127"/>
                    </a:cubicBezTo>
                    <a:cubicBezTo>
                      <a:pt x="10338" y="7533"/>
                      <a:pt x="10756" y="6972"/>
                      <a:pt x="11119" y="6423"/>
                    </a:cubicBezTo>
                    <a:cubicBezTo>
                      <a:pt x="11647" y="5620"/>
                      <a:pt x="12021" y="4751"/>
                      <a:pt x="12241" y="3838"/>
                    </a:cubicBezTo>
                    <a:cubicBezTo>
                      <a:pt x="12307" y="3530"/>
                      <a:pt x="12351" y="3189"/>
                      <a:pt x="12362" y="2849"/>
                    </a:cubicBezTo>
                    <a:cubicBezTo>
                      <a:pt x="12373" y="2574"/>
                      <a:pt x="12340" y="2277"/>
                      <a:pt x="12252" y="1892"/>
                    </a:cubicBezTo>
                    <a:cubicBezTo>
                      <a:pt x="12131" y="1353"/>
                      <a:pt x="11922" y="891"/>
                      <a:pt x="11614" y="495"/>
                    </a:cubicBezTo>
                    <a:cubicBezTo>
                      <a:pt x="11504" y="341"/>
                      <a:pt x="11361" y="242"/>
                      <a:pt x="11196" y="176"/>
                    </a:cubicBezTo>
                    <a:cubicBezTo>
                      <a:pt x="10899" y="55"/>
                      <a:pt x="10580" y="0"/>
                      <a:pt x="10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60"/>
              <p:cNvSpPr/>
              <p:nvPr/>
            </p:nvSpPr>
            <p:spPr>
              <a:xfrm rot="8663647">
                <a:off x="5785473" y="1756739"/>
                <a:ext cx="1527557" cy="1510578"/>
              </a:xfrm>
              <a:custGeom>
                <a:avLst/>
                <a:gdLst/>
                <a:ahLst/>
                <a:cxnLst/>
                <a:rect l="l" t="t" r="r" b="b"/>
                <a:pathLst>
                  <a:path w="14484" h="14323" extrusionOk="0">
                    <a:moveTo>
                      <a:pt x="11623" y="1"/>
                    </a:moveTo>
                    <a:cubicBezTo>
                      <a:pt x="11461" y="1"/>
                      <a:pt x="11300" y="9"/>
                      <a:pt x="11140" y="26"/>
                    </a:cubicBezTo>
                    <a:cubicBezTo>
                      <a:pt x="10393" y="81"/>
                      <a:pt x="9678" y="268"/>
                      <a:pt x="8985" y="554"/>
                    </a:cubicBezTo>
                    <a:cubicBezTo>
                      <a:pt x="7874" y="1005"/>
                      <a:pt x="6819" y="1554"/>
                      <a:pt x="5829" y="2236"/>
                    </a:cubicBezTo>
                    <a:cubicBezTo>
                      <a:pt x="5378" y="2544"/>
                      <a:pt x="4938" y="2863"/>
                      <a:pt x="4509" y="3182"/>
                    </a:cubicBezTo>
                    <a:cubicBezTo>
                      <a:pt x="3783" y="3732"/>
                      <a:pt x="3168" y="4392"/>
                      <a:pt x="2662" y="5139"/>
                    </a:cubicBezTo>
                    <a:cubicBezTo>
                      <a:pt x="2508" y="5359"/>
                      <a:pt x="2365" y="5568"/>
                      <a:pt x="2211" y="5777"/>
                    </a:cubicBezTo>
                    <a:cubicBezTo>
                      <a:pt x="1683" y="6503"/>
                      <a:pt x="1254" y="7273"/>
                      <a:pt x="891" y="8087"/>
                    </a:cubicBezTo>
                    <a:cubicBezTo>
                      <a:pt x="649" y="8614"/>
                      <a:pt x="462" y="9153"/>
                      <a:pt x="385" y="9736"/>
                    </a:cubicBezTo>
                    <a:cubicBezTo>
                      <a:pt x="352" y="9978"/>
                      <a:pt x="286" y="10209"/>
                      <a:pt x="187" y="10440"/>
                    </a:cubicBezTo>
                    <a:cubicBezTo>
                      <a:pt x="165" y="10495"/>
                      <a:pt x="154" y="10550"/>
                      <a:pt x="143" y="10605"/>
                    </a:cubicBezTo>
                    <a:cubicBezTo>
                      <a:pt x="11" y="11265"/>
                      <a:pt x="0" y="11925"/>
                      <a:pt x="176" y="12573"/>
                    </a:cubicBezTo>
                    <a:cubicBezTo>
                      <a:pt x="363" y="13233"/>
                      <a:pt x="726" y="13739"/>
                      <a:pt x="1342" y="14069"/>
                    </a:cubicBezTo>
                    <a:cubicBezTo>
                      <a:pt x="1639" y="14234"/>
                      <a:pt x="1969" y="14311"/>
                      <a:pt x="2310" y="14322"/>
                    </a:cubicBezTo>
                    <a:cubicBezTo>
                      <a:pt x="2332" y="14322"/>
                      <a:pt x="2354" y="14323"/>
                      <a:pt x="2376" y="14323"/>
                    </a:cubicBezTo>
                    <a:cubicBezTo>
                      <a:pt x="2432" y="14323"/>
                      <a:pt x="2489" y="14317"/>
                      <a:pt x="2552" y="14278"/>
                    </a:cubicBezTo>
                    <a:cubicBezTo>
                      <a:pt x="2519" y="14245"/>
                      <a:pt x="2497" y="14223"/>
                      <a:pt x="2464" y="14201"/>
                    </a:cubicBezTo>
                    <a:cubicBezTo>
                      <a:pt x="2068" y="13893"/>
                      <a:pt x="1771" y="13497"/>
                      <a:pt x="1551" y="13035"/>
                    </a:cubicBezTo>
                    <a:cubicBezTo>
                      <a:pt x="1452" y="12815"/>
                      <a:pt x="1386" y="12573"/>
                      <a:pt x="1353" y="12332"/>
                    </a:cubicBezTo>
                    <a:cubicBezTo>
                      <a:pt x="1276" y="11848"/>
                      <a:pt x="1287" y="11364"/>
                      <a:pt x="1364" y="10891"/>
                    </a:cubicBezTo>
                    <a:cubicBezTo>
                      <a:pt x="1496" y="10044"/>
                      <a:pt x="1771" y="9241"/>
                      <a:pt x="2222" y="8505"/>
                    </a:cubicBezTo>
                    <a:cubicBezTo>
                      <a:pt x="2508" y="8021"/>
                      <a:pt x="2816" y="7548"/>
                      <a:pt x="3135" y="7086"/>
                    </a:cubicBezTo>
                    <a:cubicBezTo>
                      <a:pt x="3168" y="7042"/>
                      <a:pt x="3201" y="7009"/>
                      <a:pt x="3212" y="6954"/>
                    </a:cubicBezTo>
                    <a:cubicBezTo>
                      <a:pt x="3245" y="6833"/>
                      <a:pt x="3333" y="6745"/>
                      <a:pt x="3409" y="6657"/>
                    </a:cubicBezTo>
                    <a:cubicBezTo>
                      <a:pt x="3618" y="6437"/>
                      <a:pt x="3827" y="6228"/>
                      <a:pt x="4036" y="6019"/>
                    </a:cubicBezTo>
                    <a:cubicBezTo>
                      <a:pt x="4674" y="5348"/>
                      <a:pt x="5323" y="4700"/>
                      <a:pt x="5994" y="4062"/>
                    </a:cubicBezTo>
                    <a:cubicBezTo>
                      <a:pt x="6434" y="3644"/>
                      <a:pt x="6907" y="3270"/>
                      <a:pt x="7423" y="2951"/>
                    </a:cubicBezTo>
                    <a:cubicBezTo>
                      <a:pt x="7940" y="2621"/>
                      <a:pt x="8468" y="2335"/>
                      <a:pt x="9018" y="2071"/>
                    </a:cubicBezTo>
                    <a:cubicBezTo>
                      <a:pt x="9909" y="1642"/>
                      <a:pt x="10855" y="1444"/>
                      <a:pt x="11833" y="1400"/>
                    </a:cubicBezTo>
                    <a:cubicBezTo>
                      <a:pt x="11872" y="1399"/>
                      <a:pt x="11910" y="1398"/>
                      <a:pt x="11948" y="1398"/>
                    </a:cubicBezTo>
                    <a:cubicBezTo>
                      <a:pt x="12204" y="1398"/>
                      <a:pt x="12452" y="1429"/>
                      <a:pt x="12691" y="1477"/>
                    </a:cubicBezTo>
                    <a:cubicBezTo>
                      <a:pt x="12955" y="1543"/>
                      <a:pt x="13197" y="1620"/>
                      <a:pt x="13417" y="1763"/>
                    </a:cubicBezTo>
                    <a:cubicBezTo>
                      <a:pt x="13582" y="1873"/>
                      <a:pt x="13703" y="2027"/>
                      <a:pt x="13813" y="2192"/>
                    </a:cubicBezTo>
                    <a:cubicBezTo>
                      <a:pt x="14044" y="2500"/>
                      <a:pt x="14220" y="2841"/>
                      <a:pt x="14330" y="3204"/>
                    </a:cubicBezTo>
                    <a:cubicBezTo>
                      <a:pt x="14341" y="3248"/>
                      <a:pt x="14352" y="3292"/>
                      <a:pt x="14407" y="3303"/>
                    </a:cubicBezTo>
                    <a:cubicBezTo>
                      <a:pt x="14462" y="3116"/>
                      <a:pt x="14484" y="2929"/>
                      <a:pt x="14473" y="2742"/>
                    </a:cubicBezTo>
                    <a:cubicBezTo>
                      <a:pt x="14451" y="2225"/>
                      <a:pt x="14330" y="1730"/>
                      <a:pt x="14044" y="1290"/>
                    </a:cubicBezTo>
                    <a:cubicBezTo>
                      <a:pt x="13780" y="906"/>
                      <a:pt x="13439" y="576"/>
                      <a:pt x="13032" y="323"/>
                    </a:cubicBezTo>
                    <a:cubicBezTo>
                      <a:pt x="12845" y="213"/>
                      <a:pt x="12647" y="125"/>
                      <a:pt x="12438" y="81"/>
                    </a:cubicBezTo>
                    <a:cubicBezTo>
                      <a:pt x="12169" y="26"/>
                      <a:pt x="11895" y="1"/>
                      <a:pt x="11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60"/>
              <p:cNvSpPr/>
              <p:nvPr/>
            </p:nvSpPr>
            <p:spPr>
              <a:xfrm rot="8663647">
                <a:off x="5847929" y="1799650"/>
                <a:ext cx="1430108" cy="1423252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3495" extrusionOk="0">
                    <a:moveTo>
                      <a:pt x="11239" y="1"/>
                    </a:moveTo>
                    <a:cubicBezTo>
                      <a:pt x="11107" y="1"/>
                      <a:pt x="10964" y="1"/>
                      <a:pt x="10821" y="12"/>
                    </a:cubicBezTo>
                    <a:cubicBezTo>
                      <a:pt x="10140" y="67"/>
                      <a:pt x="9447" y="243"/>
                      <a:pt x="8765" y="518"/>
                    </a:cubicBezTo>
                    <a:cubicBezTo>
                      <a:pt x="7588" y="1001"/>
                      <a:pt x="6577" y="1551"/>
                      <a:pt x="5664" y="2167"/>
                    </a:cubicBezTo>
                    <a:cubicBezTo>
                      <a:pt x="5268" y="2442"/>
                      <a:pt x="4861" y="2739"/>
                      <a:pt x="4366" y="3113"/>
                    </a:cubicBezTo>
                    <a:cubicBezTo>
                      <a:pt x="3673" y="3641"/>
                      <a:pt x="3079" y="4268"/>
                      <a:pt x="2585" y="4993"/>
                    </a:cubicBezTo>
                    <a:cubicBezTo>
                      <a:pt x="2442" y="5213"/>
                      <a:pt x="2288" y="5433"/>
                      <a:pt x="2134" y="5642"/>
                    </a:cubicBezTo>
                    <a:cubicBezTo>
                      <a:pt x="1650" y="6291"/>
                      <a:pt x="1232" y="7028"/>
                      <a:pt x="847" y="7875"/>
                    </a:cubicBezTo>
                    <a:cubicBezTo>
                      <a:pt x="583" y="8446"/>
                      <a:pt x="440" y="8941"/>
                      <a:pt x="363" y="9436"/>
                    </a:cubicBezTo>
                    <a:cubicBezTo>
                      <a:pt x="319" y="9755"/>
                      <a:pt x="253" y="10008"/>
                      <a:pt x="143" y="10239"/>
                    </a:cubicBezTo>
                    <a:cubicBezTo>
                      <a:pt x="143" y="10250"/>
                      <a:pt x="132" y="10305"/>
                      <a:pt x="121" y="10327"/>
                    </a:cubicBezTo>
                    <a:cubicBezTo>
                      <a:pt x="0" y="10998"/>
                      <a:pt x="11" y="11592"/>
                      <a:pt x="154" y="12141"/>
                    </a:cubicBezTo>
                    <a:cubicBezTo>
                      <a:pt x="319" y="12735"/>
                      <a:pt x="638" y="13153"/>
                      <a:pt x="1144" y="13428"/>
                    </a:cubicBezTo>
                    <a:cubicBezTo>
                      <a:pt x="1194" y="13448"/>
                      <a:pt x="1234" y="13468"/>
                      <a:pt x="1282" y="13488"/>
                    </a:cubicBezTo>
                    <a:lnTo>
                      <a:pt x="1282" y="13488"/>
                    </a:lnTo>
                    <a:cubicBezTo>
                      <a:pt x="1141" y="13291"/>
                      <a:pt x="1011" y="13074"/>
                      <a:pt x="891" y="12834"/>
                    </a:cubicBezTo>
                    <a:cubicBezTo>
                      <a:pt x="781" y="12603"/>
                      <a:pt x="704" y="12339"/>
                      <a:pt x="660" y="12043"/>
                    </a:cubicBezTo>
                    <a:cubicBezTo>
                      <a:pt x="583" y="11548"/>
                      <a:pt x="583" y="11042"/>
                      <a:pt x="671" y="10492"/>
                    </a:cubicBezTo>
                    <a:cubicBezTo>
                      <a:pt x="814" y="9579"/>
                      <a:pt x="1122" y="8732"/>
                      <a:pt x="1573" y="7985"/>
                    </a:cubicBezTo>
                    <a:cubicBezTo>
                      <a:pt x="1837" y="7545"/>
                      <a:pt x="2134" y="7083"/>
                      <a:pt x="2497" y="6544"/>
                    </a:cubicBezTo>
                    <a:cubicBezTo>
                      <a:pt x="2508" y="6533"/>
                      <a:pt x="2530" y="6511"/>
                      <a:pt x="2541" y="6500"/>
                    </a:cubicBezTo>
                    <a:lnTo>
                      <a:pt x="2541" y="6489"/>
                    </a:lnTo>
                    <a:cubicBezTo>
                      <a:pt x="2596" y="6302"/>
                      <a:pt x="2717" y="6181"/>
                      <a:pt x="2805" y="6093"/>
                    </a:cubicBezTo>
                    <a:lnTo>
                      <a:pt x="2816" y="6071"/>
                    </a:lnTo>
                    <a:cubicBezTo>
                      <a:pt x="2926" y="5950"/>
                      <a:pt x="3046" y="5840"/>
                      <a:pt x="3156" y="5719"/>
                    </a:cubicBezTo>
                    <a:cubicBezTo>
                      <a:pt x="3244" y="5631"/>
                      <a:pt x="3343" y="5532"/>
                      <a:pt x="3431" y="5433"/>
                    </a:cubicBezTo>
                    <a:cubicBezTo>
                      <a:pt x="4146" y="4696"/>
                      <a:pt x="4795" y="4048"/>
                      <a:pt x="5411" y="3476"/>
                    </a:cubicBezTo>
                    <a:cubicBezTo>
                      <a:pt x="5873" y="3025"/>
                      <a:pt x="6379" y="2640"/>
                      <a:pt x="6896" y="2310"/>
                    </a:cubicBezTo>
                    <a:cubicBezTo>
                      <a:pt x="7379" y="2002"/>
                      <a:pt x="7907" y="1716"/>
                      <a:pt x="8512" y="1419"/>
                    </a:cubicBezTo>
                    <a:cubicBezTo>
                      <a:pt x="9414" y="990"/>
                      <a:pt x="10382" y="759"/>
                      <a:pt x="11470" y="715"/>
                    </a:cubicBezTo>
                    <a:lnTo>
                      <a:pt x="11613" y="715"/>
                    </a:lnTo>
                    <a:cubicBezTo>
                      <a:pt x="11888" y="715"/>
                      <a:pt x="12152" y="748"/>
                      <a:pt x="12416" y="803"/>
                    </a:cubicBezTo>
                    <a:cubicBezTo>
                      <a:pt x="12757" y="880"/>
                      <a:pt x="13021" y="990"/>
                      <a:pt x="13252" y="1144"/>
                    </a:cubicBezTo>
                    <a:cubicBezTo>
                      <a:pt x="13373" y="1221"/>
                      <a:pt x="13472" y="1320"/>
                      <a:pt x="13560" y="1419"/>
                    </a:cubicBezTo>
                    <a:cubicBezTo>
                      <a:pt x="13516" y="1320"/>
                      <a:pt x="13461" y="1221"/>
                      <a:pt x="13406" y="1133"/>
                    </a:cubicBezTo>
                    <a:cubicBezTo>
                      <a:pt x="13175" y="792"/>
                      <a:pt x="12867" y="496"/>
                      <a:pt x="12504" y="265"/>
                    </a:cubicBezTo>
                    <a:cubicBezTo>
                      <a:pt x="12350" y="177"/>
                      <a:pt x="12185" y="111"/>
                      <a:pt x="12009" y="78"/>
                    </a:cubicBezTo>
                    <a:cubicBezTo>
                      <a:pt x="11767" y="23"/>
                      <a:pt x="11514" y="1"/>
                      <a:pt x="11239" y="1"/>
                    </a:cubicBezTo>
                    <a:close/>
                    <a:moveTo>
                      <a:pt x="1282" y="13488"/>
                    </a:moveTo>
                    <a:cubicBezTo>
                      <a:pt x="1284" y="13490"/>
                      <a:pt x="1285" y="13492"/>
                      <a:pt x="1287" y="13494"/>
                    </a:cubicBezTo>
                    <a:lnTo>
                      <a:pt x="1298" y="13494"/>
                    </a:lnTo>
                    <a:cubicBezTo>
                      <a:pt x="1293" y="13492"/>
                      <a:pt x="1287" y="13490"/>
                      <a:pt x="1282" y="134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60"/>
              <p:cNvSpPr/>
              <p:nvPr/>
            </p:nvSpPr>
            <p:spPr>
              <a:xfrm rot="8663647">
                <a:off x="5966035" y="1799555"/>
                <a:ext cx="1518276" cy="1501824"/>
              </a:xfrm>
              <a:custGeom>
                <a:avLst/>
                <a:gdLst/>
                <a:ahLst/>
                <a:cxnLst/>
                <a:rect l="l" t="t" r="r" b="b"/>
                <a:pathLst>
                  <a:path w="14396" h="14240" extrusionOk="0">
                    <a:moveTo>
                      <a:pt x="11845" y="1"/>
                    </a:moveTo>
                    <a:cubicBezTo>
                      <a:pt x="11670" y="1"/>
                      <a:pt x="11493" y="15"/>
                      <a:pt x="11317" y="42"/>
                    </a:cubicBezTo>
                    <a:cubicBezTo>
                      <a:pt x="10877" y="108"/>
                      <a:pt x="10459" y="218"/>
                      <a:pt x="10041" y="361"/>
                    </a:cubicBezTo>
                    <a:cubicBezTo>
                      <a:pt x="8457" y="889"/>
                      <a:pt x="6995" y="1659"/>
                      <a:pt x="5631" y="2626"/>
                    </a:cubicBezTo>
                    <a:cubicBezTo>
                      <a:pt x="4488" y="3440"/>
                      <a:pt x="3443" y="4364"/>
                      <a:pt x="2486" y="5387"/>
                    </a:cubicBezTo>
                    <a:cubicBezTo>
                      <a:pt x="2057" y="5838"/>
                      <a:pt x="1683" y="6321"/>
                      <a:pt x="1342" y="6838"/>
                    </a:cubicBezTo>
                    <a:cubicBezTo>
                      <a:pt x="913" y="7487"/>
                      <a:pt x="584" y="8180"/>
                      <a:pt x="386" y="8928"/>
                    </a:cubicBezTo>
                    <a:cubicBezTo>
                      <a:pt x="221" y="9566"/>
                      <a:pt x="111" y="10214"/>
                      <a:pt x="56" y="10863"/>
                    </a:cubicBezTo>
                    <a:cubicBezTo>
                      <a:pt x="23" y="11402"/>
                      <a:pt x="1" y="11930"/>
                      <a:pt x="67" y="12469"/>
                    </a:cubicBezTo>
                    <a:cubicBezTo>
                      <a:pt x="100" y="12711"/>
                      <a:pt x="133" y="12953"/>
                      <a:pt x="166" y="13195"/>
                    </a:cubicBezTo>
                    <a:cubicBezTo>
                      <a:pt x="177" y="13327"/>
                      <a:pt x="221" y="13426"/>
                      <a:pt x="331" y="13514"/>
                    </a:cubicBezTo>
                    <a:cubicBezTo>
                      <a:pt x="496" y="13634"/>
                      <a:pt x="649" y="13777"/>
                      <a:pt x="814" y="13909"/>
                    </a:cubicBezTo>
                    <a:cubicBezTo>
                      <a:pt x="946" y="14019"/>
                      <a:pt x="1089" y="14118"/>
                      <a:pt x="1265" y="14239"/>
                    </a:cubicBezTo>
                    <a:cubicBezTo>
                      <a:pt x="1254" y="14162"/>
                      <a:pt x="1254" y="14151"/>
                      <a:pt x="1243" y="14129"/>
                    </a:cubicBezTo>
                    <a:cubicBezTo>
                      <a:pt x="1045" y="13580"/>
                      <a:pt x="990" y="13019"/>
                      <a:pt x="1034" y="12447"/>
                    </a:cubicBezTo>
                    <a:cubicBezTo>
                      <a:pt x="1056" y="12128"/>
                      <a:pt x="1089" y="11809"/>
                      <a:pt x="1199" y="11512"/>
                    </a:cubicBezTo>
                    <a:cubicBezTo>
                      <a:pt x="1265" y="11358"/>
                      <a:pt x="1309" y="11193"/>
                      <a:pt x="1331" y="11039"/>
                    </a:cubicBezTo>
                    <a:cubicBezTo>
                      <a:pt x="1397" y="10687"/>
                      <a:pt x="1463" y="10335"/>
                      <a:pt x="1573" y="10005"/>
                    </a:cubicBezTo>
                    <a:cubicBezTo>
                      <a:pt x="1859" y="9181"/>
                      <a:pt x="2244" y="8400"/>
                      <a:pt x="2706" y="7674"/>
                    </a:cubicBezTo>
                    <a:cubicBezTo>
                      <a:pt x="3058" y="7124"/>
                      <a:pt x="3443" y="6596"/>
                      <a:pt x="3817" y="6068"/>
                    </a:cubicBezTo>
                    <a:cubicBezTo>
                      <a:pt x="4224" y="5486"/>
                      <a:pt x="4707" y="4980"/>
                      <a:pt x="5257" y="4529"/>
                    </a:cubicBezTo>
                    <a:cubicBezTo>
                      <a:pt x="6412" y="3594"/>
                      <a:pt x="7633" y="2769"/>
                      <a:pt x="8974" y="2132"/>
                    </a:cubicBezTo>
                    <a:cubicBezTo>
                      <a:pt x="9535" y="1868"/>
                      <a:pt x="10096" y="1604"/>
                      <a:pt x="10690" y="1417"/>
                    </a:cubicBezTo>
                    <a:cubicBezTo>
                      <a:pt x="11332" y="1225"/>
                      <a:pt x="11990" y="1100"/>
                      <a:pt x="12658" y="1100"/>
                    </a:cubicBezTo>
                    <a:cubicBezTo>
                      <a:pt x="12757" y="1100"/>
                      <a:pt x="12856" y="1103"/>
                      <a:pt x="12955" y="1109"/>
                    </a:cubicBezTo>
                    <a:cubicBezTo>
                      <a:pt x="13296" y="1120"/>
                      <a:pt x="13648" y="1164"/>
                      <a:pt x="13967" y="1318"/>
                    </a:cubicBezTo>
                    <a:cubicBezTo>
                      <a:pt x="14088" y="1373"/>
                      <a:pt x="14198" y="1450"/>
                      <a:pt x="14319" y="1516"/>
                    </a:cubicBezTo>
                    <a:cubicBezTo>
                      <a:pt x="14334" y="1521"/>
                      <a:pt x="14346" y="1526"/>
                      <a:pt x="14358" y="1526"/>
                    </a:cubicBezTo>
                    <a:cubicBezTo>
                      <a:pt x="14372" y="1526"/>
                      <a:pt x="14384" y="1518"/>
                      <a:pt x="14396" y="1494"/>
                    </a:cubicBezTo>
                    <a:cubicBezTo>
                      <a:pt x="14198" y="1230"/>
                      <a:pt x="14011" y="966"/>
                      <a:pt x="13780" y="724"/>
                    </a:cubicBezTo>
                    <a:cubicBezTo>
                      <a:pt x="13725" y="669"/>
                      <a:pt x="13659" y="614"/>
                      <a:pt x="13593" y="570"/>
                    </a:cubicBezTo>
                    <a:cubicBezTo>
                      <a:pt x="13406" y="471"/>
                      <a:pt x="13219" y="361"/>
                      <a:pt x="13021" y="262"/>
                    </a:cubicBezTo>
                    <a:cubicBezTo>
                      <a:pt x="12646" y="78"/>
                      <a:pt x="12248" y="1"/>
                      <a:pt x="11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60"/>
              <p:cNvSpPr/>
              <p:nvPr/>
            </p:nvSpPr>
            <p:spPr>
              <a:xfrm rot="8663647">
                <a:off x="6091376" y="1860971"/>
                <a:ext cx="1366407" cy="1375688"/>
              </a:xfrm>
              <a:custGeom>
                <a:avLst/>
                <a:gdLst/>
                <a:ahLst/>
                <a:cxnLst/>
                <a:rect l="l" t="t" r="r" b="b"/>
                <a:pathLst>
                  <a:path w="12956" h="13044" extrusionOk="0">
                    <a:moveTo>
                      <a:pt x="11504" y="1"/>
                    </a:moveTo>
                    <a:cubicBezTo>
                      <a:pt x="11350" y="1"/>
                      <a:pt x="11196" y="12"/>
                      <a:pt x="11031" y="45"/>
                    </a:cubicBezTo>
                    <a:cubicBezTo>
                      <a:pt x="10646" y="100"/>
                      <a:pt x="10250" y="199"/>
                      <a:pt x="9810" y="342"/>
                    </a:cubicBezTo>
                    <a:cubicBezTo>
                      <a:pt x="8292" y="859"/>
                      <a:pt x="6841" y="1607"/>
                      <a:pt x="5488" y="2563"/>
                    </a:cubicBezTo>
                    <a:cubicBezTo>
                      <a:pt x="4399" y="3333"/>
                      <a:pt x="3366" y="4257"/>
                      <a:pt x="2398" y="5291"/>
                    </a:cubicBezTo>
                    <a:cubicBezTo>
                      <a:pt x="2002" y="5708"/>
                      <a:pt x="1628" y="6181"/>
                      <a:pt x="1298" y="6687"/>
                    </a:cubicBezTo>
                    <a:cubicBezTo>
                      <a:pt x="869" y="7325"/>
                      <a:pt x="561" y="7996"/>
                      <a:pt x="385" y="8678"/>
                    </a:cubicBezTo>
                    <a:cubicBezTo>
                      <a:pt x="221" y="9305"/>
                      <a:pt x="111" y="9942"/>
                      <a:pt x="67" y="10558"/>
                    </a:cubicBezTo>
                    <a:cubicBezTo>
                      <a:pt x="34" y="11075"/>
                      <a:pt x="1" y="11581"/>
                      <a:pt x="78" y="12087"/>
                    </a:cubicBezTo>
                    <a:cubicBezTo>
                      <a:pt x="111" y="12329"/>
                      <a:pt x="144" y="12571"/>
                      <a:pt x="166" y="12813"/>
                    </a:cubicBezTo>
                    <a:cubicBezTo>
                      <a:pt x="177" y="12879"/>
                      <a:pt x="188" y="12890"/>
                      <a:pt x="210" y="12901"/>
                    </a:cubicBezTo>
                    <a:cubicBezTo>
                      <a:pt x="265" y="12945"/>
                      <a:pt x="319" y="12989"/>
                      <a:pt x="385" y="13044"/>
                    </a:cubicBezTo>
                    <a:cubicBezTo>
                      <a:pt x="341" y="12736"/>
                      <a:pt x="330" y="12406"/>
                      <a:pt x="352" y="12087"/>
                    </a:cubicBezTo>
                    <a:cubicBezTo>
                      <a:pt x="385" y="11746"/>
                      <a:pt x="418" y="11394"/>
                      <a:pt x="550" y="11053"/>
                    </a:cubicBezTo>
                    <a:cubicBezTo>
                      <a:pt x="605" y="10921"/>
                      <a:pt x="638" y="10789"/>
                      <a:pt x="671" y="10646"/>
                    </a:cubicBezTo>
                    <a:cubicBezTo>
                      <a:pt x="726" y="10294"/>
                      <a:pt x="792" y="9920"/>
                      <a:pt x="924" y="9557"/>
                    </a:cubicBezTo>
                    <a:cubicBezTo>
                      <a:pt x="1210" y="8722"/>
                      <a:pt x="1606" y="7908"/>
                      <a:pt x="2090" y="7160"/>
                    </a:cubicBezTo>
                    <a:cubicBezTo>
                      <a:pt x="2376" y="6709"/>
                      <a:pt x="2684" y="6269"/>
                      <a:pt x="2992" y="5840"/>
                    </a:cubicBezTo>
                    <a:lnTo>
                      <a:pt x="3201" y="5544"/>
                    </a:lnTo>
                    <a:cubicBezTo>
                      <a:pt x="3619" y="4950"/>
                      <a:pt x="4125" y="4400"/>
                      <a:pt x="4707" y="3927"/>
                    </a:cubicBezTo>
                    <a:cubicBezTo>
                      <a:pt x="5983" y="2893"/>
                      <a:pt x="7215" y="2101"/>
                      <a:pt x="8501" y="1486"/>
                    </a:cubicBezTo>
                    <a:cubicBezTo>
                      <a:pt x="9084" y="1211"/>
                      <a:pt x="9656" y="947"/>
                      <a:pt x="10261" y="760"/>
                    </a:cubicBezTo>
                    <a:cubicBezTo>
                      <a:pt x="10998" y="529"/>
                      <a:pt x="11680" y="419"/>
                      <a:pt x="12339" y="419"/>
                    </a:cubicBezTo>
                    <a:cubicBezTo>
                      <a:pt x="12438" y="419"/>
                      <a:pt x="12537" y="430"/>
                      <a:pt x="12636" y="430"/>
                    </a:cubicBezTo>
                    <a:cubicBezTo>
                      <a:pt x="12735" y="441"/>
                      <a:pt x="12845" y="441"/>
                      <a:pt x="12955" y="452"/>
                    </a:cubicBezTo>
                    <a:cubicBezTo>
                      <a:pt x="12823" y="375"/>
                      <a:pt x="12680" y="298"/>
                      <a:pt x="12548" y="232"/>
                    </a:cubicBezTo>
                    <a:cubicBezTo>
                      <a:pt x="12218" y="78"/>
                      <a:pt x="11878" y="1"/>
                      <a:pt x="115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60"/>
              <p:cNvSpPr/>
              <p:nvPr/>
            </p:nvSpPr>
            <p:spPr>
              <a:xfrm rot="8663647">
                <a:off x="7017754" y="2065564"/>
                <a:ext cx="1278132" cy="1243223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11788" extrusionOk="0">
                    <a:moveTo>
                      <a:pt x="9420" y="0"/>
                    </a:moveTo>
                    <a:cubicBezTo>
                      <a:pt x="8930" y="0"/>
                      <a:pt x="8453" y="65"/>
                      <a:pt x="7984" y="218"/>
                    </a:cubicBezTo>
                    <a:cubicBezTo>
                      <a:pt x="7170" y="471"/>
                      <a:pt x="6400" y="856"/>
                      <a:pt x="5686" y="1340"/>
                    </a:cubicBezTo>
                    <a:cubicBezTo>
                      <a:pt x="5257" y="1615"/>
                      <a:pt x="4839" y="1923"/>
                      <a:pt x="4421" y="2209"/>
                    </a:cubicBezTo>
                    <a:cubicBezTo>
                      <a:pt x="3618" y="2759"/>
                      <a:pt x="2947" y="3440"/>
                      <a:pt x="2331" y="4177"/>
                    </a:cubicBezTo>
                    <a:cubicBezTo>
                      <a:pt x="1804" y="4793"/>
                      <a:pt x="1397" y="5475"/>
                      <a:pt x="1023" y="6190"/>
                    </a:cubicBezTo>
                    <a:cubicBezTo>
                      <a:pt x="726" y="6751"/>
                      <a:pt x="484" y="7333"/>
                      <a:pt x="319" y="7949"/>
                    </a:cubicBezTo>
                    <a:cubicBezTo>
                      <a:pt x="187" y="8422"/>
                      <a:pt x="110" y="8906"/>
                      <a:pt x="55" y="9401"/>
                    </a:cubicBezTo>
                    <a:cubicBezTo>
                      <a:pt x="0" y="9973"/>
                      <a:pt x="66" y="10534"/>
                      <a:pt x="242" y="11083"/>
                    </a:cubicBezTo>
                    <a:cubicBezTo>
                      <a:pt x="330" y="11358"/>
                      <a:pt x="506" y="11567"/>
                      <a:pt x="759" y="11787"/>
                    </a:cubicBezTo>
                    <a:lnTo>
                      <a:pt x="759" y="11776"/>
                    </a:lnTo>
                    <a:cubicBezTo>
                      <a:pt x="759" y="11677"/>
                      <a:pt x="759" y="11611"/>
                      <a:pt x="748" y="11545"/>
                    </a:cubicBezTo>
                    <a:cubicBezTo>
                      <a:pt x="715" y="10996"/>
                      <a:pt x="737" y="10457"/>
                      <a:pt x="825" y="9907"/>
                    </a:cubicBezTo>
                    <a:cubicBezTo>
                      <a:pt x="979" y="8972"/>
                      <a:pt x="1232" y="8070"/>
                      <a:pt x="1551" y="7180"/>
                    </a:cubicBezTo>
                    <a:cubicBezTo>
                      <a:pt x="1672" y="6861"/>
                      <a:pt x="1815" y="6564"/>
                      <a:pt x="1991" y="6289"/>
                    </a:cubicBezTo>
                    <a:cubicBezTo>
                      <a:pt x="2474" y="5574"/>
                      <a:pt x="3002" y="4914"/>
                      <a:pt x="3629" y="4331"/>
                    </a:cubicBezTo>
                    <a:cubicBezTo>
                      <a:pt x="4113" y="3891"/>
                      <a:pt x="4641" y="3495"/>
                      <a:pt x="5180" y="3122"/>
                    </a:cubicBezTo>
                    <a:cubicBezTo>
                      <a:pt x="5884" y="2649"/>
                      <a:pt x="6609" y="2231"/>
                      <a:pt x="7324" y="1780"/>
                    </a:cubicBezTo>
                    <a:cubicBezTo>
                      <a:pt x="7874" y="1439"/>
                      <a:pt x="8457" y="1197"/>
                      <a:pt x="9062" y="1021"/>
                    </a:cubicBezTo>
                    <a:cubicBezTo>
                      <a:pt x="9772" y="818"/>
                      <a:pt x="10491" y="700"/>
                      <a:pt x="11228" y="700"/>
                    </a:cubicBezTo>
                    <a:cubicBezTo>
                      <a:pt x="11290" y="700"/>
                      <a:pt x="11353" y="701"/>
                      <a:pt x="11415" y="702"/>
                    </a:cubicBezTo>
                    <a:cubicBezTo>
                      <a:pt x="11602" y="713"/>
                      <a:pt x="11789" y="713"/>
                      <a:pt x="11976" y="713"/>
                    </a:cubicBezTo>
                    <a:cubicBezTo>
                      <a:pt x="12009" y="713"/>
                      <a:pt x="12042" y="702"/>
                      <a:pt x="12119" y="702"/>
                    </a:cubicBezTo>
                    <a:cubicBezTo>
                      <a:pt x="11888" y="482"/>
                      <a:pt x="11712" y="262"/>
                      <a:pt x="11437" y="163"/>
                    </a:cubicBezTo>
                    <a:cubicBezTo>
                      <a:pt x="11360" y="141"/>
                      <a:pt x="11283" y="119"/>
                      <a:pt x="11206" y="108"/>
                    </a:cubicBezTo>
                    <a:cubicBezTo>
                      <a:pt x="11052" y="86"/>
                      <a:pt x="10887" y="75"/>
                      <a:pt x="10733" y="64"/>
                    </a:cubicBezTo>
                    <a:cubicBezTo>
                      <a:pt x="10403" y="42"/>
                      <a:pt x="10073" y="31"/>
                      <a:pt x="9744" y="9"/>
                    </a:cubicBezTo>
                    <a:cubicBezTo>
                      <a:pt x="9635" y="3"/>
                      <a:pt x="9527" y="0"/>
                      <a:pt x="94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60"/>
              <p:cNvSpPr/>
              <p:nvPr/>
            </p:nvSpPr>
            <p:spPr>
              <a:xfrm rot="8663647">
                <a:off x="7168089" y="2658332"/>
                <a:ext cx="321352" cy="310911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2948" extrusionOk="0">
                    <a:moveTo>
                      <a:pt x="946" y="0"/>
                    </a:moveTo>
                    <a:cubicBezTo>
                      <a:pt x="671" y="132"/>
                      <a:pt x="99" y="561"/>
                      <a:pt x="0" y="704"/>
                    </a:cubicBezTo>
                    <a:cubicBezTo>
                      <a:pt x="308" y="1111"/>
                      <a:pt x="1870" y="2771"/>
                      <a:pt x="2122" y="2947"/>
                    </a:cubicBezTo>
                    <a:cubicBezTo>
                      <a:pt x="2419" y="2727"/>
                      <a:pt x="2727" y="2496"/>
                      <a:pt x="3046" y="2254"/>
                    </a:cubicBezTo>
                    <a:cubicBezTo>
                      <a:pt x="2342" y="1485"/>
                      <a:pt x="1639" y="737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60"/>
              <p:cNvSpPr/>
              <p:nvPr/>
            </p:nvSpPr>
            <p:spPr>
              <a:xfrm rot="8663647">
                <a:off x="7126252" y="2794090"/>
                <a:ext cx="315552" cy="294670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2794" extrusionOk="0">
                    <a:moveTo>
                      <a:pt x="957" y="0"/>
                    </a:moveTo>
                    <a:cubicBezTo>
                      <a:pt x="705" y="110"/>
                      <a:pt x="144" y="451"/>
                      <a:pt x="1" y="583"/>
                    </a:cubicBezTo>
                    <a:cubicBezTo>
                      <a:pt x="34" y="627"/>
                      <a:pt x="78" y="682"/>
                      <a:pt x="122" y="726"/>
                    </a:cubicBezTo>
                    <a:cubicBezTo>
                      <a:pt x="463" y="1100"/>
                      <a:pt x="804" y="1474"/>
                      <a:pt x="1144" y="1837"/>
                    </a:cubicBezTo>
                    <a:cubicBezTo>
                      <a:pt x="1408" y="2112"/>
                      <a:pt x="1672" y="2398"/>
                      <a:pt x="1936" y="2672"/>
                    </a:cubicBezTo>
                    <a:cubicBezTo>
                      <a:pt x="1991" y="2727"/>
                      <a:pt x="2035" y="2793"/>
                      <a:pt x="2134" y="2793"/>
                    </a:cubicBezTo>
                    <a:cubicBezTo>
                      <a:pt x="2409" y="2617"/>
                      <a:pt x="2695" y="2431"/>
                      <a:pt x="2981" y="2244"/>
                    </a:cubicBezTo>
                    <a:cubicBezTo>
                      <a:pt x="2981" y="2233"/>
                      <a:pt x="2981" y="2233"/>
                      <a:pt x="2992" y="2222"/>
                    </a:cubicBezTo>
                    <a:cubicBezTo>
                      <a:pt x="2992" y="2222"/>
                      <a:pt x="2992" y="2211"/>
                      <a:pt x="2992" y="2200"/>
                    </a:cubicBezTo>
                    <a:cubicBezTo>
                      <a:pt x="2981" y="2189"/>
                      <a:pt x="2970" y="2167"/>
                      <a:pt x="2959" y="2145"/>
                    </a:cubicBezTo>
                    <a:cubicBezTo>
                      <a:pt x="2310" y="1441"/>
                      <a:pt x="1650" y="726"/>
                      <a:pt x="1001" y="11"/>
                    </a:cubicBezTo>
                    <a:lnTo>
                      <a:pt x="979" y="11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60"/>
              <p:cNvSpPr/>
              <p:nvPr/>
            </p:nvSpPr>
            <p:spPr>
              <a:xfrm rot="8663647">
                <a:off x="7076402" y="2916958"/>
                <a:ext cx="308591" cy="286549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2717" extrusionOk="0">
                    <a:moveTo>
                      <a:pt x="935" y="0"/>
                    </a:moveTo>
                    <a:cubicBezTo>
                      <a:pt x="836" y="55"/>
                      <a:pt x="726" y="110"/>
                      <a:pt x="627" y="154"/>
                    </a:cubicBezTo>
                    <a:cubicBezTo>
                      <a:pt x="517" y="209"/>
                      <a:pt x="407" y="264"/>
                      <a:pt x="308" y="330"/>
                    </a:cubicBezTo>
                    <a:cubicBezTo>
                      <a:pt x="209" y="385"/>
                      <a:pt x="99" y="418"/>
                      <a:pt x="0" y="506"/>
                    </a:cubicBezTo>
                    <a:cubicBezTo>
                      <a:pt x="66" y="572"/>
                      <a:pt x="110" y="627"/>
                      <a:pt x="154" y="682"/>
                    </a:cubicBezTo>
                    <a:cubicBezTo>
                      <a:pt x="429" y="979"/>
                      <a:pt x="704" y="1276"/>
                      <a:pt x="968" y="1573"/>
                    </a:cubicBezTo>
                    <a:cubicBezTo>
                      <a:pt x="1276" y="1903"/>
                      <a:pt x="1573" y="2233"/>
                      <a:pt x="1881" y="2563"/>
                    </a:cubicBezTo>
                    <a:cubicBezTo>
                      <a:pt x="1925" y="2618"/>
                      <a:pt x="1969" y="2684"/>
                      <a:pt x="2057" y="2717"/>
                    </a:cubicBezTo>
                    <a:cubicBezTo>
                      <a:pt x="2332" y="2552"/>
                      <a:pt x="2618" y="2398"/>
                      <a:pt x="2904" y="2233"/>
                    </a:cubicBezTo>
                    <a:cubicBezTo>
                      <a:pt x="2915" y="2222"/>
                      <a:pt x="2915" y="2211"/>
                      <a:pt x="2926" y="2189"/>
                    </a:cubicBezTo>
                    <a:cubicBezTo>
                      <a:pt x="2530" y="1716"/>
                      <a:pt x="2123" y="1243"/>
                      <a:pt x="1716" y="770"/>
                    </a:cubicBezTo>
                    <a:cubicBezTo>
                      <a:pt x="1474" y="495"/>
                      <a:pt x="1221" y="253"/>
                      <a:pt x="9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60"/>
              <p:cNvSpPr/>
              <p:nvPr/>
            </p:nvSpPr>
            <p:spPr>
              <a:xfrm rot="8663647">
                <a:off x="7216744" y="2541681"/>
                <a:ext cx="295830" cy="301736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61" extrusionOk="0">
                    <a:moveTo>
                      <a:pt x="693" y="1"/>
                    </a:moveTo>
                    <a:cubicBezTo>
                      <a:pt x="451" y="177"/>
                      <a:pt x="121" y="485"/>
                      <a:pt x="0" y="650"/>
                    </a:cubicBezTo>
                    <a:cubicBezTo>
                      <a:pt x="33" y="694"/>
                      <a:pt x="66" y="749"/>
                      <a:pt x="110" y="793"/>
                    </a:cubicBezTo>
                    <a:cubicBezTo>
                      <a:pt x="781" y="1474"/>
                      <a:pt x="1408" y="2200"/>
                      <a:pt x="2134" y="2849"/>
                    </a:cubicBezTo>
                    <a:lnTo>
                      <a:pt x="2134" y="2860"/>
                    </a:lnTo>
                    <a:cubicBezTo>
                      <a:pt x="2365" y="2662"/>
                      <a:pt x="2574" y="2486"/>
                      <a:pt x="2783" y="2310"/>
                    </a:cubicBezTo>
                    <a:cubicBezTo>
                      <a:pt x="2794" y="2299"/>
                      <a:pt x="2794" y="2277"/>
                      <a:pt x="2805" y="2255"/>
                    </a:cubicBezTo>
                    <a:cubicBezTo>
                      <a:pt x="2761" y="2211"/>
                      <a:pt x="2706" y="2156"/>
                      <a:pt x="2662" y="2101"/>
                    </a:cubicBezTo>
                    <a:cubicBezTo>
                      <a:pt x="2024" y="1452"/>
                      <a:pt x="1386" y="793"/>
                      <a:pt x="792" y="100"/>
                    </a:cubicBezTo>
                    <a:cubicBezTo>
                      <a:pt x="759" y="67"/>
                      <a:pt x="726" y="34"/>
                      <a:pt x="6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60"/>
              <p:cNvSpPr/>
              <p:nvPr/>
            </p:nvSpPr>
            <p:spPr>
              <a:xfrm rot="8663647">
                <a:off x="7024534" y="3031982"/>
                <a:ext cx="299310" cy="277268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2629" extrusionOk="0">
                    <a:moveTo>
                      <a:pt x="990" y="0"/>
                    </a:moveTo>
                    <a:cubicBezTo>
                      <a:pt x="748" y="66"/>
                      <a:pt x="187" y="308"/>
                      <a:pt x="0" y="440"/>
                    </a:cubicBezTo>
                    <a:cubicBezTo>
                      <a:pt x="33" y="473"/>
                      <a:pt x="55" y="506"/>
                      <a:pt x="88" y="539"/>
                    </a:cubicBezTo>
                    <a:cubicBezTo>
                      <a:pt x="198" y="638"/>
                      <a:pt x="308" y="748"/>
                      <a:pt x="407" y="847"/>
                    </a:cubicBezTo>
                    <a:cubicBezTo>
                      <a:pt x="759" y="1199"/>
                      <a:pt x="1078" y="1584"/>
                      <a:pt x="1397" y="1969"/>
                    </a:cubicBezTo>
                    <a:cubicBezTo>
                      <a:pt x="1562" y="2156"/>
                      <a:pt x="1727" y="2343"/>
                      <a:pt x="1892" y="2530"/>
                    </a:cubicBezTo>
                    <a:cubicBezTo>
                      <a:pt x="1925" y="2574"/>
                      <a:pt x="1969" y="2596"/>
                      <a:pt x="2002" y="2629"/>
                    </a:cubicBezTo>
                    <a:cubicBezTo>
                      <a:pt x="2288" y="2486"/>
                      <a:pt x="2563" y="2365"/>
                      <a:pt x="2837" y="2233"/>
                    </a:cubicBezTo>
                    <a:cubicBezTo>
                      <a:pt x="2815" y="2200"/>
                      <a:pt x="2804" y="2167"/>
                      <a:pt x="2793" y="2145"/>
                    </a:cubicBezTo>
                    <a:cubicBezTo>
                      <a:pt x="2211" y="1441"/>
                      <a:pt x="1628" y="737"/>
                      <a:pt x="1045" y="33"/>
                    </a:cubicBezTo>
                    <a:cubicBezTo>
                      <a:pt x="1023" y="22"/>
                      <a:pt x="1012" y="11"/>
                      <a:pt x="9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60"/>
              <p:cNvSpPr/>
              <p:nvPr/>
            </p:nvSpPr>
            <p:spPr>
              <a:xfrm rot="8663647">
                <a:off x="7240210" y="2441920"/>
                <a:ext cx="285389" cy="291189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61" extrusionOk="0">
                    <a:moveTo>
                      <a:pt x="561" y="1"/>
                    </a:moveTo>
                    <a:cubicBezTo>
                      <a:pt x="385" y="133"/>
                      <a:pt x="88" y="451"/>
                      <a:pt x="0" y="605"/>
                    </a:cubicBezTo>
                    <a:cubicBezTo>
                      <a:pt x="22" y="649"/>
                      <a:pt x="55" y="682"/>
                      <a:pt x="88" y="726"/>
                    </a:cubicBezTo>
                    <a:cubicBezTo>
                      <a:pt x="682" y="1441"/>
                      <a:pt x="1342" y="2101"/>
                      <a:pt x="2024" y="2728"/>
                    </a:cubicBezTo>
                    <a:cubicBezTo>
                      <a:pt x="2046" y="2739"/>
                      <a:pt x="2079" y="2750"/>
                      <a:pt x="2101" y="2761"/>
                    </a:cubicBezTo>
                    <a:cubicBezTo>
                      <a:pt x="2299" y="2574"/>
                      <a:pt x="2497" y="2387"/>
                      <a:pt x="2706" y="2189"/>
                    </a:cubicBezTo>
                    <a:cubicBezTo>
                      <a:pt x="1936" y="1485"/>
                      <a:pt x="1276" y="715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60"/>
              <p:cNvSpPr/>
              <p:nvPr/>
            </p:nvSpPr>
            <p:spPr>
              <a:xfrm rot="8663647">
                <a:off x="7268101" y="2259689"/>
                <a:ext cx="275053" cy="274948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07" extrusionOk="0">
                    <a:moveTo>
                      <a:pt x="496" y="0"/>
                    </a:moveTo>
                    <a:cubicBezTo>
                      <a:pt x="353" y="121"/>
                      <a:pt x="133" y="418"/>
                      <a:pt x="1" y="660"/>
                    </a:cubicBezTo>
                    <a:cubicBezTo>
                      <a:pt x="100" y="770"/>
                      <a:pt x="188" y="880"/>
                      <a:pt x="287" y="968"/>
                    </a:cubicBezTo>
                    <a:cubicBezTo>
                      <a:pt x="847" y="1496"/>
                      <a:pt x="1419" y="2013"/>
                      <a:pt x="1991" y="2530"/>
                    </a:cubicBezTo>
                    <a:cubicBezTo>
                      <a:pt x="2024" y="2563"/>
                      <a:pt x="2057" y="2585"/>
                      <a:pt x="2101" y="2607"/>
                    </a:cubicBezTo>
                    <a:cubicBezTo>
                      <a:pt x="2266" y="2409"/>
                      <a:pt x="2431" y="2222"/>
                      <a:pt x="2607" y="2024"/>
                    </a:cubicBezTo>
                    <a:cubicBezTo>
                      <a:pt x="1914" y="1331"/>
                      <a:pt x="1221" y="649"/>
                      <a:pt x="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60"/>
              <p:cNvSpPr/>
              <p:nvPr/>
            </p:nvSpPr>
            <p:spPr>
              <a:xfrm rot="8663647">
                <a:off x="6977375" y="3134560"/>
                <a:ext cx="270413" cy="26450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508" extrusionOk="0">
                    <a:moveTo>
                      <a:pt x="804" y="1"/>
                    </a:moveTo>
                    <a:lnTo>
                      <a:pt x="804" y="12"/>
                    </a:lnTo>
                    <a:cubicBezTo>
                      <a:pt x="529" y="89"/>
                      <a:pt x="265" y="144"/>
                      <a:pt x="1" y="275"/>
                    </a:cubicBezTo>
                    <a:cubicBezTo>
                      <a:pt x="45" y="341"/>
                      <a:pt x="78" y="385"/>
                      <a:pt x="111" y="429"/>
                    </a:cubicBezTo>
                    <a:cubicBezTo>
                      <a:pt x="683" y="1111"/>
                      <a:pt x="1255" y="1804"/>
                      <a:pt x="1826" y="2486"/>
                    </a:cubicBezTo>
                    <a:cubicBezTo>
                      <a:pt x="1826" y="2497"/>
                      <a:pt x="1837" y="2497"/>
                      <a:pt x="1848" y="2497"/>
                    </a:cubicBezTo>
                    <a:cubicBezTo>
                      <a:pt x="1848" y="2497"/>
                      <a:pt x="1859" y="2497"/>
                      <a:pt x="1870" y="2508"/>
                    </a:cubicBezTo>
                    <a:cubicBezTo>
                      <a:pt x="2068" y="2420"/>
                      <a:pt x="2277" y="2343"/>
                      <a:pt x="2486" y="2255"/>
                    </a:cubicBezTo>
                    <a:cubicBezTo>
                      <a:pt x="2519" y="2244"/>
                      <a:pt x="2541" y="2222"/>
                      <a:pt x="2563" y="2211"/>
                    </a:cubicBezTo>
                    <a:cubicBezTo>
                      <a:pt x="1980" y="1474"/>
                      <a:pt x="1398" y="748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60"/>
              <p:cNvSpPr/>
              <p:nvPr/>
            </p:nvSpPr>
            <p:spPr>
              <a:xfrm rot="8663647">
                <a:off x="7276701" y="2171302"/>
                <a:ext cx="261132" cy="261026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475" extrusionOk="0">
                    <a:moveTo>
                      <a:pt x="375" y="0"/>
                    </a:moveTo>
                    <a:cubicBezTo>
                      <a:pt x="232" y="209"/>
                      <a:pt x="111" y="418"/>
                      <a:pt x="1" y="627"/>
                    </a:cubicBezTo>
                    <a:cubicBezTo>
                      <a:pt x="177" y="902"/>
                      <a:pt x="1727" y="2265"/>
                      <a:pt x="2068" y="2474"/>
                    </a:cubicBezTo>
                    <a:cubicBezTo>
                      <a:pt x="2200" y="2298"/>
                      <a:pt x="2332" y="2122"/>
                      <a:pt x="2475" y="1936"/>
                    </a:cubicBezTo>
                    <a:cubicBezTo>
                      <a:pt x="2420" y="1881"/>
                      <a:pt x="2365" y="1826"/>
                      <a:pt x="2310" y="1782"/>
                    </a:cubicBezTo>
                    <a:cubicBezTo>
                      <a:pt x="2134" y="1617"/>
                      <a:pt x="1958" y="1463"/>
                      <a:pt x="1782" y="1309"/>
                    </a:cubicBezTo>
                    <a:cubicBezTo>
                      <a:pt x="1331" y="891"/>
                      <a:pt x="870" y="484"/>
                      <a:pt x="452" y="44"/>
                    </a:cubicBezTo>
                    <a:cubicBezTo>
                      <a:pt x="430" y="22"/>
                      <a:pt x="397" y="11"/>
                      <a:pt x="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60"/>
              <p:cNvSpPr/>
              <p:nvPr/>
            </p:nvSpPr>
            <p:spPr>
              <a:xfrm rot="8663647">
                <a:off x="7265194" y="2351922"/>
                <a:ext cx="271467" cy="278428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640" extrusionOk="0">
                    <a:moveTo>
                      <a:pt x="484" y="0"/>
                    </a:moveTo>
                    <a:cubicBezTo>
                      <a:pt x="319" y="187"/>
                      <a:pt x="155" y="385"/>
                      <a:pt x="1" y="583"/>
                    </a:cubicBezTo>
                    <a:cubicBezTo>
                      <a:pt x="715" y="1276"/>
                      <a:pt x="1419" y="1947"/>
                      <a:pt x="2134" y="2640"/>
                    </a:cubicBezTo>
                    <a:cubicBezTo>
                      <a:pt x="2222" y="2552"/>
                      <a:pt x="2299" y="2475"/>
                      <a:pt x="2376" y="2398"/>
                    </a:cubicBezTo>
                    <a:cubicBezTo>
                      <a:pt x="2442" y="2321"/>
                      <a:pt x="2530" y="2266"/>
                      <a:pt x="2574" y="2167"/>
                    </a:cubicBezTo>
                    <a:cubicBezTo>
                      <a:pt x="2211" y="1804"/>
                      <a:pt x="1848" y="1463"/>
                      <a:pt x="1507" y="1111"/>
                    </a:cubicBezTo>
                    <a:cubicBezTo>
                      <a:pt x="1166" y="759"/>
                      <a:pt x="836" y="385"/>
                      <a:pt x="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60"/>
              <p:cNvSpPr/>
              <p:nvPr/>
            </p:nvSpPr>
            <p:spPr>
              <a:xfrm rot="8663647">
                <a:off x="7272284" y="2015500"/>
                <a:ext cx="240144" cy="24025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2278" extrusionOk="0">
                    <a:moveTo>
                      <a:pt x="275" y="1"/>
                    </a:moveTo>
                    <a:cubicBezTo>
                      <a:pt x="165" y="188"/>
                      <a:pt x="88" y="386"/>
                      <a:pt x="0" y="583"/>
                    </a:cubicBezTo>
                    <a:lnTo>
                      <a:pt x="11" y="583"/>
                    </a:lnTo>
                    <a:cubicBezTo>
                      <a:pt x="352" y="968"/>
                      <a:pt x="1672" y="2068"/>
                      <a:pt x="2034" y="2277"/>
                    </a:cubicBezTo>
                    <a:cubicBezTo>
                      <a:pt x="2122" y="2112"/>
                      <a:pt x="2210" y="1958"/>
                      <a:pt x="2276" y="1782"/>
                    </a:cubicBezTo>
                    <a:cubicBezTo>
                      <a:pt x="1606" y="1188"/>
                      <a:pt x="946" y="605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60"/>
              <p:cNvSpPr/>
              <p:nvPr/>
            </p:nvSpPr>
            <p:spPr>
              <a:xfrm rot="8663647">
                <a:off x="7232200" y="1866657"/>
                <a:ext cx="230863" cy="229703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2178" extrusionOk="0">
                    <a:moveTo>
                      <a:pt x="165" y="0"/>
                    </a:moveTo>
                    <a:cubicBezTo>
                      <a:pt x="77" y="209"/>
                      <a:pt x="0" y="473"/>
                      <a:pt x="0" y="638"/>
                    </a:cubicBezTo>
                    <a:cubicBezTo>
                      <a:pt x="275" y="935"/>
                      <a:pt x="1760" y="2068"/>
                      <a:pt x="2024" y="2178"/>
                    </a:cubicBezTo>
                    <a:cubicBezTo>
                      <a:pt x="2079" y="1980"/>
                      <a:pt x="2134" y="1782"/>
                      <a:pt x="2189" y="1573"/>
                    </a:cubicBezTo>
                    <a:cubicBezTo>
                      <a:pt x="1507" y="1067"/>
                      <a:pt x="836" y="561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60"/>
              <p:cNvSpPr/>
              <p:nvPr/>
            </p:nvSpPr>
            <p:spPr>
              <a:xfrm rot="8663647">
                <a:off x="7279200" y="2093873"/>
                <a:ext cx="244890" cy="240777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283" extrusionOk="0">
                    <a:moveTo>
                      <a:pt x="276" y="1"/>
                    </a:moveTo>
                    <a:cubicBezTo>
                      <a:pt x="177" y="155"/>
                      <a:pt x="89" y="331"/>
                      <a:pt x="1" y="518"/>
                    </a:cubicBezTo>
                    <a:lnTo>
                      <a:pt x="12" y="507"/>
                    </a:lnTo>
                    <a:cubicBezTo>
                      <a:pt x="56" y="562"/>
                      <a:pt x="100" y="617"/>
                      <a:pt x="155" y="672"/>
                    </a:cubicBezTo>
                    <a:cubicBezTo>
                      <a:pt x="386" y="881"/>
                      <a:pt x="617" y="1101"/>
                      <a:pt x="859" y="1309"/>
                    </a:cubicBezTo>
                    <a:cubicBezTo>
                      <a:pt x="1200" y="1606"/>
                      <a:pt x="1541" y="1914"/>
                      <a:pt x="1881" y="2211"/>
                    </a:cubicBezTo>
                    <a:cubicBezTo>
                      <a:pt x="1918" y="2239"/>
                      <a:pt x="1948" y="2282"/>
                      <a:pt x="2008" y="2282"/>
                    </a:cubicBezTo>
                    <a:cubicBezTo>
                      <a:pt x="2020" y="2282"/>
                      <a:pt x="2032" y="2281"/>
                      <a:pt x="2046" y="2277"/>
                    </a:cubicBezTo>
                    <a:cubicBezTo>
                      <a:pt x="2090" y="2211"/>
                      <a:pt x="2134" y="2123"/>
                      <a:pt x="2189" y="2046"/>
                    </a:cubicBezTo>
                    <a:cubicBezTo>
                      <a:pt x="2233" y="1969"/>
                      <a:pt x="2299" y="1903"/>
                      <a:pt x="2321" y="1826"/>
                    </a:cubicBezTo>
                    <a:cubicBezTo>
                      <a:pt x="2321" y="1804"/>
                      <a:pt x="2321" y="1793"/>
                      <a:pt x="2310" y="1782"/>
                    </a:cubicBezTo>
                    <a:cubicBezTo>
                      <a:pt x="1661" y="1189"/>
                      <a:pt x="947" y="650"/>
                      <a:pt x="331" y="23"/>
                    </a:cubicBezTo>
                    <a:cubicBezTo>
                      <a:pt x="320" y="12"/>
                      <a:pt x="309" y="12"/>
                      <a:pt x="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60"/>
              <p:cNvSpPr/>
              <p:nvPr/>
            </p:nvSpPr>
            <p:spPr>
              <a:xfrm rot="8663647">
                <a:off x="6939909" y="3217244"/>
                <a:ext cx="235609" cy="24478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321" extrusionOk="0">
                    <a:moveTo>
                      <a:pt x="506" y="1"/>
                    </a:moveTo>
                    <a:cubicBezTo>
                      <a:pt x="364" y="34"/>
                      <a:pt x="221" y="67"/>
                      <a:pt x="67" y="100"/>
                    </a:cubicBezTo>
                    <a:cubicBezTo>
                      <a:pt x="45" y="111"/>
                      <a:pt x="23" y="122"/>
                      <a:pt x="1" y="133"/>
                    </a:cubicBezTo>
                    <a:cubicBezTo>
                      <a:pt x="1" y="144"/>
                      <a:pt x="1" y="155"/>
                      <a:pt x="1" y="166"/>
                    </a:cubicBezTo>
                    <a:cubicBezTo>
                      <a:pt x="67" y="254"/>
                      <a:pt x="144" y="342"/>
                      <a:pt x="210" y="440"/>
                    </a:cubicBezTo>
                    <a:cubicBezTo>
                      <a:pt x="649" y="1056"/>
                      <a:pt x="1144" y="1639"/>
                      <a:pt x="1639" y="2222"/>
                    </a:cubicBezTo>
                    <a:cubicBezTo>
                      <a:pt x="1672" y="2255"/>
                      <a:pt x="1716" y="2288"/>
                      <a:pt x="1749" y="2321"/>
                    </a:cubicBezTo>
                    <a:cubicBezTo>
                      <a:pt x="1903" y="2266"/>
                      <a:pt x="2057" y="2211"/>
                      <a:pt x="2200" y="2156"/>
                    </a:cubicBezTo>
                    <a:cubicBezTo>
                      <a:pt x="2211" y="2156"/>
                      <a:pt x="2222" y="2145"/>
                      <a:pt x="2233" y="2134"/>
                    </a:cubicBezTo>
                    <a:cubicBezTo>
                      <a:pt x="2112" y="1914"/>
                      <a:pt x="704" y="166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60"/>
              <p:cNvSpPr/>
              <p:nvPr/>
            </p:nvSpPr>
            <p:spPr>
              <a:xfrm rot="8663647">
                <a:off x="7257053" y="1945802"/>
                <a:ext cx="234344" cy="227383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2156" extrusionOk="0">
                    <a:moveTo>
                      <a:pt x="198" y="0"/>
                    </a:moveTo>
                    <a:cubicBezTo>
                      <a:pt x="110" y="187"/>
                      <a:pt x="55" y="363"/>
                      <a:pt x="0" y="561"/>
                    </a:cubicBezTo>
                    <a:cubicBezTo>
                      <a:pt x="88" y="638"/>
                      <a:pt x="176" y="726"/>
                      <a:pt x="275" y="803"/>
                    </a:cubicBezTo>
                    <a:cubicBezTo>
                      <a:pt x="792" y="1265"/>
                      <a:pt x="1353" y="1683"/>
                      <a:pt x="1914" y="2101"/>
                    </a:cubicBezTo>
                    <a:cubicBezTo>
                      <a:pt x="1947" y="2123"/>
                      <a:pt x="1991" y="2134"/>
                      <a:pt x="2024" y="2156"/>
                    </a:cubicBezTo>
                    <a:cubicBezTo>
                      <a:pt x="2090" y="1991"/>
                      <a:pt x="2156" y="1837"/>
                      <a:pt x="2222" y="1683"/>
                    </a:cubicBezTo>
                    <a:cubicBezTo>
                      <a:pt x="2167" y="1639"/>
                      <a:pt x="2123" y="1595"/>
                      <a:pt x="2068" y="1551"/>
                    </a:cubicBezTo>
                    <a:cubicBezTo>
                      <a:pt x="1452" y="1089"/>
                      <a:pt x="858" y="605"/>
                      <a:pt x="297" y="77"/>
                    </a:cubicBezTo>
                    <a:cubicBezTo>
                      <a:pt x="275" y="44"/>
                      <a:pt x="231" y="33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60"/>
              <p:cNvSpPr/>
              <p:nvPr/>
            </p:nvSpPr>
            <p:spPr>
              <a:xfrm rot="8663647">
                <a:off x="6889363" y="3280414"/>
                <a:ext cx="236664" cy="235609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234" extrusionOk="0">
                    <a:moveTo>
                      <a:pt x="561" y="1"/>
                    </a:moveTo>
                    <a:cubicBezTo>
                      <a:pt x="363" y="34"/>
                      <a:pt x="187" y="34"/>
                      <a:pt x="0" y="111"/>
                    </a:cubicBezTo>
                    <a:cubicBezTo>
                      <a:pt x="572" y="825"/>
                      <a:pt x="1133" y="1518"/>
                      <a:pt x="1705" y="2233"/>
                    </a:cubicBezTo>
                    <a:cubicBezTo>
                      <a:pt x="1881" y="2178"/>
                      <a:pt x="2046" y="2134"/>
                      <a:pt x="2244" y="2090"/>
                    </a:cubicBezTo>
                    <a:cubicBezTo>
                      <a:pt x="2178" y="1980"/>
                      <a:pt x="2112" y="1914"/>
                      <a:pt x="2057" y="1837"/>
                    </a:cubicBezTo>
                    <a:cubicBezTo>
                      <a:pt x="1848" y="1573"/>
                      <a:pt x="1639" y="1309"/>
                      <a:pt x="1430" y="1045"/>
                    </a:cubicBezTo>
                    <a:cubicBezTo>
                      <a:pt x="1232" y="803"/>
                      <a:pt x="1045" y="561"/>
                      <a:pt x="847" y="320"/>
                    </a:cubicBezTo>
                    <a:cubicBezTo>
                      <a:pt x="759" y="210"/>
                      <a:pt x="660" y="11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60"/>
              <p:cNvSpPr/>
              <p:nvPr/>
            </p:nvSpPr>
            <p:spPr>
              <a:xfrm rot="8663647">
                <a:off x="7204505" y="1799942"/>
                <a:ext cx="223903" cy="212301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2013" extrusionOk="0">
                    <a:moveTo>
                      <a:pt x="99" y="0"/>
                    </a:moveTo>
                    <a:cubicBezTo>
                      <a:pt x="33" y="143"/>
                      <a:pt x="0" y="352"/>
                      <a:pt x="0" y="605"/>
                    </a:cubicBezTo>
                    <a:cubicBezTo>
                      <a:pt x="231" y="836"/>
                      <a:pt x="1342" y="1628"/>
                      <a:pt x="1947" y="1980"/>
                    </a:cubicBezTo>
                    <a:cubicBezTo>
                      <a:pt x="1969" y="2002"/>
                      <a:pt x="2002" y="2002"/>
                      <a:pt x="2035" y="2012"/>
                    </a:cubicBezTo>
                    <a:cubicBezTo>
                      <a:pt x="2068" y="1848"/>
                      <a:pt x="2090" y="1694"/>
                      <a:pt x="2123" y="1529"/>
                    </a:cubicBezTo>
                    <a:cubicBezTo>
                      <a:pt x="1474" y="1012"/>
                      <a:pt x="759" y="572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60"/>
              <p:cNvSpPr/>
              <p:nvPr/>
            </p:nvSpPr>
            <p:spPr>
              <a:xfrm rot="8663647">
                <a:off x="6838383" y="3342585"/>
                <a:ext cx="227383" cy="218946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076" extrusionOk="0">
                    <a:moveTo>
                      <a:pt x="297" y="1"/>
                    </a:moveTo>
                    <a:cubicBezTo>
                      <a:pt x="217" y="1"/>
                      <a:pt x="85" y="26"/>
                      <a:pt x="0" y="52"/>
                    </a:cubicBezTo>
                    <a:cubicBezTo>
                      <a:pt x="572" y="711"/>
                      <a:pt x="1056" y="1437"/>
                      <a:pt x="1639" y="2075"/>
                    </a:cubicBezTo>
                    <a:cubicBezTo>
                      <a:pt x="1815" y="2053"/>
                      <a:pt x="1969" y="2031"/>
                      <a:pt x="2156" y="1998"/>
                    </a:cubicBezTo>
                    <a:cubicBezTo>
                      <a:pt x="2134" y="1954"/>
                      <a:pt x="2123" y="1932"/>
                      <a:pt x="2112" y="1921"/>
                    </a:cubicBezTo>
                    <a:cubicBezTo>
                      <a:pt x="1672" y="1404"/>
                      <a:pt x="1243" y="876"/>
                      <a:pt x="781" y="393"/>
                    </a:cubicBezTo>
                    <a:cubicBezTo>
                      <a:pt x="671" y="283"/>
                      <a:pt x="561" y="173"/>
                      <a:pt x="451" y="74"/>
                    </a:cubicBezTo>
                    <a:cubicBezTo>
                      <a:pt x="429" y="41"/>
                      <a:pt x="385" y="19"/>
                      <a:pt x="352" y="8"/>
                    </a:cubicBezTo>
                    <a:cubicBezTo>
                      <a:pt x="340" y="3"/>
                      <a:pt x="321" y="1"/>
                      <a:pt x="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60"/>
              <p:cNvSpPr/>
              <p:nvPr/>
            </p:nvSpPr>
            <p:spPr>
              <a:xfrm rot="8663647">
                <a:off x="7172494" y="1741487"/>
                <a:ext cx="218102" cy="19384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838" extrusionOk="0">
                    <a:moveTo>
                      <a:pt x="44" y="1"/>
                    </a:moveTo>
                    <a:cubicBezTo>
                      <a:pt x="33" y="166"/>
                      <a:pt x="11" y="320"/>
                      <a:pt x="0" y="463"/>
                    </a:cubicBezTo>
                    <a:lnTo>
                      <a:pt x="0" y="474"/>
                    </a:lnTo>
                    <a:cubicBezTo>
                      <a:pt x="209" y="672"/>
                      <a:pt x="1144" y="1331"/>
                      <a:pt x="1661" y="1639"/>
                    </a:cubicBezTo>
                    <a:cubicBezTo>
                      <a:pt x="1771" y="1705"/>
                      <a:pt x="1881" y="1782"/>
                      <a:pt x="2013" y="1837"/>
                    </a:cubicBezTo>
                    <a:cubicBezTo>
                      <a:pt x="2035" y="1672"/>
                      <a:pt x="2068" y="1529"/>
                      <a:pt x="2068" y="1375"/>
                    </a:cubicBezTo>
                    <a:cubicBezTo>
                      <a:pt x="2013" y="1331"/>
                      <a:pt x="1958" y="1298"/>
                      <a:pt x="1903" y="1265"/>
                    </a:cubicBezTo>
                    <a:cubicBezTo>
                      <a:pt x="1298" y="870"/>
                      <a:pt x="704" y="474"/>
                      <a:pt x="132" y="34"/>
                    </a:cubicBezTo>
                    <a:cubicBezTo>
                      <a:pt x="110" y="23"/>
                      <a:pt x="77" y="12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60"/>
              <p:cNvSpPr/>
              <p:nvPr/>
            </p:nvSpPr>
            <p:spPr>
              <a:xfrm rot="8663647">
                <a:off x="7139668" y="1687063"/>
                <a:ext cx="209981" cy="185724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761" extrusionOk="0">
                    <a:moveTo>
                      <a:pt x="11" y="1"/>
                    </a:moveTo>
                    <a:cubicBezTo>
                      <a:pt x="0" y="78"/>
                      <a:pt x="0" y="133"/>
                      <a:pt x="0" y="188"/>
                    </a:cubicBezTo>
                    <a:cubicBezTo>
                      <a:pt x="0" y="254"/>
                      <a:pt x="0" y="320"/>
                      <a:pt x="0" y="375"/>
                    </a:cubicBezTo>
                    <a:cubicBezTo>
                      <a:pt x="506" y="825"/>
                      <a:pt x="1661" y="1639"/>
                      <a:pt x="1958" y="1760"/>
                    </a:cubicBezTo>
                    <a:cubicBezTo>
                      <a:pt x="1991" y="1606"/>
                      <a:pt x="1991" y="1463"/>
                      <a:pt x="1991" y="1320"/>
                    </a:cubicBezTo>
                    <a:cubicBezTo>
                      <a:pt x="1518" y="1012"/>
                      <a:pt x="1078" y="715"/>
                      <a:pt x="638" y="419"/>
                    </a:cubicBezTo>
                    <a:cubicBezTo>
                      <a:pt x="462" y="298"/>
                      <a:pt x="286" y="166"/>
                      <a:pt x="110" y="45"/>
                    </a:cubicBezTo>
                    <a:cubicBezTo>
                      <a:pt x="77" y="23"/>
                      <a:pt x="44" y="23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60"/>
              <p:cNvSpPr/>
              <p:nvPr/>
            </p:nvSpPr>
            <p:spPr>
              <a:xfrm rot="8663647">
                <a:off x="7107693" y="1643966"/>
                <a:ext cx="207661" cy="175389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663" extrusionOk="0">
                    <a:moveTo>
                      <a:pt x="49" y="1"/>
                    </a:moveTo>
                    <a:cubicBezTo>
                      <a:pt x="35" y="1"/>
                      <a:pt x="19" y="4"/>
                      <a:pt x="0" y="12"/>
                    </a:cubicBezTo>
                    <a:cubicBezTo>
                      <a:pt x="0" y="56"/>
                      <a:pt x="0" y="100"/>
                      <a:pt x="0" y="155"/>
                    </a:cubicBezTo>
                    <a:cubicBezTo>
                      <a:pt x="11" y="199"/>
                      <a:pt x="11" y="254"/>
                      <a:pt x="22" y="298"/>
                    </a:cubicBezTo>
                    <a:cubicBezTo>
                      <a:pt x="627" y="782"/>
                      <a:pt x="1265" y="1222"/>
                      <a:pt x="1892" y="1662"/>
                    </a:cubicBezTo>
                    <a:lnTo>
                      <a:pt x="1947" y="1662"/>
                    </a:lnTo>
                    <a:cubicBezTo>
                      <a:pt x="1947" y="1552"/>
                      <a:pt x="1969" y="1453"/>
                      <a:pt x="1947" y="1343"/>
                    </a:cubicBezTo>
                    <a:cubicBezTo>
                      <a:pt x="1892" y="1299"/>
                      <a:pt x="1837" y="1266"/>
                      <a:pt x="1782" y="1233"/>
                    </a:cubicBezTo>
                    <a:cubicBezTo>
                      <a:pt x="1617" y="1123"/>
                      <a:pt x="1441" y="1024"/>
                      <a:pt x="1276" y="903"/>
                    </a:cubicBezTo>
                    <a:cubicBezTo>
                      <a:pt x="902" y="628"/>
                      <a:pt x="517" y="342"/>
                      <a:pt x="143" y="56"/>
                    </a:cubicBezTo>
                    <a:cubicBezTo>
                      <a:pt x="110" y="32"/>
                      <a:pt x="90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60"/>
              <p:cNvSpPr/>
              <p:nvPr/>
            </p:nvSpPr>
            <p:spPr>
              <a:xfrm rot="8663647">
                <a:off x="7076381" y="1601091"/>
                <a:ext cx="203020" cy="175178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661" extrusionOk="0">
                    <a:moveTo>
                      <a:pt x="0" y="0"/>
                    </a:moveTo>
                    <a:cubicBezTo>
                      <a:pt x="11" y="88"/>
                      <a:pt x="11" y="176"/>
                      <a:pt x="11" y="253"/>
                    </a:cubicBezTo>
                    <a:cubicBezTo>
                      <a:pt x="627" y="726"/>
                      <a:pt x="1243" y="1188"/>
                      <a:pt x="1848" y="1661"/>
                    </a:cubicBezTo>
                    <a:lnTo>
                      <a:pt x="1903" y="1661"/>
                    </a:lnTo>
                    <a:cubicBezTo>
                      <a:pt x="1925" y="1562"/>
                      <a:pt x="1903" y="1463"/>
                      <a:pt x="1903" y="1353"/>
                    </a:cubicBezTo>
                    <a:cubicBezTo>
                      <a:pt x="1837" y="1309"/>
                      <a:pt x="1782" y="1265"/>
                      <a:pt x="1716" y="1210"/>
                    </a:cubicBezTo>
                    <a:cubicBezTo>
                      <a:pt x="1166" y="814"/>
                      <a:pt x="605" y="407"/>
                      <a:pt x="55" y="11"/>
                    </a:cubicBezTo>
                    <a:cubicBezTo>
                      <a:pt x="44" y="0"/>
                      <a:pt x="2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60"/>
              <p:cNvSpPr/>
              <p:nvPr/>
            </p:nvSpPr>
            <p:spPr>
              <a:xfrm rot="8663647">
                <a:off x="7001990" y="1499976"/>
                <a:ext cx="207661" cy="21198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0" extrusionOk="0">
                    <a:moveTo>
                      <a:pt x="44" y="1"/>
                    </a:moveTo>
                    <a:cubicBezTo>
                      <a:pt x="37" y="1"/>
                      <a:pt x="30" y="3"/>
                      <a:pt x="22" y="8"/>
                    </a:cubicBezTo>
                    <a:cubicBezTo>
                      <a:pt x="0" y="74"/>
                      <a:pt x="44" y="107"/>
                      <a:pt x="77" y="140"/>
                    </a:cubicBezTo>
                    <a:cubicBezTo>
                      <a:pt x="451" y="536"/>
                      <a:pt x="825" y="943"/>
                      <a:pt x="1199" y="1339"/>
                    </a:cubicBezTo>
                    <a:cubicBezTo>
                      <a:pt x="1375" y="1526"/>
                      <a:pt x="1562" y="1691"/>
                      <a:pt x="1749" y="1867"/>
                    </a:cubicBezTo>
                    <a:cubicBezTo>
                      <a:pt x="1804" y="1922"/>
                      <a:pt x="1870" y="1977"/>
                      <a:pt x="1969" y="2010"/>
                    </a:cubicBezTo>
                    <a:cubicBezTo>
                      <a:pt x="1969" y="1889"/>
                      <a:pt x="1958" y="1779"/>
                      <a:pt x="1936" y="1680"/>
                    </a:cubicBezTo>
                    <a:cubicBezTo>
                      <a:pt x="1925" y="1636"/>
                      <a:pt x="1892" y="1592"/>
                      <a:pt x="1859" y="1548"/>
                    </a:cubicBezTo>
                    <a:cubicBezTo>
                      <a:pt x="1826" y="1515"/>
                      <a:pt x="1793" y="1482"/>
                      <a:pt x="1749" y="1449"/>
                    </a:cubicBezTo>
                    <a:cubicBezTo>
                      <a:pt x="1199" y="976"/>
                      <a:pt x="649" y="503"/>
                      <a:pt x="88" y="30"/>
                    </a:cubicBezTo>
                    <a:cubicBezTo>
                      <a:pt x="80" y="22"/>
                      <a:pt x="65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60"/>
              <p:cNvSpPr/>
              <p:nvPr/>
            </p:nvSpPr>
            <p:spPr>
              <a:xfrm rot="8663647">
                <a:off x="7041807" y="1554146"/>
                <a:ext cx="203020" cy="184459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749" extrusionOk="0">
                    <a:moveTo>
                      <a:pt x="44" y="0"/>
                    </a:moveTo>
                    <a:cubicBezTo>
                      <a:pt x="0" y="66"/>
                      <a:pt x="11" y="110"/>
                      <a:pt x="44" y="154"/>
                    </a:cubicBezTo>
                    <a:cubicBezTo>
                      <a:pt x="77" y="187"/>
                      <a:pt x="121" y="220"/>
                      <a:pt x="154" y="253"/>
                    </a:cubicBezTo>
                    <a:cubicBezTo>
                      <a:pt x="715" y="737"/>
                      <a:pt x="1276" y="1221"/>
                      <a:pt x="1848" y="1705"/>
                    </a:cubicBezTo>
                    <a:cubicBezTo>
                      <a:pt x="1859" y="1716"/>
                      <a:pt x="1881" y="1727"/>
                      <a:pt x="1925" y="1749"/>
                    </a:cubicBezTo>
                    <a:cubicBezTo>
                      <a:pt x="1925" y="1672"/>
                      <a:pt x="1914" y="1617"/>
                      <a:pt x="1914" y="1573"/>
                    </a:cubicBezTo>
                    <a:cubicBezTo>
                      <a:pt x="1914" y="1463"/>
                      <a:pt x="1870" y="1397"/>
                      <a:pt x="1793" y="1331"/>
                    </a:cubicBezTo>
                    <a:cubicBezTo>
                      <a:pt x="1254" y="935"/>
                      <a:pt x="726" y="517"/>
                      <a:pt x="198" y="110"/>
                    </a:cubicBezTo>
                    <a:cubicBezTo>
                      <a:pt x="154" y="77"/>
                      <a:pt x="99" y="44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60"/>
              <p:cNvSpPr/>
              <p:nvPr/>
            </p:nvSpPr>
            <p:spPr>
              <a:xfrm rot="8663647">
                <a:off x="6800564" y="3385034"/>
                <a:ext cx="212301" cy="20861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978" extrusionOk="0">
                    <a:moveTo>
                      <a:pt x="116" y="1"/>
                    </a:moveTo>
                    <a:cubicBezTo>
                      <a:pt x="82" y="1"/>
                      <a:pt x="44" y="7"/>
                      <a:pt x="0" y="18"/>
                    </a:cubicBezTo>
                    <a:cubicBezTo>
                      <a:pt x="44" y="62"/>
                      <a:pt x="66" y="106"/>
                      <a:pt x="99" y="139"/>
                    </a:cubicBezTo>
                    <a:cubicBezTo>
                      <a:pt x="264" y="315"/>
                      <a:pt x="440" y="491"/>
                      <a:pt x="605" y="666"/>
                    </a:cubicBezTo>
                    <a:cubicBezTo>
                      <a:pt x="924" y="1040"/>
                      <a:pt x="1243" y="1425"/>
                      <a:pt x="1573" y="1799"/>
                    </a:cubicBezTo>
                    <a:cubicBezTo>
                      <a:pt x="1606" y="1843"/>
                      <a:pt x="1639" y="1887"/>
                      <a:pt x="1683" y="1931"/>
                    </a:cubicBezTo>
                    <a:cubicBezTo>
                      <a:pt x="1705" y="1953"/>
                      <a:pt x="1738" y="1975"/>
                      <a:pt x="1760" y="1975"/>
                    </a:cubicBezTo>
                    <a:cubicBezTo>
                      <a:pt x="1798" y="1975"/>
                      <a:pt x="1839" y="1978"/>
                      <a:pt x="1882" y="1978"/>
                    </a:cubicBezTo>
                    <a:cubicBezTo>
                      <a:pt x="1925" y="1978"/>
                      <a:pt x="1969" y="1975"/>
                      <a:pt x="2013" y="1964"/>
                    </a:cubicBezTo>
                    <a:cubicBezTo>
                      <a:pt x="2013" y="1898"/>
                      <a:pt x="1958" y="1865"/>
                      <a:pt x="1925" y="1832"/>
                    </a:cubicBezTo>
                    <a:cubicBezTo>
                      <a:pt x="1364" y="1271"/>
                      <a:pt x="803" y="688"/>
                      <a:pt x="286" y="84"/>
                    </a:cubicBezTo>
                    <a:cubicBezTo>
                      <a:pt x="235" y="25"/>
                      <a:pt x="183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60"/>
              <p:cNvSpPr/>
              <p:nvPr/>
            </p:nvSpPr>
            <p:spPr>
              <a:xfrm rot="8663647">
                <a:off x="6758382" y="3408230"/>
                <a:ext cx="212407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970" extrusionOk="0">
                    <a:moveTo>
                      <a:pt x="1" y="1"/>
                    </a:moveTo>
                    <a:cubicBezTo>
                      <a:pt x="34" y="45"/>
                      <a:pt x="56" y="78"/>
                      <a:pt x="78" y="100"/>
                    </a:cubicBezTo>
                    <a:cubicBezTo>
                      <a:pt x="617" y="715"/>
                      <a:pt x="1189" y="1287"/>
                      <a:pt x="1750" y="1870"/>
                    </a:cubicBezTo>
                    <a:cubicBezTo>
                      <a:pt x="1826" y="1947"/>
                      <a:pt x="1903" y="1958"/>
                      <a:pt x="2013" y="1969"/>
                    </a:cubicBezTo>
                    <a:cubicBezTo>
                      <a:pt x="1804" y="1562"/>
                      <a:pt x="463" y="21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60"/>
              <p:cNvSpPr/>
              <p:nvPr/>
            </p:nvSpPr>
            <p:spPr>
              <a:xfrm rot="8663647">
                <a:off x="6658975" y="3456228"/>
                <a:ext cx="155561" cy="139319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321" extrusionOk="0">
                    <a:moveTo>
                      <a:pt x="23" y="0"/>
                    </a:moveTo>
                    <a:cubicBezTo>
                      <a:pt x="12" y="11"/>
                      <a:pt x="12" y="22"/>
                      <a:pt x="1" y="22"/>
                    </a:cubicBezTo>
                    <a:cubicBezTo>
                      <a:pt x="23" y="44"/>
                      <a:pt x="34" y="66"/>
                      <a:pt x="56" y="88"/>
                    </a:cubicBezTo>
                    <a:cubicBezTo>
                      <a:pt x="309" y="374"/>
                      <a:pt x="561" y="660"/>
                      <a:pt x="803" y="946"/>
                    </a:cubicBezTo>
                    <a:cubicBezTo>
                      <a:pt x="902" y="1067"/>
                      <a:pt x="1012" y="1166"/>
                      <a:pt x="1166" y="1210"/>
                    </a:cubicBezTo>
                    <a:cubicBezTo>
                      <a:pt x="1243" y="1221"/>
                      <a:pt x="1309" y="1265"/>
                      <a:pt x="1386" y="1298"/>
                    </a:cubicBezTo>
                    <a:cubicBezTo>
                      <a:pt x="1408" y="1309"/>
                      <a:pt x="1441" y="1309"/>
                      <a:pt x="1463" y="1320"/>
                    </a:cubicBezTo>
                    <a:cubicBezTo>
                      <a:pt x="1463" y="1298"/>
                      <a:pt x="1474" y="1287"/>
                      <a:pt x="1463" y="1287"/>
                    </a:cubicBezTo>
                    <a:cubicBezTo>
                      <a:pt x="1441" y="1254"/>
                      <a:pt x="1430" y="1221"/>
                      <a:pt x="1397" y="1199"/>
                    </a:cubicBezTo>
                    <a:cubicBezTo>
                      <a:pt x="1133" y="946"/>
                      <a:pt x="858" y="693"/>
                      <a:pt x="572" y="440"/>
                    </a:cubicBezTo>
                    <a:cubicBezTo>
                      <a:pt x="408" y="297"/>
                      <a:pt x="221" y="154"/>
                      <a:pt x="45" y="11"/>
                    </a:cubicBezTo>
                    <a:cubicBezTo>
                      <a:pt x="34" y="11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60"/>
              <p:cNvSpPr/>
              <p:nvPr/>
            </p:nvSpPr>
            <p:spPr>
              <a:xfrm rot="8663647">
                <a:off x="7079750" y="3189145"/>
                <a:ext cx="596300" cy="22105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2096" extrusionOk="0">
                    <a:moveTo>
                      <a:pt x="3904" y="0"/>
                    </a:moveTo>
                    <a:cubicBezTo>
                      <a:pt x="3626" y="0"/>
                      <a:pt x="3349" y="36"/>
                      <a:pt x="3080" y="72"/>
                    </a:cubicBezTo>
                    <a:cubicBezTo>
                      <a:pt x="2255" y="193"/>
                      <a:pt x="1452" y="402"/>
                      <a:pt x="683" y="732"/>
                    </a:cubicBezTo>
                    <a:cubicBezTo>
                      <a:pt x="474" y="820"/>
                      <a:pt x="265" y="930"/>
                      <a:pt x="78" y="1073"/>
                    </a:cubicBezTo>
                    <a:cubicBezTo>
                      <a:pt x="45" y="1095"/>
                      <a:pt x="1" y="1106"/>
                      <a:pt x="1" y="1161"/>
                    </a:cubicBezTo>
                    <a:cubicBezTo>
                      <a:pt x="309" y="1601"/>
                      <a:pt x="650" y="1974"/>
                      <a:pt x="826" y="2095"/>
                    </a:cubicBezTo>
                    <a:cubicBezTo>
                      <a:pt x="947" y="2040"/>
                      <a:pt x="1056" y="1985"/>
                      <a:pt x="1177" y="1930"/>
                    </a:cubicBezTo>
                    <a:cubicBezTo>
                      <a:pt x="2002" y="1535"/>
                      <a:pt x="2871" y="1260"/>
                      <a:pt x="3751" y="1040"/>
                    </a:cubicBezTo>
                    <a:cubicBezTo>
                      <a:pt x="4290" y="897"/>
                      <a:pt x="4851" y="831"/>
                      <a:pt x="5411" y="809"/>
                    </a:cubicBezTo>
                    <a:cubicBezTo>
                      <a:pt x="5437" y="809"/>
                      <a:pt x="5461" y="810"/>
                      <a:pt x="5486" y="810"/>
                    </a:cubicBezTo>
                    <a:cubicBezTo>
                      <a:pt x="5536" y="810"/>
                      <a:pt x="5587" y="805"/>
                      <a:pt x="5653" y="776"/>
                    </a:cubicBezTo>
                    <a:cubicBezTo>
                      <a:pt x="5400" y="523"/>
                      <a:pt x="5136" y="314"/>
                      <a:pt x="4883" y="94"/>
                    </a:cubicBezTo>
                    <a:cubicBezTo>
                      <a:pt x="4620" y="61"/>
                      <a:pt x="4356" y="28"/>
                      <a:pt x="4092" y="6"/>
                    </a:cubicBezTo>
                    <a:cubicBezTo>
                      <a:pt x="4029" y="2"/>
                      <a:pt x="3967" y="0"/>
                      <a:pt x="39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60"/>
              <p:cNvSpPr/>
              <p:nvPr/>
            </p:nvSpPr>
            <p:spPr>
              <a:xfrm rot="8663647">
                <a:off x="5914237" y="1943607"/>
                <a:ext cx="1046320" cy="1069522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10141" extrusionOk="0">
                    <a:moveTo>
                      <a:pt x="8048" y="1"/>
                    </a:moveTo>
                    <a:cubicBezTo>
                      <a:pt x="7724" y="1"/>
                      <a:pt x="7403" y="60"/>
                      <a:pt x="7083" y="148"/>
                    </a:cubicBezTo>
                    <a:cubicBezTo>
                      <a:pt x="7050" y="159"/>
                      <a:pt x="7017" y="170"/>
                      <a:pt x="6973" y="192"/>
                    </a:cubicBezTo>
                    <a:cubicBezTo>
                      <a:pt x="7028" y="247"/>
                      <a:pt x="7061" y="291"/>
                      <a:pt x="7105" y="324"/>
                    </a:cubicBezTo>
                    <a:cubicBezTo>
                      <a:pt x="7226" y="445"/>
                      <a:pt x="7325" y="588"/>
                      <a:pt x="7402" y="753"/>
                    </a:cubicBezTo>
                    <a:cubicBezTo>
                      <a:pt x="7567" y="1138"/>
                      <a:pt x="7644" y="1534"/>
                      <a:pt x="7600" y="1951"/>
                    </a:cubicBezTo>
                    <a:cubicBezTo>
                      <a:pt x="7567" y="2270"/>
                      <a:pt x="7501" y="2578"/>
                      <a:pt x="7413" y="2886"/>
                    </a:cubicBezTo>
                    <a:cubicBezTo>
                      <a:pt x="7314" y="3216"/>
                      <a:pt x="7160" y="3535"/>
                      <a:pt x="7017" y="3843"/>
                    </a:cubicBezTo>
                    <a:cubicBezTo>
                      <a:pt x="6819" y="4283"/>
                      <a:pt x="6588" y="4701"/>
                      <a:pt x="6313" y="5108"/>
                    </a:cubicBezTo>
                    <a:cubicBezTo>
                      <a:pt x="5994" y="5559"/>
                      <a:pt x="5609" y="5943"/>
                      <a:pt x="5136" y="6240"/>
                    </a:cubicBezTo>
                    <a:cubicBezTo>
                      <a:pt x="4630" y="6570"/>
                      <a:pt x="4114" y="6889"/>
                      <a:pt x="3586" y="7175"/>
                    </a:cubicBezTo>
                    <a:cubicBezTo>
                      <a:pt x="3278" y="7329"/>
                      <a:pt x="2970" y="7450"/>
                      <a:pt x="2640" y="7549"/>
                    </a:cubicBezTo>
                    <a:cubicBezTo>
                      <a:pt x="2320" y="7635"/>
                      <a:pt x="2000" y="7695"/>
                      <a:pt x="1669" y="7695"/>
                    </a:cubicBezTo>
                    <a:cubicBezTo>
                      <a:pt x="1580" y="7695"/>
                      <a:pt x="1489" y="7690"/>
                      <a:pt x="1397" y="7681"/>
                    </a:cubicBezTo>
                    <a:cubicBezTo>
                      <a:pt x="1254" y="7670"/>
                      <a:pt x="1111" y="7648"/>
                      <a:pt x="979" y="7604"/>
                    </a:cubicBezTo>
                    <a:cubicBezTo>
                      <a:pt x="616" y="7483"/>
                      <a:pt x="364" y="7230"/>
                      <a:pt x="265" y="6856"/>
                    </a:cubicBezTo>
                    <a:cubicBezTo>
                      <a:pt x="265" y="6812"/>
                      <a:pt x="254" y="6768"/>
                      <a:pt x="232" y="6702"/>
                    </a:cubicBezTo>
                    <a:cubicBezTo>
                      <a:pt x="210" y="6768"/>
                      <a:pt x="188" y="6801"/>
                      <a:pt x="177" y="6845"/>
                    </a:cubicBezTo>
                    <a:cubicBezTo>
                      <a:pt x="56" y="7417"/>
                      <a:pt x="1" y="8000"/>
                      <a:pt x="45" y="8583"/>
                    </a:cubicBezTo>
                    <a:cubicBezTo>
                      <a:pt x="67" y="9023"/>
                      <a:pt x="254" y="9386"/>
                      <a:pt x="550" y="9693"/>
                    </a:cubicBezTo>
                    <a:cubicBezTo>
                      <a:pt x="737" y="9891"/>
                      <a:pt x="957" y="10012"/>
                      <a:pt x="1221" y="10067"/>
                    </a:cubicBezTo>
                    <a:cubicBezTo>
                      <a:pt x="1463" y="10116"/>
                      <a:pt x="1705" y="10141"/>
                      <a:pt x="1947" y="10141"/>
                    </a:cubicBezTo>
                    <a:cubicBezTo>
                      <a:pt x="2145" y="10141"/>
                      <a:pt x="2343" y="10124"/>
                      <a:pt x="2541" y="10089"/>
                    </a:cubicBezTo>
                    <a:cubicBezTo>
                      <a:pt x="3058" y="10001"/>
                      <a:pt x="3553" y="9847"/>
                      <a:pt x="4026" y="9605"/>
                    </a:cubicBezTo>
                    <a:cubicBezTo>
                      <a:pt x="4883" y="9166"/>
                      <a:pt x="5664" y="8616"/>
                      <a:pt x="6357" y="7978"/>
                    </a:cubicBezTo>
                    <a:cubicBezTo>
                      <a:pt x="6720" y="7637"/>
                      <a:pt x="7061" y="7285"/>
                      <a:pt x="7402" y="6933"/>
                    </a:cubicBezTo>
                    <a:cubicBezTo>
                      <a:pt x="7809" y="6504"/>
                      <a:pt x="8182" y="6042"/>
                      <a:pt x="8501" y="5537"/>
                    </a:cubicBezTo>
                    <a:cubicBezTo>
                      <a:pt x="8886" y="4932"/>
                      <a:pt x="9227" y="4283"/>
                      <a:pt x="9502" y="3612"/>
                    </a:cubicBezTo>
                    <a:cubicBezTo>
                      <a:pt x="9645" y="3260"/>
                      <a:pt x="9788" y="2908"/>
                      <a:pt x="9843" y="2534"/>
                    </a:cubicBezTo>
                    <a:cubicBezTo>
                      <a:pt x="9876" y="2336"/>
                      <a:pt x="9920" y="2127"/>
                      <a:pt x="9898" y="1918"/>
                    </a:cubicBezTo>
                    <a:cubicBezTo>
                      <a:pt x="9832" y="1369"/>
                      <a:pt x="9634" y="885"/>
                      <a:pt x="9271" y="467"/>
                    </a:cubicBezTo>
                    <a:cubicBezTo>
                      <a:pt x="9040" y="203"/>
                      <a:pt x="8754" y="60"/>
                      <a:pt x="8413" y="27"/>
                    </a:cubicBezTo>
                    <a:cubicBezTo>
                      <a:pt x="8291" y="9"/>
                      <a:pt x="8169" y="1"/>
                      <a:pt x="8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60"/>
              <p:cNvSpPr/>
              <p:nvPr/>
            </p:nvSpPr>
            <p:spPr>
              <a:xfrm rot="8663647">
                <a:off x="5951115" y="1979228"/>
                <a:ext cx="972072" cy="99759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459" extrusionOk="0">
                    <a:moveTo>
                      <a:pt x="7721" y="1"/>
                    </a:moveTo>
                    <a:cubicBezTo>
                      <a:pt x="7567" y="1"/>
                      <a:pt x="7402" y="12"/>
                      <a:pt x="7237" y="45"/>
                    </a:cubicBezTo>
                    <a:cubicBezTo>
                      <a:pt x="7281" y="122"/>
                      <a:pt x="7325" y="199"/>
                      <a:pt x="7358" y="276"/>
                    </a:cubicBezTo>
                    <a:cubicBezTo>
                      <a:pt x="7556" y="738"/>
                      <a:pt x="7633" y="1200"/>
                      <a:pt x="7589" y="1650"/>
                    </a:cubicBezTo>
                    <a:cubicBezTo>
                      <a:pt x="7556" y="1947"/>
                      <a:pt x="7490" y="2277"/>
                      <a:pt x="7391" y="2629"/>
                    </a:cubicBezTo>
                    <a:cubicBezTo>
                      <a:pt x="7292" y="2959"/>
                      <a:pt x="7149" y="3267"/>
                      <a:pt x="7017" y="3553"/>
                    </a:cubicBezTo>
                    <a:lnTo>
                      <a:pt x="6973" y="3641"/>
                    </a:lnTo>
                    <a:cubicBezTo>
                      <a:pt x="6753" y="4136"/>
                      <a:pt x="6511" y="4565"/>
                      <a:pt x="6236" y="4950"/>
                    </a:cubicBezTo>
                    <a:cubicBezTo>
                      <a:pt x="5895" y="5455"/>
                      <a:pt x="5466" y="5873"/>
                      <a:pt x="4971" y="6192"/>
                    </a:cubicBezTo>
                    <a:cubicBezTo>
                      <a:pt x="4377" y="6577"/>
                      <a:pt x="3872" y="6874"/>
                      <a:pt x="3388" y="7127"/>
                    </a:cubicBezTo>
                    <a:cubicBezTo>
                      <a:pt x="3069" y="7292"/>
                      <a:pt x="2728" y="7435"/>
                      <a:pt x="2376" y="7534"/>
                    </a:cubicBezTo>
                    <a:cubicBezTo>
                      <a:pt x="1969" y="7644"/>
                      <a:pt x="1628" y="7699"/>
                      <a:pt x="1298" y="7699"/>
                    </a:cubicBezTo>
                    <a:cubicBezTo>
                      <a:pt x="1199" y="7699"/>
                      <a:pt x="1100" y="7688"/>
                      <a:pt x="1012" y="7677"/>
                    </a:cubicBezTo>
                    <a:cubicBezTo>
                      <a:pt x="814" y="7655"/>
                      <a:pt x="660" y="7633"/>
                      <a:pt x="517" y="7578"/>
                    </a:cubicBezTo>
                    <a:cubicBezTo>
                      <a:pt x="330" y="7523"/>
                      <a:pt x="176" y="7435"/>
                      <a:pt x="34" y="7325"/>
                    </a:cubicBezTo>
                    <a:cubicBezTo>
                      <a:pt x="12" y="7622"/>
                      <a:pt x="1" y="7930"/>
                      <a:pt x="23" y="8216"/>
                    </a:cubicBezTo>
                    <a:cubicBezTo>
                      <a:pt x="45" y="8557"/>
                      <a:pt x="187" y="8854"/>
                      <a:pt x="440" y="9117"/>
                    </a:cubicBezTo>
                    <a:cubicBezTo>
                      <a:pt x="583" y="9260"/>
                      <a:pt x="748" y="9348"/>
                      <a:pt x="935" y="9392"/>
                    </a:cubicBezTo>
                    <a:cubicBezTo>
                      <a:pt x="1144" y="9436"/>
                      <a:pt x="1353" y="9458"/>
                      <a:pt x="1573" y="9458"/>
                    </a:cubicBezTo>
                    <a:cubicBezTo>
                      <a:pt x="1760" y="9458"/>
                      <a:pt x="1947" y="9436"/>
                      <a:pt x="2134" y="9414"/>
                    </a:cubicBezTo>
                    <a:cubicBezTo>
                      <a:pt x="2618" y="9326"/>
                      <a:pt x="3091" y="9172"/>
                      <a:pt x="3520" y="8953"/>
                    </a:cubicBezTo>
                    <a:cubicBezTo>
                      <a:pt x="4333" y="8546"/>
                      <a:pt x="5092" y="8007"/>
                      <a:pt x="5774" y="7380"/>
                    </a:cubicBezTo>
                    <a:cubicBezTo>
                      <a:pt x="6104" y="7083"/>
                      <a:pt x="6423" y="6742"/>
                      <a:pt x="6731" y="6423"/>
                    </a:cubicBezTo>
                    <a:lnTo>
                      <a:pt x="6797" y="6346"/>
                    </a:lnTo>
                    <a:cubicBezTo>
                      <a:pt x="7215" y="5917"/>
                      <a:pt x="7567" y="5477"/>
                      <a:pt x="7863" y="5016"/>
                    </a:cubicBezTo>
                    <a:cubicBezTo>
                      <a:pt x="8237" y="4411"/>
                      <a:pt x="8578" y="3784"/>
                      <a:pt x="8842" y="3135"/>
                    </a:cubicBezTo>
                    <a:cubicBezTo>
                      <a:pt x="8974" y="2805"/>
                      <a:pt x="9106" y="2475"/>
                      <a:pt x="9150" y="2145"/>
                    </a:cubicBezTo>
                    <a:lnTo>
                      <a:pt x="9172" y="2035"/>
                    </a:lnTo>
                    <a:cubicBezTo>
                      <a:pt x="9194" y="1881"/>
                      <a:pt x="9216" y="1738"/>
                      <a:pt x="9205" y="1606"/>
                    </a:cubicBezTo>
                    <a:cubicBezTo>
                      <a:pt x="9150" y="1123"/>
                      <a:pt x="8974" y="705"/>
                      <a:pt x="8666" y="353"/>
                    </a:cubicBezTo>
                    <a:cubicBezTo>
                      <a:pt x="8501" y="155"/>
                      <a:pt x="8292" y="56"/>
                      <a:pt x="8017" y="12"/>
                    </a:cubicBezTo>
                    <a:cubicBezTo>
                      <a:pt x="7918" y="1"/>
                      <a:pt x="7819" y="1"/>
                      <a:pt x="7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60"/>
              <p:cNvSpPr/>
              <p:nvPr/>
            </p:nvSpPr>
            <p:spPr>
              <a:xfrm rot="8663647">
                <a:off x="6218176" y="2129184"/>
                <a:ext cx="755131" cy="767997"/>
              </a:xfrm>
              <a:custGeom>
                <a:avLst/>
                <a:gdLst/>
                <a:ahLst/>
                <a:cxnLst/>
                <a:rect l="l" t="t" r="r" b="b"/>
                <a:pathLst>
                  <a:path w="7160" h="7282" extrusionOk="0">
                    <a:moveTo>
                      <a:pt x="6372" y="1"/>
                    </a:moveTo>
                    <a:cubicBezTo>
                      <a:pt x="6335" y="1"/>
                      <a:pt x="6297" y="6"/>
                      <a:pt x="6258" y="15"/>
                    </a:cubicBezTo>
                    <a:cubicBezTo>
                      <a:pt x="6214" y="37"/>
                      <a:pt x="6159" y="48"/>
                      <a:pt x="6115" y="70"/>
                    </a:cubicBezTo>
                    <a:cubicBezTo>
                      <a:pt x="5741" y="213"/>
                      <a:pt x="5378" y="400"/>
                      <a:pt x="5026" y="587"/>
                    </a:cubicBezTo>
                    <a:cubicBezTo>
                      <a:pt x="5004" y="598"/>
                      <a:pt x="4971" y="609"/>
                      <a:pt x="4982" y="664"/>
                    </a:cubicBezTo>
                    <a:cubicBezTo>
                      <a:pt x="5026" y="719"/>
                      <a:pt x="5092" y="774"/>
                      <a:pt x="5147" y="840"/>
                    </a:cubicBezTo>
                    <a:cubicBezTo>
                      <a:pt x="5444" y="1203"/>
                      <a:pt x="5620" y="1609"/>
                      <a:pt x="5565" y="2093"/>
                    </a:cubicBezTo>
                    <a:cubicBezTo>
                      <a:pt x="5521" y="2434"/>
                      <a:pt x="5444" y="2764"/>
                      <a:pt x="5312" y="3072"/>
                    </a:cubicBezTo>
                    <a:cubicBezTo>
                      <a:pt x="5158" y="3413"/>
                      <a:pt x="4982" y="3743"/>
                      <a:pt x="4784" y="4062"/>
                    </a:cubicBezTo>
                    <a:cubicBezTo>
                      <a:pt x="4399" y="4667"/>
                      <a:pt x="3883" y="5107"/>
                      <a:pt x="3245" y="5425"/>
                    </a:cubicBezTo>
                    <a:cubicBezTo>
                      <a:pt x="2893" y="5601"/>
                      <a:pt x="2519" y="5722"/>
                      <a:pt x="2112" y="5722"/>
                    </a:cubicBezTo>
                    <a:cubicBezTo>
                      <a:pt x="1848" y="5722"/>
                      <a:pt x="1584" y="5711"/>
                      <a:pt x="1331" y="5667"/>
                    </a:cubicBezTo>
                    <a:cubicBezTo>
                      <a:pt x="1122" y="5634"/>
                      <a:pt x="924" y="5557"/>
                      <a:pt x="748" y="5447"/>
                    </a:cubicBezTo>
                    <a:cubicBezTo>
                      <a:pt x="605" y="5370"/>
                      <a:pt x="506" y="5250"/>
                      <a:pt x="396" y="5085"/>
                    </a:cubicBezTo>
                    <a:cubicBezTo>
                      <a:pt x="308" y="5261"/>
                      <a:pt x="242" y="5403"/>
                      <a:pt x="176" y="5546"/>
                    </a:cubicBezTo>
                    <a:cubicBezTo>
                      <a:pt x="45" y="5832"/>
                      <a:pt x="1" y="6129"/>
                      <a:pt x="34" y="6437"/>
                    </a:cubicBezTo>
                    <a:cubicBezTo>
                      <a:pt x="56" y="6668"/>
                      <a:pt x="154" y="6855"/>
                      <a:pt x="341" y="7009"/>
                    </a:cubicBezTo>
                    <a:cubicBezTo>
                      <a:pt x="462" y="7119"/>
                      <a:pt x="616" y="7185"/>
                      <a:pt x="781" y="7229"/>
                    </a:cubicBezTo>
                    <a:cubicBezTo>
                      <a:pt x="939" y="7265"/>
                      <a:pt x="1099" y="7282"/>
                      <a:pt x="1262" y="7282"/>
                    </a:cubicBezTo>
                    <a:cubicBezTo>
                      <a:pt x="1394" y="7282"/>
                      <a:pt x="1528" y="7271"/>
                      <a:pt x="1661" y="7251"/>
                    </a:cubicBezTo>
                    <a:cubicBezTo>
                      <a:pt x="2167" y="7174"/>
                      <a:pt x="2640" y="7042"/>
                      <a:pt x="3102" y="6800"/>
                    </a:cubicBezTo>
                    <a:cubicBezTo>
                      <a:pt x="3663" y="6514"/>
                      <a:pt x="4201" y="6184"/>
                      <a:pt x="4740" y="5832"/>
                    </a:cubicBezTo>
                    <a:cubicBezTo>
                      <a:pt x="5180" y="5546"/>
                      <a:pt x="5554" y="5173"/>
                      <a:pt x="5851" y="4733"/>
                    </a:cubicBezTo>
                    <a:cubicBezTo>
                      <a:pt x="6170" y="4282"/>
                      <a:pt x="6412" y="3798"/>
                      <a:pt x="6643" y="3303"/>
                    </a:cubicBezTo>
                    <a:cubicBezTo>
                      <a:pt x="6852" y="2874"/>
                      <a:pt x="6984" y="2412"/>
                      <a:pt x="7083" y="1950"/>
                    </a:cubicBezTo>
                    <a:cubicBezTo>
                      <a:pt x="7160" y="1522"/>
                      <a:pt x="7138" y="1104"/>
                      <a:pt x="6995" y="686"/>
                    </a:cubicBezTo>
                    <a:cubicBezTo>
                      <a:pt x="6929" y="466"/>
                      <a:pt x="6808" y="268"/>
                      <a:pt x="6632" y="114"/>
                    </a:cubicBezTo>
                    <a:cubicBezTo>
                      <a:pt x="6552" y="34"/>
                      <a:pt x="6467" y="1"/>
                      <a:pt x="6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60"/>
              <p:cNvSpPr/>
              <p:nvPr/>
            </p:nvSpPr>
            <p:spPr>
              <a:xfrm rot="8663647">
                <a:off x="6253955" y="2164891"/>
                <a:ext cx="683203" cy="69607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600" extrusionOk="0">
                    <a:moveTo>
                      <a:pt x="6016" y="1"/>
                    </a:moveTo>
                    <a:cubicBezTo>
                      <a:pt x="5983" y="12"/>
                      <a:pt x="5961" y="23"/>
                      <a:pt x="5939" y="23"/>
                    </a:cubicBezTo>
                    <a:lnTo>
                      <a:pt x="5895" y="45"/>
                    </a:lnTo>
                    <a:cubicBezTo>
                      <a:pt x="5642" y="144"/>
                      <a:pt x="5389" y="265"/>
                      <a:pt x="5147" y="386"/>
                    </a:cubicBezTo>
                    <a:cubicBezTo>
                      <a:pt x="5477" y="826"/>
                      <a:pt x="5620" y="1298"/>
                      <a:pt x="5565" y="1793"/>
                    </a:cubicBezTo>
                    <a:cubicBezTo>
                      <a:pt x="5510" y="2189"/>
                      <a:pt x="5422" y="2541"/>
                      <a:pt x="5279" y="2871"/>
                    </a:cubicBezTo>
                    <a:cubicBezTo>
                      <a:pt x="5114" y="3223"/>
                      <a:pt x="4938" y="3575"/>
                      <a:pt x="4729" y="3905"/>
                    </a:cubicBezTo>
                    <a:cubicBezTo>
                      <a:pt x="4322" y="4532"/>
                      <a:pt x="3761" y="5026"/>
                      <a:pt x="3058" y="5389"/>
                    </a:cubicBezTo>
                    <a:cubicBezTo>
                      <a:pt x="2607" y="5609"/>
                      <a:pt x="2200" y="5719"/>
                      <a:pt x="1782" y="5719"/>
                    </a:cubicBezTo>
                    <a:lnTo>
                      <a:pt x="1760" y="5719"/>
                    </a:lnTo>
                    <a:cubicBezTo>
                      <a:pt x="1496" y="5719"/>
                      <a:pt x="1210" y="5708"/>
                      <a:pt x="924" y="5653"/>
                    </a:cubicBezTo>
                    <a:cubicBezTo>
                      <a:pt x="671" y="5609"/>
                      <a:pt x="440" y="5521"/>
                      <a:pt x="231" y="5400"/>
                    </a:cubicBezTo>
                    <a:cubicBezTo>
                      <a:pt x="198" y="5378"/>
                      <a:pt x="165" y="5356"/>
                      <a:pt x="143" y="5345"/>
                    </a:cubicBezTo>
                    <a:lnTo>
                      <a:pt x="132" y="5356"/>
                    </a:lnTo>
                    <a:cubicBezTo>
                      <a:pt x="33" y="5565"/>
                      <a:pt x="0" y="5796"/>
                      <a:pt x="22" y="6060"/>
                    </a:cubicBezTo>
                    <a:cubicBezTo>
                      <a:pt x="44" y="6203"/>
                      <a:pt x="99" y="6313"/>
                      <a:pt x="209" y="6401"/>
                    </a:cubicBezTo>
                    <a:cubicBezTo>
                      <a:pt x="297" y="6478"/>
                      <a:pt x="396" y="6522"/>
                      <a:pt x="517" y="6555"/>
                    </a:cubicBezTo>
                    <a:cubicBezTo>
                      <a:pt x="649" y="6588"/>
                      <a:pt x="803" y="6599"/>
                      <a:pt x="946" y="6599"/>
                    </a:cubicBezTo>
                    <a:cubicBezTo>
                      <a:pt x="1056" y="6599"/>
                      <a:pt x="1155" y="6588"/>
                      <a:pt x="1265" y="6577"/>
                    </a:cubicBezTo>
                    <a:cubicBezTo>
                      <a:pt x="1771" y="6500"/>
                      <a:pt x="2200" y="6368"/>
                      <a:pt x="2596" y="6159"/>
                    </a:cubicBezTo>
                    <a:cubicBezTo>
                      <a:pt x="3091" y="5906"/>
                      <a:pt x="3607" y="5598"/>
                      <a:pt x="4212" y="5213"/>
                    </a:cubicBezTo>
                    <a:cubicBezTo>
                      <a:pt x="4608" y="4950"/>
                      <a:pt x="4938" y="4620"/>
                      <a:pt x="5235" y="4202"/>
                    </a:cubicBezTo>
                    <a:cubicBezTo>
                      <a:pt x="5532" y="3762"/>
                      <a:pt x="5774" y="3278"/>
                      <a:pt x="5994" y="2816"/>
                    </a:cubicBezTo>
                    <a:cubicBezTo>
                      <a:pt x="6181" y="2442"/>
                      <a:pt x="6313" y="2024"/>
                      <a:pt x="6401" y="1540"/>
                    </a:cubicBezTo>
                    <a:cubicBezTo>
                      <a:pt x="6478" y="1167"/>
                      <a:pt x="6456" y="815"/>
                      <a:pt x="6335" y="452"/>
                    </a:cubicBezTo>
                    <a:cubicBezTo>
                      <a:pt x="6280" y="276"/>
                      <a:pt x="6192" y="133"/>
                      <a:pt x="6060" y="12"/>
                    </a:cubicBezTo>
                    <a:cubicBezTo>
                      <a:pt x="6049" y="1"/>
                      <a:pt x="6038" y="1"/>
                      <a:pt x="60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60"/>
              <p:cNvSpPr/>
              <p:nvPr/>
            </p:nvSpPr>
            <p:spPr>
              <a:xfrm rot="8663647">
                <a:off x="6414006" y="2259873"/>
                <a:ext cx="525533" cy="513932"/>
              </a:xfrm>
              <a:custGeom>
                <a:avLst/>
                <a:gdLst/>
                <a:ahLst/>
                <a:cxnLst/>
                <a:rect l="l" t="t" r="r" b="b"/>
                <a:pathLst>
                  <a:path w="4983" h="4873" extrusionOk="0">
                    <a:moveTo>
                      <a:pt x="2000" y="2275"/>
                    </a:moveTo>
                    <a:cubicBezTo>
                      <a:pt x="2176" y="2275"/>
                      <a:pt x="2343" y="2397"/>
                      <a:pt x="2343" y="2640"/>
                    </a:cubicBezTo>
                    <a:cubicBezTo>
                      <a:pt x="2343" y="2772"/>
                      <a:pt x="2321" y="2904"/>
                      <a:pt x="2299" y="3036"/>
                    </a:cubicBezTo>
                    <a:cubicBezTo>
                      <a:pt x="2255" y="3333"/>
                      <a:pt x="2200" y="3641"/>
                      <a:pt x="2134" y="3949"/>
                    </a:cubicBezTo>
                    <a:cubicBezTo>
                      <a:pt x="2123" y="4048"/>
                      <a:pt x="2090" y="4158"/>
                      <a:pt x="2035" y="4257"/>
                    </a:cubicBezTo>
                    <a:cubicBezTo>
                      <a:pt x="1925" y="4477"/>
                      <a:pt x="1749" y="4598"/>
                      <a:pt x="1485" y="4598"/>
                    </a:cubicBezTo>
                    <a:cubicBezTo>
                      <a:pt x="1232" y="4576"/>
                      <a:pt x="1012" y="4488"/>
                      <a:pt x="825" y="4312"/>
                    </a:cubicBezTo>
                    <a:cubicBezTo>
                      <a:pt x="682" y="4158"/>
                      <a:pt x="649" y="3982"/>
                      <a:pt x="693" y="3784"/>
                    </a:cubicBezTo>
                    <a:cubicBezTo>
                      <a:pt x="704" y="3707"/>
                      <a:pt x="737" y="3641"/>
                      <a:pt x="770" y="3564"/>
                    </a:cubicBezTo>
                    <a:cubicBezTo>
                      <a:pt x="803" y="3498"/>
                      <a:pt x="836" y="3421"/>
                      <a:pt x="891" y="3366"/>
                    </a:cubicBezTo>
                    <a:cubicBezTo>
                      <a:pt x="1133" y="3058"/>
                      <a:pt x="1364" y="2761"/>
                      <a:pt x="1617" y="2475"/>
                    </a:cubicBezTo>
                    <a:cubicBezTo>
                      <a:pt x="1672" y="2409"/>
                      <a:pt x="1760" y="2354"/>
                      <a:pt x="1837" y="2310"/>
                    </a:cubicBezTo>
                    <a:cubicBezTo>
                      <a:pt x="1889" y="2287"/>
                      <a:pt x="1945" y="2275"/>
                      <a:pt x="2000" y="2275"/>
                    </a:cubicBezTo>
                    <a:close/>
                    <a:moveTo>
                      <a:pt x="4319" y="0"/>
                    </a:moveTo>
                    <a:cubicBezTo>
                      <a:pt x="4287" y="0"/>
                      <a:pt x="4252" y="20"/>
                      <a:pt x="4190" y="56"/>
                    </a:cubicBezTo>
                    <a:cubicBezTo>
                      <a:pt x="3739" y="320"/>
                      <a:pt x="3300" y="617"/>
                      <a:pt x="2915" y="968"/>
                    </a:cubicBezTo>
                    <a:cubicBezTo>
                      <a:pt x="2585" y="1276"/>
                      <a:pt x="2266" y="1606"/>
                      <a:pt x="1903" y="1881"/>
                    </a:cubicBezTo>
                    <a:cubicBezTo>
                      <a:pt x="1848" y="1925"/>
                      <a:pt x="1815" y="1991"/>
                      <a:pt x="1760" y="2035"/>
                    </a:cubicBezTo>
                    <a:cubicBezTo>
                      <a:pt x="1694" y="2090"/>
                      <a:pt x="1628" y="2145"/>
                      <a:pt x="1562" y="2200"/>
                    </a:cubicBezTo>
                    <a:cubicBezTo>
                      <a:pt x="1364" y="2420"/>
                      <a:pt x="1155" y="2640"/>
                      <a:pt x="946" y="2871"/>
                    </a:cubicBezTo>
                    <a:cubicBezTo>
                      <a:pt x="649" y="3201"/>
                      <a:pt x="374" y="3553"/>
                      <a:pt x="143" y="3938"/>
                    </a:cubicBezTo>
                    <a:cubicBezTo>
                      <a:pt x="110" y="3993"/>
                      <a:pt x="88" y="4037"/>
                      <a:pt x="55" y="4092"/>
                    </a:cubicBezTo>
                    <a:cubicBezTo>
                      <a:pt x="0" y="4191"/>
                      <a:pt x="11" y="4279"/>
                      <a:pt x="77" y="4367"/>
                    </a:cubicBezTo>
                    <a:cubicBezTo>
                      <a:pt x="154" y="4477"/>
                      <a:pt x="253" y="4565"/>
                      <a:pt x="363" y="4630"/>
                    </a:cubicBezTo>
                    <a:cubicBezTo>
                      <a:pt x="528" y="4718"/>
                      <a:pt x="704" y="4784"/>
                      <a:pt x="891" y="4806"/>
                    </a:cubicBezTo>
                    <a:cubicBezTo>
                      <a:pt x="1089" y="4839"/>
                      <a:pt x="1298" y="4850"/>
                      <a:pt x="1496" y="4872"/>
                    </a:cubicBezTo>
                    <a:cubicBezTo>
                      <a:pt x="1793" y="4872"/>
                      <a:pt x="2090" y="4839"/>
                      <a:pt x="2365" y="4729"/>
                    </a:cubicBezTo>
                    <a:cubicBezTo>
                      <a:pt x="3091" y="4444"/>
                      <a:pt x="3695" y="3993"/>
                      <a:pt x="4135" y="3333"/>
                    </a:cubicBezTo>
                    <a:cubicBezTo>
                      <a:pt x="4322" y="3069"/>
                      <a:pt x="4476" y="2783"/>
                      <a:pt x="4619" y="2486"/>
                    </a:cubicBezTo>
                    <a:cubicBezTo>
                      <a:pt x="4784" y="2145"/>
                      <a:pt x="4894" y="1782"/>
                      <a:pt x="4949" y="1397"/>
                    </a:cubicBezTo>
                    <a:cubicBezTo>
                      <a:pt x="4982" y="1199"/>
                      <a:pt x="4960" y="990"/>
                      <a:pt x="4894" y="804"/>
                    </a:cubicBezTo>
                    <a:cubicBezTo>
                      <a:pt x="4806" y="518"/>
                      <a:pt x="4652" y="276"/>
                      <a:pt x="4443" y="78"/>
                    </a:cubicBezTo>
                    <a:cubicBezTo>
                      <a:pt x="4385" y="25"/>
                      <a:pt x="4354" y="0"/>
                      <a:pt x="4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60"/>
              <p:cNvSpPr/>
              <p:nvPr/>
            </p:nvSpPr>
            <p:spPr>
              <a:xfrm rot="8663647">
                <a:off x="6625356" y="2261170"/>
                <a:ext cx="150815" cy="21768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2064" extrusionOk="0">
                    <a:moveTo>
                      <a:pt x="1231" y="1"/>
                    </a:moveTo>
                    <a:cubicBezTo>
                      <a:pt x="1197" y="1"/>
                      <a:pt x="1161" y="9"/>
                      <a:pt x="1122" y="27"/>
                    </a:cubicBezTo>
                    <a:cubicBezTo>
                      <a:pt x="1056" y="60"/>
                      <a:pt x="990" y="104"/>
                      <a:pt x="946" y="148"/>
                    </a:cubicBezTo>
                    <a:cubicBezTo>
                      <a:pt x="671" y="434"/>
                      <a:pt x="418" y="742"/>
                      <a:pt x="198" y="1072"/>
                    </a:cubicBezTo>
                    <a:cubicBezTo>
                      <a:pt x="121" y="1171"/>
                      <a:pt x="77" y="1281"/>
                      <a:pt x="44" y="1402"/>
                    </a:cubicBezTo>
                    <a:cubicBezTo>
                      <a:pt x="0" y="1556"/>
                      <a:pt x="33" y="1699"/>
                      <a:pt x="143" y="1820"/>
                    </a:cubicBezTo>
                    <a:cubicBezTo>
                      <a:pt x="308" y="1963"/>
                      <a:pt x="495" y="2051"/>
                      <a:pt x="704" y="2062"/>
                    </a:cubicBezTo>
                    <a:cubicBezTo>
                      <a:pt x="717" y="2063"/>
                      <a:pt x="729" y="2064"/>
                      <a:pt x="742" y="2064"/>
                    </a:cubicBezTo>
                    <a:cubicBezTo>
                      <a:pt x="826" y="2064"/>
                      <a:pt x="901" y="2032"/>
                      <a:pt x="968" y="1985"/>
                    </a:cubicBezTo>
                    <a:cubicBezTo>
                      <a:pt x="1100" y="1897"/>
                      <a:pt x="1166" y="1765"/>
                      <a:pt x="1210" y="1611"/>
                    </a:cubicBezTo>
                    <a:cubicBezTo>
                      <a:pt x="1309" y="1182"/>
                      <a:pt x="1386" y="742"/>
                      <a:pt x="1430" y="269"/>
                    </a:cubicBezTo>
                    <a:cubicBezTo>
                      <a:pt x="1430" y="269"/>
                      <a:pt x="1430" y="247"/>
                      <a:pt x="1430" y="225"/>
                    </a:cubicBezTo>
                    <a:cubicBezTo>
                      <a:pt x="1421" y="90"/>
                      <a:pt x="1342" y="1"/>
                      <a:pt x="1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60"/>
              <p:cNvSpPr/>
              <p:nvPr/>
            </p:nvSpPr>
            <p:spPr>
              <a:xfrm rot="8663647">
                <a:off x="5887643" y="1461416"/>
                <a:ext cx="2232698" cy="2219936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21049" extrusionOk="0">
                    <a:moveTo>
                      <a:pt x="15512" y="2997"/>
                    </a:moveTo>
                    <a:cubicBezTo>
                      <a:pt x="15579" y="2997"/>
                      <a:pt x="15631" y="3021"/>
                      <a:pt x="15682" y="3080"/>
                    </a:cubicBezTo>
                    <a:cubicBezTo>
                      <a:pt x="16210" y="3684"/>
                      <a:pt x="16760" y="4267"/>
                      <a:pt x="17321" y="4828"/>
                    </a:cubicBezTo>
                    <a:cubicBezTo>
                      <a:pt x="17354" y="4861"/>
                      <a:pt x="17409" y="4894"/>
                      <a:pt x="17409" y="4960"/>
                    </a:cubicBezTo>
                    <a:cubicBezTo>
                      <a:pt x="17365" y="4971"/>
                      <a:pt x="17321" y="4974"/>
                      <a:pt x="17278" y="4974"/>
                    </a:cubicBezTo>
                    <a:cubicBezTo>
                      <a:pt x="17235" y="4974"/>
                      <a:pt x="17194" y="4971"/>
                      <a:pt x="17156" y="4971"/>
                    </a:cubicBezTo>
                    <a:cubicBezTo>
                      <a:pt x="17134" y="4971"/>
                      <a:pt x="17101" y="4949"/>
                      <a:pt x="17079" y="4927"/>
                    </a:cubicBezTo>
                    <a:cubicBezTo>
                      <a:pt x="17046" y="4883"/>
                      <a:pt x="17002" y="4839"/>
                      <a:pt x="16969" y="4795"/>
                    </a:cubicBezTo>
                    <a:cubicBezTo>
                      <a:pt x="16650" y="4421"/>
                      <a:pt x="16320" y="4047"/>
                      <a:pt x="16001" y="3673"/>
                    </a:cubicBezTo>
                    <a:cubicBezTo>
                      <a:pt x="15836" y="3487"/>
                      <a:pt x="15660" y="3311"/>
                      <a:pt x="15495" y="3135"/>
                    </a:cubicBezTo>
                    <a:cubicBezTo>
                      <a:pt x="15462" y="3102"/>
                      <a:pt x="15440" y="3058"/>
                      <a:pt x="15396" y="3014"/>
                    </a:cubicBezTo>
                    <a:cubicBezTo>
                      <a:pt x="15440" y="3003"/>
                      <a:pt x="15478" y="2997"/>
                      <a:pt x="15512" y="2997"/>
                    </a:cubicBezTo>
                    <a:close/>
                    <a:moveTo>
                      <a:pt x="15847" y="3058"/>
                    </a:moveTo>
                    <a:lnTo>
                      <a:pt x="15847" y="3058"/>
                    </a:lnTo>
                    <a:cubicBezTo>
                      <a:pt x="16309" y="3267"/>
                      <a:pt x="17650" y="4619"/>
                      <a:pt x="17859" y="5026"/>
                    </a:cubicBezTo>
                    <a:cubicBezTo>
                      <a:pt x="17749" y="5026"/>
                      <a:pt x="17672" y="5004"/>
                      <a:pt x="17596" y="4927"/>
                    </a:cubicBezTo>
                    <a:cubicBezTo>
                      <a:pt x="17035" y="4344"/>
                      <a:pt x="16463" y="3772"/>
                      <a:pt x="15924" y="3157"/>
                    </a:cubicBezTo>
                    <a:cubicBezTo>
                      <a:pt x="15902" y="3135"/>
                      <a:pt x="15880" y="3102"/>
                      <a:pt x="15847" y="3058"/>
                    </a:cubicBezTo>
                    <a:close/>
                    <a:moveTo>
                      <a:pt x="15066" y="2985"/>
                    </a:moveTo>
                    <a:cubicBezTo>
                      <a:pt x="15090" y="2985"/>
                      <a:pt x="15109" y="2987"/>
                      <a:pt x="15121" y="2992"/>
                    </a:cubicBezTo>
                    <a:cubicBezTo>
                      <a:pt x="15154" y="3003"/>
                      <a:pt x="15198" y="3025"/>
                      <a:pt x="15231" y="3047"/>
                    </a:cubicBezTo>
                    <a:cubicBezTo>
                      <a:pt x="15330" y="3157"/>
                      <a:pt x="15440" y="3267"/>
                      <a:pt x="15550" y="3377"/>
                    </a:cubicBezTo>
                    <a:cubicBezTo>
                      <a:pt x="16012" y="3860"/>
                      <a:pt x="16441" y="4388"/>
                      <a:pt x="16881" y="4905"/>
                    </a:cubicBezTo>
                    <a:cubicBezTo>
                      <a:pt x="16892" y="4916"/>
                      <a:pt x="16903" y="4938"/>
                      <a:pt x="16925" y="4982"/>
                    </a:cubicBezTo>
                    <a:cubicBezTo>
                      <a:pt x="16738" y="5004"/>
                      <a:pt x="16584" y="5037"/>
                      <a:pt x="16408" y="5059"/>
                    </a:cubicBezTo>
                    <a:cubicBezTo>
                      <a:pt x="15825" y="4410"/>
                      <a:pt x="15341" y="3684"/>
                      <a:pt x="14769" y="3036"/>
                    </a:cubicBezTo>
                    <a:cubicBezTo>
                      <a:pt x="14854" y="3010"/>
                      <a:pt x="14986" y="2985"/>
                      <a:pt x="15066" y="2985"/>
                    </a:cubicBezTo>
                    <a:close/>
                    <a:moveTo>
                      <a:pt x="14560" y="3014"/>
                    </a:moveTo>
                    <a:cubicBezTo>
                      <a:pt x="14659" y="3113"/>
                      <a:pt x="14758" y="3212"/>
                      <a:pt x="14846" y="3333"/>
                    </a:cubicBezTo>
                    <a:cubicBezTo>
                      <a:pt x="15044" y="3563"/>
                      <a:pt x="15231" y="3816"/>
                      <a:pt x="15429" y="4058"/>
                    </a:cubicBezTo>
                    <a:cubicBezTo>
                      <a:pt x="15638" y="4322"/>
                      <a:pt x="15847" y="4586"/>
                      <a:pt x="16056" y="4850"/>
                    </a:cubicBezTo>
                    <a:cubicBezTo>
                      <a:pt x="16111" y="4927"/>
                      <a:pt x="16177" y="4993"/>
                      <a:pt x="16243" y="5103"/>
                    </a:cubicBezTo>
                    <a:cubicBezTo>
                      <a:pt x="16045" y="5147"/>
                      <a:pt x="15880" y="5191"/>
                      <a:pt x="15704" y="5235"/>
                    </a:cubicBezTo>
                    <a:cubicBezTo>
                      <a:pt x="15132" y="4531"/>
                      <a:pt x="14571" y="3838"/>
                      <a:pt x="13999" y="3124"/>
                    </a:cubicBezTo>
                    <a:cubicBezTo>
                      <a:pt x="14186" y="3047"/>
                      <a:pt x="14362" y="3036"/>
                      <a:pt x="14560" y="3014"/>
                    </a:cubicBezTo>
                    <a:close/>
                    <a:moveTo>
                      <a:pt x="17202" y="3987"/>
                    </a:moveTo>
                    <a:cubicBezTo>
                      <a:pt x="17206" y="3987"/>
                      <a:pt x="17211" y="3992"/>
                      <a:pt x="17211" y="3992"/>
                    </a:cubicBezTo>
                    <a:cubicBezTo>
                      <a:pt x="17398" y="4135"/>
                      <a:pt x="17585" y="4278"/>
                      <a:pt x="17749" y="4432"/>
                    </a:cubicBezTo>
                    <a:cubicBezTo>
                      <a:pt x="18035" y="4674"/>
                      <a:pt x="18299" y="4927"/>
                      <a:pt x="18574" y="5180"/>
                    </a:cubicBezTo>
                    <a:cubicBezTo>
                      <a:pt x="18607" y="5202"/>
                      <a:pt x="18618" y="5235"/>
                      <a:pt x="18640" y="5268"/>
                    </a:cubicBezTo>
                    <a:cubicBezTo>
                      <a:pt x="18651" y="5268"/>
                      <a:pt x="18640" y="5279"/>
                      <a:pt x="18640" y="5301"/>
                    </a:cubicBezTo>
                    <a:cubicBezTo>
                      <a:pt x="18607" y="5290"/>
                      <a:pt x="18585" y="5290"/>
                      <a:pt x="18563" y="5279"/>
                    </a:cubicBezTo>
                    <a:cubicBezTo>
                      <a:pt x="18486" y="5246"/>
                      <a:pt x="18420" y="5202"/>
                      <a:pt x="18343" y="5191"/>
                    </a:cubicBezTo>
                    <a:cubicBezTo>
                      <a:pt x="18189" y="5147"/>
                      <a:pt x="18079" y="5048"/>
                      <a:pt x="17980" y="4938"/>
                    </a:cubicBezTo>
                    <a:cubicBezTo>
                      <a:pt x="17738" y="4641"/>
                      <a:pt x="17486" y="4355"/>
                      <a:pt x="17233" y="4069"/>
                    </a:cubicBezTo>
                    <a:cubicBezTo>
                      <a:pt x="17211" y="4047"/>
                      <a:pt x="17200" y="4025"/>
                      <a:pt x="17178" y="4003"/>
                    </a:cubicBezTo>
                    <a:cubicBezTo>
                      <a:pt x="17189" y="4003"/>
                      <a:pt x="17189" y="3992"/>
                      <a:pt x="17200" y="3992"/>
                    </a:cubicBezTo>
                    <a:cubicBezTo>
                      <a:pt x="17200" y="3989"/>
                      <a:pt x="17201" y="3987"/>
                      <a:pt x="17202" y="3987"/>
                    </a:cubicBezTo>
                    <a:close/>
                    <a:moveTo>
                      <a:pt x="13801" y="3146"/>
                    </a:moveTo>
                    <a:cubicBezTo>
                      <a:pt x="13999" y="3311"/>
                      <a:pt x="15407" y="5048"/>
                      <a:pt x="15528" y="5279"/>
                    </a:cubicBezTo>
                    <a:cubicBezTo>
                      <a:pt x="15517" y="5290"/>
                      <a:pt x="15517" y="5301"/>
                      <a:pt x="15495" y="5301"/>
                    </a:cubicBezTo>
                    <a:cubicBezTo>
                      <a:pt x="15352" y="5356"/>
                      <a:pt x="15198" y="5411"/>
                      <a:pt x="15044" y="5466"/>
                    </a:cubicBezTo>
                    <a:cubicBezTo>
                      <a:pt x="15011" y="5433"/>
                      <a:pt x="14967" y="5400"/>
                      <a:pt x="14934" y="5367"/>
                    </a:cubicBezTo>
                    <a:cubicBezTo>
                      <a:pt x="14439" y="4784"/>
                      <a:pt x="13944" y="4201"/>
                      <a:pt x="13505" y="3585"/>
                    </a:cubicBezTo>
                    <a:cubicBezTo>
                      <a:pt x="13439" y="3487"/>
                      <a:pt x="13362" y="3399"/>
                      <a:pt x="13296" y="3300"/>
                    </a:cubicBezTo>
                    <a:cubicBezTo>
                      <a:pt x="13296" y="3300"/>
                      <a:pt x="13296" y="3289"/>
                      <a:pt x="13296" y="3278"/>
                    </a:cubicBezTo>
                    <a:cubicBezTo>
                      <a:pt x="13318" y="3267"/>
                      <a:pt x="13340" y="3256"/>
                      <a:pt x="13362" y="3245"/>
                    </a:cubicBezTo>
                    <a:cubicBezTo>
                      <a:pt x="13516" y="3212"/>
                      <a:pt x="13659" y="3179"/>
                      <a:pt x="13801" y="3146"/>
                    </a:cubicBezTo>
                    <a:close/>
                    <a:moveTo>
                      <a:pt x="13109" y="3311"/>
                    </a:moveTo>
                    <a:cubicBezTo>
                      <a:pt x="13703" y="4058"/>
                      <a:pt x="14274" y="4773"/>
                      <a:pt x="14868" y="5510"/>
                    </a:cubicBezTo>
                    <a:cubicBezTo>
                      <a:pt x="14846" y="5532"/>
                      <a:pt x="14813" y="5554"/>
                      <a:pt x="14791" y="5565"/>
                    </a:cubicBezTo>
                    <a:cubicBezTo>
                      <a:pt x="14582" y="5653"/>
                      <a:pt x="14373" y="5730"/>
                      <a:pt x="14175" y="5807"/>
                    </a:cubicBezTo>
                    <a:lnTo>
                      <a:pt x="14142" y="5807"/>
                    </a:lnTo>
                    <a:cubicBezTo>
                      <a:pt x="14142" y="5807"/>
                      <a:pt x="14131" y="5796"/>
                      <a:pt x="14131" y="5796"/>
                    </a:cubicBezTo>
                    <a:cubicBezTo>
                      <a:pt x="13560" y="5114"/>
                      <a:pt x="12988" y="4421"/>
                      <a:pt x="12416" y="3739"/>
                    </a:cubicBezTo>
                    <a:cubicBezTo>
                      <a:pt x="12383" y="3695"/>
                      <a:pt x="12350" y="3651"/>
                      <a:pt x="12306" y="3585"/>
                    </a:cubicBezTo>
                    <a:cubicBezTo>
                      <a:pt x="12570" y="3454"/>
                      <a:pt x="12834" y="3399"/>
                      <a:pt x="13109" y="3311"/>
                    </a:cubicBezTo>
                    <a:close/>
                    <a:moveTo>
                      <a:pt x="12152" y="3651"/>
                    </a:moveTo>
                    <a:cubicBezTo>
                      <a:pt x="12174" y="3662"/>
                      <a:pt x="12196" y="3673"/>
                      <a:pt x="12207" y="3684"/>
                    </a:cubicBezTo>
                    <a:lnTo>
                      <a:pt x="13955" y="5796"/>
                    </a:lnTo>
                    <a:cubicBezTo>
                      <a:pt x="13966" y="5818"/>
                      <a:pt x="13977" y="5851"/>
                      <a:pt x="13999" y="5884"/>
                    </a:cubicBezTo>
                    <a:cubicBezTo>
                      <a:pt x="13725" y="6016"/>
                      <a:pt x="13450" y="6137"/>
                      <a:pt x="13164" y="6269"/>
                    </a:cubicBezTo>
                    <a:cubicBezTo>
                      <a:pt x="13131" y="6247"/>
                      <a:pt x="13087" y="6214"/>
                      <a:pt x="13054" y="6181"/>
                    </a:cubicBezTo>
                    <a:cubicBezTo>
                      <a:pt x="12889" y="5994"/>
                      <a:pt x="12724" y="5807"/>
                      <a:pt x="12559" y="5609"/>
                    </a:cubicBezTo>
                    <a:cubicBezTo>
                      <a:pt x="12240" y="5235"/>
                      <a:pt x="11921" y="4850"/>
                      <a:pt x="11569" y="4498"/>
                    </a:cubicBezTo>
                    <a:cubicBezTo>
                      <a:pt x="11470" y="4388"/>
                      <a:pt x="11360" y="4289"/>
                      <a:pt x="11250" y="4179"/>
                    </a:cubicBezTo>
                    <a:cubicBezTo>
                      <a:pt x="11217" y="4157"/>
                      <a:pt x="11195" y="4124"/>
                      <a:pt x="11162" y="4091"/>
                    </a:cubicBezTo>
                    <a:cubicBezTo>
                      <a:pt x="11349" y="3959"/>
                      <a:pt x="11910" y="3706"/>
                      <a:pt x="12152" y="3651"/>
                    </a:cubicBezTo>
                    <a:close/>
                    <a:moveTo>
                      <a:pt x="11008" y="4146"/>
                    </a:moveTo>
                    <a:cubicBezTo>
                      <a:pt x="11294" y="4388"/>
                      <a:pt x="11547" y="4641"/>
                      <a:pt x="11789" y="4916"/>
                    </a:cubicBezTo>
                    <a:cubicBezTo>
                      <a:pt x="12196" y="5378"/>
                      <a:pt x="12603" y="5862"/>
                      <a:pt x="12999" y="6335"/>
                    </a:cubicBezTo>
                    <a:lnTo>
                      <a:pt x="13010" y="6335"/>
                    </a:lnTo>
                    <a:cubicBezTo>
                      <a:pt x="12988" y="6357"/>
                      <a:pt x="12988" y="6368"/>
                      <a:pt x="12977" y="6379"/>
                    </a:cubicBezTo>
                    <a:cubicBezTo>
                      <a:pt x="12691" y="6533"/>
                      <a:pt x="12405" y="6698"/>
                      <a:pt x="12130" y="6852"/>
                    </a:cubicBezTo>
                    <a:cubicBezTo>
                      <a:pt x="12042" y="6830"/>
                      <a:pt x="11998" y="6753"/>
                      <a:pt x="11954" y="6698"/>
                    </a:cubicBezTo>
                    <a:cubicBezTo>
                      <a:pt x="11646" y="6368"/>
                      <a:pt x="11349" y="6038"/>
                      <a:pt x="11041" y="5708"/>
                    </a:cubicBezTo>
                    <a:cubicBezTo>
                      <a:pt x="10777" y="5411"/>
                      <a:pt x="10502" y="5114"/>
                      <a:pt x="10227" y="4817"/>
                    </a:cubicBezTo>
                    <a:cubicBezTo>
                      <a:pt x="10183" y="4773"/>
                      <a:pt x="10139" y="4718"/>
                      <a:pt x="10084" y="4652"/>
                    </a:cubicBezTo>
                    <a:cubicBezTo>
                      <a:pt x="10172" y="4564"/>
                      <a:pt x="10282" y="4520"/>
                      <a:pt x="10381" y="4476"/>
                    </a:cubicBezTo>
                    <a:cubicBezTo>
                      <a:pt x="10480" y="4410"/>
                      <a:pt x="10590" y="4355"/>
                      <a:pt x="10700" y="4300"/>
                    </a:cubicBezTo>
                    <a:cubicBezTo>
                      <a:pt x="10799" y="4245"/>
                      <a:pt x="10909" y="4201"/>
                      <a:pt x="11008" y="4146"/>
                    </a:cubicBezTo>
                    <a:close/>
                    <a:moveTo>
                      <a:pt x="9952" y="4729"/>
                    </a:moveTo>
                    <a:cubicBezTo>
                      <a:pt x="9963" y="4729"/>
                      <a:pt x="9963" y="4740"/>
                      <a:pt x="9974" y="4740"/>
                    </a:cubicBezTo>
                    <a:cubicBezTo>
                      <a:pt x="10623" y="5455"/>
                      <a:pt x="11283" y="6170"/>
                      <a:pt x="11932" y="6874"/>
                    </a:cubicBezTo>
                    <a:cubicBezTo>
                      <a:pt x="11943" y="6896"/>
                      <a:pt x="11954" y="6907"/>
                      <a:pt x="11965" y="6929"/>
                    </a:cubicBezTo>
                    <a:cubicBezTo>
                      <a:pt x="11965" y="6940"/>
                      <a:pt x="11965" y="6940"/>
                      <a:pt x="11965" y="6951"/>
                    </a:cubicBezTo>
                    <a:cubicBezTo>
                      <a:pt x="11954" y="6962"/>
                      <a:pt x="11954" y="6962"/>
                      <a:pt x="11954" y="6973"/>
                    </a:cubicBezTo>
                    <a:cubicBezTo>
                      <a:pt x="11668" y="7160"/>
                      <a:pt x="11382" y="7336"/>
                      <a:pt x="11107" y="7522"/>
                    </a:cubicBezTo>
                    <a:cubicBezTo>
                      <a:pt x="11008" y="7522"/>
                      <a:pt x="10964" y="7456"/>
                      <a:pt x="10909" y="7401"/>
                    </a:cubicBezTo>
                    <a:cubicBezTo>
                      <a:pt x="10645" y="7116"/>
                      <a:pt x="10381" y="6841"/>
                      <a:pt x="10117" y="6566"/>
                    </a:cubicBezTo>
                    <a:cubicBezTo>
                      <a:pt x="9777" y="6192"/>
                      <a:pt x="9436" y="5829"/>
                      <a:pt x="9095" y="5455"/>
                    </a:cubicBezTo>
                    <a:cubicBezTo>
                      <a:pt x="9051" y="5411"/>
                      <a:pt x="9007" y="5356"/>
                      <a:pt x="8974" y="5312"/>
                    </a:cubicBezTo>
                    <a:cubicBezTo>
                      <a:pt x="9117" y="5169"/>
                      <a:pt x="9678" y="4839"/>
                      <a:pt x="9930" y="4729"/>
                    </a:cubicBezTo>
                    <a:close/>
                    <a:moveTo>
                      <a:pt x="8842" y="5389"/>
                    </a:moveTo>
                    <a:cubicBezTo>
                      <a:pt x="9535" y="6126"/>
                      <a:pt x="10238" y="6874"/>
                      <a:pt x="10942" y="7632"/>
                    </a:cubicBezTo>
                    <a:cubicBezTo>
                      <a:pt x="10623" y="7885"/>
                      <a:pt x="10315" y="8116"/>
                      <a:pt x="10018" y="8336"/>
                    </a:cubicBezTo>
                    <a:cubicBezTo>
                      <a:pt x="9766" y="8160"/>
                      <a:pt x="8204" y="6500"/>
                      <a:pt x="7896" y="6082"/>
                    </a:cubicBezTo>
                    <a:cubicBezTo>
                      <a:pt x="7995" y="5939"/>
                      <a:pt x="8567" y="5521"/>
                      <a:pt x="8842" y="5389"/>
                    </a:cubicBezTo>
                    <a:close/>
                    <a:moveTo>
                      <a:pt x="7764" y="6170"/>
                    </a:moveTo>
                    <a:cubicBezTo>
                      <a:pt x="7797" y="6203"/>
                      <a:pt x="7830" y="6225"/>
                      <a:pt x="7863" y="6269"/>
                    </a:cubicBezTo>
                    <a:cubicBezTo>
                      <a:pt x="8457" y="6962"/>
                      <a:pt x="9095" y="7621"/>
                      <a:pt x="9733" y="8270"/>
                    </a:cubicBezTo>
                    <a:cubicBezTo>
                      <a:pt x="9788" y="8314"/>
                      <a:pt x="9832" y="8369"/>
                      <a:pt x="9876" y="8424"/>
                    </a:cubicBezTo>
                    <a:cubicBezTo>
                      <a:pt x="9865" y="8446"/>
                      <a:pt x="9865" y="8468"/>
                      <a:pt x="9854" y="8468"/>
                    </a:cubicBezTo>
                    <a:cubicBezTo>
                      <a:pt x="9645" y="8644"/>
                      <a:pt x="9436" y="8831"/>
                      <a:pt x="9205" y="9018"/>
                    </a:cubicBezTo>
                    <a:cubicBezTo>
                      <a:pt x="8479" y="8369"/>
                      <a:pt x="7852" y="7643"/>
                      <a:pt x="7181" y="6962"/>
                    </a:cubicBezTo>
                    <a:cubicBezTo>
                      <a:pt x="7137" y="6918"/>
                      <a:pt x="7104" y="6863"/>
                      <a:pt x="7071" y="6819"/>
                    </a:cubicBezTo>
                    <a:cubicBezTo>
                      <a:pt x="7192" y="6643"/>
                      <a:pt x="7522" y="6335"/>
                      <a:pt x="7764" y="6170"/>
                    </a:cubicBezTo>
                    <a:close/>
                    <a:moveTo>
                      <a:pt x="6961" y="6929"/>
                    </a:moveTo>
                    <a:cubicBezTo>
                      <a:pt x="7676" y="7632"/>
                      <a:pt x="8336" y="8413"/>
                      <a:pt x="9106" y="9106"/>
                    </a:cubicBezTo>
                    <a:cubicBezTo>
                      <a:pt x="8897" y="9315"/>
                      <a:pt x="8710" y="9502"/>
                      <a:pt x="8512" y="9689"/>
                    </a:cubicBezTo>
                    <a:cubicBezTo>
                      <a:pt x="8479" y="9678"/>
                      <a:pt x="8457" y="9667"/>
                      <a:pt x="8435" y="9645"/>
                    </a:cubicBezTo>
                    <a:cubicBezTo>
                      <a:pt x="7742" y="9029"/>
                      <a:pt x="7093" y="8369"/>
                      <a:pt x="6488" y="7654"/>
                    </a:cubicBezTo>
                    <a:cubicBezTo>
                      <a:pt x="6455" y="7610"/>
                      <a:pt x="6433" y="7566"/>
                      <a:pt x="6400" y="7533"/>
                    </a:cubicBezTo>
                    <a:cubicBezTo>
                      <a:pt x="6488" y="7379"/>
                      <a:pt x="6785" y="7061"/>
                      <a:pt x="6961" y="6929"/>
                    </a:cubicBezTo>
                    <a:close/>
                    <a:moveTo>
                      <a:pt x="6279" y="7632"/>
                    </a:moveTo>
                    <a:cubicBezTo>
                      <a:pt x="6631" y="8006"/>
                      <a:pt x="6961" y="8380"/>
                      <a:pt x="7302" y="8743"/>
                    </a:cubicBezTo>
                    <a:cubicBezTo>
                      <a:pt x="7654" y="9095"/>
                      <a:pt x="8017" y="9436"/>
                      <a:pt x="8380" y="9799"/>
                    </a:cubicBezTo>
                    <a:cubicBezTo>
                      <a:pt x="8336" y="9898"/>
                      <a:pt x="8237" y="9953"/>
                      <a:pt x="8171" y="10030"/>
                    </a:cubicBezTo>
                    <a:cubicBezTo>
                      <a:pt x="8094" y="10107"/>
                      <a:pt x="8017" y="10184"/>
                      <a:pt x="7940" y="10261"/>
                    </a:cubicBezTo>
                    <a:cubicBezTo>
                      <a:pt x="7214" y="9579"/>
                      <a:pt x="6510" y="8897"/>
                      <a:pt x="5796" y="8215"/>
                    </a:cubicBezTo>
                    <a:cubicBezTo>
                      <a:pt x="5950" y="8017"/>
                      <a:pt x="6114" y="7819"/>
                      <a:pt x="6279" y="7632"/>
                    </a:cubicBezTo>
                    <a:close/>
                    <a:moveTo>
                      <a:pt x="5719" y="8347"/>
                    </a:moveTo>
                    <a:cubicBezTo>
                      <a:pt x="6444" y="8996"/>
                      <a:pt x="7137" y="9667"/>
                      <a:pt x="7830" y="10371"/>
                    </a:cubicBezTo>
                    <a:cubicBezTo>
                      <a:pt x="7665" y="10569"/>
                      <a:pt x="7500" y="10756"/>
                      <a:pt x="7324" y="10954"/>
                    </a:cubicBezTo>
                    <a:cubicBezTo>
                      <a:pt x="7280" y="10921"/>
                      <a:pt x="7247" y="10910"/>
                      <a:pt x="7214" y="10877"/>
                    </a:cubicBezTo>
                    <a:cubicBezTo>
                      <a:pt x="6642" y="10360"/>
                      <a:pt x="6081" y="9832"/>
                      <a:pt x="5510" y="9315"/>
                    </a:cubicBezTo>
                    <a:cubicBezTo>
                      <a:pt x="5411" y="9216"/>
                      <a:pt x="5323" y="9117"/>
                      <a:pt x="5224" y="9007"/>
                    </a:cubicBezTo>
                    <a:cubicBezTo>
                      <a:pt x="5356" y="8765"/>
                      <a:pt x="5587" y="8468"/>
                      <a:pt x="5719" y="8347"/>
                    </a:cubicBezTo>
                    <a:close/>
                    <a:moveTo>
                      <a:pt x="5125" y="9139"/>
                    </a:moveTo>
                    <a:cubicBezTo>
                      <a:pt x="5147" y="9150"/>
                      <a:pt x="5180" y="9161"/>
                      <a:pt x="5202" y="9183"/>
                    </a:cubicBezTo>
                    <a:cubicBezTo>
                      <a:pt x="5620" y="9623"/>
                      <a:pt x="6070" y="10030"/>
                      <a:pt x="6532" y="10448"/>
                    </a:cubicBezTo>
                    <a:cubicBezTo>
                      <a:pt x="6708" y="10602"/>
                      <a:pt x="6884" y="10756"/>
                      <a:pt x="7060" y="10921"/>
                    </a:cubicBezTo>
                    <a:cubicBezTo>
                      <a:pt x="7115" y="10965"/>
                      <a:pt x="7170" y="11020"/>
                      <a:pt x="7225" y="11075"/>
                    </a:cubicBezTo>
                    <a:cubicBezTo>
                      <a:pt x="7082" y="11261"/>
                      <a:pt x="6950" y="11437"/>
                      <a:pt x="6818" y="11613"/>
                    </a:cubicBezTo>
                    <a:cubicBezTo>
                      <a:pt x="6477" y="11415"/>
                      <a:pt x="4938" y="10041"/>
                      <a:pt x="4751" y="9766"/>
                    </a:cubicBezTo>
                    <a:cubicBezTo>
                      <a:pt x="4861" y="9557"/>
                      <a:pt x="4982" y="9348"/>
                      <a:pt x="5125" y="9139"/>
                    </a:cubicBezTo>
                    <a:close/>
                    <a:moveTo>
                      <a:pt x="9552" y="134"/>
                    </a:moveTo>
                    <a:cubicBezTo>
                      <a:pt x="9659" y="134"/>
                      <a:pt x="9767" y="137"/>
                      <a:pt x="9876" y="143"/>
                    </a:cubicBezTo>
                    <a:cubicBezTo>
                      <a:pt x="10205" y="165"/>
                      <a:pt x="10535" y="176"/>
                      <a:pt x="10865" y="198"/>
                    </a:cubicBezTo>
                    <a:cubicBezTo>
                      <a:pt x="11019" y="209"/>
                      <a:pt x="11184" y="220"/>
                      <a:pt x="11338" y="242"/>
                    </a:cubicBezTo>
                    <a:cubicBezTo>
                      <a:pt x="11415" y="253"/>
                      <a:pt x="11492" y="275"/>
                      <a:pt x="11569" y="308"/>
                    </a:cubicBezTo>
                    <a:cubicBezTo>
                      <a:pt x="11833" y="407"/>
                      <a:pt x="12020" y="616"/>
                      <a:pt x="12251" y="836"/>
                    </a:cubicBezTo>
                    <a:cubicBezTo>
                      <a:pt x="12174" y="836"/>
                      <a:pt x="12141" y="847"/>
                      <a:pt x="12108" y="847"/>
                    </a:cubicBezTo>
                    <a:cubicBezTo>
                      <a:pt x="11921" y="847"/>
                      <a:pt x="11734" y="847"/>
                      <a:pt x="11547" y="836"/>
                    </a:cubicBezTo>
                    <a:cubicBezTo>
                      <a:pt x="11485" y="835"/>
                      <a:pt x="11422" y="834"/>
                      <a:pt x="11360" y="834"/>
                    </a:cubicBezTo>
                    <a:cubicBezTo>
                      <a:pt x="10623" y="834"/>
                      <a:pt x="9904" y="952"/>
                      <a:pt x="9194" y="1155"/>
                    </a:cubicBezTo>
                    <a:cubicBezTo>
                      <a:pt x="8589" y="1331"/>
                      <a:pt x="8006" y="1573"/>
                      <a:pt x="7456" y="1914"/>
                    </a:cubicBezTo>
                    <a:cubicBezTo>
                      <a:pt x="6741" y="2365"/>
                      <a:pt x="6016" y="2783"/>
                      <a:pt x="5312" y="3256"/>
                    </a:cubicBezTo>
                    <a:cubicBezTo>
                      <a:pt x="4773" y="3629"/>
                      <a:pt x="4245" y="4025"/>
                      <a:pt x="3761" y="4465"/>
                    </a:cubicBezTo>
                    <a:cubicBezTo>
                      <a:pt x="3134" y="5048"/>
                      <a:pt x="2606" y="5708"/>
                      <a:pt x="2123" y="6423"/>
                    </a:cubicBezTo>
                    <a:cubicBezTo>
                      <a:pt x="1936" y="6698"/>
                      <a:pt x="1804" y="6995"/>
                      <a:pt x="1683" y="7314"/>
                    </a:cubicBezTo>
                    <a:cubicBezTo>
                      <a:pt x="1364" y="8204"/>
                      <a:pt x="1111" y="9106"/>
                      <a:pt x="957" y="10041"/>
                    </a:cubicBezTo>
                    <a:cubicBezTo>
                      <a:pt x="869" y="10580"/>
                      <a:pt x="847" y="11130"/>
                      <a:pt x="880" y="11679"/>
                    </a:cubicBezTo>
                    <a:cubicBezTo>
                      <a:pt x="891" y="11745"/>
                      <a:pt x="891" y="11811"/>
                      <a:pt x="891" y="11910"/>
                    </a:cubicBezTo>
                    <a:lnTo>
                      <a:pt x="891" y="11921"/>
                    </a:lnTo>
                    <a:cubicBezTo>
                      <a:pt x="638" y="11701"/>
                      <a:pt x="462" y="11503"/>
                      <a:pt x="374" y="11217"/>
                    </a:cubicBezTo>
                    <a:cubicBezTo>
                      <a:pt x="187" y="10668"/>
                      <a:pt x="132" y="10107"/>
                      <a:pt x="187" y="9535"/>
                    </a:cubicBezTo>
                    <a:cubicBezTo>
                      <a:pt x="231" y="9040"/>
                      <a:pt x="319" y="8556"/>
                      <a:pt x="451" y="8083"/>
                    </a:cubicBezTo>
                    <a:cubicBezTo>
                      <a:pt x="616" y="7467"/>
                      <a:pt x="858" y="6885"/>
                      <a:pt x="1155" y="6324"/>
                    </a:cubicBezTo>
                    <a:cubicBezTo>
                      <a:pt x="1529" y="5609"/>
                      <a:pt x="1936" y="4927"/>
                      <a:pt x="2463" y="4311"/>
                    </a:cubicBezTo>
                    <a:cubicBezTo>
                      <a:pt x="3079" y="3574"/>
                      <a:pt x="3750" y="2893"/>
                      <a:pt x="4553" y="2343"/>
                    </a:cubicBezTo>
                    <a:cubicBezTo>
                      <a:pt x="4971" y="2057"/>
                      <a:pt x="5389" y="1749"/>
                      <a:pt x="5807" y="1474"/>
                    </a:cubicBezTo>
                    <a:cubicBezTo>
                      <a:pt x="6532" y="990"/>
                      <a:pt x="7291" y="605"/>
                      <a:pt x="8116" y="352"/>
                    </a:cubicBezTo>
                    <a:cubicBezTo>
                      <a:pt x="8585" y="199"/>
                      <a:pt x="9062" y="134"/>
                      <a:pt x="9552" y="134"/>
                    </a:cubicBezTo>
                    <a:close/>
                    <a:moveTo>
                      <a:pt x="4663" y="9942"/>
                    </a:moveTo>
                    <a:cubicBezTo>
                      <a:pt x="4696" y="9953"/>
                      <a:pt x="4707" y="9953"/>
                      <a:pt x="4718" y="9964"/>
                    </a:cubicBezTo>
                    <a:cubicBezTo>
                      <a:pt x="5334" y="10602"/>
                      <a:pt x="6048" y="11130"/>
                      <a:pt x="6697" y="11734"/>
                    </a:cubicBezTo>
                    <a:cubicBezTo>
                      <a:pt x="6708" y="11734"/>
                      <a:pt x="6708" y="11745"/>
                      <a:pt x="6708" y="11767"/>
                    </a:cubicBezTo>
                    <a:cubicBezTo>
                      <a:pt x="6686" y="11844"/>
                      <a:pt x="6620" y="11910"/>
                      <a:pt x="6576" y="11987"/>
                    </a:cubicBezTo>
                    <a:cubicBezTo>
                      <a:pt x="6521" y="12075"/>
                      <a:pt x="6477" y="12152"/>
                      <a:pt x="6433" y="12218"/>
                    </a:cubicBezTo>
                    <a:cubicBezTo>
                      <a:pt x="6419" y="12222"/>
                      <a:pt x="6407" y="12223"/>
                      <a:pt x="6395" y="12223"/>
                    </a:cubicBezTo>
                    <a:cubicBezTo>
                      <a:pt x="6335" y="12223"/>
                      <a:pt x="6305" y="12180"/>
                      <a:pt x="6268" y="12152"/>
                    </a:cubicBezTo>
                    <a:cubicBezTo>
                      <a:pt x="5928" y="11855"/>
                      <a:pt x="5587" y="11558"/>
                      <a:pt x="5246" y="11250"/>
                    </a:cubicBezTo>
                    <a:cubicBezTo>
                      <a:pt x="5004" y="11042"/>
                      <a:pt x="4773" y="10822"/>
                      <a:pt x="4542" y="10613"/>
                    </a:cubicBezTo>
                    <a:cubicBezTo>
                      <a:pt x="4487" y="10558"/>
                      <a:pt x="4443" y="10514"/>
                      <a:pt x="4388" y="10459"/>
                    </a:cubicBezTo>
                    <a:cubicBezTo>
                      <a:pt x="4476" y="10272"/>
                      <a:pt x="4553" y="10096"/>
                      <a:pt x="4663" y="9942"/>
                    </a:cubicBezTo>
                    <a:close/>
                    <a:moveTo>
                      <a:pt x="4322" y="10602"/>
                    </a:moveTo>
                    <a:cubicBezTo>
                      <a:pt x="4993" y="11195"/>
                      <a:pt x="5653" y="11789"/>
                      <a:pt x="6323" y="12383"/>
                    </a:cubicBezTo>
                    <a:cubicBezTo>
                      <a:pt x="6257" y="12548"/>
                      <a:pt x="6169" y="12713"/>
                      <a:pt x="6081" y="12867"/>
                    </a:cubicBezTo>
                    <a:cubicBezTo>
                      <a:pt x="5719" y="12669"/>
                      <a:pt x="4399" y="11569"/>
                      <a:pt x="4058" y="11184"/>
                    </a:cubicBezTo>
                    <a:lnTo>
                      <a:pt x="4047" y="11184"/>
                    </a:lnTo>
                    <a:cubicBezTo>
                      <a:pt x="4135" y="10976"/>
                      <a:pt x="4212" y="10789"/>
                      <a:pt x="4322" y="10602"/>
                    </a:cubicBezTo>
                    <a:close/>
                    <a:moveTo>
                      <a:pt x="3992" y="11349"/>
                    </a:moveTo>
                    <a:cubicBezTo>
                      <a:pt x="4025" y="11382"/>
                      <a:pt x="4069" y="11393"/>
                      <a:pt x="4091" y="11426"/>
                    </a:cubicBezTo>
                    <a:cubicBezTo>
                      <a:pt x="4652" y="11954"/>
                      <a:pt x="5246" y="12438"/>
                      <a:pt x="5862" y="12900"/>
                    </a:cubicBezTo>
                    <a:cubicBezTo>
                      <a:pt x="5917" y="12944"/>
                      <a:pt x="5961" y="12988"/>
                      <a:pt x="6016" y="13032"/>
                    </a:cubicBezTo>
                    <a:cubicBezTo>
                      <a:pt x="5950" y="13186"/>
                      <a:pt x="5895" y="13340"/>
                      <a:pt x="5829" y="13505"/>
                    </a:cubicBezTo>
                    <a:cubicBezTo>
                      <a:pt x="5785" y="13483"/>
                      <a:pt x="5741" y="13472"/>
                      <a:pt x="5708" y="13439"/>
                    </a:cubicBezTo>
                    <a:cubicBezTo>
                      <a:pt x="5147" y="13032"/>
                      <a:pt x="4597" y="12603"/>
                      <a:pt x="4069" y="12152"/>
                    </a:cubicBezTo>
                    <a:cubicBezTo>
                      <a:pt x="3970" y="12075"/>
                      <a:pt x="3893" y="11987"/>
                      <a:pt x="3794" y="11899"/>
                    </a:cubicBezTo>
                    <a:lnTo>
                      <a:pt x="3805" y="11899"/>
                    </a:lnTo>
                    <a:cubicBezTo>
                      <a:pt x="3849" y="11712"/>
                      <a:pt x="3904" y="11536"/>
                      <a:pt x="3992" y="11349"/>
                    </a:cubicBezTo>
                    <a:close/>
                    <a:moveTo>
                      <a:pt x="3794" y="12086"/>
                    </a:moveTo>
                    <a:cubicBezTo>
                      <a:pt x="4421" y="12647"/>
                      <a:pt x="5092" y="13153"/>
                      <a:pt x="5774" y="13659"/>
                    </a:cubicBezTo>
                    <a:cubicBezTo>
                      <a:pt x="5719" y="13868"/>
                      <a:pt x="5664" y="14066"/>
                      <a:pt x="5609" y="14264"/>
                    </a:cubicBezTo>
                    <a:cubicBezTo>
                      <a:pt x="5345" y="14154"/>
                      <a:pt x="3860" y="13021"/>
                      <a:pt x="3585" y="12724"/>
                    </a:cubicBezTo>
                    <a:cubicBezTo>
                      <a:pt x="3596" y="12559"/>
                      <a:pt x="3662" y="12295"/>
                      <a:pt x="3750" y="12086"/>
                    </a:cubicBezTo>
                    <a:close/>
                    <a:moveTo>
                      <a:pt x="3541" y="12911"/>
                    </a:moveTo>
                    <a:cubicBezTo>
                      <a:pt x="3552" y="12917"/>
                      <a:pt x="3560" y="12917"/>
                      <a:pt x="3567" y="12917"/>
                    </a:cubicBezTo>
                    <a:cubicBezTo>
                      <a:pt x="3574" y="12917"/>
                      <a:pt x="3580" y="12917"/>
                      <a:pt x="3585" y="12922"/>
                    </a:cubicBezTo>
                    <a:cubicBezTo>
                      <a:pt x="4200" y="13482"/>
                      <a:pt x="4914" y="13922"/>
                      <a:pt x="5563" y="14449"/>
                    </a:cubicBezTo>
                    <a:lnTo>
                      <a:pt x="5563" y="14449"/>
                    </a:lnTo>
                    <a:cubicBezTo>
                      <a:pt x="5531" y="14621"/>
                      <a:pt x="5509" y="14772"/>
                      <a:pt x="5477" y="14924"/>
                    </a:cubicBezTo>
                    <a:cubicBezTo>
                      <a:pt x="5444" y="14924"/>
                      <a:pt x="5411" y="14913"/>
                      <a:pt x="5389" y="14902"/>
                    </a:cubicBezTo>
                    <a:cubicBezTo>
                      <a:pt x="4795" y="14550"/>
                      <a:pt x="3673" y="13747"/>
                      <a:pt x="3442" y="13516"/>
                    </a:cubicBezTo>
                    <a:cubicBezTo>
                      <a:pt x="3442" y="13274"/>
                      <a:pt x="3475" y="13065"/>
                      <a:pt x="3541" y="12911"/>
                    </a:cubicBezTo>
                    <a:close/>
                    <a:moveTo>
                      <a:pt x="11372" y="967"/>
                    </a:moveTo>
                    <a:cubicBezTo>
                      <a:pt x="11412" y="967"/>
                      <a:pt x="11452" y="967"/>
                      <a:pt x="11492" y="968"/>
                    </a:cubicBezTo>
                    <a:cubicBezTo>
                      <a:pt x="11943" y="979"/>
                      <a:pt x="12383" y="968"/>
                      <a:pt x="12834" y="1012"/>
                    </a:cubicBezTo>
                    <a:cubicBezTo>
                      <a:pt x="13076" y="1034"/>
                      <a:pt x="13318" y="1100"/>
                      <a:pt x="13538" y="1199"/>
                    </a:cubicBezTo>
                    <a:cubicBezTo>
                      <a:pt x="13615" y="1232"/>
                      <a:pt x="13681" y="1265"/>
                      <a:pt x="13736" y="1320"/>
                    </a:cubicBezTo>
                    <a:cubicBezTo>
                      <a:pt x="13966" y="1540"/>
                      <a:pt x="14230" y="1716"/>
                      <a:pt x="14483" y="1914"/>
                    </a:cubicBezTo>
                    <a:cubicBezTo>
                      <a:pt x="14802" y="2156"/>
                      <a:pt x="15121" y="2420"/>
                      <a:pt x="15396" y="2717"/>
                    </a:cubicBezTo>
                    <a:cubicBezTo>
                      <a:pt x="15418" y="2750"/>
                      <a:pt x="15451" y="2783"/>
                      <a:pt x="15473" y="2816"/>
                    </a:cubicBezTo>
                    <a:cubicBezTo>
                      <a:pt x="15455" y="2846"/>
                      <a:pt x="15430" y="2853"/>
                      <a:pt x="15403" y="2853"/>
                    </a:cubicBezTo>
                    <a:cubicBezTo>
                      <a:pt x="15382" y="2853"/>
                      <a:pt x="15361" y="2849"/>
                      <a:pt x="15341" y="2849"/>
                    </a:cubicBezTo>
                    <a:cubicBezTo>
                      <a:pt x="15011" y="2849"/>
                      <a:pt x="14692" y="2860"/>
                      <a:pt x="14373" y="2904"/>
                    </a:cubicBezTo>
                    <a:cubicBezTo>
                      <a:pt x="13637" y="3014"/>
                      <a:pt x="12933" y="3201"/>
                      <a:pt x="12240" y="3465"/>
                    </a:cubicBezTo>
                    <a:cubicBezTo>
                      <a:pt x="11756" y="3640"/>
                      <a:pt x="11283" y="3838"/>
                      <a:pt x="10832" y="4091"/>
                    </a:cubicBezTo>
                    <a:cubicBezTo>
                      <a:pt x="10315" y="4366"/>
                      <a:pt x="9777" y="4652"/>
                      <a:pt x="9260" y="4949"/>
                    </a:cubicBezTo>
                    <a:cubicBezTo>
                      <a:pt x="8083" y="5631"/>
                      <a:pt x="7060" y="6511"/>
                      <a:pt x="6180" y="7544"/>
                    </a:cubicBezTo>
                    <a:cubicBezTo>
                      <a:pt x="6038" y="7720"/>
                      <a:pt x="5895" y="7885"/>
                      <a:pt x="5752" y="8061"/>
                    </a:cubicBezTo>
                    <a:cubicBezTo>
                      <a:pt x="4982" y="8974"/>
                      <a:pt x="4410" y="10008"/>
                      <a:pt x="3948" y="11097"/>
                    </a:cubicBezTo>
                    <a:cubicBezTo>
                      <a:pt x="3662" y="11756"/>
                      <a:pt x="3464" y="12449"/>
                      <a:pt x="3343" y="13164"/>
                    </a:cubicBezTo>
                    <a:cubicBezTo>
                      <a:pt x="3266" y="13582"/>
                      <a:pt x="3244" y="14000"/>
                      <a:pt x="3233" y="14418"/>
                    </a:cubicBezTo>
                    <a:cubicBezTo>
                      <a:pt x="3233" y="14682"/>
                      <a:pt x="3233" y="14945"/>
                      <a:pt x="3233" y="15220"/>
                    </a:cubicBezTo>
                    <a:lnTo>
                      <a:pt x="3233" y="15341"/>
                    </a:lnTo>
                    <a:cubicBezTo>
                      <a:pt x="3224" y="15341"/>
                      <a:pt x="3215" y="15349"/>
                      <a:pt x="3199" y="15352"/>
                    </a:cubicBezTo>
                    <a:lnTo>
                      <a:pt x="3199" y="15352"/>
                    </a:lnTo>
                    <a:cubicBezTo>
                      <a:pt x="3112" y="15264"/>
                      <a:pt x="3035" y="15176"/>
                      <a:pt x="2947" y="15088"/>
                    </a:cubicBezTo>
                    <a:cubicBezTo>
                      <a:pt x="2650" y="14759"/>
                      <a:pt x="2342" y="14451"/>
                      <a:pt x="2046" y="14121"/>
                    </a:cubicBezTo>
                    <a:cubicBezTo>
                      <a:pt x="1793" y="13835"/>
                      <a:pt x="1573" y="13538"/>
                      <a:pt x="1331" y="13252"/>
                    </a:cubicBezTo>
                    <a:cubicBezTo>
                      <a:pt x="1210" y="13109"/>
                      <a:pt x="1155" y="12944"/>
                      <a:pt x="1122" y="12757"/>
                    </a:cubicBezTo>
                    <a:cubicBezTo>
                      <a:pt x="1045" y="12284"/>
                      <a:pt x="1012" y="11811"/>
                      <a:pt x="1001" y="11338"/>
                    </a:cubicBezTo>
                    <a:cubicBezTo>
                      <a:pt x="990" y="10679"/>
                      <a:pt x="1078" y="10030"/>
                      <a:pt x="1221" y="9392"/>
                    </a:cubicBezTo>
                    <a:cubicBezTo>
                      <a:pt x="1364" y="8721"/>
                      <a:pt x="1562" y="8061"/>
                      <a:pt x="1793" y="7412"/>
                    </a:cubicBezTo>
                    <a:cubicBezTo>
                      <a:pt x="1925" y="7028"/>
                      <a:pt x="2112" y="6665"/>
                      <a:pt x="2353" y="6324"/>
                    </a:cubicBezTo>
                    <a:cubicBezTo>
                      <a:pt x="2980" y="5422"/>
                      <a:pt x="3706" y="4619"/>
                      <a:pt x="4586" y="3948"/>
                    </a:cubicBezTo>
                    <a:cubicBezTo>
                      <a:pt x="5114" y="3552"/>
                      <a:pt x="5653" y="3179"/>
                      <a:pt x="6224" y="2827"/>
                    </a:cubicBezTo>
                    <a:cubicBezTo>
                      <a:pt x="6620" y="2585"/>
                      <a:pt x="7027" y="2343"/>
                      <a:pt x="7423" y="2090"/>
                    </a:cubicBezTo>
                    <a:cubicBezTo>
                      <a:pt x="8094" y="1661"/>
                      <a:pt x="8831" y="1375"/>
                      <a:pt x="9612" y="1188"/>
                    </a:cubicBezTo>
                    <a:cubicBezTo>
                      <a:pt x="10189" y="1044"/>
                      <a:pt x="10776" y="967"/>
                      <a:pt x="11372" y="967"/>
                    </a:cubicBezTo>
                    <a:close/>
                    <a:moveTo>
                      <a:pt x="3409" y="13725"/>
                    </a:moveTo>
                    <a:cubicBezTo>
                      <a:pt x="3442" y="13736"/>
                      <a:pt x="3475" y="13736"/>
                      <a:pt x="3497" y="13758"/>
                    </a:cubicBezTo>
                    <a:cubicBezTo>
                      <a:pt x="4069" y="14198"/>
                      <a:pt x="4663" y="14594"/>
                      <a:pt x="5268" y="14978"/>
                    </a:cubicBezTo>
                    <a:cubicBezTo>
                      <a:pt x="5323" y="15022"/>
                      <a:pt x="5378" y="15055"/>
                      <a:pt x="5433" y="15099"/>
                    </a:cubicBezTo>
                    <a:cubicBezTo>
                      <a:pt x="5444" y="15242"/>
                      <a:pt x="5400" y="15385"/>
                      <a:pt x="5378" y="15550"/>
                    </a:cubicBezTo>
                    <a:cubicBezTo>
                      <a:pt x="5246" y="15506"/>
                      <a:pt x="5136" y="15429"/>
                      <a:pt x="5026" y="15363"/>
                    </a:cubicBezTo>
                    <a:cubicBezTo>
                      <a:pt x="4509" y="15044"/>
                      <a:pt x="3574" y="14385"/>
                      <a:pt x="3365" y="14187"/>
                    </a:cubicBezTo>
                    <a:cubicBezTo>
                      <a:pt x="3376" y="14033"/>
                      <a:pt x="3398" y="13890"/>
                      <a:pt x="3409" y="13725"/>
                    </a:cubicBezTo>
                    <a:close/>
                    <a:moveTo>
                      <a:pt x="3376" y="14418"/>
                    </a:moveTo>
                    <a:cubicBezTo>
                      <a:pt x="3409" y="14429"/>
                      <a:pt x="3453" y="14440"/>
                      <a:pt x="3475" y="14462"/>
                    </a:cubicBezTo>
                    <a:cubicBezTo>
                      <a:pt x="3651" y="14583"/>
                      <a:pt x="3827" y="14715"/>
                      <a:pt x="4003" y="14836"/>
                    </a:cubicBezTo>
                    <a:cubicBezTo>
                      <a:pt x="4443" y="15132"/>
                      <a:pt x="4894" y="15429"/>
                      <a:pt x="5356" y="15737"/>
                    </a:cubicBezTo>
                    <a:cubicBezTo>
                      <a:pt x="5356" y="15880"/>
                      <a:pt x="5356" y="16023"/>
                      <a:pt x="5323" y="16177"/>
                    </a:cubicBezTo>
                    <a:cubicBezTo>
                      <a:pt x="5026" y="16056"/>
                      <a:pt x="3871" y="15242"/>
                      <a:pt x="3365" y="14781"/>
                    </a:cubicBezTo>
                    <a:cubicBezTo>
                      <a:pt x="3365" y="14737"/>
                      <a:pt x="3365" y="14671"/>
                      <a:pt x="3365" y="14605"/>
                    </a:cubicBezTo>
                    <a:cubicBezTo>
                      <a:pt x="3365" y="14550"/>
                      <a:pt x="3365" y="14495"/>
                      <a:pt x="3376" y="14418"/>
                    </a:cubicBezTo>
                    <a:close/>
                    <a:moveTo>
                      <a:pt x="3408" y="15012"/>
                    </a:moveTo>
                    <a:cubicBezTo>
                      <a:pt x="3453" y="15012"/>
                      <a:pt x="3474" y="15052"/>
                      <a:pt x="3508" y="15077"/>
                    </a:cubicBezTo>
                    <a:cubicBezTo>
                      <a:pt x="3882" y="15352"/>
                      <a:pt x="4267" y="15638"/>
                      <a:pt x="4652" y="15924"/>
                    </a:cubicBezTo>
                    <a:cubicBezTo>
                      <a:pt x="4806" y="16045"/>
                      <a:pt x="4982" y="16144"/>
                      <a:pt x="5158" y="16254"/>
                    </a:cubicBezTo>
                    <a:cubicBezTo>
                      <a:pt x="5202" y="16287"/>
                      <a:pt x="5257" y="16320"/>
                      <a:pt x="5312" y="16364"/>
                    </a:cubicBezTo>
                    <a:lnTo>
                      <a:pt x="5312" y="16353"/>
                    </a:lnTo>
                    <a:cubicBezTo>
                      <a:pt x="5334" y="16474"/>
                      <a:pt x="5312" y="16573"/>
                      <a:pt x="5312" y="16683"/>
                    </a:cubicBezTo>
                    <a:lnTo>
                      <a:pt x="5257" y="16683"/>
                    </a:lnTo>
                    <a:cubicBezTo>
                      <a:pt x="4630" y="16232"/>
                      <a:pt x="4003" y="15792"/>
                      <a:pt x="3387" y="15308"/>
                    </a:cubicBezTo>
                    <a:cubicBezTo>
                      <a:pt x="3376" y="15264"/>
                      <a:pt x="3376" y="15220"/>
                      <a:pt x="3365" y="15176"/>
                    </a:cubicBezTo>
                    <a:cubicBezTo>
                      <a:pt x="3365" y="15121"/>
                      <a:pt x="3365" y="15077"/>
                      <a:pt x="3365" y="15022"/>
                    </a:cubicBezTo>
                    <a:cubicBezTo>
                      <a:pt x="3382" y="15015"/>
                      <a:pt x="3396" y="15012"/>
                      <a:pt x="3408" y="15012"/>
                    </a:cubicBezTo>
                    <a:close/>
                    <a:moveTo>
                      <a:pt x="3409" y="15528"/>
                    </a:moveTo>
                    <a:lnTo>
                      <a:pt x="3409" y="15528"/>
                    </a:lnTo>
                    <a:cubicBezTo>
                      <a:pt x="3431" y="15539"/>
                      <a:pt x="3453" y="15539"/>
                      <a:pt x="3464" y="15550"/>
                    </a:cubicBezTo>
                    <a:cubicBezTo>
                      <a:pt x="4014" y="15946"/>
                      <a:pt x="4575" y="16353"/>
                      <a:pt x="5125" y="16749"/>
                    </a:cubicBezTo>
                    <a:cubicBezTo>
                      <a:pt x="5180" y="16804"/>
                      <a:pt x="5246" y="16848"/>
                      <a:pt x="5301" y="16892"/>
                    </a:cubicBezTo>
                    <a:cubicBezTo>
                      <a:pt x="5312" y="17002"/>
                      <a:pt x="5323" y="17101"/>
                      <a:pt x="5312" y="17200"/>
                    </a:cubicBezTo>
                    <a:lnTo>
                      <a:pt x="5257" y="17200"/>
                    </a:lnTo>
                    <a:cubicBezTo>
                      <a:pt x="4652" y="16727"/>
                      <a:pt x="4036" y="16265"/>
                      <a:pt x="3420" y="15792"/>
                    </a:cubicBezTo>
                    <a:cubicBezTo>
                      <a:pt x="3420" y="15715"/>
                      <a:pt x="3409" y="15627"/>
                      <a:pt x="3409" y="15528"/>
                    </a:cubicBezTo>
                    <a:close/>
                    <a:moveTo>
                      <a:pt x="3486" y="16023"/>
                    </a:moveTo>
                    <a:cubicBezTo>
                      <a:pt x="3541" y="16056"/>
                      <a:pt x="3596" y="16089"/>
                      <a:pt x="3640" y="16122"/>
                    </a:cubicBezTo>
                    <a:cubicBezTo>
                      <a:pt x="4179" y="16540"/>
                      <a:pt x="4707" y="16947"/>
                      <a:pt x="5235" y="17354"/>
                    </a:cubicBezTo>
                    <a:cubicBezTo>
                      <a:pt x="5312" y="17409"/>
                      <a:pt x="5356" y="17486"/>
                      <a:pt x="5356" y="17585"/>
                    </a:cubicBezTo>
                    <a:cubicBezTo>
                      <a:pt x="5356" y="17640"/>
                      <a:pt x="5367" y="17684"/>
                      <a:pt x="5367" y="17761"/>
                    </a:cubicBezTo>
                    <a:lnTo>
                      <a:pt x="5367" y="17772"/>
                    </a:lnTo>
                    <a:cubicBezTo>
                      <a:pt x="5323" y="17739"/>
                      <a:pt x="5301" y="17728"/>
                      <a:pt x="5290" y="17717"/>
                    </a:cubicBezTo>
                    <a:cubicBezTo>
                      <a:pt x="4729" y="17244"/>
                      <a:pt x="4157" y="16760"/>
                      <a:pt x="3596" y="16276"/>
                    </a:cubicBezTo>
                    <a:cubicBezTo>
                      <a:pt x="3563" y="16243"/>
                      <a:pt x="3519" y="16210"/>
                      <a:pt x="3486" y="16166"/>
                    </a:cubicBezTo>
                    <a:cubicBezTo>
                      <a:pt x="3453" y="16122"/>
                      <a:pt x="3442" y="16078"/>
                      <a:pt x="3486" y="16023"/>
                    </a:cubicBezTo>
                    <a:close/>
                    <a:moveTo>
                      <a:pt x="3530" y="16401"/>
                    </a:moveTo>
                    <a:cubicBezTo>
                      <a:pt x="3551" y="16401"/>
                      <a:pt x="3566" y="16422"/>
                      <a:pt x="3574" y="16430"/>
                    </a:cubicBezTo>
                    <a:cubicBezTo>
                      <a:pt x="4135" y="16903"/>
                      <a:pt x="4685" y="17376"/>
                      <a:pt x="5235" y="17849"/>
                    </a:cubicBezTo>
                    <a:cubicBezTo>
                      <a:pt x="5279" y="17882"/>
                      <a:pt x="5323" y="17915"/>
                      <a:pt x="5356" y="17948"/>
                    </a:cubicBezTo>
                    <a:cubicBezTo>
                      <a:pt x="5378" y="17992"/>
                      <a:pt x="5411" y="18036"/>
                      <a:pt x="5422" y="18080"/>
                    </a:cubicBezTo>
                    <a:cubicBezTo>
                      <a:pt x="5444" y="18179"/>
                      <a:pt x="5466" y="18289"/>
                      <a:pt x="5455" y="18410"/>
                    </a:cubicBezTo>
                    <a:cubicBezTo>
                      <a:pt x="5356" y="18377"/>
                      <a:pt x="5290" y="18322"/>
                      <a:pt x="5235" y="18267"/>
                    </a:cubicBezTo>
                    <a:cubicBezTo>
                      <a:pt x="5048" y="18091"/>
                      <a:pt x="4861" y="17926"/>
                      <a:pt x="4685" y="17739"/>
                    </a:cubicBezTo>
                    <a:cubicBezTo>
                      <a:pt x="4311" y="17343"/>
                      <a:pt x="3937" y="16936"/>
                      <a:pt x="3574" y="16540"/>
                    </a:cubicBezTo>
                    <a:cubicBezTo>
                      <a:pt x="3541" y="16507"/>
                      <a:pt x="3486" y="16474"/>
                      <a:pt x="3508" y="16408"/>
                    </a:cubicBezTo>
                    <a:cubicBezTo>
                      <a:pt x="3516" y="16403"/>
                      <a:pt x="3523" y="16401"/>
                      <a:pt x="3530" y="16401"/>
                    </a:cubicBezTo>
                    <a:close/>
                    <a:moveTo>
                      <a:pt x="17260" y="5106"/>
                    </a:moveTo>
                    <a:cubicBezTo>
                      <a:pt x="17665" y="5106"/>
                      <a:pt x="18059" y="5183"/>
                      <a:pt x="18442" y="5367"/>
                    </a:cubicBezTo>
                    <a:cubicBezTo>
                      <a:pt x="18640" y="5466"/>
                      <a:pt x="18827" y="5565"/>
                      <a:pt x="19014" y="5675"/>
                    </a:cubicBezTo>
                    <a:cubicBezTo>
                      <a:pt x="19080" y="5719"/>
                      <a:pt x="19146" y="5763"/>
                      <a:pt x="19201" y="5829"/>
                    </a:cubicBezTo>
                    <a:cubicBezTo>
                      <a:pt x="19421" y="6071"/>
                      <a:pt x="19608" y="6335"/>
                      <a:pt x="19806" y="6599"/>
                    </a:cubicBezTo>
                    <a:cubicBezTo>
                      <a:pt x="19794" y="6623"/>
                      <a:pt x="19782" y="6631"/>
                      <a:pt x="19769" y="6631"/>
                    </a:cubicBezTo>
                    <a:cubicBezTo>
                      <a:pt x="19760" y="6631"/>
                      <a:pt x="19750" y="6626"/>
                      <a:pt x="19740" y="6621"/>
                    </a:cubicBezTo>
                    <a:cubicBezTo>
                      <a:pt x="19619" y="6544"/>
                      <a:pt x="19509" y="6478"/>
                      <a:pt x="19377" y="6412"/>
                    </a:cubicBezTo>
                    <a:cubicBezTo>
                      <a:pt x="19058" y="6258"/>
                      <a:pt x="18717" y="6225"/>
                      <a:pt x="18365" y="6214"/>
                    </a:cubicBezTo>
                    <a:cubicBezTo>
                      <a:pt x="18266" y="6208"/>
                      <a:pt x="18167" y="6205"/>
                      <a:pt x="18068" y="6205"/>
                    </a:cubicBezTo>
                    <a:cubicBezTo>
                      <a:pt x="17403" y="6205"/>
                      <a:pt x="16753" y="6330"/>
                      <a:pt x="16111" y="6522"/>
                    </a:cubicBezTo>
                    <a:cubicBezTo>
                      <a:pt x="15517" y="6709"/>
                      <a:pt x="14956" y="6962"/>
                      <a:pt x="14395" y="7237"/>
                    </a:cubicBezTo>
                    <a:cubicBezTo>
                      <a:pt x="13054" y="7874"/>
                      <a:pt x="11822" y="8699"/>
                      <a:pt x="10678" y="9634"/>
                    </a:cubicBezTo>
                    <a:cubicBezTo>
                      <a:pt x="10128" y="10085"/>
                      <a:pt x="9645" y="10591"/>
                      <a:pt x="9227" y="11173"/>
                    </a:cubicBezTo>
                    <a:cubicBezTo>
                      <a:pt x="8853" y="11701"/>
                      <a:pt x="8479" y="12229"/>
                      <a:pt x="8127" y="12779"/>
                    </a:cubicBezTo>
                    <a:cubicBezTo>
                      <a:pt x="7654" y="13505"/>
                      <a:pt x="7280" y="14286"/>
                      <a:pt x="6994" y="15110"/>
                    </a:cubicBezTo>
                    <a:cubicBezTo>
                      <a:pt x="6873" y="15440"/>
                      <a:pt x="6807" y="15792"/>
                      <a:pt x="6752" y="16133"/>
                    </a:cubicBezTo>
                    <a:cubicBezTo>
                      <a:pt x="6730" y="16298"/>
                      <a:pt x="6686" y="16463"/>
                      <a:pt x="6620" y="16617"/>
                    </a:cubicBezTo>
                    <a:cubicBezTo>
                      <a:pt x="6499" y="16914"/>
                      <a:pt x="6466" y="17233"/>
                      <a:pt x="6444" y="17552"/>
                    </a:cubicBezTo>
                    <a:cubicBezTo>
                      <a:pt x="6400" y="18124"/>
                      <a:pt x="6466" y="18685"/>
                      <a:pt x="6664" y="19234"/>
                    </a:cubicBezTo>
                    <a:cubicBezTo>
                      <a:pt x="6675" y="19245"/>
                      <a:pt x="6675" y="19267"/>
                      <a:pt x="6686" y="19344"/>
                    </a:cubicBezTo>
                    <a:lnTo>
                      <a:pt x="6675" y="19344"/>
                    </a:lnTo>
                    <a:cubicBezTo>
                      <a:pt x="6499" y="19223"/>
                      <a:pt x="6367" y="19124"/>
                      <a:pt x="6224" y="19014"/>
                    </a:cubicBezTo>
                    <a:cubicBezTo>
                      <a:pt x="6070" y="18882"/>
                      <a:pt x="5917" y="18739"/>
                      <a:pt x="5752" y="18608"/>
                    </a:cubicBezTo>
                    <a:cubicBezTo>
                      <a:pt x="5642" y="18531"/>
                      <a:pt x="5598" y="18421"/>
                      <a:pt x="5576" y="18300"/>
                    </a:cubicBezTo>
                    <a:cubicBezTo>
                      <a:pt x="5554" y="18058"/>
                      <a:pt x="5521" y="17816"/>
                      <a:pt x="5488" y="17574"/>
                    </a:cubicBezTo>
                    <a:cubicBezTo>
                      <a:pt x="5411" y="17035"/>
                      <a:pt x="5444" y="16507"/>
                      <a:pt x="5477" y="15968"/>
                    </a:cubicBezTo>
                    <a:cubicBezTo>
                      <a:pt x="5521" y="15319"/>
                      <a:pt x="5631" y="14671"/>
                      <a:pt x="5807" y="14033"/>
                    </a:cubicBezTo>
                    <a:cubicBezTo>
                      <a:pt x="6005" y="13285"/>
                      <a:pt x="6323" y="12581"/>
                      <a:pt x="6763" y="11932"/>
                    </a:cubicBezTo>
                    <a:cubicBezTo>
                      <a:pt x="7104" y="11426"/>
                      <a:pt x="7478" y="10943"/>
                      <a:pt x="7896" y="10492"/>
                    </a:cubicBezTo>
                    <a:cubicBezTo>
                      <a:pt x="8853" y="9469"/>
                      <a:pt x="9898" y="8545"/>
                      <a:pt x="11041" y="7731"/>
                    </a:cubicBezTo>
                    <a:cubicBezTo>
                      <a:pt x="12405" y="6753"/>
                      <a:pt x="13867" y="5994"/>
                      <a:pt x="15451" y="5466"/>
                    </a:cubicBezTo>
                    <a:cubicBezTo>
                      <a:pt x="15869" y="5323"/>
                      <a:pt x="16298" y="5202"/>
                      <a:pt x="16727" y="5147"/>
                    </a:cubicBezTo>
                    <a:cubicBezTo>
                      <a:pt x="16907" y="5120"/>
                      <a:pt x="17084" y="5106"/>
                      <a:pt x="17260" y="5106"/>
                    </a:cubicBezTo>
                    <a:close/>
                    <a:moveTo>
                      <a:pt x="18093" y="6329"/>
                    </a:moveTo>
                    <a:cubicBezTo>
                      <a:pt x="18381" y="6329"/>
                      <a:pt x="18670" y="6353"/>
                      <a:pt x="18948" y="6412"/>
                    </a:cubicBezTo>
                    <a:cubicBezTo>
                      <a:pt x="19168" y="6456"/>
                      <a:pt x="19366" y="6533"/>
                      <a:pt x="19553" y="6654"/>
                    </a:cubicBezTo>
                    <a:cubicBezTo>
                      <a:pt x="19960" y="6907"/>
                      <a:pt x="20290" y="7226"/>
                      <a:pt x="20554" y="7621"/>
                    </a:cubicBezTo>
                    <a:cubicBezTo>
                      <a:pt x="20851" y="8061"/>
                      <a:pt x="20972" y="8556"/>
                      <a:pt x="20994" y="9073"/>
                    </a:cubicBezTo>
                    <a:cubicBezTo>
                      <a:pt x="21005" y="9260"/>
                      <a:pt x="20983" y="9447"/>
                      <a:pt x="20928" y="9623"/>
                    </a:cubicBezTo>
                    <a:cubicBezTo>
                      <a:pt x="20862" y="9623"/>
                      <a:pt x="20862" y="9568"/>
                      <a:pt x="20851" y="9535"/>
                    </a:cubicBezTo>
                    <a:cubicBezTo>
                      <a:pt x="20741" y="9161"/>
                      <a:pt x="20565" y="8831"/>
                      <a:pt x="20334" y="8512"/>
                    </a:cubicBezTo>
                    <a:cubicBezTo>
                      <a:pt x="20224" y="8358"/>
                      <a:pt x="20103" y="8204"/>
                      <a:pt x="19938" y="8094"/>
                    </a:cubicBezTo>
                    <a:cubicBezTo>
                      <a:pt x="19718" y="7951"/>
                      <a:pt x="19465" y="7863"/>
                      <a:pt x="19212" y="7808"/>
                    </a:cubicBezTo>
                    <a:cubicBezTo>
                      <a:pt x="18982" y="7753"/>
                      <a:pt x="18736" y="7729"/>
                      <a:pt x="18494" y="7729"/>
                    </a:cubicBezTo>
                    <a:cubicBezTo>
                      <a:pt x="18447" y="7729"/>
                      <a:pt x="18401" y="7730"/>
                      <a:pt x="18354" y="7731"/>
                    </a:cubicBezTo>
                    <a:cubicBezTo>
                      <a:pt x="17376" y="7775"/>
                      <a:pt x="16430" y="7973"/>
                      <a:pt x="15539" y="8402"/>
                    </a:cubicBezTo>
                    <a:cubicBezTo>
                      <a:pt x="14989" y="8666"/>
                      <a:pt x="14461" y="8952"/>
                      <a:pt x="13944" y="9271"/>
                    </a:cubicBezTo>
                    <a:cubicBezTo>
                      <a:pt x="13428" y="9601"/>
                      <a:pt x="12955" y="9975"/>
                      <a:pt x="12515" y="10393"/>
                    </a:cubicBezTo>
                    <a:cubicBezTo>
                      <a:pt x="11844" y="11031"/>
                      <a:pt x="11195" y="11679"/>
                      <a:pt x="10546" y="12350"/>
                    </a:cubicBezTo>
                    <a:cubicBezTo>
                      <a:pt x="10348" y="12559"/>
                      <a:pt x="10139" y="12768"/>
                      <a:pt x="9930" y="12988"/>
                    </a:cubicBezTo>
                    <a:cubicBezTo>
                      <a:pt x="9854" y="13076"/>
                      <a:pt x="9766" y="13153"/>
                      <a:pt x="9733" y="13285"/>
                    </a:cubicBezTo>
                    <a:cubicBezTo>
                      <a:pt x="9722" y="13329"/>
                      <a:pt x="9689" y="13373"/>
                      <a:pt x="9656" y="13417"/>
                    </a:cubicBezTo>
                    <a:cubicBezTo>
                      <a:pt x="9337" y="13879"/>
                      <a:pt x="9029" y="14352"/>
                      <a:pt x="8743" y="14836"/>
                    </a:cubicBezTo>
                    <a:cubicBezTo>
                      <a:pt x="8292" y="15572"/>
                      <a:pt x="8017" y="16364"/>
                      <a:pt x="7885" y="17222"/>
                    </a:cubicBezTo>
                    <a:cubicBezTo>
                      <a:pt x="7808" y="17695"/>
                      <a:pt x="7797" y="18179"/>
                      <a:pt x="7863" y="18663"/>
                    </a:cubicBezTo>
                    <a:cubicBezTo>
                      <a:pt x="7907" y="18904"/>
                      <a:pt x="7973" y="19146"/>
                      <a:pt x="8072" y="19366"/>
                    </a:cubicBezTo>
                    <a:cubicBezTo>
                      <a:pt x="8292" y="19817"/>
                      <a:pt x="8589" y="20213"/>
                      <a:pt x="8985" y="20532"/>
                    </a:cubicBezTo>
                    <a:cubicBezTo>
                      <a:pt x="9005" y="20552"/>
                      <a:pt x="9035" y="20573"/>
                      <a:pt x="9066" y="20602"/>
                    </a:cubicBezTo>
                    <a:lnTo>
                      <a:pt x="9066" y="20602"/>
                    </a:lnTo>
                    <a:cubicBezTo>
                      <a:pt x="8981" y="20653"/>
                      <a:pt x="8906" y="20653"/>
                      <a:pt x="8831" y="20653"/>
                    </a:cubicBezTo>
                    <a:cubicBezTo>
                      <a:pt x="8490" y="20642"/>
                      <a:pt x="8160" y="20565"/>
                      <a:pt x="7852" y="20400"/>
                    </a:cubicBezTo>
                    <a:cubicBezTo>
                      <a:pt x="7247" y="20070"/>
                      <a:pt x="6873" y="19564"/>
                      <a:pt x="6697" y="18904"/>
                    </a:cubicBezTo>
                    <a:cubicBezTo>
                      <a:pt x="6521" y="18245"/>
                      <a:pt x="6532" y="17596"/>
                      <a:pt x="6664" y="16936"/>
                    </a:cubicBezTo>
                    <a:cubicBezTo>
                      <a:pt x="6675" y="16870"/>
                      <a:pt x="6686" y="16815"/>
                      <a:pt x="6708" y="16760"/>
                    </a:cubicBezTo>
                    <a:cubicBezTo>
                      <a:pt x="6807" y="16540"/>
                      <a:pt x="6862" y="16298"/>
                      <a:pt x="6895" y="16056"/>
                    </a:cubicBezTo>
                    <a:cubicBezTo>
                      <a:pt x="6983" y="15484"/>
                      <a:pt x="7170" y="14934"/>
                      <a:pt x="7401" y="14407"/>
                    </a:cubicBezTo>
                    <a:cubicBezTo>
                      <a:pt x="7775" y="13604"/>
                      <a:pt x="8204" y="12823"/>
                      <a:pt x="8732" y="12108"/>
                    </a:cubicBezTo>
                    <a:cubicBezTo>
                      <a:pt x="8886" y="11899"/>
                      <a:pt x="9029" y="11679"/>
                      <a:pt x="9172" y="11470"/>
                    </a:cubicBezTo>
                    <a:cubicBezTo>
                      <a:pt x="9689" y="10712"/>
                      <a:pt x="10304" y="10063"/>
                      <a:pt x="11030" y="9513"/>
                    </a:cubicBezTo>
                    <a:cubicBezTo>
                      <a:pt x="11459" y="9183"/>
                      <a:pt x="11899" y="8864"/>
                      <a:pt x="12339" y="8556"/>
                    </a:cubicBezTo>
                    <a:cubicBezTo>
                      <a:pt x="13340" y="7885"/>
                      <a:pt x="14395" y="7336"/>
                      <a:pt x="15506" y="6874"/>
                    </a:cubicBezTo>
                    <a:cubicBezTo>
                      <a:pt x="16199" y="6588"/>
                      <a:pt x="16914" y="6412"/>
                      <a:pt x="17661" y="6346"/>
                    </a:cubicBezTo>
                    <a:cubicBezTo>
                      <a:pt x="17804" y="6335"/>
                      <a:pt x="17949" y="6329"/>
                      <a:pt x="18093" y="6329"/>
                    </a:cubicBezTo>
                    <a:close/>
                    <a:moveTo>
                      <a:pt x="18460" y="7858"/>
                    </a:moveTo>
                    <a:cubicBezTo>
                      <a:pt x="18847" y="7858"/>
                      <a:pt x="19224" y="7911"/>
                      <a:pt x="19586" y="8050"/>
                    </a:cubicBezTo>
                    <a:cubicBezTo>
                      <a:pt x="19817" y="8149"/>
                      <a:pt x="20004" y="8281"/>
                      <a:pt x="20147" y="8479"/>
                    </a:cubicBezTo>
                    <a:cubicBezTo>
                      <a:pt x="20510" y="8930"/>
                      <a:pt x="20730" y="9458"/>
                      <a:pt x="20851" y="10019"/>
                    </a:cubicBezTo>
                    <a:cubicBezTo>
                      <a:pt x="20928" y="10360"/>
                      <a:pt x="20983" y="10701"/>
                      <a:pt x="20972" y="11053"/>
                    </a:cubicBezTo>
                    <a:cubicBezTo>
                      <a:pt x="20961" y="11404"/>
                      <a:pt x="20917" y="11767"/>
                      <a:pt x="20840" y="12119"/>
                    </a:cubicBezTo>
                    <a:cubicBezTo>
                      <a:pt x="20609" y="13087"/>
                      <a:pt x="20213" y="13978"/>
                      <a:pt x="19674" y="14803"/>
                    </a:cubicBezTo>
                    <a:cubicBezTo>
                      <a:pt x="19278" y="15418"/>
                      <a:pt x="18827" y="15990"/>
                      <a:pt x="18354" y="16551"/>
                    </a:cubicBezTo>
                    <a:cubicBezTo>
                      <a:pt x="18057" y="16903"/>
                      <a:pt x="17727" y="17233"/>
                      <a:pt x="17387" y="17530"/>
                    </a:cubicBezTo>
                    <a:cubicBezTo>
                      <a:pt x="16837" y="17992"/>
                      <a:pt x="16298" y="18465"/>
                      <a:pt x="15748" y="18915"/>
                    </a:cubicBezTo>
                    <a:cubicBezTo>
                      <a:pt x="15154" y="19399"/>
                      <a:pt x="14516" y="19817"/>
                      <a:pt x="13845" y="20191"/>
                    </a:cubicBezTo>
                    <a:cubicBezTo>
                      <a:pt x="13395" y="20444"/>
                      <a:pt x="12911" y="20653"/>
                      <a:pt x="12405" y="20763"/>
                    </a:cubicBezTo>
                    <a:cubicBezTo>
                      <a:pt x="11981" y="20854"/>
                      <a:pt x="11550" y="20915"/>
                      <a:pt x="11113" y="20915"/>
                    </a:cubicBezTo>
                    <a:cubicBezTo>
                      <a:pt x="10972" y="20915"/>
                      <a:pt x="10831" y="20908"/>
                      <a:pt x="10689" y="20895"/>
                    </a:cubicBezTo>
                    <a:cubicBezTo>
                      <a:pt x="10337" y="20862"/>
                      <a:pt x="9985" y="20807"/>
                      <a:pt x="9645" y="20708"/>
                    </a:cubicBezTo>
                    <a:cubicBezTo>
                      <a:pt x="9304" y="20598"/>
                      <a:pt x="9007" y="20422"/>
                      <a:pt x="8765" y="20147"/>
                    </a:cubicBezTo>
                    <a:cubicBezTo>
                      <a:pt x="8402" y="19740"/>
                      <a:pt x="8116" y="19300"/>
                      <a:pt x="8017" y="18750"/>
                    </a:cubicBezTo>
                    <a:cubicBezTo>
                      <a:pt x="7940" y="18388"/>
                      <a:pt x="7929" y="18014"/>
                      <a:pt x="7962" y="17640"/>
                    </a:cubicBezTo>
                    <a:cubicBezTo>
                      <a:pt x="8039" y="16782"/>
                      <a:pt x="8270" y="15957"/>
                      <a:pt x="8688" y="15209"/>
                    </a:cubicBezTo>
                    <a:cubicBezTo>
                      <a:pt x="8919" y="14781"/>
                      <a:pt x="9194" y="14363"/>
                      <a:pt x="9447" y="13956"/>
                    </a:cubicBezTo>
                    <a:cubicBezTo>
                      <a:pt x="9579" y="13747"/>
                      <a:pt x="9744" y="13549"/>
                      <a:pt x="9854" y="13340"/>
                    </a:cubicBezTo>
                    <a:cubicBezTo>
                      <a:pt x="10007" y="13065"/>
                      <a:pt x="10238" y="12856"/>
                      <a:pt x="10447" y="12636"/>
                    </a:cubicBezTo>
                    <a:cubicBezTo>
                      <a:pt x="10821" y="12251"/>
                      <a:pt x="11195" y="11866"/>
                      <a:pt x="11569" y="11492"/>
                    </a:cubicBezTo>
                    <a:cubicBezTo>
                      <a:pt x="11976" y="11086"/>
                      <a:pt x="12383" y="10690"/>
                      <a:pt x="12801" y="10305"/>
                    </a:cubicBezTo>
                    <a:cubicBezTo>
                      <a:pt x="13461" y="9689"/>
                      <a:pt x="14219" y="9227"/>
                      <a:pt x="15022" y="8809"/>
                    </a:cubicBezTo>
                    <a:cubicBezTo>
                      <a:pt x="15440" y="8589"/>
                      <a:pt x="15869" y="8380"/>
                      <a:pt x="16320" y="8226"/>
                    </a:cubicBezTo>
                    <a:cubicBezTo>
                      <a:pt x="16859" y="8039"/>
                      <a:pt x="17420" y="7929"/>
                      <a:pt x="17991" y="7885"/>
                    </a:cubicBezTo>
                    <a:cubicBezTo>
                      <a:pt x="18079" y="7885"/>
                      <a:pt x="18156" y="7874"/>
                      <a:pt x="18244" y="7874"/>
                    </a:cubicBezTo>
                    <a:lnTo>
                      <a:pt x="18244" y="7863"/>
                    </a:lnTo>
                    <a:cubicBezTo>
                      <a:pt x="18317" y="7860"/>
                      <a:pt x="18389" y="7858"/>
                      <a:pt x="18460" y="7858"/>
                    </a:cubicBezTo>
                    <a:close/>
                    <a:moveTo>
                      <a:pt x="9572" y="0"/>
                    </a:moveTo>
                    <a:cubicBezTo>
                      <a:pt x="9016" y="0"/>
                      <a:pt x="8469" y="90"/>
                      <a:pt x="7929" y="264"/>
                    </a:cubicBezTo>
                    <a:cubicBezTo>
                      <a:pt x="7566" y="385"/>
                      <a:pt x="7225" y="550"/>
                      <a:pt x="6873" y="715"/>
                    </a:cubicBezTo>
                    <a:cubicBezTo>
                      <a:pt x="6433" y="924"/>
                      <a:pt x="6005" y="1166"/>
                      <a:pt x="5609" y="1441"/>
                    </a:cubicBezTo>
                    <a:cubicBezTo>
                      <a:pt x="5246" y="1694"/>
                      <a:pt x="4883" y="1958"/>
                      <a:pt x="4520" y="2200"/>
                    </a:cubicBezTo>
                    <a:cubicBezTo>
                      <a:pt x="3772" y="2706"/>
                      <a:pt x="3134" y="3344"/>
                      <a:pt x="2529" y="4014"/>
                    </a:cubicBezTo>
                    <a:cubicBezTo>
                      <a:pt x="1914" y="4707"/>
                      <a:pt x="1441" y="5488"/>
                      <a:pt x="1012" y="6302"/>
                    </a:cubicBezTo>
                    <a:cubicBezTo>
                      <a:pt x="726" y="6863"/>
                      <a:pt x="484" y="7434"/>
                      <a:pt x="319" y="8050"/>
                    </a:cubicBezTo>
                    <a:cubicBezTo>
                      <a:pt x="198" y="8523"/>
                      <a:pt x="110" y="9007"/>
                      <a:pt x="55" y="9491"/>
                    </a:cubicBezTo>
                    <a:cubicBezTo>
                      <a:pt x="0" y="10118"/>
                      <a:pt x="55" y="10734"/>
                      <a:pt x="275" y="11327"/>
                    </a:cubicBezTo>
                    <a:cubicBezTo>
                      <a:pt x="341" y="11492"/>
                      <a:pt x="429" y="11646"/>
                      <a:pt x="561" y="11778"/>
                    </a:cubicBezTo>
                    <a:cubicBezTo>
                      <a:pt x="649" y="11866"/>
                      <a:pt x="726" y="11965"/>
                      <a:pt x="814" y="12042"/>
                    </a:cubicBezTo>
                    <a:cubicBezTo>
                      <a:pt x="891" y="12119"/>
                      <a:pt x="924" y="12207"/>
                      <a:pt x="935" y="12317"/>
                    </a:cubicBezTo>
                    <a:cubicBezTo>
                      <a:pt x="946" y="12460"/>
                      <a:pt x="968" y="12614"/>
                      <a:pt x="990" y="12768"/>
                    </a:cubicBezTo>
                    <a:cubicBezTo>
                      <a:pt x="1012" y="12966"/>
                      <a:pt x="1089" y="13153"/>
                      <a:pt x="1210" y="13318"/>
                    </a:cubicBezTo>
                    <a:cubicBezTo>
                      <a:pt x="1573" y="13769"/>
                      <a:pt x="1936" y="14220"/>
                      <a:pt x="2342" y="14638"/>
                    </a:cubicBezTo>
                    <a:cubicBezTo>
                      <a:pt x="2617" y="14924"/>
                      <a:pt x="2892" y="15220"/>
                      <a:pt x="3167" y="15517"/>
                    </a:cubicBezTo>
                    <a:cubicBezTo>
                      <a:pt x="3244" y="15594"/>
                      <a:pt x="3277" y="15682"/>
                      <a:pt x="3288" y="15792"/>
                    </a:cubicBezTo>
                    <a:cubicBezTo>
                      <a:pt x="3310" y="16001"/>
                      <a:pt x="3343" y="16221"/>
                      <a:pt x="3365" y="16430"/>
                    </a:cubicBezTo>
                    <a:cubicBezTo>
                      <a:pt x="3365" y="16496"/>
                      <a:pt x="3387" y="16540"/>
                      <a:pt x="3431" y="16584"/>
                    </a:cubicBezTo>
                    <a:cubicBezTo>
                      <a:pt x="3805" y="16991"/>
                      <a:pt x="4168" y="17387"/>
                      <a:pt x="4553" y="17783"/>
                    </a:cubicBezTo>
                    <a:cubicBezTo>
                      <a:pt x="4751" y="17992"/>
                      <a:pt x="4949" y="18179"/>
                      <a:pt x="5158" y="18366"/>
                    </a:cubicBezTo>
                    <a:cubicBezTo>
                      <a:pt x="5257" y="18454"/>
                      <a:pt x="5367" y="18531"/>
                      <a:pt x="5477" y="18597"/>
                    </a:cubicBezTo>
                    <a:cubicBezTo>
                      <a:pt x="5587" y="18641"/>
                      <a:pt x="5675" y="18707"/>
                      <a:pt x="5763" y="18783"/>
                    </a:cubicBezTo>
                    <a:cubicBezTo>
                      <a:pt x="6048" y="19047"/>
                      <a:pt x="6345" y="19278"/>
                      <a:pt x="6664" y="19487"/>
                    </a:cubicBezTo>
                    <a:cubicBezTo>
                      <a:pt x="6785" y="19564"/>
                      <a:pt x="6873" y="19652"/>
                      <a:pt x="6950" y="19773"/>
                    </a:cubicBezTo>
                    <a:cubicBezTo>
                      <a:pt x="7291" y="20257"/>
                      <a:pt x="7753" y="20554"/>
                      <a:pt x="8314" y="20708"/>
                    </a:cubicBezTo>
                    <a:cubicBezTo>
                      <a:pt x="8480" y="20757"/>
                      <a:pt x="8646" y="20779"/>
                      <a:pt x="8813" y="20779"/>
                    </a:cubicBezTo>
                    <a:cubicBezTo>
                      <a:pt x="8946" y="20779"/>
                      <a:pt x="9080" y="20765"/>
                      <a:pt x="9216" y="20741"/>
                    </a:cubicBezTo>
                    <a:cubicBezTo>
                      <a:pt x="9233" y="20738"/>
                      <a:pt x="9251" y="20737"/>
                      <a:pt x="9269" y="20737"/>
                    </a:cubicBezTo>
                    <a:cubicBezTo>
                      <a:pt x="9318" y="20737"/>
                      <a:pt x="9368" y="20747"/>
                      <a:pt x="9425" y="20763"/>
                    </a:cubicBezTo>
                    <a:cubicBezTo>
                      <a:pt x="9821" y="20906"/>
                      <a:pt x="10227" y="20983"/>
                      <a:pt x="10645" y="21027"/>
                    </a:cubicBezTo>
                    <a:cubicBezTo>
                      <a:pt x="10806" y="21041"/>
                      <a:pt x="10964" y="21048"/>
                      <a:pt x="11122" y="21048"/>
                    </a:cubicBezTo>
                    <a:cubicBezTo>
                      <a:pt x="11570" y="21048"/>
                      <a:pt x="12009" y="20993"/>
                      <a:pt x="12449" y="20895"/>
                    </a:cubicBezTo>
                    <a:cubicBezTo>
                      <a:pt x="12977" y="20774"/>
                      <a:pt x="13461" y="20565"/>
                      <a:pt x="13933" y="20301"/>
                    </a:cubicBezTo>
                    <a:cubicBezTo>
                      <a:pt x="14582" y="19927"/>
                      <a:pt x="15220" y="19509"/>
                      <a:pt x="15814" y="19036"/>
                    </a:cubicBezTo>
                    <a:cubicBezTo>
                      <a:pt x="16386" y="18553"/>
                      <a:pt x="16958" y="18069"/>
                      <a:pt x="17530" y="17574"/>
                    </a:cubicBezTo>
                    <a:cubicBezTo>
                      <a:pt x="17859" y="17288"/>
                      <a:pt x="18167" y="16980"/>
                      <a:pt x="18453" y="16639"/>
                    </a:cubicBezTo>
                    <a:cubicBezTo>
                      <a:pt x="18948" y="16056"/>
                      <a:pt x="19410" y="15462"/>
                      <a:pt x="19817" y="14825"/>
                    </a:cubicBezTo>
                    <a:cubicBezTo>
                      <a:pt x="20312" y="14055"/>
                      <a:pt x="20675" y="13230"/>
                      <a:pt x="20917" y="12339"/>
                    </a:cubicBezTo>
                    <a:cubicBezTo>
                      <a:pt x="21115" y="11591"/>
                      <a:pt x="21170" y="10844"/>
                      <a:pt x="20994" y="10096"/>
                    </a:cubicBezTo>
                    <a:cubicBezTo>
                      <a:pt x="20983" y="10019"/>
                      <a:pt x="20994" y="9953"/>
                      <a:pt x="21016" y="9876"/>
                    </a:cubicBezTo>
                    <a:cubicBezTo>
                      <a:pt x="21126" y="9447"/>
                      <a:pt x="21170" y="9018"/>
                      <a:pt x="21071" y="8578"/>
                    </a:cubicBezTo>
                    <a:cubicBezTo>
                      <a:pt x="20972" y="8094"/>
                      <a:pt x="20796" y="7654"/>
                      <a:pt x="20466" y="7281"/>
                    </a:cubicBezTo>
                    <a:cubicBezTo>
                      <a:pt x="20433" y="7248"/>
                      <a:pt x="20400" y="7204"/>
                      <a:pt x="20367" y="7160"/>
                    </a:cubicBezTo>
                    <a:cubicBezTo>
                      <a:pt x="20092" y="6786"/>
                      <a:pt x="19817" y="6401"/>
                      <a:pt x="19542" y="6027"/>
                    </a:cubicBezTo>
                    <a:cubicBezTo>
                      <a:pt x="19432" y="5873"/>
                      <a:pt x="19300" y="5741"/>
                      <a:pt x="19179" y="5598"/>
                    </a:cubicBezTo>
                    <a:cubicBezTo>
                      <a:pt x="19058" y="5466"/>
                      <a:pt x="18915" y="5345"/>
                      <a:pt x="18794" y="5213"/>
                    </a:cubicBezTo>
                    <a:cubicBezTo>
                      <a:pt x="18156" y="4553"/>
                      <a:pt x="17453" y="3970"/>
                      <a:pt x="16694" y="3443"/>
                    </a:cubicBezTo>
                    <a:cubicBezTo>
                      <a:pt x="16485" y="3300"/>
                      <a:pt x="16265" y="3157"/>
                      <a:pt x="16056" y="3003"/>
                    </a:cubicBezTo>
                    <a:cubicBezTo>
                      <a:pt x="15990" y="2948"/>
                      <a:pt x="15924" y="2915"/>
                      <a:pt x="15847" y="2904"/>
                    </a:cubicBezTo>
                    <a:cubicBezTo>
                      <a:pt x="15803" y="2893"/>
                      <a:pt x="15748" y="2882"/>
                      <a:pt x="15704" y="2860"/>
                    </a:cubicBezTo>
                    <a:lnTo>
                      <a:pt x="15693" y="2860"/>
                    </a:lnTo>
                    <a:cubicBezTo>
                      <a:pt x="15319" y="2398"/>
                      <a:pt x="14857" y="2024"/>
                      <a:pt x="14384" y="1672"/>
                    </a:cubicBezTo>
                    <a:cubicBezTo>
                      <a:pt x="14208" y="1529"/>
                      <a:pt x="14032" y="1386"/>
                      <a:pt x="13845" y="1243"/>
                    </a:cubicBezTo>
                    <a:cubicBezTo>
                      <a:pt x="13769" y="1188"/>
                      <a:pt x="13703" y="1122"/>
                      <a:pt x="13615" y="1089"/>
                    </a:cubicBezTo>
                    <a:cubicBezTo>
                      <a:pt x="13384" y="979"/>
                      <a:pt x="13142" y="902"/>
                      <a:pt x="12889" y="880"/>
                    </a:cubicBezTo>
                    <a:cubicBezTo>
                      <a:pt x="12790" y="869"/>
                      <a:pt x="12691" y="858"/>
                      <a:pt x="12592" y="847"/>
                    </a:cubicBezTo>
                    <a:cubicBezTo>
                      <a:pt x="12515" y="847"/>
                      <a:pt x="12449" y="825"/>
                      <a:pt x="12394" y="770"/>
                    </a:cubicBezTo>
                    <a:cubicBezTo>
                      <a:pt x="12273" y="660"/>
                      <a:pt x="12152" y="550"/>
                      <a:pt x="12031" y="440"/>
                    </a:cubicBezTo>
                    <a:cubicBezTo>
                      <a:pt x="11833" y="264"/>
                      <a:pt x="11613" y="143"/>
                      <a:pt x="11360" y="110"/>
                    </a:cubicBezTo>
                    <a:cubicBezTo>
                      <a:pt x="11195" y="88"/>
                      <a:pt x="11041" y="66"/>
                      <a:pt x="10887" y="66"/>
                    </a:cubicBezTo>
                    <a:cubicBezTo>
                      <a:pt x="10557" y="44"/>
                      <a:pt x="10238" y="33"/>
                      <a:pt x="9909" y="11"/>
                    </a:cubicBezTo>
                    <a:cubicBezTo>
                      <a:pt x="9796" y="4"/>
                      <a:pt x="9684" y="0"/>
                      <a:pt x="9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60"/>
              <p:cNvSpPr/>
              <p:nvPr/>
            </p:nvSpPr>
            <p:spPr>
              <a:xfrm rot="8663647">
                <a:off x="7054917" y="3173757"/>
                <a:ext cx="639224" cy="252378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2393" extrusionOk="0">
                    <a:moveTo>
                      <a:pt x="4080" y="132"/>
                    </a:moveTo>
                    <a:cubicBezTo>
                      <a:pt x="4143" y="132"/>
                      <a:pt x="4205" y="134"/>
                      <a:pt x="4268" y="138"/>
                    </a:cubicBezTo>
                    <a:cubicBezTo>
                      <a:pt x="4532" y="160"/>
                      <a:pt x="4796" y="193"/>
                      <a:pt x="5059" y="226"/>
                    </a:cubicBezTo>
                    <a:cubicBezTo>
                      <a:pt x="5312" y="446"/>
                      <a:pt x="5576" y="655"/>
                      <a:pt x="5829" y="908"/>
                    </a:cubicBezTo>
                    <a:cubicBezTo>
                      <a:pt x="5771" y="937"/>
                      <a:pt x="5717" y="942"/>
                      <a:pt x="5668" y="942"/>
                    </a:cubicBezTo>
                    <a:cubicBezTo>
                      <a:pt x="5644" y="942"/>
                      <a:pt x="5620" y="941"/>
                      <a:pt x="5598" y="941"/>
                    </a:cubicBezTo>
                    <a:cubicBezTo>
                      <a:pt x="5027" y="963"/>
                      <a:pt x="4477" y="1029"/>
                      <a:pt x="3927" y="1172"/>
                    </a:cubicBezTo>
                    <a:cubicBezTo>
                      <a:pt x="3047" y="1392"/>
                      <a:pt x="2178" y="1667"/>
                      <a:pt x="1353" y="2062"/>
                    </a:cubicBezTo>
                    <a:cubicBezTo>
                      <a:pt x="1243" y="2117"/>
                      <a:pt x="1123" y="2172"/>
                      <a:pt x="1013" y="2227"/>
                    </a:cubicBezTo>
                    <a:cubicBezTo>
                      <a:pt x="826" y="2106"/>
                      <a:pt x="485" y="1733"/>
                      <a:pt x="188" y="1293"/>
                    </a:cubicBezTo>
                    <a:cubicBezTo>
                      <a:pt x="177" y="1238"/>
                      <a:pt x="232" y="1227"/>
                      <a:pt x="265" y="1205"/>
                    </a:cubicBezTo>
                    <a:cubicBezTo>
                      <a:pt x="441" y="1062"/>
                      <a:pt x="650" y="952"/>
                      <a:pt x="859" y="864"/>
                    </a:cubicBezTo>
                    <a:cubicBezTo>
                      <a:pt x="1628" y="545"/>
                      <a:pt x="2431" y="325"/>
                      <a:pt x="3256" y="204"/>
                    </a:cubicBezTo>
                    <a:cubicBezTo>
                      <a:pt x="3525" y="168"/>
                      <a:pt x="3802" y="132"/>
                      <a:pt x="4080" y="132"/>
                    </a:cubicBezTo>
                    <a:close/>
                    <a:moveTo>
                      <a:pt x="3996" y="0"/>
                    </a:moveTo>
                    <a:cubicBezTo>
                      <a:pt x="3936" y="0"/>
                      <a:pt x="3876" y="2"/>
                      <a:pt x="3817" y="6"/>
                    </a:cubicBezTo>
                    <a:cubicBezTo>
                      <a:pt x="3355" y="50"/>
                      <a:pt x="2915" y="116"/>
                      <a:pt x="2464" y="215"/>
                    </a:cubicBezTo>
                    <a:cubicBezTo>
                      <a:pt x="1914" y="347"/>
                      <a:pt x="1364" y="512"/>
                      <a:pt x="837" y="732"/>
                    </a:cubicBezTo>
                    <a:cubicBezTo>
                      <a:pt x="573" y="842"/>
                      <a:pt x="320" y="974"/>
                      <a:pt x="89" y="1161"/>
                    </a:cubicBezTo>
                    <a:cubicBezTo>
                      <a:pt x="12" y="1216"/>
                      <a:pt x="1" y="1282"/>
                      <a:pt x="56" y="1359"/>
                    </a:cubicBezTo>
                    <a:cubicBezTo>
                      <a:pt x="67" y="1381"/>
                      <a:pt x="78" y="1392"/>
                      <a:pt x="89" y="1403"/>
                    </a:cubicBezTo>
                    <a:cubicBezTo>
                      <a:pt x="287" y="1645"/>
                      <a:pt x="485" y="1886"/>
                      <a:pt x="694" y="2128"/>
                    </a:cubicBezTo>
                    <a:cubicBezTo>
                      <a:pt x="782" y="2227"/>
                      <a:pt x="870" y="2326"/>
                      <a:pt x="980" y="2392"/>
                    </a:cubicBezTo>
                    <a:lnTo>
                      <a:pt x="980" y="2381"/>
                    </a:lnTo>
                    <a:cubicBezTo>
                      <a:pt x="1145" y="2304"/>
                      <a:pt x="1298" y="2227"/>
                      <a:pt x="1452" y="2150"/>
                    </a:cubicBezTo>
                    <a:cubicBezTo>
                      <a:pt x="2024" y="1886"/>
                      <a:pt x="2607" y="1689"/>
                      <a:pt x="3212" y="1502"/>
                    </a:cubicBezTo>
                    <a:cubicBezTo>
                      <a:pt x="4070" y="1227"/>
                      <a:pt x="4939" y="1073"/>
                      <a:pt x="5840" y="1062"/>
                    </a:cubicBezTo>
                    <a:lnTo>
                      <a:pt x="5972" y="1062"/>
                    </a:lnTo>
                    <a:cubicBezTo>
                      <a:pt x="6016" y="1051"/>
                      <a:pt x="6060" y="1040"/>
                      <a:pt x="6060" y="985"/>
                    </a:cubicBezTo>
                    <a:cubicBezTo>
                      <a:pt x="6038" y="908"/>
                      <a:pt x="5972" y="853"/>
                      <a:pt x="5917" y="798"/>
                    </a:cubicBezTo>
                    <a:cubicBezTo>
                      <a:pt x="5719" y="622"/>
                      <a:pt x="5510" y="446"/>
                      <a:pt x="5301" y="259"/>
                    </a:cubicBezTo>
                    <a:cubicBezTo>
                      <a:pt x="5198" y="146"/>
                      <a:pt x="5076" y="71"/>
                      <a:pt x="4926" y="71"/>
                    </a:cubicBezTo>
                    <a:cubicBezTo>
                      <a:pt x="4915" y="71"/>
                      <a:pt x="4905" y="71"/>
                      <a:pt x="4895" y="72"/>
                    </a:cubicBezTo>
                    <a:cubicBezTo>
                      <a:pt x="4851" y="72"/>
                      <a:pt x="4818" y="61"/>
                      <a:pt x="4785" y="61"/>
                    </a:cubicBezTo>
                    <a:cubicBezTo>
                      <a:pt x="4516" y="34"/>
                      <a:pt x="4255" y="0"/>
                      <a:pt x="3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60"/>
              <p:cNvSpPr/>
              <p:nvPr/>
            </p:nvSpPr>
            <p:spPr>
              <a:xfrm rot="8663647">
                <a:off x="5900351" y="1929997"/>
                <a:ext cx="1071737" cy="1097260"/>
              </a:xfrm>
              <a:custGeom>
                <a:avLst/>
                <a:gdLst/>
                <a:ahLst/>
                <a:cxnLst/>
                <a:rect l="l" t="t" r="r" b="b"/>
                <a:pathLst>
                  <a:path w="10162" h="10404" extrusionOk="0">
                    <a:moveTo>
                      <a:pt x="5261" y="1142"/>
                    </a:moveTo>
                    <a:cubicBezTo>
                      <a:pt x="5298" y="1142"/>
                      <a:pt x="5329" y="1166"/>
                      <a:pt x="5389" y="1221"/>
                    </a:cubicBezTo>
                    <a:cubicBezTo>
                      <a:pt x="5598" y="1419"/>
                      <a:pt x="5752" y="1661"/>
                      <a:pt x="5840" y="1936"/>
                    </a:cubicBezTo>
                    <a:cubicBezTo>
                      <a:pt x="5906" y="2133"/>
                      <a:pt x="5928" y="2331"/>
                      <a:pt x="5895" y="2540"/>
                    </a:cubicBezTo>
                    <a:cubicBezTo>
                      <a:pt x="5840" y="2914"/>
                      <a:pt x="5730" y="3277"/>
                      <a:pt x="5565" y="3629"/>
                    </a:cubicBezTo>
                    <a:cubicBezTo>
                      <a:pt x="5422" y="3915"/>
                      <a:pt x="5268" y="4201"/>
                      <a:pt x="5081" y="4476"/>
                    </a:cubicBezTo>
                    <a:cubicBezTo>
                      <a:pt x="4641" y="5136"/>
                      <a:pt x="4037" y="5587"/>
                      <a:pt x="3311" y="5861"/>
                    </a:cubicBezTo>
                    <a:cubicBezTo>
                      <a:pt x="3025" y="5971"/>
                      <a:pt x="2739" y="6015"/>
                      <a:pt x="2442" y="6015"/>
                    </a:cubicBezTo>
                    <a:cubicBezTo>
                      <a:pt x="2233" y="5993"/>
                      <a:pt x="2035" y="5971"/>
                      <a:pt x="1837" y="5949"/>
                    </a:cubicBezTo>
                    <a:cubicBezTo>
                      <a:pt x="1650" y="5927"/>
                      <a:pt x="1474" y="5861"/>
                      <a:pt x="1309" y="5773"/>
                    </a:cubicBezTo>
                    <a:cubicBezTo>
                      <a:pt x="1199" y="5708"/>
                      <a:pt x="1100" y="5620"/>
                      <a:pt x="1023" y="5510"/>
                    </a:cubicBezTo>
                    <a:cubicBezTo>
                      <a:pt x="957" y="5422"/>
                      <a:pt x="946" y="5323"/>
                      <a:pt x="1001" y="5224"/>
                    </a:cubicBezTo>
                    <a:cubicBezTo>
                      <a:pt x="1034" y="5180"/>
                      <a:pt x="1056" y="5125"/>
                      <a:pt x="1089" y="5081"/>
                    </a:cubicBezTo>
                    <a:cubicBezTo>
                      <a:pt x="1320" y="4696"/>
                      <a:pt x="1595" y="4344"/>
                      <a:pt x="1892" y="4014"/>
                    </a:cubicBezTo>
                    <a:cubicBezTo>
                      <a:pt x="2101" y="3783"/>
                      <a:pt x="2299" y="3563"/>
                      <a:pt x="2508" y="3343"/>
                    </a:cubicBezTo>
                    <a:cubicBezTo>
                      <a:pt x="2574" y="3277"/>
                      <a:pt x="2640" y="3233"/>
                      <a:pt x="2706" y="3178"/>
                    </a:cubicBezTo>
                    <a:cubicBezTo>
                      <a:pt x="2761" y="3123"/>
                      <a:pt x="2794" y="3068"/>
                      <a:pt x="2849" y="3024"/>
                    </a:cubicBezTo>
                    <a:cubicBezTo>
                      <a:pt x="3212" y="2738"/>
                      <a:pt x="3520" y="2408"/>
                      <a:pt x="3861" y="2111"/>
                    </a:cubicBezTo>
                    <a:cubicBezTo>
                      <a:pt x="4246" y="1749"/>
                      <a:pt x="4685" y="1452"/>
                      <a:pt x="5136" y="1188"/>
                    </a:cubicBezTo>
                    <a:cubicBezTo>
                      <a:pt x="5196" y="1158"/>
                      <a:pt x="5231" y="1142"/>
                      <a:pt x="5261" y="1142"/>
                    </a:cubicBezTo>
                    <a:close/>
                    <a:moveTo>
                      <a:pt x="6849" y="419"/>
                    </a:moveTo>
                    <a:cubicBezTo>
                      <a:pt x="6938" y="419"/>
                      <a:pt x="7019" y="453"/>
                      <a:pt x="7094" y="528"/>
                    </a:cubicBezTo>
                    <a:cubicBezTo>
                      <a:pt x="7270" y="693"/>
                      <a:pt x="7391" y="880"/>
                      <a:pt x="7457" y="1111"/>
                    </a:cubicBezTo>
                    <a:cubicBezTo>
                      <a:pt x="7600" y="1518"/>
                      <a:pt x="7622" y="1936"/>
                      <a:pt x="7545" y="2364"/>
                    </a:cubicBezTo>
                    <a:cubicBezTo>
                      <a:pt x="7446" y="2837"/>
                      <a:pt x="7314" y="3288"/>
                      <a:pt x="7105" y="3717"/>
                    </a:cubicBezTo>
                    <a:cubicBezTo>
                      <a:pt x="6874" y="4212"/>
                      <a:pt x="6632" y="4707"/>
                      <a:pt x="6313" y="5158"/>
                    </a:cubicBezTo>
                    <a:cubicBezTo>
                      <a:pt x="6005" y="5587"/>
                      <a:pt x="5642" y="5960"/>
                      <a:pt x="5191" y="6257"/>
                    </a:cubicBezTo>
                    <a:cubicBezTo>
                      <a:pt x="4663" y="6598"/>
                      <a:pt x="4125" y="6928"/>
                      <a:pt x="3564" y="7214"/>
                    </a:cubicBezTo>
                    <a:cubicBezTo>
                      <a:pt x="3102" y="7456"/>
                      <a:pt x="2618" y="7599"/>
                      <a:pt x="2123" y="7676"/>
                    </a:cubicBezTo>
                    <a:cubicBezTo>
                      <a:pt x="2004" y="7694"/>
                      <a:pt x="1886" y="7702"/>
                      <a:pt x="1767" y="7702"/>
                    </a:cubicBezTo>
                    <a:cubicBezTo>
                      <a:pt x="1590" y="7702"/>
                      <a:pt x="1415" y="7683"/>
                      <a:pt x="1243" y="7643"/>
                    </a:cubicBezTo>
                    <a:cubicBezTo>
                      <a:pt x="1078" y="7599"/>
                      <a:pt x="935" y="7533"/>
                      <a:pt x="803" y="7423"/>
                    </a:cubicBezTo>
                    <a:cubicBezTo>
                      <a:pt x="616" y="7269"/>
                      <a:pt x="518" y="7082"/>
                      <a:pt x="496" y="6851"/>
                    </a:cubicBezTo>
                    <a:cubicBezTo>
                      <a:pt x="463" y="6543"/>
                      <a:pt x="507" y="6246"/>
                      <a:pt x="638" y="5960"/>
                    </a:cubicBezTo>
                    <a:cubicBezTo>
                      <a:pt x="704" y="5817"/>
                      <a:pt x="770" y="5675"/>
                      <a:pt x="858" y="5499"/>
                    </a:cubicBezTo>
                    <a:cubicBezTo>
                      <a:pt x="957" y="5675"/>
                      <a:pt x="1067" y="5784"/>
                      <a:pt x="1210" y="5872"/>
                    </a:cubicBezTo>
                    <a:cubicBezTo>
                      <a:pt x="1386" y="5982"/>
                      <a:pt x="1584" y="6048"/>
                      <a:pt x="1793" y="6081"/>
                    </a:cubicBezTo>
                    <a:cubicBezTo>
                      <a:pt x="2046" y="6125"/>
                      <a:pt x="2310" y="6136"/>
                      <a:pt x="2563" y="6136"/>
                    </a:cubicBezTo>
                    <a:cubicBezTo>
                      <a:pt x="2579" y="6137"/>
                      <a:pt x="2595" y="6137"/>
                      <a:pt x="2612" y="6137"/>
                    </a:cubicBezTo>
                    <a:cubicBezTo>
                      <a:pt x="3010" y="6137"/>
                      <a:pt x="3368" y="6009"/>
                      <a:pt x="3707" y="5839"/>
                    </a:cubicBezTo>
                    <a:cubicBezTo>
                      <a:pt x="4334" y="5521"/>
                      <a:pt x="4861" y="5081"/>
                      <a:pt x="5246" y="4476"/>
                    </a:cubicBezTo>
                    <a:cubicBezTo>
                      <a:pt x="5444" y="4168"/>
                      <a:pt x="5620" y="3838"/>
                      <a:pt x="5774" y="3486"/>
                    </a:cubicBezTo>
                    <a:cubicBezTo>
                      <a:pt x="5906" y="3178"/>
                      <a:pt x="5983" y="2848"/>
                      <a:pt x="6027" y="2507"/>
                    </a:cubicBezTo>
                    <a:cubicBezTo>
                      <a:pt x="6082" y="2023"/>
                      <a:pt x="5906" y="1617"/>
                      <a:pt x="5598" y="1265"/>
                    </a:cubicBezTo>
                    <a:cubicBezTo>
                      <a:pt x="5543" y="1199"/>
                      <a:pt x="5488" y="1133"/>
                      <a:pt x="5433" y="1078"/>
                    </a:cubicBezTo>
                    <a:cubicBezTo>
                      <a:pt x="5433" y="1023"/>
                      <a:pt x="5466" y="1023"/>
                      <a:pt x="5488" y="1001"/>
                    </a:cubicBezTo>
                    <a:cubicBezTo>
                      <a:pt x="5840" y="814"/>
                      <a:pt x="6203" y="627"/>
                      <a:pt x="6577" y="484"/>
                    </a:cubicBezTo>
                    <a:cubicBezTo>
                      <a:pt x="6621" y="473"/>
                      <a:pt x="6676" y="451"/>
                      <a:pt x="6720" y="440"/>
                    </a:cubicBezTo>
                    <a:cubicBezTo>
                      <a:pt x="6765" y="426"/>
                      <a:pt x="6808" y="419"/>
                      <a:pt x="6849" y="419"/>
                    </a:cubicBezTo>
                    <a:close/>
                    <a:moveTo>
                      <a:pt x="8196" y="123"/>
                    </a:moveTo>
                    <a:cubicBezTo>
                      <a:pt x="8305" y="123"/>
                      <a:pt x="8414" y="130"/>
                      <a:pt x="8523" y="143"/>
                    </a:cubicBezTo>
                    <a:cubicBezTo>
                      <a:pt x="8864" y="187"/>
                      <a:pt x="9150" y="330"/>
                      <a:pt x="9381" y="594"/>
                    </a:cubicBezTo>
                    <a:cubicBezTo>
                      <a:pt x="9733" y="1012"/>
                      <a:pt x="9942" y="1496"/>
                      <a:pt x="10008" y="2045"/>
                    </a:cubicBezTo>
                    <a:cubicBezTo>
                      <a:pt x="10030" y="2254"/>
                      <a:pt x="9986" y="2463"/>
                      <a:pt x="9953" y="2661"/>
                    </a:cubicBezTo>
                    <a:cubicBezTo>
                      <a:pt x="9898" y="3035"/>
                      <a:pt x="9755" y="3387"/>
                      <a:pt x="9612" y="3739"/>
                    </a:cubicBezTo>
                    <a:cubicBezTo>
                      <a:pt x="9337" y="4410"/>
                      <a:pt x="8996" y="5048"/>
                      <a:pt x="8600" y="5664"/>
                    </a:cubicBezTo>
                    <a:cubicBezTo>
                      <a:pt x="8281" y="6169"/>
                      <a:pt x="7919" y="6631"/>
                      <a:pt x="7501" y="7060"/>
                    </a:cubicBezTo>
                    <a:cubicBezTo>
                      <a:pt x="7171" y="7412"/>
                      <a:pt x="6830" y="7764"/>
                      <a:pt x="6467" y="8094"/>
                    </a:cubicBezTo>
                    <a:cubicBezTo>
                      <a:pt x="5763" y="8754"/>
                      <a:pt x="4993" y="9293"/>
                      <a:pt x="4136" y="9732"/>
                    </a:cubicBezTo>
                    <a:cubicBezTo>
                      <a:pt x="3663" y="9974"/>
                      <a:pt x="3168" y="10128"/>
                      <a:pt x="2640" y="10216"/>
                    </a:cubicBezTo>
                    <a:cubicBezTo>
                      <a:pt x="2441" y="10247"/>
                      <a:pt x="2239" y="10263"/>
                      <a:pt x="2037" y="10263"/>
                    </a:cubicBezTo>
                    <a:cubicBezTo>
                      <a:pt x="1803" y="10263"/>
                      <a:pt x="1567" y="10241"/>
                      <a:pt x="1331" y="10194"/>
                    </a:cubicBezTo>
                    <a:cubicBezTo>
                      <a:pt x="1078" y="10139"/>
                      <a:pt x="847" y="10018"/>
                      <a:pt x="660" y="9820"/>
                    </a:cubicBezTo>
                    <a:cubicBezTo>
                      <a:pt x="364" y="9513"/>
                      <a:pt x="177" y="9150"/>
                      <a:pt x="155" y="8710"/>
                    </a:cubicBezTo>
                    <a:cubicBezTo>
                      <a:pt x="111" y="8127"/>
                      <a:pt x="166" y="7544"/>
                      <a:pt x="287" y="6972"/>
                    </a:cubicBezTo>
                    <a:cubicBezTo>
                      <a:pt x="298" y="6928"/>
                      <a:pt x="320" y="6895"/>
                      <a:pt x="342" y="6829"/>
                    </a:cubicBezTo>
                    <a:cubicBezTo>
                      <a:pt x="364" y="6895"/>
                      <a:pt x="364" y="6939"/>
                      <a:pt x="375" y="6983"/>
                    </a:cubicBezTo>
                    <a:cubicBezTo>
                      <a:pt x="474" y="7357"/>
                      <a:pt x="726" y="7599"/>
                      <a:pt x="1089" y="7731"/>
                    </a:cubicBezTo>
                    <a:cubicBezTo>
                      <a:pt x="1221" y="7775"/>
                      <a:pt x="1364" y="7797"/>
                      <a:pt x="1507" y="7808"/>
                    </a:cubicBezTo>
                    <a:cubicBezTo>
                      <a:pt x="1598" y="7817"/>
                      <a:pt x="1687" y="7822"/>
                      <a:pt x="1776" y="7822"/>
                    </a:cubicBezTo>
                    <a:cubicBezTo>
                      <a:pt x="2108" y="7822"/>
                      <a:pt x="2429" y="7760"/>
                      <a:pt x="2750" y="7665"/>
                    </a:cubicBezTo>
                    <a:cubicBezTo>
                      <a:pt x="3080" y="7577"/>
                      <a:pt x="3388" y="7456"/>
                      <a:pt x="3685" y="7291"/>
                    </a:cubicBezTo>
                    <a:cubicBezTo>
                      <a:pt x="4224" y="7016"/>
                      <a:pt x="4740" y="6697"/>
                      <a:pt x="5246" y="6367"/>
                    </a:cubicBezTo>
                    <a:cubicBezTo>
                      <a:pt x="5719" y="6070"/>
                      <a:pt x="6104" y="5686"/>
                      <a:pt x="6423" y="5235"/>
                    </a:cubicBezTo>
                    <a:cubicBezTo>
                      <a:pt x="6698" y="4828"/>
                      <a:pt x="6929" y="4410"/>
                      <a:pt x="7127" y="3970"/>
                    </a:cubicBezTo>
                    <a:cubicBezTo>
                      <a:pt x="7270" y="3651"/>
                      <a:pt x="7424" y="3343"/>
                      <a:pt x="7523" y="3013"/>
                    </a:cubicBezTo>
                    <a:cubicBezTo>
                      <a:pt x="7611" y="2705"/>
                      <a:pt x="7677" y="2397"/>
                      <a:pt x="7710" y="2078"/>
                    </a:cubicBezTo>
                    <a:cubicBezTo>
                      <a:pt x="7754" y="1661"/>
                      <a:pt x="7677" y="1254"/>
                      <a:pt x="7512" y="880"/>
                    </a:cubicBezTo>
                    <a:cubicBezTo>
                      <a:pt x="7435" y="715"/>
                      <a:pt x="7336" y="572"/>
                      <a:pt x="7215" y="451"/>
                    </a:cubicBezTo>
                    <a:cubicBezTo>
                      <a:pt x="7171" y="418"/>
                      <a:pt x="7138" y="374"/>
                      <a:pt x="7083" y="319"/>
                    </a:cubicBezTo>
                    <a:cubicBezTo>
                      <a:pt x="7127" y="297"/>
                      <a:pt x="7160" y="286"/>
                      <a:pt x="7193" y="275"/>
                    </a:cubicBezTo>
                    <a:cubicBezTo>
                      <a:pt x="7526" y="183"/>
                      <a:pt x="7858" y="123"/>
                      <a:pt x="8196" y="123"/>
                    </a:cubicBezTo>
                    <a:close/>
                    <a:moveTo>
                      <a:pt x="8117" y="0"/>
                    </a:moveTo>
                    <a:cubicBezTo>
                      <a:pt x="7754" y="11"/>
                      <a:pt x="7402" y="77"/>
                      <a:pt x="7050" y="187"/>
                    </a:cubicBezTo>
                    <a:cubicBezTo>
                      <a:pt x="6324" y="407"/>
                      <a:pt x="5653" y="748"/>
                      <a:pt x="4993" y="1133"/>
                    </a:cubicBezTo>
                    <a:cubicBezTo>
                      <a:pt x="4443" y="1452"/>
                      <a:pt x="3938" y="1826"/>
                      <a:pt x="3487" y="2276"/>
                    </a:cubicBezTo>
                    <a:cubicBezTo>
                      <a:pt x="3234" y="2529"/>
                      <a:pt x="2937" y="2749"/>
                      <a:pt x="2684" y="3002"/>
                    </a:cubicBezTo>
                    <a:cubicBezTo>
                      <a:pt x="2134" y="3519"/>
                      <a:pt x="1639" y="4080"/>
                      <a:pt x="1188" y="4685"/>
                    </a:cubicBezTo>
                    <a:cubicBezTo>
                      <a:pt x="924" y="5048"/>
                      <a:pt x="737" y="5466"/>
                      <a:pt x="518" y="5861"/>
                    </a:cubicBezTo>
                    <a:cubicBezTo>
                      <a:pt x="463" y="5949"/>
                      <a:pt x="452" y="6048"/>
                      <a:pt x="408" y="6147"/>
                    </a:cubicBezTo>
                    <a:cubicBezTo>
                      <a:pt x="133" y="6818"/>
                      <a:pt x="23" y="7533"/>
                      <a:pt x="1" y="8259"/>
                    </a:cubicBezTo>
                    <a:cubicBezTo>
                      <a:pt x="1" y="8424"/>
                      <a:pt x="12" y="8578"/>
                      <a:pt x="23" y="8732"/>
                    </a:cubicBezTo>
                    <a:cubicBezTo>
                      <a:pt x="45" y="9194"/>
                      <a:pt x="243" y="9578"/>
                      <a:pt x="561" y="9908"/>
                    </a:cubicBezTo>
                    <a:cubicBezTo>
                      <a:pt x="770" y="10128"/>
                      <a:pt x="1023" y="10271"/>
                      <a:pt x="1320" y="10326"/>
                    </a:cubicBezTo>
                    <a:cubicBezTo>
                      <a:pt x="1560" y="10379"/>
                      <a:pt x="1799" y="10404"/>
                      <a:pt x="2039" y="10404"/>
                    </a:cubicBezTo>
                    <a:cubicBezTo>
                      <a:pt x="2250" y="10404"/>
                      <a:pt x="2462" y="10384"/>
                      <a:pt x="2673" y="10348"/>
                    </a:cubicBezTo>
                    <a:cubicBezTo>
                      <a:pt x="3223" y="10260"/>
                      <a:pt x="3740" y="10084"/>
                      <a:pt x="4235" y="9831"/>
                    </a:cubicBezTo>
                    <a:cubicBezTo>
                      <a:pt x="5268" y="9293"/>
                      <a:pt x="6192" y="8600"/>
                      <a:pt x="7006" y="7764"/>
                    </a:cubicBezTo>
                    <a:cubicBezTo>
                      <a:pt x="7193" y="7566"/>
                      <a:pt x="7380" y="7379"/>
                      <a:pt x="7567" y="7181"/>
                    </a:cubicBezTo>
                    <a:cubicBezTo>
                      <a:pt x="8007" y="6719"/>
                      <a:pt x="8402" y="6235"/>
                      <a:pt x="8743" y="5697"/>
                    </a:cubicBezTo>
                    <a:cubicBezTo>
                      <a:pt x="9128" y="5092"/>
                      <a:pt x="9458" y="4454"/>
                      <a:pt x="9733" y="3794"/>
                    </a:cubicBezTo>
                    <a:cubicBezTo>
                      <a:pt x="9876" y="3442"/>
                      <a:pt x="10019" y="3090"/>
                      <a:pt x="10074" y="2705"/>
                    </a:cubicBezTo>
                    <a:cubicBezTo>
                      <a:pt x="10118" y="2485"/>
                      <a:pt x="10162" y="2265"/>
                      <a:pt x="10140" y="2034"/>
                    </a:cubicBezTo>
                    <a:cubicBezTo>
                      <a:pt x="10074" y="1463"/>
                      <a:pt x="9854" y="957"/>
                      <a:pt x="9480" y="517"/>
                    </a:cubicBezTo>
                    <a:cubicBezTo>
                      <a:pt x="9249" y="253"/>
                      <a:pt x="8963" y="88"/>
                      <a:pt x="8633" y="33"/>
                    </a:cubicBezTo>
                    <a:cubicBezTo>
                      <a:pt x="8457" y="11"/>
                      <a:pt x="8281" y="0"/>
                      <a:pt x="8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60"/>
              <p:cNvSpPr/>
              <p:nvPr/>
            </p:nvSpPr>
            <p:spPr>
              <a:xfrm rot="8663647">
                <a:off x="6610543" y="2247746"/>
                <a:ext cx="179607" cy="244996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323" extrusionOk="0">
                    <a:moveTo>
                      <a:pt x="1363" y="130"/>
                    </a:moveTo>
                    <a:cubicBezTo>
                      <a:pt x="1474" y="130"/>
                      <a:pt x="1553" y="219"/>
                      <a:pt x="1562" y="354"/>
                    </a:cubicBezTo>
                    <a:cubicBezTo>
                      <a:pt x="1562" y="376"/>
                      <a:pt x="1562" y="398"/>
                      <a:pt x="1562" y="398"/>
                    </a:cubicBezTo>
                    <a:cubicBezTo>
                      <a:pt x="1518" y="871"/>
                      <a:pt x="1441" y="1311"/>
                      <a:pt x="1342" y="1740"/>
                    </a:cubicBezTo>
                    <a:cubicBezTo>
                      <a:pt x="1298" y="1894"/>
                      <a:pt x="1232" y="2026"/>
                      <a:pt x="1100" y="2114"/>
                    </a:cubicBezTo>
                    <a:cubicBezTo>
                      <a:pt x="1033" y="2161"/>
                      <a:pt x="958" y="2193"/>
                      <a:pt x="874" y="2193"/>
                    </a:cubicBezTo>
                    <a:cubicBezTo>
                      <a:pt x="861" y="2193"/>
                      <a:pt x="849" y="2192"/>
                      <a:pt x="836" y="2191"/>
                    </a:cubicBezTo>
                    <a:cubicBezTo>
                      <a:pt x="627" y="2180"/>
                      <a:pt x="429" y="2092"/>
                      <a:pt x="275" y="1949"/>
                    </a:cubicBezTo>
                    <a:cubicBezTo>
                      <a:pt x="165" y="1828"/>
                      <a:pt x="132" y="1685"/>
                      <a:pt x="176" y="1531"/>
                    </a:cubicBezTo>
                    <a:cubicBezTo>
                      <a:pt x="209" y="1410"/>
                      <a:pt x="253" y="1300"/>
                      <a:pt x="330" y="1201"/>
                    </a:cubicBezTo>
                    <a:cubicBezTo>
                      <a:pt x="550" y="871"/>
                      <a:pt x="792" y="563"/>
                      <a:pt x="1078" y="277"/>
                    </a:cubicBezTo>
                    <a:cubicBezTo>
                      <a:pt x="1122" y="233"/>
                      <a:pt x="1188" y="189"/>
                      <a:pt x="1254" y="156"/>
                    </a:cubicBezTo>
                    <a:cubicBezTo>
                      <a:pt x="1293" y="138"/>
                      <a:pt x="1329" y="130"/>
                      <a:pt x="1363" y="130"/>
                    </a:cubicBezTo>
                    <a:close/>
                    <a:moveTo>
                      <a:pt x="1351" y="0"/>
                    </a:moveTo>
                    <a:cubicBezTo>
                      <a:pt x="1296" y="0"/>
                      <a:pt x="1240" y="12"/>
                      <a:pt x="1188" y="35"/>
                    </a:cubicBezTo>
                    <a:cubicBezTo>
                      <a:pt x="1111" y="79"/>
                      <a:pt x="1023" y="134"/>
                      <a:pt x="968" y="200"/>
                    </a:cubicBezTo>
                    <a:cubicBezTo>
                      <a:pt x="715" y="497"/>
                      <a:pt x="484" y="794"/>
                      <a:pt x="242" y="1091"/>
                    </a:cubicBezTo>
                    <a:cubicBezTo>
                      <a:pt x="187" y="1146"/>
                      <a:pt x="154" y="1223"/>
                      <a:pt x="121" y="1289"/>
                    </a:cubicBezTo>
                    <a:cubicBezTo>
                      <a:pt x="88" y="1366"/>
                      <a:pt x="55" y="1432"/>
                      <a:pt x="44" y="1509"/>
                    </a:cubicBezTo>
                    <a:cubicBezTo>
                      <a:pt x="0" y="1707"/>
                      <a:pt x="33" y="1894"/>
                      <a:pt x="176" y="2037"/>
                    </a:cubicBezTo>
                    <a:cubicBezTo>
                      <a:pt x="363" y="2213"/>
                      <a:pt x="583" y="2301"/>
                      <a:pt x="836" y="2323"/>
                    </a:cubicBezTo>
                    <a:cubicBezTo>
                      <a:pt x="1100" y="2323"/>
                      <a:pt x="1276" y="2202"/>
                      <a:pt x="1386" y="1982"/>
                    </a:cubicBezTo>
                    <a:cubicBezTo>
                      <a:pt x="1441" y="1883"/>
                      <a:pt x="1474" y="1773"/>
                      <a:pt x="1485" y="1674"/>
                    </a:cubicBezTo>
                    <a:cubicBezTo>
                      <a:pt x="1551" y="1366"/>
                      <a:pt x="1606" y="1058"/>
                      <a:pt x="1650" y="761"/>
                    </a:cubicBezTo>
                    <a:cubicBezTo>
                      <a:pt x="1672" y="629"/>
                      <a:pt x="1694" y="497"/>
                      <a:pt x="1694" y="376"/>
                    </a:cubicBezTo>
                    <a:cubicBezTo>
                      <a:pt x="1702" y="124"/>
                      <a:pt x="1531" y="0"/>
                      <a:pt x="1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60"/>
            <p:cNvGrpSpPr/>
            <p:nvPr/>
          </p:nvGrpSpPr>
          <p:grpSpPr>
            <a:xfrm>
              <a:off x="5450124" y="1018989"/>
              <a:ext cx="3107736" cy="3104790"/>
              <a:chOff x="5450124" y="1018989"/>
              <a:chExt cx="3107736" cy="3104790"/>
            </a:xfrm>
          </p:grpSpPr>
          <p:sp>
            <p:nvSpPr>
              <p:cNvPr id="2756" name="Google Shape;2756;p60"/>
              <p:cNvSpPr/>
              <p:nvPr/>
            </p:nvSpPr>
            <p:spPr>
              <a:xfrm rot="8663630">
                <a:off x="6587171" y="1871027"/>
                <a:ext cx="1527648" cy="1517207"/>
              </a:xfrm>
              <a:custGeom>
                <a:avLst/>
                <a:gdLst/>
                <a:ahLst/>
                <a:cxnLst/>
                <a:rect l="l" t="t" r="r" b="b"/>
                <a:pathLst>
                  <a:path w="14485" h="14386" extrusionOk="0">
                    <a:moveTo>
                      <a:pt x="11783" y="704"/>
                    </a:moveTo>
                    <a:cubicBezTo>
                      <a:pt x="12027" y="704"/>
                      <a:pt x="12268" y="735"/>
                      <a:pt x="12516" y="760"/>
                    </a:cubicBezTo>
                    <a:cubicBezTo>
                      <a:pt x="12549" y="760"/>
                      <a:pt x="12582" y="771"/>
                      <a:pt x="12615" y="771"/>
                    </a:cubicBezTo>
                    <a:cubicBezTo>
                      <a:pt x="12625" y="770"/>
                      <a:pt x="12634" y="770"/>
                      <a:pt x="12644" y="770"/>
                    </a:cubicBezTo>
                    <a:cubicBezTo>
                      <a:pt x="12805" y="770"/>
                      <a:pt x="12929" y="854"/>
                      <a:pt x="13032" y="958"/>
                    </a:cubicBezTo>
                    <a:cubicBezTo>
                      <a:pt x="13230" y="1145"/>
                      <a:pt x="13450" y="1321"/>
                      <a:pt x="13648" y="1508"/>
                    </a:cubicBezTo>
                    <a:cubicBezTo>
                      <a:pt x="13703" y="1563"/>
                      <a:pt x="13769" y="1607"/>
                      <a:pt x="13791" y="1684"/>
                    </a:cubicBezTo>
                    <a:cubicBezTo>
                      <a:pt x="13791" y="1739"/>
                      <a:pt x="13747" y="1761"/>
                      <a:pt x="13703" y="1761"/>
                    </a:cubicBezTo>
                    <a:cubicBezTo>
                      <a:pt x="13659" y="1772"/>
                      <a:pt x="13615" y="1772"/>
                      <a:pt x="13571" y="1772"/>
                    </a:cubicBezTo>
                    <a:cubicBezTo>
                      <a:pt x="12670" y="1772"/>
                      <a:pt x="11801" y="1937"/>
                      <a:pt x="10943" y="2201"/>
                    </a:cubicBezTo>
                    <a:cubicBezTo>
                      <a:pt x="10338" y="2388"/>
                      <a:pt x="9755" y="2596"/>
                      <a:pt x="9183" y="2860"/>
                    </a:cubicBezTo>
                    <a:cubicBezTo>
                      <a:pt x="9029" y="2926"/>
                      <a:pt x="8876" y="3003"/>
                      <a:pt x="8711" y="3091"/>
                    </a:cubicBezTo>
                    <a:cubicBezTo>
                      <a:pt x="8590" y="3025"/>
                      <a:pt x="8513" y="2926"/>
                      <a:pt x="8425" y="2838"/>
                    </a:cubicBezTo>
                    <a:cubicBezTo>
                      <a:pt x="8216" y="2596"/>
                      <a:pt x="8018" y="2344"/>
                      <a:pt x="7820" y="2102"/>
                    </a:cubicBezTo>
                    <a:cubicBezTo>
                      <a:pt x="7809" y="2091"/>
                      <a:pt x="7798" y="2080"/>
                      <a:pt x="7787" y="2069"/>
                    </a:cubicBezTo>
                    <a:cubicBezTo>
                      <a:pt x="7732" y="1981"/>
                      <a:pt x="7743" y="1926"/>
                      <a:pt x="7820" y="1860"/>
                    </a:cubicBezTo>
                    <a:cubicBezTo>
                      <a:pt x="8051" y="1684"/>
                      <a:pt x="8304" y="1541"/>
                      <a:pt x="8568" y="1431"/>
                    </a:cubicBezTo>
                    <a:cubicBezTo>
                      <a:pt x="9095" y="1211"/>
                      <a:pt x="9645" y="1046"/>
                      <a:pt x="10195" y="914"/>
                    </a:cubicBezTo>
                    <a:cubicBezTo>
                      <a:pt x="10635" y="815"/>
                      <a:pt x="11086" y="749"/>
                      <a:pt x="11537" y="716"/>
                    </a:cubicBezTo>
                    <a:cubicBezTo>
                      <a:pt x="11619" y="708"/>
                      <a:pt x="11701" y="704"/>
                      <a:pt x="11783" y="704"/>
                    </a:cubicBezTo>
                    <a:close/>
                    <a:moveTo>
                      <a:pt x="10383" y="0"/>
                    </a:moveTo>
                    <a:cubicBezTo>
                      <a:pt x="9787" y="0"/>
                      <a:pt x="9199" y="77"/>
                      <a:pt x="8612" y="221"/>
                    </a:cubicBezTo>
                    <a:cubicBezTo>
                      <a:pt x="7842" y="408"/>
                      <a:pt x="7105" y="694"/>
                      <a:pt x="6434" y="1123"/>
                    </a:cubicBezTo>
                    <a:cubicBezTo>
                      <a:pt x="6038" y="1376"/>
                      <a:pt x="5631" y="1618"/>
                      <a:pt x="5235" y="1860"/>
                    </a:cubicBezTo>
                    <a:cubicBezTo>
                      <a:pt x="4664" y="2212"/>
                      <a:pt x="4125" y="2585"/>
                      <a:pt x="3586" y="2981"/>
                    </a:cubicBezTo>
                    <a:cubicBezTo>
                      <a:pt x="2717" y="3652"/>
                      <a:pt x="1991" y="4455"/>
                      <a:pt x="1364" y="5357"/>
                    </a:cubicBezTo>
                    <a:cubicBezTo>
                      <a:pt x="1123" y="5698"/>
                      <a:pt x="936" y="6061"/>
                      <a:pt x="804" y="6445"/>
                    </a:cubicBezTo>
                    <a:cubicBezTo>
                      <a:pt x="573" y="7094"/>
                      <a:pt x="375" y="7754"/>
                      <a:pt x="232" y="8425"/>
                    </a:cubicBezTo>
                    <a:cubicBezTo>
                      <a:pt x="89" y="9063"/>
                      <a:pt x="1" y="9712"/>
                      <a:pt x="12" y="10371"/>
                    </a:cubicBezTo>
                    <a:cubicBezTo>
                      <a:pt x="23" y="10844"/>
                      <a:pt x="56" y="11317"/>
                      <a:pt x="133" y="11790"/>
                    </a:cubicBezTo>
                    <a:cubicBezTo>
                      <a:pt x="166" y="11977"/>
                      <a:pt x="221" y="12142"/>
                      <a:pt x="342" y="12285"/>
                    </a:cubicBezTo>
                    <a:cubicBezTo>
                      <a:pt x="584" y="12571"/>
                      <a:pt x="804" y="12868"/>
                      <a:pt x="1057" y="13154"/>
                    </a:cubicBezTo>
                    <a:cubicBezTo>
                      <a:pt x="1353" y="13484"/>
                      <a:pt x="1661" y="13792"/>
                      <a:pt x="1958" y="14110"/>
                    </a:cubicBezTo>
                    <a:cubicBezTo>
                      <a:pt x="2046" y="14209"/>
                      <a:pt x="2123" y="14297"/>
                      <a:pt x="2210" y="14385"/>
                    </a:cubicBezTo>
                    <a:lnTo>
                      <a:pt x="2210" y="14385"/>
                    </a:lnTo>
                    <a:cubicBezTo>
                      <a:pt x="2226" y="14382"/>
                      <a:pt x="2235" y="14374"/>
                      <a:pt x="2244" y="14374"/>
                    </a:cubicBezTo>
                    <a:lnTo>
                      <a:pt x="2244" y="14253"/>
                    </a:lnTo>
                    <a:cubicBezTo>
                      <a:pt x="2244" y="13978"/>
                      <a:pt x="2244" y="13715"/>
                      <a:pt x="2244" y="13451"/>
                    </a:cubicBezTo>
                    <a:cubicBezTo>
                      <a:pt x="2244" y="13033"/>
                      <a:pt x="2277" y="12615"/>
                      <a:pt x="2343" y="12197"/>
                    </a:cubicBezTo>
                    <a:cubicBezTo>
                      <a:pt x="2464" y="11482"/>
                      <a:pt x="2662" y="10789"/>
                      <a:pt x="2948" y="10130"/>
                    </a:cubicBezTo>
                    <a:cubicBezTo>
                      <a:pt x="3421" y="9041"/>
                      <a:pt x="3993" y="8007"/>
                      <a:pt x="4763" y="7094"/>
                    </a:cubicBezTo>
                    <a:cubicBezTo>
                      <a:pt x="4906" y="6918"/>
                      <a:pt x="5049" y="6742"/>
                      <a:pt x="5191" y="6577"/>
                    </a:cubicBezTo>
                    <a:cubicBezTo>
                      <a:pt x="6071" y="5544"/>
                      <a:pt x="7094" y="4664"/>
                      <a:pt x="8271" y="3982"/>
                    </a:cubicBezTo>
                    <a:cubicBezTo>
                      <a:pt x="8788" y="3685"/>
                      <a:pt x="9315" y="3399"/>
                      <a:pt x="9843" y="3113"/>
                    </a:cubicBezTo>
                    <a:cubicBezTo>
                      <a:pt x="10294" y="2871"/>
                      <a:pt x="10767" y="2673"/>
                      <a:pt x="11251" y="2498"/>
                    </a:cubicBezTo>
                    <a:cubicBezTo>
                      <a:pt x="11944" y="2234"/>
                      <a:pt x="12648" y="2047"/>
                      <a:pt x="13373" y="1937"/>
                    </a:cubicBezTo>
                    <a:cubicBezTo>
                      <a:pt x="13703" y="1893"/>
                      <a:pt x="14022" y="1882"/>
                      <a:pt x="14352" y="1882"/>
                    </a:cubicBezTo>
                    <a:cubicBezTo>
                      <a:pt x="14370" y="1882"/>
                      <a:pt x="14389" y="1885"/>
                      <a:pt x="14408" y="1885"/>
                    </a:cubicBezTo>
                    <a:cubicBezTo>
                      <a:pt x="14437" y="1885"/>
                      <a:pt x="14464" y="1877"/>
                      <a:pt x="14484" y="1838"/>
                    </a:cubicBezTo>
                    <a:cubicBezTo>
                      <a:pt x="14462" y="1816"/>
                      <a:pt x="14429" y="1783"/>
                      <a:pt x="14407" y="1750"/>
                    </a:cubicBezTo>
                    <a:cubicBezTo>
                      <a:pt x="14121" y="1453"/>
                      <a:pt x="13813" y="1189"/>
                      <a:pt x="13494" y="947"/>
                    </a:cubicBezTo>
                    <a:cubicBezTo>
                      <a:pt x="13241" y="749"/>
                      <a:pt x="12977" y="573"/>
                      <a:pt x="12747" y="353"/>
                    </a:cubicBezTo>
                    <a:cubicBezTo>
                      <a:pt x="12692" y="298"/>
                      <a:pt x="12615" y="265"/>
                      <a:pt x="12549" y="232"/>
                    </a:cubicBezTo>
                    <a:cubicBezTo>
                      <a:pt x="12318" y="133"/>
                      <a:pt x="12087" y="67"/>
                      <a:pt x="11845" y="45"/>
                    </a:cubicBezTo>
                    <a:cubicBezTo>
                      <a:pt x="11394" y="1"/>
                      <a:pt x="10943" y="12"/>
                      <a:pt x="10503" y="1"/>
                    </a:cubicBezTo>
                    <a:cubicBezTo>
                      <a:pt x="10463" y="0"/>
                      <a:pt x="10423" y="0"/>
                      <a:pt x="10383" y="0"/>
                    </a:cubicBezTo>
                    <a:close/>
                    <a:moveTo>
                      <a:pt x="2210" y="14385"/>
                    </a:moveTo>
                    <a:cubicBezTo>
                      <a:pt x="2207" y="14385"/>
                      <a:pt x="2204" y="14385"/>
                      <a:pt x="2200" y="14385"/>
                    </a:cubicBezTo>
                    <a:lnTo>
                      <a:pt x="2211" y="14385"/>
                    </a:lnTo>
                    <a:cubicBezTo>
                      <a:pt x="2211" y="14385"/>
                      <a:pt x="2211" y="14385"/>
                      <a:pt x="2210" y="143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60"/>
              <p:cNvSpPr/>
              <p:nvPr/>
            </p:nvSpPr>
            <p:spPr>
              <a:xfrm rot="8663630">
                <a:off x="6877404" y="1875223"/>
                <a:ext cx="1191218" cy="1395291"/>
              </a:xfrm>
              <a:custGeom>
                <a:avLst/>
                <a:gdLst/>
                <a:ahLst/>
                <a:cxnLst/>
                <a:rect l="l" t="t" r="r" b="b"/>
                <a:pathLst>
                  <a:path w="11295" h="13230" extrusionOk="0">
                    <a:moveTo>
                      <a:pt x="10019" y="0"/>
                    </a:moveTo>
                    <a:cubicBezTo>
                      <a:pt x="9491" y="0"/>
                      <a:pt x="8941" y="66"/>
                      <a:pt x="8359" y="209"/>
                    </a:cubicBezTo>
                    <a:cubicBezTo>
                      <a:pt x="7567" y="396"/>
                      <a:pt x="6885" y="682"/>
                      <a:pt x="6280" y="1067"/>
                    </a:cubicBezTo>
                    <a:cubicBezTo>
                      <a:pt x="6027" y="1232"/>
                      <a:pt x="5763" y="1386"/>
                      <a:pt x="5510" y="1551"/>
                    </a:cubicBezTo>
                    <a:cubicBezTo>
                      <a:pt x="5367" y="1628"/>
                      <a:pt x="5213" y="1716"/>
                      <a:pt x="5070" y="1804"/>
                    </a:cubicBezTo>
                    <a:cubicBezTo>
                      <a:pt x="4543" y="2134"/>
                      <a:pt x="3993" y="2507"/>
                      <a:pt x="3465" y="2914"/>
                    </a:cubicBezTo>
                    <a:cubicBezTo>
                      <a:pt x="2662" y="3519"/>
                      <a:pt x="1958" y="4267"/>
                      <a:pt x="1298" y="5213"/>
                    </a:cubicBezTo>
                    <a:cubicBezTo>
                      <a:pt x="1089" y="5521"/>
                      <a:pt x="913" y="5862"/>
                      <a:pt x="782" y="6224"/>
                    </a:cubicBezTo>
                    <a:cubicBezTo>
                      <a:pt x="540" y="6906"/>
                      <a:pt x="353" y="7544"/>
                      <a:pt x="221" y="8149"/>
                    </a:cubicBezTo>
                    <a:cubicBezTo>
                      <a:pt x="67" y="8875"/>
                      <a:pt x="1" y="9469"/>
                      <a:pt x="12" y="10018"/>
                    </a:cubicBezTo>
                    <a:cubicBezTo>
                      <a:pt x="23" y="10524"/>
                      <a:pt x="67" y="10975"/>
                      <a:pt x="133" y="11404"/>
                    </a:cubicBezTo>
                    <a:cubicBezTo>
                      <a:pt x="155" y="11536"/>
                      <a:pt x="199" y="11646"/>
                      <a:pt x="265" y="11723"/>
                    </a:cubicBezTo>
                    <a:cubicBezTo>
                      <a:pt x="353" y="11822"/>
                      <a:pt x="430" y="11932"/>
                      <a:pt x="518" y="12031"/>
                    </a:cubicBezTo>
                    <a:cubicBezTo>
                      <a:pt x="661" y="12218"/>
                      <a:pt x="815" y="12405"/>
                      <a:pt x="968" y="12581"/>
                    </a:cubicBezTo>
                    <a:cubicBezTo>
                      <a:pt x="1166" y="12801"/>
                      <a:pt x="1375" y="13021"/>
                      <a:pt x="1562" y="13230"/>
                    </a:cubicBezTo>
                    <a:lnTo>
                      <a:pt x="1562" y="13109"/>
                    </a:lnTo>
                    <a:cubicBezTo>
                      <a:pt x="1573" y="12625"/>
                      <a:pt x="1606" y="12207"/>
                      <a:pt x="1672" y="11800"/>
                    </a:cubicBezTo>
                    <a:cubicBezTo>
                      <a:pt x="1804" y="11041"/>
                      <a:pt x="2013" y="10326"/>
                      <a:pt x="2299" y="9656"/>
                    </a:cubicBezTo>
                    <a:cubicBezTo>
                      <a:pt x="2849" y="8391"/>
                      <a:pt x="3454" y="7368"/>
                      <a:pt x="4169" y="6532"/>
                    </a:cubicBezTo>
                    <a:cubicBezTo>
                      <a:pt x="4169" y="6532"/>
                      <a:pt x="4510" y="6114"/>
                      <a:pt x="4598" y="6016"/>
                    </a:cubicBezTo>
                    <a:cubicBezTo>
                      <a:pt x="5532" y="4916"/>
                      <a:pt x="6599" y="4025"/>
                      <a:pt x="7765" y="3343"/>
                    </a:cubicBezTo>
                    <a:cubicBezTo>
                      <a:pt x="7930" y="3255"/>
                      <a:pt x="8084" y="3156"/>
                      <a:pt x="8260" y="3068"/>
                    </a:cubicBezTo>
                    <a:lnTo>
                      <a:pt x="8205" y="3046"/>
                    </a:lnTo>
                    <a:cubicBezTo>
                      <a:pt x="8040" y="2947"/>
                      <a:pt x="7919" y="2815"/>
                      <a:pt x="7831" y="2705"/>
                    </a:cubicBezTo>
                    <a:cubicBezTo>
                      <a:pt x="7677" y="2540"/>
                      <a:pt x="7534" y="2364"/>
                      <a:pt x="7391" y="2189"/>
                    </a:cubicBezTo>
                    <a:lnTo>
                      <a:pt x="7215" y="1980"/>
                    </a:lnTo>
                    <a:cubicBezTo>
                      <a:pt x="7193" y="1947"/>
                      <a:pt x="7182" y="1936"/>
                      <a:pt x="7171" y="1914"/>
                    </a:cubicBezTo>
                    <a:cubicBezTo>
                      <a:pt x="7017" y="1683"/>
                      <a:pt x="7061" y="1419"/>
                      <a:pt x="7281" y="1254"/>
                    </a:cubicBezTo>
                    <a:cubicBezTo>
                      <a:pt x="7523" y="1056"/>
                      <a:pt x="7787" y="902"/>
                      <a:pt x="8106" y="770"/>
                    </a:cubicBezTo>
                    <a:cubicBezTo>
                      <a:pt x="8611" y="561"/>
                      <a:pt x="9161" y="385"/>
                      <a:pt x="9788" y="242"/>
                    </a:cubicBezTo>
                    <a:cubicBezTo>
                      <a:pt x="10228" y="143"/>
                      <a:pt x="10690" y="77"/>
                      <a:pt x="11174" y="33"/>
                    </a:cubicBezTo>
                    <a:cubicBezTo>
                      <a:pt x="11218" y="33"/>
                      <a:pt x="11251" y="22"/>
                      <a:pt x="11295" y="22"/>
                    </a:cubicBezTo>
                    <a:cubicBezTo>
                      <a:pt x="11064" y="11"/>
                      <a:pt x="10822" y="11"/>
                      <a:pt x="10580" y="11"/>
                    </a:cubicBezTo>
                    <a:cubicBezTo>
                      <a:pt x="10437" y="11"/>
                      <a:pt x="10294" y="11"/>
                      <a:pt x="10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60"/>
              <p:cNvSpPr/>
              <p:nvPr/>
            </p:nvSpPr>
            <p:spPr>
              <a:xfrm rot="8663630">
                <a:off x="5746987" y="1788115"/>
                <a:ext cx="1375569" cy="1377151"/>
              </a:xfrm>
              <a:custGeom>
                <a:avLst/>
                <a:gdLst/>
                <a:ahLst/>
                <a:cxnLst/>
                <a:rect l="l" t="t" r="r" b="b"/>
                <a:pathLst>
                  <a:path w="13043" h="13058" extrusionOk="0">
                    <a:moveTo>
                      <a:pt x="9688" y="1300"/>
                    </a:moveTo>
                    <a:cubicBezTo>
                      <a:pt x="9820" y="1300"/>
                      <a:pt x="9950" y="1312"/>
                      <a:pt x="10073" y="1337"/>
                    </a:cubicBezTo>
                    <a:cubicBezTo>
                      <a:pt x="10414" y="1392"/>
                      <a:pt x="10700" y="1546"/>
                      <a:pt x="10920" y="1810"/>
                    </a:cubicBezTo>
                    <a:cubicBezTo>
                      <a:pt x="11305" y="2250"/>
                      <a:pt x="11514" y="2767"/>
                      <a:pt x="11580" y="3338"/>
                    </a:cubicBezTo>
                    <a:cubicBezTo>
                      <a:pt x="11602" y="3569"/>
                      <a:pt x="11558" y="3789"/>
                      <a:pt x="11525" y="4009"/>
                    </a:cubicBezTo>
                    <a:cubicBezTo>
                      <a:pt x="11459" y="4383"/>
                      <a:pt x="11316" y="4746"/>
                      <a:pt x="11173" y="5098"/>
                    </a:cubicBezTo>
                    <a:cubicBezTo>
                      <a:pt x="10898" y="5758"/>
                      <a:pt x="10568" y="6385"/>
                      <a:pt x="10183" y="6990"/>
                    </a:cubicBezTo>
                    <a:cubicBezTo>
                      <a:pt x="9853" y="7528"/>
                      <a:pt x="9447" y="8023"/>
                      <a:pt x="9007" y="8485"/>
                    </a:cubicBezTo>
                    <a:cubicBezTo>
                      <a:pt x="8831" y="8683"/>
                      <a:pt x="8633" y="8870"/>
                      <a:pt x="8457" y="9057"/>
                    </a:cubicBezTo>
                    <a:cubicBezTo>
                      <a:pt x="7643" y="9904"/>
                      <a:pt x="6708" y="10597"/>
                      <a:pt x="5675" y="11135"/>
                    </a:cubicBezTo>
                    <a:cubicBezTo>
                      <a:pt x="5180" y="11388"/>
                      <a:pt x="4663" y="11553"/>
                      <a:pt x="4124" y="11652"/>
                    </a:cubicBezTo>
                    <a:cubicBezTo>
                      <a:pt x="3916" y="11687"/>
                      <a:pt x="3710" y="11704"/>
                      <a:pt x="3506" y="11704"/>
                    </a:cubicBezTo>
                    <a:cubicBezTo>
                      <a:pt x="3256" y="11704"/>
                      <a:pt x="3008" y="11679"/>
                      <a:pt x="2760" y="11630"/>
                    </a:cubicBezTo>
                    <a:cubicBezTo>
                      <a:pt x="2463" y="11575"/>
                      <a:pt x="2210" y="11432"/>
                      <a:pt x="2001" y="11212"/>
                    </a:cubicBezTo>
                    <a:cubicBezTo>
                      <a:pt x="1683" y="10882"/>
                      <a:pt x="1496" y="10498"/>
                      <a:pt x="1463" y="10036"/>
                    </a:cubicBezTo>
                    <a:cubicBezTo>
                      <a:pt x="1452" y="9882"/>
                      <a:pt x="1452" y="9717"/>
                      <a:pt x="1441" y="9563"/>
                    </a:cubicBezTo>
                    <a:cubicBezTo>
                      <a:pt x="1463" y="8826"/>
                      <a:pt x="1573" y="8122"/>
                      <a:pt x="1859" y="7451"/>
                    </a:cubicBezTo>
                    <a:cubicBezTo>
                      <a:pt x="1892" y="7352"/>
                      <a:pt x="1914" y="7253"/>
                      <a:pt x="1958" y="7165"/>
                    </a:cubicBezTo>
                    <a:cubicBezTo>
                      <a:pt x="2177" y="6770"/>
                      <a:pt x="2364" y="6352"/>
                      <a:pt x="2628" y="5989"/>
                    </a:cubicBezTo>
                    <a:cubicBezTo>
                      <a:pt x="3079" y="5373"/>
                      <a:pt x="3574" y="4823"/>
                      <a:pt x="4124" y="4306"/>
                    </a:cubicBezTo>
                    <a:cubicBezTo>
                      <a:pt x="4388" y="4053"/>
                      <a:pt x="4674" y="3833"/>
                      <a:pt x="4927" y="3580"/>
                    </a:cubicBezTo>
                    <a:cubicBezTo>
                      <a:pt x="5378" y="3130"/>
                      <a:pt x="5883" y="2745"/>
                      <a:pt x="6433" y="2426"/>
                    </a:cubicBezTo>
                    <a:cubicBezTo>
                      <a:pt x="7093" y="2041"/>
                      <a:pt x="7764" y="1700"/>
                      <a:pt x="8490" y="1480"/>
                    </a:cubicBezTo>
                    <a:cubicBezTo>
                      <a:pt x="8842" y="1381"/>
                      <a:pt x="9194" y="1304"/>
                      <a:pt x="9557" y="1304"/>
                    </a:cubicBezTo>
                    <a:cubicBezTo>
                      <a:pt x="9601" y="1301"/>
                      <a:pt x="9645" y="1300"/>
                      <a:pt x="9688" y="1300"/>
                    </a:cubicBezTo>
                    <a:close/>
                    <a:moveTo>
                      <a:pt x="10557" y="0"/>
                    </a:moveTo>
                    <a:cubicBezTo>
                      <a:pt x="10477" y="0"/>
                      <a:pt x="10396" y="3"/>
                      <a:pt x="10315" y="6"/>
                    </a:cubicBezTo>
                    <a:cubicBezTo>
                      <a:pt x="10227" y="17"/>
                      <a:pt x="10139" y="17"/>
                      <a:pt x="10051" y="28"/>
                    </a:cubicBezTo>
                    <a:cubicBezTo>
                      <a:pt x="9491" y="61"/>
                      <a:pt x="8930" y="182"/>
                      <a:pt x="8391" y="358"/>
                    </a:cubicBezTo>
                    <a:cubicBezTo>
                      <a:pt x="7940" y="512"/>
                      <a:pt x="7511" y="721"/>
                      <a:pt x="7082" y="941"/>
                    </a:cubicBezTo>
                    <a:cubicBezTo>
                      <a:pt x="6290" y="1359"/>
                      <a:pt x="5532" y="1832"/>
                      <a:pt x="4872" y="2448"/>
                    </a:cubicBezTo>
                    <a:cubicBezTo>
                      <a:pt x="4454" y="2833"/>
                      <a:pt x="4047" y="3229"/>
                      <a:pt x="3640" y="3624"/>
                    </a:cubicBezTo>
                    <a:cubicBezTo>
                      <a:pt x="3266" y="3998"/>
                      <a:pt x="2892" y="4394"/>
                      <a:pt x="2518" y="4768"/>
                    </a:cubicBezTo>
                    <a:cubicBezTo>
                      <a:pt x="2298" y="4988"/>
                      <a:pt x="2078" y="5197"/>
                      <a:pt x="1925" y="5472"/>
                    </a:cubicBezTo>
                    <a:cubicBezTo>
                      <a:pt x="1815" y="5692"/>
                      <a:pt x="1650" y="5879"/>
                      <a:pt x="1518" y="6088"/>
                    </a:cubicBezTo>
                    <a:cubicBezTo>
                      <a:pt x="1254" y="6506"/>
                      <a:pt x="990" y="6913"/>
                      <a:pt x="748" y="7341"/>
                    </a:cubicBezTo>
                    <a:cubicBezTo>
                      <a:pt x="341" y="8100"/>
                      <a:pt x="110" y="8914"/>
                      <a:pt x="33" y="9772"/>
                    </a:cubicBezTo>
                    <a:cubicBezTo>
                      <a:pt x="0" y="10146"/>
                      <a:pt x="11" y="10520"/>
                      <a:pt x="88" y="10893"/>
                    </a:cubicBezTo>
                    <a:cubicBezTo>
                      <a:pt x="187" y="11432"/>
                      <a:pt x="473" y="11883"/>
                      <a:pt x="825" y="12290"/>
                    </a:cubicBezTo>
                    <a:cubicBezTo>
                      <a:pt x="1067" y="12554"/>
                      <a:pt x="1375" y="12741"/>
                      <a:pt x="1716" y="12840"/>
                    </a:cubicBezTo>
                    <a:cubicBezTo>
                      <a:pt x="2056" y="12939"/>
                      <a:pt x="2397" y="12994"/>
                      <a:pt x="2760" y="13038"/>
                    </a:cubicBezTo>
                    <a:cubicBezTo>
                      <a:pt x="2900" y="13051"/>
                      <a:pt x="3039" y="13058"/>
                      <a:pt x="3178" y="13058"/>
                    </a:cubicBezTo>
                    <a:cubicBezTo>
                      <a:pt x="3611" y="13058"/>
                      <a:pt x="4043" y="12997"/>
                      <a:pt x="4476" y="12906"/>
                    </a:cubicBezTo>
                    <a:cubicBezTo>
                      <a:pt x="4982" y="12785"/>
                      <a:pt x="5466" y="12587"/>
                      <a:pt x="5916" y="12334"/>
                    </a:cubicBezTo>
                    <a:cubicBezTo>
                      <a:pt x="6587" y="11949"/>
                      <a:pt x="7225" y="11531"/>
                      <a:pt x="7819" y="11047"/>
                    </a:cubicBezTo>
                    <a:cubicBezTo>
                      <a:pt x="8369" y="10597"/>
                      <a:pt x="8908" y="10135"/>
                      <a:pt x="9447" y="9662"/>
                    </a:cubicBezTo>
                    <a:cubicBezTo>
                      <a:pt x="9798" y="9365"/>
                      <a:pt x="10128" y="9035"/>
                      <a:pt x="10425" y="8683"/>
                    </a:cubicBezTo>
                    <a:cubicBezTo>
                      <a:pt x="10898" y="8133"/>
                      <a:pt x="11338" y="7550"/>
                      <a:pt x="11745" y="6946"/>
                    </a:cubicBezTo>
                    <a:cubicBezTo>
                      <a:pt x="12284" y="6110"/>
                      <a:pt x="12669" y="5219"/>
                      <a:pt x="12900" y="4251"/>
                    </a:cubicBezTo>
                    <a:cubicBezTo>
                      <a:pt x="12988" y="3899"/>
                      <a:pt x="13032" y="3547"/>
                      <a:pt x="13043" y="3185"/>
                    </a:cubicBezTo>
                    <a:cubicBezTo>
                      <a:pt x="13043" y="2833"/>
                      <a:pt x="12999" y="2492"/>
                      <a:pt x="12922" y="2151"/>
                    </a:cubicBezTo>
                    <a:cubicBezTo>
                      <a:pt x="12801" y="1590"/>
                      <a:pt x="12581" y="1073"/>
                      <a:pt x="12218" y="611"/>
                    </a:cubicBezTo>
                    <a:cubicBezTo>
                      <a:pt x="12075" y="424"/>
                      <a:pt x="11888" y="281"/>
                      <a:pt x="11657" y="193"/>
                    </a:cubicBezTo>
                    <a:cubicBezTo>
                      <a:pt x="11303" y="48"/>
                      <a:pt x="10935" y="0"/>
                      <a:pt x="105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60"/>
              <p:cNvSpPr/>
              <p:nvPr/>
            </p:nvSpPr>
            <p:spPr>
              <a:xfrm rot="8663630">
                <a:off x="5781981" y="1824145"/>
                <a:ext cx="1304908" cy="1305963"/>
              </a:xfrm>
              <a:custGeom>
                <a:avLst/>
                <a:gdLst/>
                <a:ahLst/>
                <a:cxnLst/>
                <a:rect l="l" t="t" r="r" b="b"/>
                <a:pathLst>
                  <a:path w="12373" h="12383" extrusionOk="0">
                    <a:moveTo>
                      <a:pt x="9283" y="627"/>
                    </a:moveTo>
                    <a:cubicBezTo>
                      <a:pt x="9458" y="627"/>
                      <a:pt x="9634" y="638"/>
                      <a:pt x="9788" y="671"/>
                    </a:cubicBezTo>
                    <a:cubicBezTo>
                      <a:pt x="10206" y="737"/>
                      <a:pt x="10569" y="935"/>
                      <a:pt x="10844" y="1265"/>
                    </a:cubicBezTo>
                    <a:cubicBezTo>
                      <a:pt x="11262" y="1749"/>
                      <a:pt x="11504" y="2321"/>
                      <a:pt x="11581" y="2969"/>
                    </a:cubicBezTo>
                    <a:cubicBezTo>
                      <a:pt x="11603" y="3211"/>
                      <a:pt x="11570" y="3431"/>
                      <a:pt x="11537" y="3629"/>
                    </a:cubicBezTo>
                    <a:lnTo>
                      <a:pt x="11515" y="3728"/>
                    </a:lnTo>
                    <a:cubicBezTo>
                      <a:pt x="11449" y="4146"/>
                      <a:pt x="11295" y="4531"/>
                      <a:pt x="11152" y="4894"/>
                    </a:cubicBezTo>
                    <a:cubicBezTo>
                      <a:pt x="10877" y="5554"/>
                      <a:pt x="10536" y="6214"/>
                      <a:pt x="10140" y="6840"/>
                    </a:cubicBezTo>
                    <a:cubicBezTo>
                      <a:pt x="9810" y="7357"/>
                      <a:pt x="9414" y="7863"/>
                      <a:pt x="8920" y="8391"/>
                    </a:cubicBezTo>
                    <a:cubicBezTo>
                      <a:pt x="8766" y="8545"/>
                      <a:pt x="8612" y="8699"/>
                      <a:pt x="8458" y="8864"/>
                    </a:cubicBezTo>
                    <a:lnTo>
                      <a:pt x="8359" y="8963"/>
                    </a:lnTo>
                    <a:cubicBezTo>
                      <a:pt x="7523" y="9821"/>
                      <a:pt x="6555" y="10546"/>
                      <a:pt x="5489" y="11107"/>
                    </a:cubicBezTo>
                    <a:cubicBezTo>
                      <a:pt x="4983" y="11371"/>
                      <a:pt x="4422" y="11547"/>
                      <a:pt x="3839" y="11646"/>
                    </a:cubicBezTo>
                    <a:cubicBezTo>
                      <a:pt x="3608" y="11690"/>
                      <a:pt x="3366" y="11712"/>
                      <a:pt x="3135" y="11712"/>
                    </a:cubicBezTo>
                    <a:cubicBezTo>
                      <a:pt x="2882" y="11712"/>
                      <a:pt x="2618" y="11679"/>
                      <a:pt x="2354" y="11635"/>
                    </a:cubicBezTo>
                    <a:cubicBezTo>
                      <a:pt x="1991" y="11558"/>
                      <a:pt x="1683" y="11382"/>
                      <a:pt x="1420" y="11118"/>
                    </a:cubicBezTo>
                    <a:cubicBezTo>
                      <a:pt x="1024" y="10711"/>
                      <a:pt x="815" y="10250"/>
                      <a:pt x="782" y="9722"/>
                    </a:cubicBezTo>
                    <a:cubicBezTo>
                      <a:pt x="771" y="9612"/>
                      <a:pt x="771" y="9502"/>
                      <a:pt x="760" y="9392"/>
                    </a:cubicBezTo>
                    <a:lnTo>
                      <a:pt x="760" y="9238"/>
                    </a:lnTo>
                    <a:lnTo>
                      <a:pt x="760" y="9216"/>
                    </a:lnTo>
                    <a:cubicBezTo>
                      <a:pt x="782" y="8391"/>
                      <a:pt x="925" y="7654"/>
                      <a:pt x="1200" y="6983"/>
                    </a:cubicBezTo>
                    <a:cubicBezTo>
                      <a:pt x="1211" y="6961"/>
                      <a:pt x="1222" y="6928"/>
                      <a:pt x="1222" y="6906"/>
                    </a:cubicBezTo>
                    <a:cubicBezTo>
                      <a:pt x="1244" y="6840"/>
                      <a:pt x="1266" y="6752"/>
                      <a:pt x="1321" y="6665"/>
                    </a:cubicBezTo>
                    <a:cubicBezTo>
                      <a:pt x="1376" y="6555"/>
                      <a:pt x="1442" y="6445"/>
                      <a:pt x="1497" y="6335"/>
                    </a:cubicBezTo>
                    <a:cubicBezTo>
                      <a:pt x="1650" y="6038"/>
                      <a:pt x="1804" y="5741"/>
                      <a:pt x="2013" y="5455"/>
                    </a:cubicBezTo>
                    <a:cubicBezTo>
                      <a:pt x="2453" y="4861"/>
                      <a:pt x="2948" y="4289"/>
                      <a:pt x="3553" y="3728"/>
                    </a:cubicBezTo>
                    <a:cubicBezTo>
                      <a:pt x="3674" y="3607"/>
                      <a:pt x="3806" y="3497"/>
                      <a:pt x="3927" y="3387"/>
                    </a:cubicBezTo>
                    <a:cubicBezTo>
                      <a:pt x="4081" y="3255"/>
                      <a:pt x="4213" y="3134"/>
                      <a:pt x="4345" y="3002"/>
                    </a:cubicBezTo>
                    <a:cubicBezTo>
                      <a:pt x="4818" y="2541"/>
                      <a:pt x="5346" y="2145"/>
                      <a:pt x="5928" y="1804"/>
                    </a:cubicBezTo>
                    <a:cubicBezTo>
                      <a:pt x="6478" y="1474"/>
                      <a:pt x="7226" y="1078"/>
                      <a:pt x="8051" y="825"/>
                    </a:cubicBezTo>
                    <a:cubicBezTo>
                      <a:pt x="8458" y="704"/>
                      <a:pt x="8843" y="638"/>
                      <a:pt x="9206" y="627"/>
                    </a:cubicBezTo>
                    <a:close/>
                    <a:moveTo>
                      <a:pt x="10195" y="0"/>
                    </a:moveTo>
                    <a:cubicBezTo>
                      <a:pt x="10129" y="0"/>
                      <a:pt x="10063" y="11"/>
                      <a:pt x="9997" y="11"/>
                    </a:cubicBezTo>
                    <a:cubicBezTo>
                      <a:pt x="9997" y="11"/>
                      <a:pt x="9799" y="22"/>
                      <a:pt x="9744" y="33"/>
                    </a:cubicBezTo>
                    <a:cubicBezTo>
                      <a:pt x="9217" y="66"/>
                      <a:pt x="8678" y="165"/>
                      <a:pt x="8161" y="341"/>
                    </a:cubicBezTo>
                    <a:cubicBezTo>
                      <a:pt x="7710" y="495"/>
                      <a:pt x="7270" y="715"/>
                      <a:pt x="6907" y="902"/>
                    </a:cubicBezTo>
                    <a:cubicBezTo>
                      <a:pt x="5983" y="1397"/>
                      <a:pt x="5324" y="1837"/>
                      <a:pt x="4763" y="2354"/>
                    </a:cubicBezTo>
                    <a:cubicBezTo>
                      <a:pt x="4389" y="2706"/>
                      <a:pt x="4004" y="3079"/>
                      <a:pt x="3542" y="3530"/>
                    </a:cubicBezTo>
                    <a:cubicBezTo>
                      <a:pt x="3300" y="3761"/>
                      <a:pt x="3069" y="4003"/>
                      <a:pt x="2838" y="4245"/>
                    </a:cubicBezTo>
                    <a:cubicBezTo>
                      <a:pt x="2706" y="4388"/>
                      <a:pt x="2563" y="4531"/>
                      <a:pt x="2420" y="4674"/>
                    </a:cubicBezTo>
                    <a:lnTo>
                      <a:pt x="2343" y="4751"/>
                    </a:lnTo>
                    <a:cubicBezTo>
                      <a:pt x="2167" y="4938"/>
                      <a:pt x="1991" y="5103"/>
                      <a:pt x="1892" y="5301"/>
                    </a:cubicBezTo>
                    <a:cubicBezTo>
                      <a:pt x="1815" y="5444"/>
                      <a:pt x="1716" y="5576"/>
                      <a:pt x="1629" y="5697"/>
                    </a:cubicBezTo>
                    <a:cubicBezTo>
                      <a:pt x="1574" y="5774"/>
                      <a:pt x="1519" y="5851"/>
                      <a:pt x="1475" y="5928"/>
                    </a:cubicBezTo>
                    <a:lnTo>
                      <a:pt x="1310" y="6192"/>
                    </a:lnTo>
                    <a:cubicBezTo>
                      <a:pt x="1101" y="6511"/>
                      <a:pt x="892" y="6840"/>
                      <a:pt x="716" y="7170"/>
                    </a:cubicBezTo>
                    <a:cubicBezTo>
                      <a:pt x="342" y="7852"/>
                      <a:pt x="111" y="8622"/>
                      <a:pt x="34" y="9469"/>
                    </a:cubicBezTo>
                    <a:cubicBezTo>
                      <a:pt x="1" y="9832"/>
                      <a:pt x="23" y="10173"/>
                      <a:pt x="78" y="10492"/>
                    </a:cubicBezTo>
                    <a:cubicBezTo>
                      <a:pt x="166" y="10920"/>
                      <a:pt x="375" y="11305"/>
                      <a:pt x="749" y="11723"/>
                    </a:cubicBezTo>
                    <a:cubicBezTo>
                      <a:pt x="936" y="11943"/>
                      <a:pt x="1178" y="12086"/>
                      <a:pt x="1475" y="12174"/>
                    </a:cubicBezTo>
                    <a:cubicBezTo>
                      <a:pt x="1760" y="12262"/>
                      <a:pt x="2068" y="12317"/>
                      <a:pt x="2453" y="12361"/>
                    </a:cubicBezTo>
                    <a:cubicBezTo>
                      <a:pt x="2585" y="12372"/>
                      <a:pt x="2717" y="12383"/>
                      <a:pt x="2849" y="12383"/>
                    </a:cubicBezTo>
                    <a:cubicBezTo>
                      <a:pt x="3223" y="12383"/>
                      <a:pt x="3619" y="12328"/>
                      <a:pt x="4059" y="12229"/>
                    </a:cubicBezTo>
                    <a:cubicBezTo>
                      <a:pt x="4499" y="12141"/>
                      <a:pt x="4939" y="11965"/>
                      <a:pt x="5412" y="11701"/>
                    </a:cubicBezTo>
                    <a:cubicBezTo>
                      <a:pt x="6115" y="11305"/>
                      <a:pt x="6720" y="10898"/>
                      <a:pt x="7259" y="10448"/>
                    </a:cubicBezTo>
                    <a:cubicBezTo>
                      <a:pt x="7743" y="10063"/>
                      <a:pt x="8227" y="9645"/>
                      <a:pt x="8689" y="9249"/>
                    </a:cubicBezTo>
                    <a:lnTo>
                      <a:pt x="8887" y="9073"/>
                    </a:lnTo>
                    <a:cubicBezTo>
                      <a:pt x="9239" y="8776"/>
                      <a:pt x="9546" y="8457"/>
                      <a:pt x="9832" y="8127"/>
                    </a:cubicBezTo>
                    <a:cubicBezTo>
                      <a:pt x="10338" y="7533"/>
                      <a:pt x="10756" y="6972"/>
                      <a:pt x="11119" y="6423"/>
                    </a:cubicBezTo>
                    <a:cubicBezTo>
                      <a:pt x="11647" y="5620"/>
                      <a:pt x="12021" y="4751"/>
                      <a:pt x="12241" y="3838"/>
                    </a:cubicBezTo>
                    <a:cubicBezTo>
                      <a:pt x="12307" y="3530"/>
                      <a:pt x="12351" y="3189"/>
                      <a:pt x="12362" y="2849"/>
                    </a:cubicBezTo>
                    <a:cubicBezTo>
                      <a:pt x="12373" y="2574"/>
                      <a:pt x="12340" y="2277"/>
                      <a:pt x="12252" y="1892"/>
                    </a:cubicBezTo>
                    <a:cubicBezTo>
                      <a:pt x="12131" y="1353"/>
                      <a:pt x="11922" y="891"/>
                      <a:pt x="11614" y="495"/>
                    </a:cubicBezTo>
                    <a:cubicBezTo>
                      <a:pt x="11504" y="341"/>
                      <a:pt x="11361" y="242"/>
                      <a:pt x="11196" y="176"/>
                    </a:cubicBezTo>
                    <a:cubicBezTo>
                      <a:pt x="10899" y="55"/>
                      <a:pt x="10580" y="0"/>
                      <a:pt x="101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60"/>
              <p:cNvSpPr/>
              <p:nvPr/>
            </p:nvSpPr>
            <p:spPr>
              <a:xfrm rot="8663630">
                <a:off x="5785489" y="1756753"/>
                <a:ext cx="1527543" cy="1510563"/>
              </a:xfrm>
              <a:custGeom>
                <a:avLst/>
                <a:gdLst/>
                <a:ahLst/>
                <a:cxnLst/>
                <a:rect l="l" t="t" r="r" b="b"/>
                <a:pathLst>
                  <a:path w="14484" h="14323" extrusionOk="0">
                    <a:moveTo>
                      <a:pt x="11623" y="1"/>
                    </a:moveTo>
                    <a:cubicBezTo>
                      <a:pt x="11461" y="1"/>
                      <a:pt x="11300" y="9"/>
                      <a:pt x="11140" y="26"/>
                    </a:cubicBezTo>
                    <a:cubicBezTo>
                      <a:pt x="10393" y="81"/>
                      <a:pt x="9678" y="268"/>
                      <a:pt x="8985" y="554"/>
                    </a:cubicBezTo>
                    <a:cubicBezTo>
                      <a:pt x="7874" y="1005"/>
                      <a:pt x="6819" y="1554"/>
                      <a:pt x="5829" y="2236"/>
                    </a:cubicBezTo>
                    <a:cubicBezTo>
                      <a:pt x="5378" y="2544"/>
                      <a:pt x="4938" y="2863"/>
                      <a:pt x="4509" y="3182"/>
                    </a:cubicBezTo>
                    <a:cubicBezTo>
                      <a:pt x="3783" y="3732"/>
                      <a:pt x="3168" y="4392"/>
                      <a:pt x="2662" y="5139"/>
                    </a:cubicBezTo>
                    <a:cubicBezTo>
                      <a:pt x="2508" y="5359"/>
                      <a:pt x="2365" y="5568"/>
                      <a:pt x="2211" y="5777"/>
                    </a:cubicBezTo>
                    <a:cubicBezTo>
                      <a:pt x="1683" y="6503"/>
                      <a:pt x="1254" y="7273"/>
                      <a:pt x="891" y="8087"/>
                    </a:cubicBezTo>
                    <a:cubicBezTo>
                      <a:pt x="649" y="8614"/>
                      <a:pt x="462" y="9153"/>
                      <a:pt x="385" y="9736"/>
                    </a:cubicBezTo>
                    <a:cubicBezTo>
                      <a:pt x="352" y="9978"/>
                      <a:pt x="286" y="10209"/>
                      <a:pt x="187" y="10440"/>
                    </a:cubicBezTo>
                    <a:cubicBezTo>
                      <a:pt x="165" y="10495"/>
                      <a:pt x="154" y="10550"/>
                      <a:pt x="143" y="10605"/>
                    </a:cubicBezTo>
                    <a:cubicBezTo>
                      <a:pt x="11" y="11265"/>
                      <a:pt x="0" y="11925"/>
                      <a:pt x="176" y="12573"/>
                    </a:cubicBezTo>
                    <a:cubicBezTo>
                      <a:pt x="363" y="13233"/>
                      <a:pt x="726" y="13739"/>
                      <a:pt x="1342" y="14069"/>
                    </a:cubicBezTo>
                    <a:cubicBezTo>
                      <a:pt x="1639" y="14234"/>
                      <a:pt x="1969" y="14311"/>
                      <a:pt x="2310" y="14322"/>
                    </a:cubicBezTo>
                    <a:cubicBezTo>
                      <a:pt x="2332" y="14322"/>
                      <a:pt x="2354" y="14323"/>
                      <a:pt x="2376" y="14323"/>
                    </a:cubicBezTo>
                    <a:cubicBezTo>
                      <a:pt x="2432" y="14323"/>
                      <a:pt x="2489" y="14317"/>
                      <a:pt x="2552" y="14278"/>
                    </a:cubicBezTo>
                    <a:cubicBezTo>
                      <a:pt x="2519" y="14245"/>
                      <a:pt x="2497" y="14223"/>
                      <a:pt x="2464" y="14201"/>
                    </a:cubicBezTo>
                    <a:cubicBezTo>
                      <a:pt x="2068" y="13893"/>
                      <a:pt x="1771" y="13497"/>
                      <a:pt x="1551" y="13035"/>
                    </a:cubicBezTo>
                    <a:cubicBezTo>
                      <a:pt x="1452" y="12815"/>
                      <a:pt x="1386" y="12573"/>
                      <a:pt x="1353" y="12332"/>
                    </a:cubicBezTo>
                    <a:cubicBezTo>
                      <a:pt x="1276" y="11848"/>
                      <a:pt x="1287" y="11364"/>
                      <a:pt x="1364" y="10891"/>
                    </a:cubicBezTo>
                    <a:cubicBezTo>
                      <a:pt x="1496" y="10044"/>
                      <a:pt x="1771" y="9241"/>
                      <a:pt x="2222" y="8505"/>
                    </a:cubicBezTo>
                    <a:cubicBezTo>
                      <a:pt x="2508" y="8021"/>
                      <a:pt x="2816" y="7548"/>
                      <a:pt x="3135" y="7086"/>
                    </a:cubicBezTo>
                    <a:cubicBezTo>
                      <a:pt x="3168" y="7042"/>
                      <a:pt x="3201" y="7009"/>
                      <a:pt x="3212" y="6954"/>
                    </a:cubicBezTo>
                    <a:cubicBezTo>
                      <a:pt x="3245" y="6833"/>
                      <a:pt x="3333" y="6745"/>
                      <a:pt x="3409" y="6657"/>
                    </a:cubicBezTo>
                    <a:cubicBezTo>
                      <a:pt x="3618" y="6437"/>
                      <a:pt x="3827" y="6228"/>
                      <a:pt x="4036" y="6019"/>
                    </a:cubicBezTo>
                    <a:cubicBezTo>
                      <a:pt x="4674" y="5348"/>
                      <a:pt x="5323" y="4700"/>
                      <a:pt x="5994" y="4062"/>
                    </a:cubicBezTo>
                    <a:cubicBezTo>
                      <a:pt x="6434" y="3644"/>
                      <a:pt x="6907" y="3270"/>
                      <a:pt x="7423" y="2951"/>
                    </a:cubicBezTo>
                    <a:cubicBezTo>
                      <a:pt x="7940" y="2621"/>
                      <a:pt x="8468" y="2335"/>
                      <a:pt x="9018" y="2071"/>
                    </a:cubicBezTo>
                    <a:cubicBezTo>
                      <a:pt x="9909" y="1642"/>
                      <a:pt x="10855" y="1444"/>
                      <a:pt x="11833" y="1400"/>
                    </a:cubicBezTo>
                    <a:cubicBezTo>
                      <a:pt x="11872" y="1399"/>
                      <a:pt x="11910" y="1398"/>
                      <a:pt x="11948" y="1398"/>
                    </a:cubicBezTo>
                    <a:cubicBezTo>
                      <a:pt x="12204" y="1398"/>
                      <a:pt x="12452" y="1429"/>
                      <a:pt x="12691" y="1477"/>
                    </a:cubicBezTo>
                    <a:cubicBezTo>
                      <a:pt x="12955" y="1543"/>
                      <a:pt x="13197" y="1620"/>
                      <a:pt x="13417" y="1763"/>
                    </a:cubicBezTo>
                    <a:cubicBezTo>
                      <a:pt x="13582" y="1873"/>
                      <a:pt x="13703" y="2027"/>
                      <a:pt x="13813" y="2192"/>
                    </a:cubicBezTo>
                    <a:cubicBezTo>
                      <a:pt x="14044" y="2500"/>
                      <a:pt x="14220" y="2841"/>
                      <a:pt x="14330" y="3204"/>
                    </a:cubicBezTo>
                    <a:cubicBezTo>
                      <a:pt x="14341" y="3248"/>
                      <a:pt x="14352" y="3292"/>
                      <a:pt x="14407" y="3303"/>
                    </a:cubicBezTo>
                    <a:cubicBezTo>
                      <a:pt x="14462" y="3116"/>
                      <a:pt x="14484" y="2929"/>
                      <a:pt x="14473" y="2742"/>
                    </a:cubicBezTo>
                    <a:cubicBezTo>
                      <a:pt x="14451" y="2225"/>
                      <a:pt x="14330" y="1730"/>
                      <a:pt x="14044" y="1290"/>
                    </a:cubicBezTo>
                    <a:cubicBezTo>
                      <a:pt x="13780" y="906"/>
                      <a:pt x="13439" y="576"/>
                      <a:pt x="13032" y="323"/>
                    </a:cubicBezTo>
                    <a:cubicBezTo>
                      <a:pt x="12845" y="213"/>
                      <a:pt x="12647" y="125"/>
                      <a:pt x="12438" y="81"/>
                    </a:cubicBezTo>
                    <a:cubicBezTo>
                      <a:pt x="12169" y="26"/>
                      <a:pt x="11895" y="1"/>
                      <a:pt x="116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60"/>
              <p:cNvSpPr/>
              <p:nvPr/>
            </p:nvSpPr>
            <p:spPr>
              <a:xfrm rot="8663630">
                <a:off x="5847944" y="1799663"/>
                <a:ext cx="1430094" cy="1423239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3495" extrusionOk="0">
                    <a:moveTo>
                      <a:pt x="11239" y="1"/>
                    </a:moveTo>
                    <a:cubicBezTo>
                      <a:pt x="11107" y="1"/>
                      <a:pt x="10964" y="1"/>
                      <a:pt x="10821" y="12"/>
                    </a:cubicBezTo>
                    <a:cubicBezTo>
                      <a:pt x="10140" y="67"/>
                      <a:pt x="9447" y="243"/>
                      <a:pt x="8765" y="518"/>
                    </a:cubicBezTo>
                    <a:cubicBezTo>
                      <a:pt x="7588" y="1001"/>
                      <a:pt x="6577" y="1551"/>
                      <a:pt x="5664" y="2167"/>
                    </a:cubicBezTo>
                    <a:cubicBezTo>
                      <a:pt x="5268" y="2442"/>
                      <a:pt x="4861" y="2739"/>
                      <a:pt x="4366" y="3113"/>
                    </a:cubicBezTo>
                    <a:cubicBezTo>
                      <a:pt x="3673" y="3641"/>
                      <a:pt x="3079" y="4268"/>
                      <a:pt x="2585" y="4993"/>
                    </a:cubicBezTo>
                    <a:cubicBezTo>
                      <a:pt x="2442" y="5213"/>
                      <a:pt x="2288" y="5433"/>
                      <a:pt x="2134" y="5642"/>
                    </a:cubicBezTo>
                    <a:cubicBezTo>
                      <a:pt x="1650" y="6291"/>
                      <a:pt x="1232" y="7028"/>
                      <a:pt x="847" y="7875"/>
                    </a:cubicBezTo>
                    <a:cubicBezTo>
                      <a:pt x="583" y="8446"/>
                      <a:pt x="440" y="8941"/>
                      <a:pt x="363" y="9436"/>
                    </a:cubicBezTo>
                    <a:cubicBezTo>
                      <a:pt x="319" y="9755"/>
                      <a:pt x="253" y="10008"/>
                      <a:pt x="143" y="10239"/>
                    </a:cubicBezTo>
                    <a:cubicBezTo>
                      <a:pt x="143" y="10250"/>
                      <a:pt x="132" y="10305"/>
                      <a:pt x="121" y="10327"/>
                    </a:cubicBezTo>
                    <a:cubicBezTo>
                      <a:pt x="0" y="10998"/>
                      <a:pt x="11" y="11592"/>
                      <a:pt x="154" y="12141"/>
                    </a:cubicBezTo>
                    <a:cubicBezTo>
                      <a:pt x="319" y="12735"/>
                      <a:pt x="638" y="13153"/>
                      <a:pt x="1144" y="13428"/>
                    </a:cubicBezTo>
                    <a:cubicBezTo>
                      <a:pt x="1194" y="13448"/>
                      <a:pt x="1234" y="13468"/>
                      <a:pt x="1282" y="13488"/>
                    </a:cubicBezTo>
                    <a:lnTo>
                      <a:pt x="1282" y="13488"/>
                    </a:lnTo>
                    <a:cubicBezTo>
                      <a:pt x="1141" y="13291"/>
                      <a:pt x="1011" y="13074"/>
                      <a:pt x="891" y="12834"/>
                    </a:cubicBezTo>
                    <a:cubicBezTo>
                      <a:pt x="781" y="12603"/>
                      <a:pt x="704" y="12339"/>
                      <a:pt x="660" y="12043"/>
                    </a:cubicBezTo>
                    <a:cubicBezTo>
                      <a:pt x="583" y="11548"/>
                      <a:pt x="583" y="11042"/>
                      <a:pt x="671" y="10492"/>
                    </a:cubicBezTo>
                    <a:cubicBezTo>
                      <a:pt x="814" y="9579"/>
                      <a:pt x="1122" y="8732"/>
                      <a:pt x="1573" y="7985"/>
                    </a:cubicBezTo>
                    <a:cubicBezTo>
                      <a:pt x="1837" y="7545"/>
                      <a:pt x="2134" y="7083"/>
                      <a:pt x="2497" y="6544"/>
                    </a:cubicBezTo>
                    <a:cubicBezTo>
                      <a:pt x="2508" y="6533"/>
                      <a:pt x="2530" y="6511"/>
                      <a:pt x="2541" y="6500"/>
                    </a:cubicBezTo>
                    <a:lnTo>
                      <a:pt x="2541" y="6489"/>
                    </a:lnTo>
                    <a:cubicBezTo>
                      <a:pt x="2596" y="6302"/>
                      <a:pt x="2717" y="6181"/>
                      <a:pt x="2805" y="6093"/>
                    </a:cubicBezTo>
                    <a:lnTo>
                      <a:pt x="2816" y="6071"/>
                    </a:lnTo>
                    <a:cubicBezTo>
                      <a:pt x="2926" y="5950"/>
                      <a:pt x="3046" y="5840"/>
                      <a:pt x="3156" y="5719"/>
                    </a:cubicBezTo>
                    <a:cubicBezTo>
                      <a:pt x="3244" y="5631"/>
                      <a:pt x="3343" y="5532"/>
                      <a:pt x="3431" y="5433"/>
                    </a:cubicBezTo>
                    <a:cubicBezTo>
                      <a:pt x="4146" y="4696"/>
                      <a:pt x="4795" y="4048"/>
                      <a:pt x="5411" y="3476"/>
                    </a:cubicBezTo>
                    <a:cubicBezTo>
                      <a:pt x="5873" y="3025"/>
                      <a:pt x="6379" y="2640"/>
                      <a:pt x="6896" y="2310"/>
                    </a:cubicBezTo>
                    <a:cubicBezTo>
                      <a:pt x="7379" y="2002"/>
                      <a:pt x="7907" y="1716"/>
                      <a:pt x="8512" y="1419"/>
                    </a:cubicBezTo>
                    <a:cubicBezTo>
                      <a:pt x="9414" y="990"/>
                      <a:pt x="10382" y="759"/>
                      <a:pt x="11470" y="715"/>
                    </a:cubicBezTo>
                    <a:lnTo>
                      <a:pt x="11613" y="715"/>
                    </a:lnTo>
                    <a:cubicBezTo>
                      <a:pt x="11888" y="715"/>
                      <a:pt x="12152" y="748"/>
                      <a:pt x="12416" y="803"/>
                    </a:cubicBezTo>
                    <a:cubicBezTo>
                      <a:pt x="12757" y="880"/>
                      <a:pt x="13021" y="990"/>
                      <a:pt x="13252" y="1144"/>
                    </a:cubicBezTo>
                    <a:cubicBezTo>
                      <a:pt x="13373" y="1221"/>
                      <a:pt x="13472" y="1320"/>
                      <a:pt x="13560" y="1419"/>
                    </a:cubicBezTo>
                    <a:cubicBezTo>
                      <a:pt x="13516" y="1320"/>
                      <a:pt x="13461" y="1221"/>
                      <a:pt x="13406" y="1133"/>
                    </a:cubicBezTo>
                    <a:cubicBezTo>
                      <a:pt x="13175" y="792"/>
                      <a:pt x="12867" y="496"/>
                      <a:pt x="12504" y="265"/>
                    </a:cubicBezTo>
                    <a:cubicBezTo>
                      <a:pt x="12350" y="177"/>
                      <a:pt x="12185" y="111"/>
                      <a:pt x="12009" y="78"/>
                    </a:cubicBezTo>
                    <a:cubicBezTo>
                      <a:pt x="11767" y="23"/>
                      <a:pt x="11514" y="1"/>
                      <a:pt x="11239" y="1"/>
                    </a:cubicBezTo>
                    <a:close/>
                    <a:moveTo>
                      <a:pt x="1282" y="13488"/>
                    </a:moveTo>
                    <a:cubicBezTo>
                      <a:pt x="1284" y="13490"/>
                      <a:pt x="1285" y="13492"/>
                      <a:pt x="1287" y="13494"/>
                    </a:cubicBezTo>
                    <a:lnTo>
                      <a:pt x="1298" y="13494"/>
                    </a:lnTo>
                    <a:cubicBezTo>
                      <a:pt x="1293" y="13492"/>
                      <a:pt x="1287" y="13490"/>
                      <a:pt x="1282" y="134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60"/>
              <p:cNvSpPr/>
              <p:nvPr/>
            </p:nvSpPr>
            <p:spPr>
              <a:xfrm rot="8663630">
                <a:off x="5966051" y="1799569"/>
                <a:ext cx="1518262" cy="1501810"/>
              </a:xfrm>
              <a:custGeom>
                <a:avLst/>
                <a:gdLst/>
                <a:ahLst/>
                <a:cxnLst/>
                <a:rect l="l" t="t" r="r" b="b"/>
                <a:pathLst>
                  <a:path w="14396" h="14240" extrusionOk="0">
                    <a:moveTo>
                      <a:pt x="11845" y="1"/>
                    </a:moveTo>
                    <a:cubicBezTo>
                      <a:pt x="11670" y="1"/>
                      <a:pt x="11493" y="15"/>
                      <a:pt x="11317" y="42"/>
                    </a:cubicBezTo>
                    <a:cubicBezTo>
                      <a:pt x="10877" y="108"/>
                      <a:pt x="10459" y="218"/>
                      <a:pt x="10041" y="361"/>
                    </a:cubicBezTo>
                    <a:cubicBezTo>
                      <a:pt x="8457" y="889"/>
                      <a:pt x="6995" y="1659"/>
                      <a:pt x="5631" y="2626"/>
                    </a:cubicBezTo>
                    <a:cubicBezTo>
                      <a:pt x="4488" y="3440"/>
                      <a:pt x="3443" y="4364"/>
                      <a:pt x="2486" y="5387"/>
                    </a:cubicBezTo>
                    <a:cubicBezTo>
                      <a:pt x="2057" y="5838"/>
                      <a:pt x="1683" y="6321"/>
                      <a:pt x="1342" y="6838"/>
                    </a:cubicBezTo>
                    <a:cubicBezTo>
                      <a:pt x="913" y="7487"/>
                      <a:pt x="584" y="8180"/>
                      <a:pt x="386" y="8928"/>
                    </a:cubicBezTo>
                    <a:cubicBezTo>
                      <a:pt x="221" y="9566"/>
                      <a:pt x="111" y="10214"/>
                      <a:pt x="56" y="10863"/>
                    </a:cubicBezTo>
                    <a:cubicBezTo>
                      <a:pt x="23" y="11402"/>
                      <a:pt x="1" y="11930"/>
                      <a:pt x="67" y="12469"/>
                    </a:cubicBezTo>
                    <a:cubicBezTo>
                      <a:pt x="100" y="12711"/>
                      <a:pt x="133" y="12953"/>
                      <a:pt x="166" y="13195"/>
                    </a:cubicBezTo>
                    <a:cubicBezTo>
                      <a:pt x="177" y="13327"/>
                      <a:pt x="221" y="13426"/>
                      <a:pt x="331" y="13514"/>
                    </a:cubicBezTo>
                    <a:cubicBezTo>
                      <a:pt x="496" y="13634"/>
                      <a:pt x="649" y="13777"/>
                      <a:pt x="814" y="13909"/>
                    </a:cubicBezTo>
                    <a:cubicBezTo>
                      <a:pt x="946" y="14019"/>
                      <a:pt x="1089" y="14118"/>
                      <a:pt x="1265" y="14239"/>
                    </a:cubicBezTo>
                    <a:cubicBezTo>
                      <a:pt x="1254" y="14162"/>
                      <a:pt x="1254" y="14151"/>
                      <a:pt x="1243" y="14129"/>
                    </a:cubicBezTo>
                    <a:cubicBezTo>
                      <a:pt x="1045" y="13580"/>
                      <a:pt x="990" y="13019"/>
                      <a:pt x="1034" y="12447"/>
                    </a:cubicBezTo>
                    <a:cubicBezTo>
                      <a:pt x="1056" y="12128"/>
                      <a:pt x="1089" y="11809"/>
                      <a:pt x="1199" y="11512"/>
                    </a:cubicBezTo>
                    <a:cubicBezTo>
                      <a:pt x="1265" y="11358"/>
                      <a:pt x="1309" y="11193"/>
                      <a:pt x="1331" y="11039"/>
                    </a:cubicBezTo>
                    <a:cubicBezTo>
                      <a:pt x="1397" y="10687"/>
                      <a:pt x="1463" y="10335"/>
                      <a:pt x="1573" y="10005"/>
                    </a:cubicBezTo>
                    <a:cubicBezTo>
                      <a:pt x="1859" y="9181"/>
                      <a:pt x="2244" y="8400"/>
                      <a:pt x="2706" y="7674"/>
                    </a:cubicBezTo>
                    <a:cubicBezTo>
                      <a:pt x="3058" y="7124"/>
                      <a:pt x="3443" y="6596"/>
                      <a:pt x="3817" y="6068"/>
                    </a:cubicBezTo>
                    <a:cubicBezTo>
                      <a:pt x="4224" y="5486"/>
                      <a:pt x="4707" y="4980"/>
                      <a:pt x="5257" y="4529"/>
                    </a:cubicBezTo>
                    <a:cubicBezTo>
                      <a:pt x="6412" y="3594"/>
                      <a:pt x="7633" y="2769"/>
                      <a:pt x="8974" y="2132"/>
                    </a:cubicBezTo>
                    <a:cubicBezTo>
                      <a:pt x="9535" y="1868"/>
                      <a:pt x="10096" y="1604"/>
                      <a:pt x="10690" y="1417"/>
                    </a:cubicBezTo>
                    <a:cubicBezTo>
                      <a:pt x="11332" y="1225"/>
                      <a:pt x="11990" y="1100"/>
                      <a:pt x="12658" y="1100"/>
                    </a:cubicBezTo>
                    <a:cubicBezTo>
                      <a:pt x="12757" y="1100"/>
                      <a:pt x="12856" y="1103"/>
                      <a:pt x="12955" y="1109"/>
                    </a:cubicBezTo>
                    <a:cubicBezTo>
                      <a:pt x="13296" y="1120"/>
                      <a:pt x="13648" y="1164"/>
                      <a:pt x="13967" y="1318"/>
                    </a:cubicBezTo>
                    <a:cubicBezTo>
                      <a:pt x="14088" y="1373"/>
                      <a:pt x="14198" y="1450"/>
                      <a:pt x="14319" y="1516"/>
                    </a:cubicBezTo>
                    <a:cubicBezTo>
                      <a:pt x="14334" y="1521"/>
                      <a:pt x="14346" y="1526"/>
                      <a:pt x="14358" y="1526"/>
                    </a:cubicBezTo>
                    <a:cubicBezTo>
                      <a:pt x="14372" y="1526"/>
                      <a:pt x="14384" y="1518"/>
                      <a:pt x="14396" y="1494"/>
                    </a:cubicBezTo>
                    <a:cubicBezTo>
                      <a:pt x="14198" y="1230"/>
                      <a:pt x="14011" y="966"/>
                      <a:pt x="13780" y="724"/>
                    </a:cubicBezTo>
                    <a:cubicBezTo>
                      <a:pt x="13725" y="669"/>
                      <a:pt x="13659" y="614"/>
                      <a:pt x="13593" y="570"/>
                    </a:cubicBezTo>
                    <a:cubicBezTo>
                      <a:pt x="13406" y="471"/>
                      <a:pt x="13219" y="361"/>
                      <a:pt x="13021" y="262"/>
                    </a:cubicBezTo>
                    <a:cubicBezTo>
                      <a:pt x="12646" y="78"/>
                      <a:pt x="12248" y="1"/>
                      <a:pt x="118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60"/>
              <p:cNvSpPr/>
              <p:nvPr/>
            </p:nvSpPr>
            <p:spPr>
              <a:xfrm rot="8663630">
                <a:off x="6091391" y="1860984"/>
                <a:ext cx="1366394" cy="1375674"/>
              </a:xfrm>
              <a:custGeom>
                <a:avLst/>
                <a:gdLst/>
                <a:ahLst/>
                <a:cxnLst/>
                <a:rect l="l" t="t" r="r" b="b"/>
                <a:pathLst>
                  <a:path w="12956" h="13044" extrusionOk="0">
                    <a:moveTo>
                      <a:pt x="11504" y="1"/>
                    </a:moveTo>
                    <a:cubicBezTo>
                      <a:pt x="11350" y="1"/>
                      <a:pt x="11196" y="12"/>
                      <a:pt x="11031" y="45"/>
                    </a:cubicBezTo>
                    <a:cubicBezTo>
                      <a:pt x="10646" y="100"/>
                      <a:pt x="10250" y="199"/>
                      <a:pt x="9810" y="342"/>
                    </a:cubicBezTo>
                    <a:cubicBezTo>
                      <a:pt x="8292" y="859"/>
                      <a:pt x="6841" y="1607"/>
                      <a:pt x="5488" y="2563"/>
                    </a:cubicBezTo>
                    <a:cubicBezTo>
                      <a:pt x="4399" y="3333"/>
                      <a:pt x="3366" y="4257"/>
                      <a:pt x="2398" y="5291"/>
                    </a:cubicBezTo>
                    <a:cubicBezTo>
                      <a:pt x="2002" y="5708"/>
                      <a:pt x="1628" y="6181"/>
                      <a:pt x="1298" y="6687"/>
                    </a:cubicBezTo>
                    <a:cubicBezTo>
                      <a:pt x="869" y="7325"/>
                      <a:pt x="561" y="7996"/>
                      <a:pt x="385" y="8678"/>
                    </a:cubicBezTo>
                    <a:cubicBezTo>
                      <a:pt x="221" y="9305"/>
                      <a:pt x="111" y="9942"/>
                      <a:pt x="67" y="10558"/>
                    </a:cubicBezTo>
                    <a:cubicBezTo>
                      <a:pt x="34" y="11075"/>
                      <a:pt x="1" y="11581"/>
                      <a:pt x="78" y="12087"/>
                    </a:cubicBezTo>
                    <a:cubicBezTo>
                      <a:pt x="111" y="12329"/>
                      <a:pt x="144" y="12571"/>
                      <a:pt x="166" y="12813"/>
                    </a:cubicBezTo>
                    <a:cubicBezTo>
                      <a:pt x="177" y="12879"/>
                      <a:pt x="188" y="12890"/>
                      <a:pt x="210" y="12901"/>
                    </a:cubicBezTo>
                    <a:cubicBezTo>
                      <a:pt x="265" y="12945"/>
                      <a:pt x="319" y="12989"/>
                      <a:pt x="385" y="13044"/>
                    </a:cubicBezTo>
                    <a:cubicBezTo>
                      <a:pt x="341" y="12736"/>
                      <a:pt x="330" y="12406"/>
                      <a:pt x="352" y="12087"/>
                    </a:cubicBezTo>
                    <a:cubicBezTo>
                      <a:pt x="385" y="11746"/>
                      <a:pt x="418" y="11394"/>
                      <a:pt x="550" y="11053"/>
                    </a:cubicBezTo>
                    <a:cubicBezTo>
                      <a:pt x="605" y="10921"/>
                      <a:pt x="638" y="10789"/>
                      <a:pt x="671" y="10646"/>
                    </a:cubicBezTo>
                    <a:cubicBezTo>
                      <a:pt x="726" y="10294"/>
                      <a:pt x="792" y="9920"/>
                      <a:pt x="924" y="9557"/>
                    </a:cubicBezTo>
                    <a:cubicBezTo>
                      <a:pt x="1210" y="8722"/>
                      <a:pt x="1606" y="7908"/>
                      <a:pt x="2090" y="7160"/>
                    </a:cubicBezTo>
                    <a:cubicBezTo>
                      <a:pt x="2376" y="6709"/>
                      <a:pt x="2684" y="6269"/>
                      <a:pt x="2992" y="5840"/>
                    </a:cubicBezTo>
                    <a:lnTo>
                      <a:pt x="3201" y="5544"/>
                    </a:lnTo>
                    <a:cubicBezTo>
                      <a:pt x="3619" y="4950"/>
                      <a:pt x="4125" y="4400"/>
                      <a:pt x="4707" y="3927"/>
                    </a:cubicBezTo>
                    <a:cubicBezTo>
                      <a:pt x="5983" y="2893"/>
                      <a:pt x="7215" y="2101"/>
                      <a:pt x="8501" y="1486"/>
                    </a:cubicBezTo>
                    <a:cubicBezTo>
                      <a:pt x="9084" y="1211"/>
                      <a:pt x="9656" y="947"/>
                      <a:pt x="10261" y="760"/>
                    </a:cubicBezTo>
                    <a:cubicBezTo>
                      <a:pt x="10998" y="529"/>
                      <a:pt x="11680" y="419"/>
                      <a:pt x="12339" y="419"/>
                    </a:cubicBezTo>
                    <a:cubicBezTo>
                      <a:pt x="12438" y="419"/>
                      <a:pt x="12537" y="430"/>
                      <a:pt x="12636" y="430"/>
                    </a:cubicBezTo>
                    <a:cubicBezTo>
                      <a:pt x="12735" y="441"/>
                      <a:pt x="12845" y="441"/>
                      <a:pt x="12955" y="452"/>
                    </a:cubicBezTo>
                    <a:cubicBezTo>
                      <a:pt x="12823" y="375"/>
                      <a:pt x="12680" y="298"/>
                      <a:pt x="12548" y="232"/>
                    </a:cubicBezTo>
                    <a:cubicBezTo>
                      <a:pt x="12218" y="78"/>
                      <a:pt x="11878" y="1"/>
                      <a:pt x="115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60"/>
              <p:cNvSpPr/>
              <p:nvPr/>
            </p:nvSpPr>
            <p:spPr>
              <a:xfrm rot="8663630">
                <a:off x="7017768" y="2065575"/>
                <a:ext cx="1278120" cy="1243211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11788" extrusionOk="0">
                    <a:moveTo>
                      <a:pt x="9420" y="0"/>
                    </a:moveTo>
                    <a:cubicBezTo>
                      <a:pt x="8930" y="0"/>
                      <a:pt x="8453" y="65"/>
                      <a:pt x="7984" y="218"/>
                    </a:cubicBezTo>
                    <a:cubicBezTo>
                      <a:pt x="7170" y="471"/>
                      <a:pt x="6400" y="856"/>
                      <a:pt x="5686" y="1340"/>
                    </a:cubicBezTo>
                    <a:cubicBezTo>
                      <a:pt x="5257" y="1615"/>
                      <a:pt x="4839" y="1923"/>
                      <a:pt x="4421" y="2209"/>
                    </a:cubicBezTo>
                    <a:cubicBezTo>
                      <a:pt x="3618" y="2759"/>
                      <a:pt x="2947" y="3440"/>
                      <a:pt x="2331" y="4177"/>
                    </a:cubicBezTo>
                    <a:cubicBezTo>
                      <a:pt x="1804" y="4793"/>
                      <a:pt x="1397" y="5475"/>
                      <a:pt x="1023" y="6190"/>
                    </a:cubicBezTo>
                    <a:cubicBezTo>
                      <a:pt x="726" y="6751"/>
                      <a:pt x="484" y="7333"/>
                      <a:pt x="319" y="7949"/>
                    </a:cubicBezTo>
                    <a:cubicBezTo>
                      <a:pt x="187" y="8422"/>
                      <a:pt x="110" y="8906"/>
                      <a:pt x="55" y="9401"/>
                    </a:cubicBezTo>
                    <a:cubicBezTo>
                      <a:pt x="0" y="9973"/>
                      <a:pt x="66" y="10534"/>
                      <a:pt x="242" y="11083"/>
                    </a:cubicBezTo>
                    <a:cubicBezTo>
                      <a:pt x="330" y="11358"/>
                      <a:pt x="506" y="11567"/>
                      <a:pt x="759" y="11787"/>
                    </a:cubicBezTo>
                    <a:lnTo>
                      <a:pt x="759" y="11776"/>
                    </a:lnTo>
                    <a:cubicBezTo>
                      <a:pt x="759" y="11677"/>
                      <a:pt x="759" y="11611"/>
                      <a:pt x="748" y="11545"/>
                    </a:cubicBezTo>
                    <a:cubicBezTo>
                      <a:pt x="715" y="10996"/>
                      <a:pt x="737" y="10457"/>
                      <a:pt x="825" y="9907"/>
                    </a:cubicBezTo>
                    <a:cubicBezTo>
                      <a:pt x="979" y="8972"/>
                      <a:pt x="1232" y="8070"/>
                      <a:pt x="1551" y="7180"/>
                    </a:cubicBezTo>
                    <a:cubicBezTo>
                      <a:pt x="1672" y="6861"/>
                      <a:pt x="1815" y="6564"/>
                      <a:pt x="1991" y="6289"/>
                    </a:cubicBezTo>
                    <a:cubicBezTo>
                      <a:pt x="2474" y="5574"/>
                      <a:pt x="3002" y="4914"/>
                      <a:pt x="3629" y="4331"/>
                    </a:cubicBezTo>
                    <a:cubicBezTo>
                      <a:pt x="4113" y="3891"/>
                      <a:pt x="4641" y="3495"/>
                      <a:pt x="5180" y="3122"/>
                    </a:cubicBezTo>
                    <a:cubicBezTo>
                      <a:pt x="5884" y="2649"/>
                      <a:pt x="6609" y="2231"/>
                      <a:pt x="7324" y="1780"/>
                    </a:cubicBezTo>
                    <a:cubicBezTo>
                      <a:pt x="7874" y="1439"/>
                      <a:pt x="8457" y="1197"/>
                      <a:pt x="9062" y="1021"/>
                    </a:cubicBezTo>
                    <a:cubicBezTo>
                      <a:pt x="9772" y="818"/>
                      <a:pt x="10491" y="700"/>
                      <a:pt x="11228" y="700"/>
                    </a:cubicBezTo>
                    <a:cubicBezTo>
                      <a:pt x="11290" y="700"/>
                      <a:pt x="11353" y="701"/>
                      <a:pt x="11415" y="702"/>
                    </a:cubicBezTo>
                    <a:cubicBezTo>
                      <a:pt x="11602" y="713"/>
                      <a:pt x="11789" y="713"/>
                      <a:pt x="11976" y="713"/>
                    </a:cubicBezTo>
                    <a:cubicBezTo>
                      <a:pt x="12009" y="713"/>
                      <a:pt x="12042" y="702"/>
                      <a:pt x="12119" y="702"/>
                    </a:cubicBezTo>
                    <a:cubicBezTo>
                      <a:pt x="11888" y="482"/>
                      <a:pt x="11712" y="262"/>
                      <a:pt x="11437" y="163"/>
                    </a:cubicBezTo>
                    <a:cubicBezTo>
                      <a:pt x="11360" y="141"/>
                      <a:pt x="11283" y="119"/>
                      <a:pt x="11206" y="108"/>
                    </a:cubicBezTo>
                    <a:cubicBezTo>
                      <a:pt x="11052" y="86"/>
                      <a:pt x="10887" y="75"/>
                      <a:pt x="10733" y="64"/>
                    </a:cubicBezTo>
                    <a:cubicBezTo>
                      <a:pt x="10403" y="42"/>
                      <a:pt x="10073" y="31"/>
                      <a:pt x="9744" y="9"/>
                    </a:cubicBezTo>
                    <a:cubicBezTo>
                      <a:pt x="9635" y="3"/>
                      <a:pt x="9527" y="0"/>
                      <a:pt x="94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60"/>
              <p:cNvSpPr/>
              <p:nvPr/>
            </p:nvSpPr>
            <p:spPr>
              <a:xfrm rot="8663630">
                <a:off x="7168092" y="2658335"/>
                <a:ext cx="321349" cy="310908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2948" extrusionOk="0">
                    <a:moveTo>
                      <a:pt x="946" y="0"/>
                    </a:moveTo>
                    <a:cubicBezTo>
                      <a:pt x="671" y="132"/>
                      <a:pt x="99" y="561"/>
                      <a:pt x="0" y="704"/>
                    </a:cubicBezTo>
                    <a:cubicBezTo>
                      <a:pt x="308" y="1111"/>
                      <a:pt x="1870" y="2771"/>
                      <a:pt x="2122" y="2947"/>
                    </a:cubicBezTo>
                    <a:cubicBezTo>
                      <a:pt x="2419" y="2727"/>
                      <a:pt x="2727" y="2496"/>
                      <a:pt x="3046" y="2254"/>
                    </a:cubicBezTo>
                    <a:cubicBezTo>
                      <a:pt x="2342" y="1485"/>
                      <a:pt x="1639" y="737"/>
                      <a:pt x="9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60"/>
              <p:cNvSpPr/>
              <p:nvPr/>
            </p:nvSpPr>
            <p:spPr>
              <a:xfrm rot="8663630">
                <a:off x="7126255" y="2794093"/>
                <a:ext cx="315549" cy="294667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2794" extrusionOk="0">
                    <a:moveTo>
                      <a:pt x="957" y="0"/>
                    </a:moveTo>
                    <a:cubicBezTo>
                      <a:pt x="705" y="110"/>
                      <a:pt x="144" y="451"/>
                      <a:pt x="1" y="583"/>
                    </a:cubicBezTo>
                    <a:cubicBezTo>
                      <a:pt x="34" y="627"/>
                      <a:pt x="78" y="682"/>
                      <a:pt x="122" y="726"/>
                    </a:cubicBezTo>
                    <a:cubicBezTo>
                      <a:pt x="463" y="1100"/>
                      <a:pt x="804" y="1474"/>
                      <a:pt x="1144" y="1837"/>
                    </a:cubicBezTo>
                    <a:cubicBezTo>
                      <a:pt x="1408" y="2112"/>
                      <a:pt x="1672" y="2398"/>
                      <a:pt x="1936" y="2672"/>
                    </a:cubicBezTo>
                    <a:cubicBezTo>
                      <a:pt x="1991" y="2727"/>
                      <a:pt x="2035" y="2793"/>
                      <a:pt x="2134" y="2793"/>
                    </a:cubicBezTo>
                    <a:cubicBezTo>
                      <a:pt x="2409" y="2617"/>
                      <a:pt x="2695" y="2431"/>
                      <a:pt x="2981" y="2244"/>
                    </a:cubicBezTo>
                    <a:cubicBezTo>
                      <a:pt x="2981" y="2233"/>
                      <a:pt x="2981" y="2233"/>
                      <a:pt x="2992" y="2222"/>
                    </a:cubicBezTo>
                    <a:cubicBezTo>
                      <a:pt x="2992" y="2222"/>
                      <a:pt x="2992" y="2211"/>
                      <a:pt x="2992" y="2200"/>
                    </a:cubicBezTo>
                    <a:cubicBezTo>
                      <a:pt x="2981" y="2189"/>
                      <a:pt x="2970" y="2167"/>
                      <a:pt x="2959" y="2145"/>
                    </a:cubicBezTo>
                    <a:cubicBezTo>
                      <a:pt x="2310" y="1441"/>
                      <a:pt x="1650" y="726"/>
                      <a:pt x="1001" y="11"/>
                    </a:cubicBezTo>
                    <a:lnTo>
                      <a:pt x="979" y="11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60"/>
              <p:cNvSpPr/>
              <p:nvPr/>
            </p:nvSpPr>
            <p:spPr>
              <a:xfrm rot="8663630">
                <a:off x="7076406" y="2916961"/>
                <a:ext cx="308588" cy="286546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2717" extrusionOk="0">
                    <a:moveTo>
                      <a:pt x="935" y="0"/>
                    </a:moveTo>
                    <a:cubicBezTo>
                      <a:pt x="836" y="55"/>
                      <a:pt x="726" y="110"/>
                      <a:pt x="627" y="154"/>
                    </a:cubicBezTo>
                    <a:cubicBezTo>
                      <a:pt x="517" y="209"/>
                      <a:pt x="407" y="264"/>
                      <a:pt x="308" y="330"/>
                    </a:cubicBezTo>
                    <a:cubicBezTo>
                      <a:pt x="209" y="385"/>
                      <a:pt x="99" y="418"/>
                      <a:pt x="0" y="506"/>
                    </a:cubicBezTo>
                    <a:cubicBezTo>
                      <a:pt x="66" y="572"/>
                      <a:pt x="110" y="627"/>
                      <a:pt x="154" y="682"/>
                    </a:cubicBezTo>
                    <a:cubicBezTo>
                      <a:pt x="429" y="979"/>
                      <a:pt x="704" y="1276"/>
                      <a:pt x="968" y="1573"/>
                    </a:cubicBezTo>
                    <a:cubicBezTo>
                      <a:pt x="1276" y="1903"/>
                      <a:pt x="1573" y="2233"/>
                      <a:pt x="1881" y="2563"/>
                    </a:cubicBezTo>
                    <a:cubicBezTo>
                      <a:pt x="1925" y="2618"/>
                      <a:pt x="1969" y="2684"/>
                      <a:pt x="2057" y="2717"/>
                    </a:cubicBezTo>
                    <a:cubicBezTo>
                      <a:pt x="2332" y="2552"/>
                      <a:pt x="2618" y="2398"/>
                      <a:pt x="2904" y="2233"/>
                    </a:cubicBezTo>
                    <a:cubicBezTo>
                      <a:pt x="2915" y="2222"/>
                      <a:pt x="2915" y="2211"/>
                      <a:pt x="2926" y="2189"/>
                    </a:cubicBezTo>
                    <a:cubicBezTo>
                      <a:pt x="2530" y="1716"/>
                      <a:pt x="2123" y="1243"/>
                      <a:pt x="1716" y="770"/>
                    </a:cubicBezTo>
                    <a:cubicBezTo>
                      <a:pt x="1474" y="495"/>
                      <a:pt x="1221" y="253"/>
                      <a:pt x="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60"/>
              <p:cNvSpPr/>
              <p:nvPr/>
            </p:nvSpPr>
            <p:spPr>
              <a:xfrm rot="8663630">
                <a:off x="7216747" y="2541684"/>
                <a:ext cx="295827" cy="301733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61" extrusionOk="0">
                    <a:moveTo>
                      <a:pt x="693" y="1"/>
                    </a:moveTo>
                    <a:cubicBezTo>
                      <a:pt x="451" y="177"/>
                      <a:pt x="121" y="485"/>
                      <a:pt x="0" y="650"/>
                    </a:cubicBezTo>
                    <a:cubicBezTo>
                      <a:pt x="33" y="694"/>
                      <a:pt x="66" y="749"/>
                      <a:pt x="110" y="793"/>
                    </a:cubicBezTo>
                    <a:cubicBezTo>
                      <a:pt x="781" y="1474"/>
                      <a:pt x="1408" y="2200"/>
                      <a:pt x="2134" y="2849"/>
                    </a:cubicBezTo>
                    <a:lnTo>
                      <a:pt x="2134" y="2860"/>
                    </a:lnTo>
                    <a:cubicBezTo>
                      <a:pt x="2365" y="2662"/>
                      <a:pt x="2574" y="2486"/>
                      <a:pt x="2783" y="2310"/>
                    </a:cubicBezTo>
                    <a:cubicBezTo>
                      <a:pt x="2794" y="2299"/>
                      <a:pt x="2794" y="2277"/>
                      <a:pt x="2805" y="2255"/>
                    </a:cubicBezTo>
                    <a:cubicBezTo>
                      <a:pt x="2761" y="2211"/>
                      <a:pt x="2706" y="2156"/>
                      <a:pt x="2662" y="2101"/>
                    </a:cubicBezTo>
                    <a:cubicBezTo>
                      <a:pt x="2024" y="1452"/>
                      <a:pt x="1386" y="793"/>
                      <a:pt x="792" y="100"/>
                    </a:cubicBezTo>
                    <a:cubicBezTo>
                      <a:pt x="759" y="67"/>
                      <a:pt x="726" y="34"/>
                      <a:pt x="6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60"/>
              <p:cNvSpPr/>
              <p:nvPr/>
            </p:nvSpPr>
            <p:spPr>
              <a:xfrm rot="8663630">
                <a:off x="7024537" y="3031984"/>
                <a:ext cx="299307" cy="27726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2629" extrusionOk="0">
                    <a:moveTo>
                      <a:pt x="990" y="0"/>
                    </a:moveTo>
                    <a:cubicBezTo>
                      <a:pt x="748" y="66"/>
                      <a:pt x="187" y="308"/>
                      <a:pt x="0" y="440"/>
                    </a:cubicBezTo>
                    <a:cubicBezTo>
                      <a:pt x="33" y="473"/>
                      <a:pt x="55" y="506"/>
                      <a:pt x="88" y="539"/>
                    </a:cubicBezTo>
                    <a:cubicBezTo>
                      <a:pt x="198" y="638"/>
                      <a:pt x="308" y="748"/>
                      <a:pt x="407" y="847"/>
                    </a:cubicBezTo>
                    <a:cubicBezTo>
                      <a:pt x="759" y="1199"/>
                      <a:pt x="1078" y="1584"/>
                      <a:pt x="1397" y="1969"/>
                    </a:cubicBezTo>
                    <a:cubicBezTo>
                      <a:pt x="1562" y="2156"/>
                      <a:pt x="1727" y="2343"/>
                      <a:pt x="1892" y="2530"/>
                    </a:cubicBezTo>
                    <a:cubicBezTo>
                      <a:pt x="1925" y="2574"/>
                      <a:pt x="1969" y="2596"/>
                      <a:pt x="2002" y="2629"/>
                    </a:cubicBezTo>
                    <a:cubicBezTo>
                      <a:pt x="2288" y="2486"/>
                      <a:pt x="2563" y="2365"/>
                      <a:pt x="2837" y="2233"/>
                    </a:cubicBezTo>
                    <a:cubicBezTo>
                      <a:pt x="2815" y="2200"/>
                      <a:pt x="2804" y="2167"/>
                      <a:pt x="2793" y="2145"/>
                    </a:cubicBezTo>
                    <a:cubicBezTo>
                      <a:pt x="2211" y="1441"/>
                      <a:pt x="1628" y="737"/>
                      <a:pt x="1045" y="33"/>
                    </a:cubicBezTo>
                    <a:cubicBezTo>
                      <a:pt x="1023" y="22"/>
                      <a:pt x="1012" y="11"/>
                      <a:pt x="9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60"/>
              <p:cNvSpPr/>
              <p:nvPr/>
            </p:nvSpPr>
            <p:spPr>
              <a:xfrm rot="8663630">
                <a:off x="7240213" y="2441922"/>
                <a:ext cx="285386" cy="291187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761" extrusionOk="0">
                    <a:moveTo>
                      <a:pt x="561" y="1"/>
                    </a:moveTo>
                    <a:cubicBezTo>
                      <a:pt x="385" y="133"/>
                      <a:pt x="88" y="451"/>
                      <a:pt x="0" y="605"/>
                    </a:cubicBezTo>
                    <a:cubicBezTo>
                      <a:pt x="22" y="649"/>
                      <a:pt x="55" y="682"/>
                      <a:pt x="88" y="726"/>
                    </a:cubicBezTo>
                    <a:cubicBezTo>
                      <a:pt x="682" y="1441"/>
                      <a:pt x="1342" y="2101"/>
                      <a:pt x="2024" y="2728"/>
                    </a:cubicBezTo>
                    <a:cubicBezTo>
                      <a:pt x="2046" y="2739"/>
                      <a:pt x="2079" y="2750"/>
                      <a:pt x="2101" y="2761"/>
                    </a:cubicBezTo>
                    <a:cubicBezTo>
                      <a:pt x="2299" y="2574"/>
                      <a:pt x="2497" y="2387"/>
                      <a:pt x="2706" y="2189"/>
                    </a:cubicBezTo>
                    <a:cubicBezTo>
                      <a:pt x="1936" y="1485"/>
                      <a:pt x="1276" y="715"/>
                      <a:pt x="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60"/>
              <p:cNvSpPr/>
              <p:nvPr/>
            </p:nvSpPr>
            <p:spPr>
              <a:xfrm rot="8663630">
                <a:off x="7268104" y="2259692"/>
                <a:ext cx="275051" cy="27494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07" extrusionOk="0">
                    <a:moveTo>
                      <a:pt x="496" y="0"/>
                    </a:moveTo>
                    <a:cubicBezTo>
                      <a:pt x="353" y="121"/>
                      <a:pt x="133" y="418"/>
                      <a:pt x="1" y="660"/>
                    </a:cubicBezTo>
                    <a:cubicBezTo>
                      <a:pt x="100" y="770"/>
                      <a:pt x="188" y="880"/>
                      <a:pt x="287" y="968"/>
                    </a:cubicBezTo>
                    <a:cubicBezTo>
                      <a:pt x="847" y="1496"/>
                      <a:pt x="1419" y="2013"/>
                      <a:pt x="1991" y="2530"/>
                    </a:cubicBezTo>
                    <a:cubicBezTo>
                      <a:pt x="2024" y="2563"/>
                      <a:pt x="2057" y="2585"/>
                      <a:pt x="2101" y="2607"/>
                    </a:cubicBezTo>
                    <a:cubicBezTo>
                      <a:pt x="2266" y="2409"/>
                      <a:pt x="2431" y="2222"/>
                      <a:pt x="2607" y="2024"/>
                    </a:cubicBezTo>
                    <a:cubicBezTo>
                      <a:pt x="1914" y="1331"/>
                      <a:pt x="1221" y="649"/>
                      <a:pt x="4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60"/>
              <p:cNvSpPr/>
              <p:nvPr/>
            </p:nvSpPr>
            <p:spPr>
              <a:xfrm rot="8663630">
                <a:off x="6977378" y="3134563"/>
                <a:ext cx="270410" cy="264504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508" extrusionOk="0">
                    <a:moveTo>
                      <a:pt x="804" y="1"/>
                    </a:moveTo>
                    <a:lnTo>
                      <a:pt x="804" y="12"/>
                    </a:lnTo>
                    <a:cubicBezTo>
                      <a:pt x="529" y="89"/>
                      <a:pt x="265" y="144"/>
                      <a:pt x="1" y="275"/>
                    </a:cubicBezTo>
                    <a:cubicBezTo>
                      <a:pt x="45" y="341"/>
                      <a:pt x="78" y="385"/>
                      <a:pt x="111" y="429"/>
                    </a:cubicBezTo>
                    <a:cubicBezTo>
                      <a:pt x="683" y="1111"/>
                      <a:pt x="1255" y="1804"/>
                      <a:pt x="1826" y="2486"/>
                    </a:cubicBezTo>
                    <a:cubicBezTo>
                      <a:pt x="1826" y="2497"/>
                      <a:pt x="1837" y="2497"/>
                      <a:pt x="1848" y="2497"/>
                    </a:cubicBezTo>
                    <a:cubicBezTo>
                      <a:pt x="1848" y="2497"/>
                      <a:pt x="1859" y="2497"/>
                      <a:pt x="1870" y="2508"/>
                    </a:cubicBezTo>
                    <a:cubicBezTo>
                      <a:pt x="2068" y="2420"/>
                      <a:pt x="2277" y="2343"/>
                      <a:pt x="2486" y="2255"/>
                    </a:cubicBezTo>
                    <a:cubicBezTo>
                      <a:pt x="2519" y="2244"/>
                      <a:pt x="2541" y="2222"/>
                      <a:pt x="2563" y="2211"/>
                    </a:cubicBezTo>
                    <a:cubicBezTo>
                      <a:pt x="1980" y="1474"/>
                      <a:pt x="1398" y="748"/>
                      <a:pt x="8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60"/>
              <p:cNvSpPr/>
              <p:nvPr/>
            </p:nvSpPr>
            <p:spPr>
              <a:xfrm rot="8663630">
                <a:off x="7276704" y="2171305"/>
                <a:ext cx="261129" cy="261024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475" extrusionOk="0">
                    <a:moveTo>
                      <a:pt x="375" y="0"/>
                    </a:moveTo>
                    <a:cubicBezTo>
                      <a:pt x="232" y="209"/>
                      <a:pt x="111" y="418"/>
                      <a:pt x="1" y="627"/>
                    </a:cubicBezTo>
                    <a:cubicBezTo>
                      <a:pt x="177" y="902"/>
                      <a:pt x="1727" y="2265"/>
                      <a:pt x="2068" y="2474"/>
                    </a:cubicBezTo>
                    <a:cubicBezTo>
                      <a:pt x="2200" y="2298"/>
                      <a:pt x="2332" y="2122"/>
                      <a:pt x="2475" y="1936"/>
                    </a:cubicBezTo>
                    <a:cubicBezTo>
                      <a:pt x="2420" y="1881"/>
                      <a:pt x="2365" y="1826"/>
                      <a:pt x="2310" y="1782"/>
                    </a:cubicBezTo>
                    <a:cubicBezTo>
                      <a:pt x="2134" y="1617"/>
                      <a:pt x="1958" y="1463"/>
                      <a:pt x="1782" y="1309"/>
                    </a:cubicBezTo>
                    <a:cubicBezTo>
                      <a:pt x="1331" y="891"/>
                      <a:pt x="870" y="484"/>
                      <a:pt x="452" y="44"/>
                    </a:cubicBezTo>
                    <a:cubicBezTo>
                      <a:pt x="430" y="22"/>
                      <a:pt x="397" y="11"/>
                      <a:pt x="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60"/>
              <p:cNvSpPr/>
              <p:nvPr/>
            </p:nvSpPr>
            <p:spPr>
              <a:xfrm rot="8663630">
                <a:off x="7265197" y="2351924"/>
                <a:ext cx="271465" cy="278425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640" extrusionOk="0">
                    <a:moveTo>
                      <a:pt x="484" y="0"/>
                    </a:moveTo>
                    <a:cubicBezTo>
                      <a:pt x="319" y="187"/>
                      <a:pt x="155" y="385"/>
                      <a:pt x="1" y="583"/>
                    </a:cubicBezTo>
                    <a:cubicBezTo>
                      <a:pt x="715" y="1276"/>
                      <a:pt x="1419" y="1947"/>
                      <a:pt x="2134" y="2640"/>
                    </a:cubicBezTo>
                    <a:cubicBezTo>
                      <a:pt x="2222" y="2552"/>
                      <a:pt x="2299" y="2475"/>
                      <a:pt x="2376" y="2398"/>
                    </a:cubicBezTo>
                    <a:cubicBezTo>
                      <a:pt x="2442" y="2321"/>
                      <a:pt x="2530" y="2266"/>
                      <a:pt x="2574" y="2167"/>
                    </a:cubicBezTo>
                    <a:cubicBezTo>
                      <a:pt x="2211" y="1804"/>
                      <a:pt x="1848" y="1463"/>
                      <a:pt x="1507" y="1111"/>
                    </a:cubicBezTo>
                    <a:cubicBezTo>
                      <a:pt x="1166" y="759"/>
                      <a:pt x="836" y="385"/>
                      <a:pt x="4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60"/>
              <p:cNvSpPr/>
              <p:nvPr/>
            </p:nvSpPr>
            <p:spPr>
              <a:xfrm rot="8663630">
                <a:off x="7272287" y="2015502"/>
                <a:ext cx="240142" cy="240247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2278" extrusionOk="0">
                    <a:moveTo>
                      <a:pt x="275" y="1"/>
                    </a:moveTo>
                    <a:cubicBezTo>
                      <a:pt x="165" y="188"/>
                      <a:pt x="88" y="386"/>
                      <a:pt x="0" y="583"/>
                    </a:cubicBezTo>
                    <a:lnTo>
                      <a:pt x="11" y="583"/>
                    </a:lnTo>
                    <a:cubicBezTo>
                      <a:pt x="352" y="968"/>
                      <a:pt x="1672" y="2068"/>
                      <a:pt x="2034" y="2277"/>
                    </a:cubicBezTo>
                    <a:cubicBezTo>
                      <a:pt x="2122" y="2112"/>
                      <a:pt x="2210" y="1958"/>
                      <a:pt x="2276" y="1782"/>
                    </a:cubicBezTo>
                    <a:cubicBezTo>
                      <a:pt x="1606" y="1188"/>
                      <a:pt x="946" y="605"/>
                      <a:pt x="2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60"/>
              <p:cNvSpPr/>
              <p:nvPr/>
            </p:nvSpPr>
            <p:spPr>
              <a:xfrm rot="8663630">
                <a:off x="7232202" y="1866660"/>
                <a:ext cx="230861" cy="229701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2178" extrusionOk="0">
                    <a:moveTo>
                      <a:pt x="165" y="0"/>
                    </a:moveTo>
                    <a:cubicBezTo>
                      <a:pt x="77" y="209"/>
                      <a:pt x="0" y="473"/>
                      <a:pt x="0" y="638"/>
                    </a:cubicBezTo>
                    <a:cubicBezTo>
                      <a:pt x="275" y="935"/>
                      <a:pt x="1760" y="2068"/>
                      <a:pt x="2024" y="2178"/>
                    </a:cubicBezTo>
                    <a:cubicBezTo>
                      <a:pt x="2079" y="1980"/>
                      <a:pt x="2134" y="1782"/>
                      <a:pt x="2189" y="1573"/>
                    </a:cubicBezTo>
                    <a:cubicBezTo>
                      <a:pt x="1507" y="1067"/>
                      <a:pt x="836" y="561"/>
                      <a:pt x="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60"/>
              <p:cNvSpPr/>
              <p:nvPr/>
            </p:nvSpPr>
            <p:spPr>
              <a:xfrm rot="8663630">
                <a:off x="7279203" y="2093875"/>
                <a:ext cx="244888" cy="2407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283" extrusionOk="0">
                    <a:moveTo>
                      <a:pt x="276" y="1"/>
                    </a:moveTo>
                    <a:cubicBezTo>
                      <a:pt x="177" y="155"/>
                      <a:pt x="89" y="331"/>
                      <a:pt x="1" y="518"/>
                    </a:cubicBezTo>
                    <a:lnTo>
                      <a:pt x="12" y="507"/>
                    </a:lnTo>
                    <a:cubicBezTo>
                      <a:pt x="56" y="562"/>
                      <a:pt x="100" y="617"/>
                      <a:pt x="155" y="672"/>
                    </a:cubicBezTo>
                    <a:cubicBezTo>
                      <a:pt x="386" y="881"/>
                      <a:pt x="617" y="1101"/>
                      <a:pt x="859" y="1309"/>
                    </a:cubicBezTo>
                    <a:cubicBezTo>
                      <a:pt x="1200" y="1606"/>
                      <a:pt x="1541" y="1914"/>
                      <a:pt x="1881" y="2211"/>
                    </a:cubicBezTo>
                    <a:cubicBezTo>
                      <a:pt x="1918" y="2239"/>
                      <a:pt x="1948" y="2282"/>
                      <a:pt x="2008" y="2282"/>
                    </a:cubicBezTo>
                    <a:cubicBezTo>
                      <a:pt x="2020" y="2282"/>
                      <a:pt x="2032" y="2281"/>
                      <a:pt x="2046" y="2277"/>
                    </a:cubicBezTo>
                    <a:cubicBezTo>
                      <a:pt x="2090" y="2211"/>
                      <a:pt x="2134" y="2123"/>
                      <a:pt x="2189" y="2046"/>
                    </a:cubicBezTo>
                    <a:cubicBezTo>
                      <a:pt x="2233" y="1969"/>
                      <a:pt x="2299" y="1903"/>
                      <a:pt x="2321" y="1826"/>
                    </a:cubicBezTo>
                    <a:cubicBezTo>
                      <a:pt x="2321" y="1804"/>
                      <a:pt x="2321" y="1793"/>
                      <a:pt x="2310" y="1782"/>
                    </a:cubicBezTo>
                    <a:cubicBezTo>
                      <a:pt x="1661" y="1189"/>
                      <a:pt x="947" y="650"/>
                      <a:pt x="331" y="23"/>
                    </a:cubicBezTo>
                    <a:cubicBezTo>
                      <a:pt x="320" y="12"/>
                      <a:pt x="309" y="12"/>
                      <a:pt x="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60"/>
              <p:cNvSpPr/>
              <p:nvPr/>
            </p:nvSpPr>
            <p:spPr>
              <a:xfrm rot="8663630">
                <a:off x="6939911" y="3217246"/>
                <a:ext cx="235607" cy="244782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321" extrusionOk="0">
                    <a:moveTo>
                      <a:pt x="506" y="1"/>
                    </a:moveTo>
                    <a:cubicBezTo>
                      <a:pt x="364" y="34"/>
                      <a:pt x="221" y="67"/>
                      <a:pt x="67" y="100"/>
                    </a:cubicBezTo>
                    <a:cubicBezTo>
                      <a:pt x="45" y="111"/>
                      <a:pt x="23" y="122"/>
                      <a:pt x="1" y="133"/>
                    </a:cubicBezTo>
                    <a:cubicBezTo>
                      <a:pt x="1" y="144"/>
                      <a:pt x="1" y="155"/>
                      <a:pt x="1" y="166"/>
                    </a:cubicBezTo>
                    <a:cubicBezTo>
                      <a:pt x="67" y="254"/>
                      <a:pt x="144" y="342"/>
                      <a:pt x="210" y="440"/>
                    </a:cubicBezTo>
                    <a:cubicBezTo>
                      <a:pt x="649" y="1056"/>
                      <a:pt x="1144" y="1639"/>
                      <a:pt x="1639" y="2222"/>
                    </a:cubicBezTo>
                    <a:cubicBezTo>
                      <a:pt x="1672" y="2255"/>
                      <a:pt x="1716" y="2288"/>
                      <a:pt x="1749" y="2321"/>
                    </a:cubicBezTo>
                    <a:cubicBezTo>
                      <a:pt x="1903" y="2266"/>
                      <a:pt x="2057" y="2211"/>
                      <a:pt x="2200" y="2156"/>
                    </a:cubicBezTo>
                    <a:cubicBezTo>
                      <a:pt x="2211" y="2156"/>
                      <a:pt x="2222" y="2145"/>
                      <a:pt x="2233" y="2134"/>
                    </a:cubicBezTo>
                    <a:cubicBezTo>
                      <a:pt x="2112" y="1914"/>
                      <a:pt x="704" y="166"/>
                      <a:pt x="5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60"/>
              <p:cNvSpPr/>
              <p:nvPr/>
            </p:nvSpPr>
            <p:spPr>
              <a:xfrm rot="8663630">
                <a:off x="7257055" y="1945804"/>
                <a:ext cx="234341" cy="227381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2156" extrusionOk="0">
                    <a:moveTo>
                      <a:pt x="198" y="0"/>
                    </a:moveTo>
                    <a:cubicBezTo>
                      <a:pt x="110" y="187"/>
                      <a:pt x="55" y="363"/>
                      <a:pt x="0" y="561"/>
                    </a:cubicBezTo>
                    <a:cubicBezTo>
                      <a:pt x="88" y="638"/>
                      <a:pt x="176" y="726"/>
                      <a:pt x="275" y="803"/>
                    </a:cubicBezTo>
                    <a:cubicBezTo>
                      <a:pt x="792" y="1265"/>
                      <a:pt x="1353" y="1683"/>
                      <a:pt x="1914" y="2101"/>
                    </a:cubicBezTo>
                    <a:cubicBezTo>
                      <a:pt x="1947" y="2123"/>
                      <a:pt x="1991" y="2134"/>
                      <a:pt x="2024" y="2156"/>
                    </a:cubicBezTo>
                    <a:cubicBezTo>
                      <a:pt x="2090" y="1991"/>
                      <a:pt x="2156" y="1837"/>
                      <a:pt x="2222" y="1683"/>
                    </a:cubicBezTo>
                    <a:cubicBezTo>
                      <a:pt x="2167" y="1639"/>
                      <a:pt x="2123" y="1595"/>
                      <a:pt x="2068" y="1551"/>
                    </a:cubicBezTo>
                    <a:cubicBezTo>
                      <a:pt x="1452" y="1089"/>
                      <a:pt x="858" y="605"/>
                      <a:pt x="297" y="77"/>
                    </a:cubicBezTo>
                    <a:cubicBezTo>
                      <a:pt x="275" y="44"/>
                      <a:pt x="231" y="33"/>
                      <a:pt x="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60"/>
              <p:cNvSpPr/>
              <p:nvPr/>
            </p:nvSpPr>
            <p:spPr>
              <a:xfrm rot="8663630">
                <a:off x="6889366" y="3280417"/>
                <a:ext cx="236662" cy="235607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234" extrusionOk="0">
                    <a:moveTo>
                      <a:pt x="561" y="1"/>
                    </a:moveTo>
                    <a:cubicBezTo>
                      <a:pt x="363" y="34"/>
                      <a:pt x="187" y="34"/>
                      <a:pt x="0" y="111"/>
                    </a:cubicBezTo>
                    <a:cubicBezTo>
                      <a:pt x="572" y="825"/>
                      <a:pt x="1133" y="1518"/>
                      <a:pt x="1705" y="2233"/>
                    </a:cubicBezTo>
                    <a:cubicBezTo>
                      <a:pt x="1881" y="2178"/>
                      <a:pt x="2046" y="2134"/>
                      <a:pt x="2244" y="2090"/>
                    </a:cubicBezTo>
                    <a:cubicBezTo>
                      <a:pt x="2178" y="1980"/>
                      <a:pt x="2112" y="1914"/>
                      <a:pt x="2057" y="1837"/>
                    </a:cubicBezTo>
                    <a:cubicBezTo>
                      <a:pt x="1848" y="1573"/>
                      <a:pt x="1639" y="1309"/>
                      <a:pt x="1430" y="1045"/>
                    </a:cubicBezTo>
                    <a:cubicBezTo>
                      <a:pt x="1232" y="803"/>
                      <a:pt x="1045" y="561"/>
                      <a:pt x="847" y="320"/>
                    </a:cubicBezTo>
                    <a:cubicBezTo>
                      <a:pt x="759" y="210"/>
                      <a:pt x="660" y="111"/>
                      <a:pt x="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60"/>
              <p:cNvSpPr/>
              <p:nvPr/>
            </p:nvSpPr>
            <p:spPr>
              <a:xfrm rot="8663630">
                <a:off x="7204507" y="1799944"/>
                <a:ext cx="223900" cy="212299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2013" extrusionOk="0">
                    <a:moveTo>
                      <a:pt x="99" y="0"/>
                    </a:moveTo>
                    <a:cubicBezTo>
                      <a:pt x="33" y="143"/>
                      <a:pt x="0" y="352"/>
                      <a:pt x="0" y="605"/>
                    </a:cubicBezTo>
                    <a:cubicBezTo>
                      <a:pt x="231" y="836"/>
                      <a:pt x="1342" y="1628"/>
                      <a:pt x="1947" y="1980"/>
                    </a:cubicBezTo>
                    <a:cubicBezTo>
                      <a:pt x="1969" y="2002"/>
                      <a:pt x="2002" y="2002"/>
                      <a:pt x="2035" y="2012"/>
                    </a:cubicBezTo>
                    <a:cubicBezTo>
                      <a:pt x="2068" y="1848"/>
                      <a:pt x="2090" y="1694"/>
                      <a:pt x="2123" y="1529"/>
                    </a:cubicBezTo>
                    <a:cubicBezTo>
                      <a:pt x="1474" y="1012"/>
                      <a:pt x="759" y="572"/>
                      <a:pt x="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60"/>
              <p:cNvSpPr/>
              <p:nvPr/>
            </p:nvSpPr>
            <p:spPr>
              <a:xfrm rot="8663630">
                <a:off x="6838386" y="3342587"/>
                <a:ext cx="227381" cy="218944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076" extrusionOk="0">
                    <a:moveTo>
                      <a:pt x="297" y="1"/>
                    </a:moveTo>
                    <a:cubicBezTo>
                      <a:pt x="217" y="1"/>
                      <a:pt x="85" y="26"/>
                      <a:pt x="0" y="52"/>
                    </a:cubicBezTo>
                    <a:cubicBezTo>
                      <a:pt x="572" y="711"/>
                      <a:pt x="1056" y="1437"/>
                      <a:pt x="1639" y="2075"/>
                    </a:cubicBezTo>
                    <a:cubicBezTo>
                      <a:pt x="1815" y="2053"/>
                      <a:pt x="1969" y="2031"/>
                      <a:pt x="2156" y="1998"/>
                    </a:cubicBezTo>
                    <a:cubicBezTo>
                      <a:pt x="2134" y="1954"/>
                      <a:pt x="2123" y="1932"/>
                      <a:pt x="2112" y="1921"/>
                    </a:cubicBezTo>
                    <a:cubicBezTo>
                      <a:pt x="1672" y="1404"/>
                      <a:pt x="1243" y="876"/>
                      <a:pt x="781" y="393"/>
                    </a:cubicBezTo>
                    <a:cubicBezTo>
                      <a:pt x="671" y="283"/>
                      <a:pt x="561" y="173"/>
                      <a:pt x="451" y="74"/>
                    </a:cubicBezTo>
                    <a:cubicBezTo>
                      <a:pt x="429" y="41"/>
                      <a:pt x="385" y="19"/>
                      <a:pt x="352" y="8"/>
                    </a:cubicBezTo>
                    <a:cubicBezTo>
                      <a:pt x="340" y="3"/>
                      <a:pt x="321" y="1"/>
                      <a:pt x="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60"/>
              <p:cNvSpPr/>
              <p:nvPr/>
            </p:nvSpPr>
            <p:spPr>
              <a:xfrm rot="8663630">
                <a:off x="7172496" y="1741489"/>
                <a:ext cx="218100" cy="193843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838" extrusionOk="0">
                    <a:moveTo>
                      <a:pt x="44" y="1"/>
                    </a:moveTo>
                    <a:cubicBezTo>
                      <a:pt x="33" y="166"/>
                      <a:pt x="11" y="320"/>
                      <a:pt x="0" y="463"/>
                    </a:cubicBezTo>
                    <a:lnTo>
                      <a:pt x="0" y="474"/>
                    </a:lnTo>
                    <a:cubicBezTo>
                      <a:pt x="209" y="672"/>
                      <a:pt x="1144" y="1331"/>
                      <a:pt x="1661" y="1639"/>
                    </a:cubicBezTo>
                    <a:cubicBezTo>
                      <a:pt x="1771" y="1705"/>
                      <a:pt x="1881" y="1782"/>
                      <a:pt x="2013" y="1837"/>
                    </a:cubicBezTo>
                    <a:cubicBezTo>
                      <a:pt x="2035" y="1672"/>
                      <a:pt x="2068" y="1529"/>
                      <a:pt x="2068" y="1375"/>
                    </a:cubicBezTo>
                    <a:cubicBezTo>
                      <a:pt x="2013" y="1331"/>
                      <a:pt x="1958" y="1298"/>
                      <a:pt x="1903" y="1265"/>
                    </a:cubicBezTo>
                    <a:cubicBezTo>
                      <a:pt x="1298" y="870"/>
                      <a:pt x="704" y="474"/>
                      <a:pt x="132" y="34"/>
                    </a:cubicBezTo>
                    <a:cubicBezTo>
                      <a:pt x="110" y="23"/>
                      <a:pt x="77" y="12"/>
                      <a:pt x="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60"/>
              <p:cNvSpPr/>
              <p:nvPr/>
            </p:nvSpPr>
            <p:spPr>
              <a:xfrm rot="8663630">
                <a:off x="7139670" y="1687065"/>
                <a:ext cx="209979" cy="185722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761" extrusionOk="0">
                    <a:moveTo>
                      <a:pt x="11" y="1"/>
                    </a:moveTo>
                    <a:cubicBezTo>
                      <a:pt x="0" y="78"/>
                      <a:pt x="0" y="133"/>
                      <a:pt x="0" y="188"/>
                    </a:cubicBezTo>
                    <a:cubicBezTo>
                      <a:pt x="0" y="254"/>
                      <a:pt x="0" y="320"/>
                      <a:pt x="0" y="375"/>
                    </a:cubicBezTo>
                    <a:cubicBezTo>
                      <a:pt x="506" y="825"/>
                      <a:pt x="1661" y="1639"/>
                      <a:pt x="1958" y="1760"/>
                    </a:cubicBezTo>
                    <a:cubicBezTo>
                      <a:pt x="1991" y="1606"/>
                      <a:pt x="1991" y="1463"/>
                      <a:pt x="1991" y="1320"/>
                    </a:cubicBezTo>
                    <a:cubicBezTo>
                      <a:pt x="1518" y="1012"/>
                      <a:pt x="1078" y="715"/>
                      <a:pt x="638" y="419"/>
                    </a:cubicBezTo>
                    <a:cubicBezTo>
                      <a:pt x="462" y="298"/>
                      <a:pt x="286" y="166"/>
                      <a:pt x="110" y="45"/>
                    </a:cubicBezTo>
                    <a:cubicBezTo>
                      <a:pt x="77" y="23"/>
                      <a:pt x="44" y="23"/>
                      <a:pt x="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60"/>
              <p:cNvSpPr/>
              <p:nvPr/>
            </p:nvSpPr>
            <p:spPr>
              <a:xfrm rot="8663630">
                <a:off x="7107695" y="1643968"/>
                <a:ext cx="207659" cy="175387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663" extrusionOk="0">
                    <a:moveTo>
                      <a:pt x="49" y="1"/>
                    </a:moveTo>
                    <a:cubicBezTo>
                      <a:pt x="35" y="1"/>
                      <a:pt x="19" y="4"/>
                      <a:pt x="0" y="12"/>
                    </a:cubicBezTo>
                    <a:cubicBezTo>
                      <a:pt x="0" y="56"/>
                      <a:pt x="0" y="100"/>
                      <a:pt x="0" y="155"/>
                    </a:cubicBezTo>
                    <a:cubicBezTo>
                      <a:pt x="11" y="199"/>
                      <a:pt x="11" y="254"/>
                      <a:pt x="22" y="298"/>
                    </a:cubicBezTo>
                    <a:cubicBezTo>
                      <a:pt x="627" y="782"/>
                      <a:pt x="1265" y="1222"/>
                      <a:pt x="1892" y="1662"/>
                    </a:cubicBezTo>
                    <a:lnTo>
                      <a:pt x="1947" y="1662"/>
                    </a:lnTo>
                    <a:cubicBezTo>
                      <a:pt x="1947" y="1552"/>
                      <a:pt x="1969" y="1453"/>
                      <a:pt x="1947" y="1343"/>
                    </a:cubicBezTo>
                    <a:cubicBezTo>
                      <a:pt x="1892" y="1299"/>
                      <a:pt x="1837" y="1266"/>
                      <a:pt x="1782" y="1233"/>
                    </a:cubicBezTo>
                    <a:cubicBezTo>
                      <a:pt x="1617" y="1123"/>
                      <a:pt x="1441" y="1024"/>
                      <a:pt x="1276" y="903"/>
                    </a:cubicBezTo>
                    <a:cubicBezTo>
                      <a:pt x="902" y="628"/>
                      <a:pt x="517" y="342"/>
                      <a:pt x="143" y="56"/>
                    </a:cubicBezTo>
                    <a:cubicBezTo>
                      <a:pt x="110" y="32"/>
                      <a:pt x="90" y="1"/>
                      <a:pt x="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60"/>
              <p:cNvSpPr/>
              <p:nvPr/>
            </p:nvSpPr>
            <p:spPr>
              <a:xfrm rot="8663630">
                <a:off x="7076384" y="1601093"/>
                <a:ext cx="203018" cy="175176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661" extrusionOk="0">
                    <a:moveTo>
                      <a:pt x="0" y="0"/>
                    </a:moveTo>
                    <a:cubicBezTo>
                      <a:pt x="11" y="88"/>
                      <a:pt x="11" y="176"/>
                      <a:pt x="11" y="253"/>
                    </a:cubicBezTo>
                    <a:cubicBezTo>
                      <a:pt x="627" y="726"/>
                      <a:pt x="1243" y="1188"/>
                      <a:pt x="1848" y="1661"/>
                    </a:cubicBezTo>
                    <a:lnTo>
                      <a:pt x="1903" y="1661"/>
                    </a:lnTo>
                    <a:cubicBezTo>
                      <a:pt x="1925" y="1562"/>
                      <a:pt x="1903" y="1463"/>
                      <a:pt x="1903" y="1353"/>
                    </a:cubicBezTo>
                    <a:cubicBezTo>
                      <a:pt x="1837" y="1309"/>
                      <a:pt x="1782" y="1265"/>
                      <a:pt x="1716" y="1210"/>
                    </a:cubicBezTo>
                    <a:cubicBezTo>
                      <a:pt x="1166" y="814"/>
                      <a:pt x="605" y="407"/>
                      <a:pt x="55" y="11"/>
                    </a:cubicBezTo>
                    <a:cubicBezTo>
                      <a:pt x="44" y="0"/>
                      <a:pt x="2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60"/>
              <p:cNvSpPr/>
              <p:nvPr/>
            </p:nvSpPr>
            <p:spPr>
              <a:xfrm rot="8663630">
                <a:off x="7001992" y="1499978"/>
                <a:ext cx="207659" cy="211983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0" extrusionOk="0">
                    <a:moveTo>
                      <a:pt x="44" y="1"/>
                    </a:moveTo>
                    <a:cubicBezTo>
                      <a:pt x="37" y="1"/>
                      <a:pt x="30" y="3"/>
                      <a:pt x="22" y="8"/>
                    </a:cubicBezTo>
                    <a:cubicBezTo>
                      <a:pt x="0" y="74"/>
                      <a:pt x="44" y="107"/>
                      <a:pt x="77" y="140"/>
                    </a:cubicBezTo>
                    <a:cubicBezTo>
                      <a:pt x="451" y="536"/>
                      <a:pt x="825" y="943"/>
                      <a:pt x="1199" y="1339"/>
                    </a:cubicBezTo>
                    <a:cubicBezTo>
                      <a:pt x="1375" y="1526"/>
                      <a:pt x="1562" y="1691"/>
                      <a:pt x="1749" y="1867"/>
                    </a:cubicBezTo>
                    <a:cubicBezTo>
                      <a:pt x="1804" y="1922"/>
                      <a:pt x="1870" y="1977"/>
                      <a:pt x="1969" y="2010"/>
                    </a:cubicBezTo>
                    <a:cubicBezTo>
                      <a:pt x="1969" y="1889"/>
                      <a:pt x="1958" y="1779"/>
                      <a:pt x="1936" y="1680"/>
                    </a:cubicBezTo>
                    <a:cubicBezTo>
                      <a:pt x="1925" y="1636"/>
                      <a:pt x="1892" y="1592"/>
                      <a:pt x="1859" y="1548"/>
                    </a:cubicBezTo>
                    <a:cubicBezTo>
                      <a:pt x="1826" y="1515"/>
                      <a:pt x="1793" y="1482"/>
                      <a:pt x="1749" y="1449"/>
                    </a:cubicBezTo>
                    <a:cubicBezTo>
                      <a:pt x="1199" y="976"/>
                      <a:pt x="649" y="503"/>
                      <a:pt x="88" y="30"/>
                    </a:cubicBezTo>
                    <a:cubicBezTo>
                      <a:pt x="80" y="22"/>
                      <a:pt x="65" y="1"/>
                      <a:pt x="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60"/>
              <p:cNvSpPr/>
              <p:nvPr/>
            </p:nvSpPr>
            <p:spPr>
              <a:xfrm rot="8663630">
                <a:off x="7041809" y="1554148"/>
                <a:ext cx="203018" cy="184457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749" extrusionOk="0">
                    <a:moveTo>
                      <a:pt x="44" y="0"/>
                    </a:moveTo>
                    <a:cubicBezTo>
                      <a:pt x="0" y="66"/>
                      <a:pt x="11" y="110"/>
                      <a:pt x="44" y="154"/>
                    </a:cubicBezTo>
                    <a:cubicBezTo>
                      <a:pt x="77" y="187"/>
                      <a:pt x="121" y="220"/>
                      <a:pt x="154" y="253"/>
                    </a:cubicBezTo>
                    <a:cubicBezTo>
                      <a:pt x="715" y="737"/>
                      <a:pt x="1276" y="1221"/>
                      <a:pt x="1848" y="1705"/>
                    </a:cubicBezTo>
                    <a:cubicBezTo>
                      <a:pt x="1859" y="1716"/>
                      <a:pt x="1881" y="1727"/>
                      <a:pt x="1925" y="1749"/>
                    </a:cubicBezTo>
                    <a:cubicBezTo>
                      <a:pt x="1925" y="1672"/>
                      <a:pt x="1914" y="1617"/>
                      <a:pt x="1914" y="1573"/>
                    </a:cubicBezTo>
                    <a:cubicBezTo>
                      <a:pt x="1914" y="1463"/>
                      <a:pt x="1870" y="1397"/>
                      <a:pt x="1793" y="1331"/>
                    </a:cubicBezTo>
                    <a:cubicBezTo>
                      <a:pt x="1254" y="935"/>
                      <a:pt x="726" y="517"/>
                      <a:pt x="198" y="110"/>
                    </a:cubicBezTo>
                    <a:cubicBezTo>
                      <a:pt x="154" y="77"/>
                      <a:pt x="99" y="44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60"/>
              <p:cNvSpPr/>
              <p:nvPr/>
            </p:nvSpPr>
            <p:spPr>
              <a:xfrm rot="8663630">
                <a:off x="6800566" y="3385036"/>
                <a:ext cx="212299" cy="208608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978" extrusionOk="0">
                    <a:moveTo>
                      <a:pt x="116" y="1"/>
                    </a:moveTo>
                    <a:cubicBezTo>
                      <a:pt x="82" y="1"/>
                      <a:pt x="44" y="7"/>
                      <a:pt x="0" y="18"/>
                    </a:cubicBezTo>
                    <a:cubicBezTo>
                      <a:pt x="44" y="62"/>
                      <a:pt x="66" y="106"/>
                      <a:pt x="99" y="139"/>
                    </a:cubicBezTo>
                    <a:cubicBezTo>
                      <a:pt x="264" y="315"/>
                      <a:pt x="440" y="491"/>
                      <a:pt x="605" y="666"/>
                    </a:cubicBezTo>
                    <a:cubicBezTo>
                      <a:pt x="924" y="1040"/>
                      <a:pt x="1243" y="1425"/>
                      <a:pt x="1573" y="1799"/>
                    </a:cubicBezTo>
                    <a:cubicBezTo>
                      <a:pt x="1606" y="1843"/>
                      <a:pt x="1639" y="1887"/>
                      <a:pt x="1683" y="1931"/>
                    </a:cubicBezTo>
                    <a:cubicBezTo>
                      <a:pt x="1705" y="1953"/>
                      <a:pt x="1738" y="1975"/>
                      <a:pt x="1760" y="1975"/>
                    </a:cubicBezTo>
                    <a:cubicBezTo>
                      <a:pt x="1798" y="1975"/>
                      <a:pt x="1839" y="1978"/>
                      <a:pt x="1882" y="1978"/>
                    </a:cubicBezTo>
                    <a:cubicBezTo>
                      <a:pt x="1925" y="1978"/>
                      <a:pt x="1969" y="1975"/>
                      <a:pt x="2013" y="1964"/>
                    </a:cubicBezTo>
                    <a:cubicBezTo>
                      <a:pt x="2013" y="1898"/>
                      <a:pt x="1958" y="1865"/>
                      <a:pt x="1925" y="1832"/>
                    </a:cubicBezTo>
                    <a:cubicBezTo>
                      <a:pt x="1364" y="1271"/>
                      <a:pt x="803" y="688"/>
                      <a:pt x="286" y="84"/>
                    </a:cubicBezTo>
                    <a:cubicBezTo>
                      <a:pt x="235" y="25"/>
                      <a:pt x="183" y="1"/>
                      <a:pt x="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60"/>
              <p:cNvSpPr/>
              <p:nvPr/>
            </p:nvSpPr>
            <p:spPr>
              <a:xfrm rot="8663630">
                <a:off x="6758385" y="3408232"/>
                <a:ext cx="212405" cy="207764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970" extrusionOk="0">
                    <a:moveTo>
                      <a:pt x="1" y="1"/>
                    </a:moveTo>
                    <a:cubicBezTo>
                      <a:pt x="34" y="45"/>
                      <a:pt x="56" y="78"/>
                      <a:pt x="78" y="100"/>
                    </a:cubicBezTo>
                    <a:cubicBezTo>
                      <a:pt x="617" y="715"/>
                      <a:pt x="1189" y="1287"/>
                      <a:pt x="1750" y="1870"/>
                    </a:cubicBezTo>
                    <a:cubicBezTo>
                      <a:pt x="1826" y="1947"/>
                      <a:pt x="1903" y="1958"/>
                      <a:pt x="2013" y="1969"/>
                    </a:cubicBezTo>
                    <a:cubicBezTo>
                      <a:pt x="1804" y="1562"/>
                      <a:pt x="463" y="210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60"/>
              <p:cNvSpPr/>
              <p:nvPr/>
            </p:nvSpPr>
            <p:spPr>
              <a:xfrm rot="8663630">
                <a:off x="6658977" y="3456229"/>
                <a:ext cx="155560" cy="139318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321" extrusionOk="0">
                    <a:moveTo>
                      <a:pt x="23" y="0"/>
                    </a:moveTo>
                    <a:cubicBezTo>
                      <a:pt x="12" y="11"/>
                      <a:pt x="12" y="22"/>
                      <a:pt x="1" y="22"/>
                    </a:cubicBezTo>
                    <a:cubicBezTo>
                      <a:pt x="23" y="44"/>
                      <a:pt x="34" y="66"/>
                      <a:pt x="56" y="88"/>
                    </a:cubicBezTo>
                    <a:cubicBezTo>
                      <a:pt x="309" y="374"/>
                      <a:pt x="561" y="660"/>
                      <a:pt x="803" y="946"/>
                    </a:cubicBezTo>
                    <a:cubicBezTo>
                      <a:pt x="902" y="1067"/>
                      <a:pt x="1012" y="1166"/>
                      <a:pt x="1166" y="1210"/>
                    </a:cubicBezTo>
                    <a:cubicBezTo>
                      <a:pt x="1243" y="1221"/>
                      <a:pt x="1309" y="1265"/>
                      <a:pt x="1386" y="1298"/>
                    </a:cubicBezTo>
                    <a:cubicBezTo>
                      <a:pt x="1408" y="1309"/>
                      <a:pt x="1441" y="1309"/>
                      <a:pt x="1463" y="1320"/>
                    </a:cubicBezTo>
                    <a:cubicBezTo>
                      <a:pt x="1463" y="1298"/>
                      <a:pt x="1474" y="1287"/>
                      <a:pt x="1463" y="1287"/>
                    </a:cubicBezTo>
                    <a:cubicBezTo>
                      <a:pt x="1441" y="1254"/>
                      <a:pt x="1430" y="1221"/>
                      <a:pt x="1397" y="1199"/>
                    </a:cubicBezTo>
                    <a:cubicBezTo>
                      <a:pt x="1133" y="946"/>
                      <a:pt x="858" y="693"/>
                      <a:pt x="572" y="440"/>
                    </a:cubicBezTo>
                    <a:cubicBezTo>
                      <a:pt x="408" y="297"/>
                      <a:pt x="221" y="154"/>
                      <a:pt x="45" y="11"/>
                    </a:cubicBezTo>
                    <a:cubicBezTo>
                      <a:pt x="34" y="11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60"/>
              <p:cNvSpPr/>
              <p:nvPr/>
            </p:nvSpPr>
            <p:spPr>
              <a:xfrm rot="8663630">
                <a:off x="7079756" y="3189147"/>
                <a:ext cx="596294" cy="221053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2096" extrusionOk="0">
                    <a:moveTo>
                      <a:pt x="3904" y="0"/>
                    </a:moveTo>
                    <a:cubicBezTo>
                      <a:pt x="3626" y="0"/>
                      <a:pt x="3349" y="36"/>
                      <a:pt x="3080" y="72"/>
                    </a:cubicBezTo>
                    <a:cubicBezTo>
                      <a:pt x="2255" y="193"/>
                      <a:pt x="1452" y="402"/>
                      <a:pt x="683" y="732"/>
                    </a:cubicBezTo>
                    <a:cubicBezTo>
                      <a:pt x="474" y="820"/>
                      <a:pt x="265" y="930"/>
                      <a:pt x="78" y="1073"/>
                    </a:cubicBezTo>
                    <a:cubicBezTo>
                      <a:pt x="45" y="1095"/>
                      <a:pt x="1" y="1106"/>
                      <a:pt x="1" y="1161"/>
                    </a:cubicBezTo>
                    <a:cubicBezTo>
                      <a:pt x="309" y="1601"/>
                      <a:pt x="650" y="1974"/>
                      <a:pt x="826" y="2095"/>
                    </a:cubicBezTo>
                    <a:cubicBezTo>
                      <a:pt x="947" y="2040"/>
                      <a:pt x="1056" y="1985"/>
                      <a:pt x="1177" y="1930"/>
                    </a:cubicBezTo>
                    <a:cubicBezTo>
                      <a:pt x="2002" y="1535"/>
                      <a:pt x="2871" y="1260"/>
                      <a:pt x="3751" y="1040"/>
                    </a:cubicBezTo>
                    <a:cubicBezTo>
                      <a:pt x="4290" y="897"/>
                      <a:pt x="4851" y="831"/>
                      <a:pt x="5411" y="809"/>
                    </a:cubicBezTo>
                    <a:cubicBezTo>
                      <a:pt x="5437" y="809"/>
                      <a:pt x="5461" y="810"/>
                      <a:pt x="5486" y="810"/>
                    </a:cubicBezTo>
                    <a:cubicBezTo>
                      <a:pt x="5536" y="810"/>
                      <a:pt x="5587" y="805"/>
                      <a:pt x="5653" y="776"/>
                    </a:cubicBezTo>
                    <a:cubicBezTo>
                      <a:pt x="5400" y="523"/>
                      <a:pt x="5136" y="314"/>
                      <a:pt x="4883" y="94"/>
                    </a:cubicBezTo>
                    <a:cubicBezTo>
                      <a:pt x="4620" y="61"/>
                      <a:pt x="4356" y="28"/>
                      <a:pt x="4092" y="6"/>
                    </a:cubicBezTo>
                    <a:cubicBezTo>
                      <a:pt x="4029" y="2"/>
                      <a:pt x="3967" y="0"/>
                      <a:pt x="39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60"/>
              <p:cNvSpPr/>
              <p:nvPr/>
            </p:nvSpPr>
            <p:spPr>
              <a:xfrm rot="8663630">
                <a:off x="5914248" y="1943617"/>
                <a:ext cx="1046310" cy="1069512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10141" extrusionOk="0">
                    <a:moveTo>
                      <a:pt x="8048" y="1"/>
                    </a:moveTo>
                    <a:cubicBezTo>
                      <a:pt x="7724" y="1"/>
                      <a:pt x="7403" y="60"/>
                      <a:pt x="7083" y="148"/>
                    </a:cubicBezTo>
                    <a:cubicBezTo>
                      <a:pt x="7050" y="159"/>
                      <a:pt x="7017" y="170"/>
                      <a:pt x="6973" y="192"/>
                    </a:cubicBezTo>
                    <a:cubicBezTo>
                      <a:pt x="7028" y="247"/>
                      <a:pt x="7061" y="291"/>
                      <a:pt x="7105" y="324"/>
                    </a:cubicBezTo>
                    <a:cubicBezTo>
                      <a:pt x="7226" y="445"/>
                      <a:pt x="7325" y="588"/>
                      <a:pt x="7402" y="753"/>
                    </a:cubicBezTo>
                    <a:cubicBezTo>
                      <a:pt x="7567" y="1138"/>
                      <a:pt x="7644" y="1534"/>
                      <a:pt x="7600" y="1951"/>
                    </a:cubicBezTo>
                    <a:cubicBezTo>
                      <a:pt x="7567" y="2270"/>
                      <a:pt x="7501" y="2578"/>
                      <a:pt x="7413" y="2886"/>
                    </a:cubicBezTo>
                    <a:cubicBezTo>
                      <a:pt x="7314" y="3216"/>
                      <a:pt x="7160" y="3535"/>
                      <a:pt x="7017" y="3843"/>
                    </a:cubicBezTo>
                    <a:cubicBezTo>
                      <a:pt x="6819" y="4283"/>
                      <a:pt x="6588" y="4701"/>
                      <a:pt x="6313" y="5108"/>
                    </a:cubicBezTo>
                    <a:cubicBezTo>
                      <a:pt x="5994" y="5559"/>
                      <a:pt x="5609" y="5943"/>
                      <a:pt x="5136" y="6240"/>
                    </a:cubicBezTo>
                    <a:cubicBezTo>
                      <a:pt x="4630" y="6570"/>
                      <a:pt x="4114" y="6889"/>
                      <a:pt x="3586" y="7175"/>
                    </a:cubicBezTo>
                    <a:cubicBezTo>
                      <a:pt x="3278" y="7329"/>
                      <a:pt x="2970" y="7450"/>
                      <a:pt x="2640" y="7549"/>
                    </a:cubicBezTo>
                    <a:cubicBezTo>
                      <a:pt x="2320" y="7635"/>
                      <a:pt x="2000" y="7695"/>
                      <a:pt x="1669" y="7695"/>
                    </a:cubicBezTo>
                    <a:cubicBezTo>
                      <a:pt x="1580" y="7695"/>
                      <a:pt x="1489" y="7690"/>
                      <a:pt x="1397" y="7681"/>
                    </a:cubicBezTo>
                    <a:cubicBezTo>
                      <a:pt x="1254" y="7670"/>
                      <a:pt x="1111" y="7648"/>
                      <a:pt x="979" y="7604"/>
                    </a:cubicBezTo>
                    <a:cubicBezTo>
                      <a:pt x="616" y="7483"/>
                      <a:pt x="364" y="7230"/>
                      <a:pt x="265" y="6856"/>
                    </a:cubicBezTo>
                    <a:cubicBezTo>
                      <a:pt x="265" y="6812"/>
                      <a:pt x="254" y="6768"/>
                      <a:pt x="232" y="6702"/>
                    </a:cubicBezTo>
                    <a:cubicBezTo>
                      <a:pt x="210" y="6768"/>
                      <a:pt x="188" y="6801"/>
                      <a:pt x="177" y="6845"/>
                    </a:cubicBezTo>
                    <a:cubicBezTo>
                      <a:pt x="56" y="7417"/>
                      <a:pt x="1" y="8000"/>
                      <a:pt x="45" y="8583"/>
                    </a:cubicBezTo>
                    <a:cubicBezTo>
                      <a:pt x="67" y="9023"/>
                      <a:pt x="254" y="9386"/>
                      <a:pt x="550" y="9693"/>
                    </a:cubicBezTo>
                    <a:cubicBezTo>
                      <a:pt x="737" y="9891"/>
                      <a:pt x="957" y="10012"/>
                      <a:pt x="1221" y="10067"/>
                    </a:cubicBezTo>
                    <a:cubicBezTo>
                      <a:pt x="1463" y="10116"/>
                      <a:pt x="1705" y="10141"/>
                      <a:pt x="1947" y="10141"/>
                    </a:cubicBezTo>
                    <a:cubicBezTo>
                      <a:pt x="2145" y="10141"/>
                      <a:pt x="2343" y="10124"/>
                      <a:pt x="2541" y="10089"/>
                    </a:cubicBezTo>
                    <a:cubicBezTo>
                      <a:pt x="3058" y="10001"/>
                      <a:pt x="3553" y="9847"/>
                      <a:pt x="4026" y="9605"/>
                    </a:cubicBezTo>
                    <a:cubicBezTo>
                      <a:pt x="4883" y="9166"/>
                      <a:pt x="5664" y="8616"/>
                      <a:pt x="6357" y="7978"/>
                    </a:cubicBezTo>
                    <a:cubicBezTo>
                      <a:pt x="6720" y="7637"/>
                      <a:pt x="7061" y="7285"/>
                      <a:pt x="7402" y="6933"/>
                    </a:cubicBezTo>
                    <a:cubicBezTo>
                      <a:pt x="7809" y="6504"/>
                      <a:pt x="8182" y="6042"/>
                      <a:pt x="8501" y="5537"/>
                    </a:cubicBezTo>
                    <a:cubicBezTo>
                      <a:pt x="8886" y="4932"/>
                      <a:pt x="9227" y="4283"/>
                      <a:pt x="9502" y="3612"/>
                    </a:cubicBezTo>
                    <a:cubicBezTo>
                      <a:pt x="9645" y="3260"/>
                      <a:pt x="9788" y="2908"/>
                      <a:pt x="9843" y="2534"/>
                    </a:cubicBezTo>
                    <a:cubicBezTo>
                      <a:pt x="9876" y="2336"/>
                      <a:pt x="9920" y="2127"/>
                      <a:pt x="9898" y="1918"/>
                    </a:cubicBezTo>
                    <a:cubicBezTo>
                      <a:pt x="9832" y="1369"/>
                      <a:pt x="9634" y="885"/>
                      <a:pt x="9271" y="467"/>
                    </a:cubicBezTo>
                    <a:cubicBezTo>
                      <a:pt x="9040" y="203"/>
                      <a:pt x="8754" y="60"/>
                      <a:pt x="8413" y="27"/>
                    </a:cubicBezTo>
                    <a:cubicBezTo>
                      <a:pt x="8291" y="9"/>
                      <a:pt x="8169" y="1"/>
                      <a:pt x="8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60"/>
              <p:cNvSpPr/>
              <p:nvPr/>
            </p:nvSpPr>
            <p:spPr>
              <a:xfrm rot="8663630">
                <a:off x="5951126" y="1979238"/>
                <a:ext cx="972063" cy="99758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459" extrusionOk="0">
                    <a:moveTo>
                      <a:pt x="7721" y="1"/>
                    </a:moveTo>
                    <a:cubicBezTo>
                      <a:pt x="7567" y="1"/>
                      <a:pt x="7402" y="12"/>
                      <a:pt x="7237" y="45"/>
                    </a:cubicBezTo>
                    <a:cubicBezTo>
                      <a:pt x="7281" y="122"/>
                      <a:pt x="7325" y="199"/>
                      <a:pt x="7358" y="276"/>
                    </a:cubicBezTo>
                    <a:cubicBezTo>
                      <a:pt x="7556" y="738"/>
                      <a:pt x="7633" y="1200"/>
                      <a:pt x="7589" y="1650"/>
                    </a:cubicBezTo>
                    <a:cubicBezTo>
                      <a:pt x="7556" y="1947"/>
                      <a:pt x="7490" y="2277"/>
                      <a:pt x="7391" y="2629"/>
                    </a:cubicBezTo>
                    <a:cubicBezTo>
                      <a:pt x="7292" y="2959"/>
                      <a:pt x="7149" y="3267"/>
                      <a:pt x="7017" y="3553"/>
                    </a:cubicBezTo>
                    <a:lnTo>
                      <a:pt x="6973" y="3641"/>
                    </a:lnTo>
                    <a:cubicBezTo>
                      <a:pt x="6753" y="4136"/>
                      <a:pt x="6511" y="4565"/>
                      <a:pt x="6236" y="4950"/>
                    </a:cubicBezTo>
                    <a:cubicBezTo>
                      <a:pt x="5895" y="5455"/>
                      <a:pt x="5466" y="5873"/>
                      <a:pt x="4971" y="6192"/>
                    </a:cubicBezTo>
                    <a:cubicBezTo>
                      <a:pt x="4377" y="6577"/>
                      <a:pt x="3872" y="6874"/>
                      <a:pt x="3388" y="7127"/>
                    </a:cubicBezTo>
                    <a:cubicBezTo>
                      <a:pt x="3069" y="7292"/>
                      <a:pt x="2728" y="7435"/>
                      <a:pt x="2376" y="7534"/>
                    </a:cubicBezTo>
                    <a:cubicBezTo>
                      <a:pt x="1969" y="7644"/>
                      <a:pt x="1628" y="7699"/>
                      <a:pt x="1298" y="7699"/>
                    </a:cubicBezTo>
                    <a:cubicBezTo>
                      <a:pt x="1199" y="7699"/>
                      <a:pt x="1100" y="7688"/>
                      <a:pt x="1012" y="7677"/>
                    </a:cubicBezTo>
                    <a:cubicBezTo>
                      <a:pt x="814" y="7655"/>
                      <a:pt x="660" y="7633"/>
                      <a:pt x="517" y="7578"/>
                    </a:cubicBezTo>
                    <a:cubicBezTo>
                      <a:pt x="330" y="7523"/>
                      <a:pt x="176" y="7435"/>
                      <a:pt x="34" y="7325"/>
                    </a:cubicBezTo>
                    <a:cubicBezTo>
                      <a:pt x="12" y="7622"/>
                      <a:pt x="1" y="7930"/>
                      <a:pt x="23" y="8216"/>
                    </a:cubicBezTo>
                    <a:cubicBezTo>
                      <a:pt x="45" y="8557"/>
                      <a:pt x="187" y="8854"/>
                      <a:pt x="440" y="9117"/>
                    </a:cubicBezTo>
                    <a:cubicBezTo>
                      <a:pt x="583" y="9260"/>
                      <a:pt x="748" y="9348"/>
                      <a:pt x="935" y="9392"/>
                    </a:cubicBezTo>
                    <a:cubicBezTo>
                      <a:pt x="1144" y="9436"/>
                      <a:pt x="1353" y="9458"/>
                      <a:pt x="1573" y="9458"/>
                    </a:cubicBezTo>
                    <a:cubicBezTo>
                      <a:pt x="1760" y="9458"/>
                      <a:pt x="1947" y="9436"/>
                      <a:pt x="2134" y="9414"/>
                    </a:cubicBezTo>
                    <a:cubicBezTo>
                      <a:pt x="2618" y="9326"/>
                      <a:pt x="3091" y="9172"/>
                      <a:pt x="3520" y="8953"/>
                    </a:cubicBezTo>
                    <a:cubicBezTo>
                      <a:pt x="4333" y="8546"/>
                      <a:pt x="5092" y="8007"/>
                      <a:pt x="5774" y="7380"/>
                    </a:cubicBezTo>
                    <a:cubicBezTo>
                      <a:pt x="6104" y="7083"/>
                      <a:pt x="6423" y="6742"/>
                      <a:pt x="6731" y="6423"/>
                    </a:cubicBezTo>
                    <a:lnTo>
                      <a:pt x="6797" y="6346"/>
                    </a:lnTo>
                    <a:cubicBezTo>
                      <a:pt x="7215" y="5917"/>
                      <a:pt x="7567" y="5477"/>
                      <a:pt x="7863" y="5016"/>
                    </a:cubicBezTo>
                    <a:cubicBezTo>
                      <a:pt x="8237" y="4411"/>
                      <a:pt x="8578" y="3784"/>
                      <a:pt x="8842" y="3135"/>
                    </a:cubicBezTo>
                    <a:cubicBezTo>
                      <a:pt x="8974" y="2805"/>
                      <a:pt x="9106" y="2475"/>
                      <a:pt x="9150" y="2145"/>
                    </a:cubicBezTo>
                    <a:lnTo>
                      <a:pt x="9172" y="2035"/>
                    </a:lnTo>
                    <a:cubicBezTo>
                      <a:pt x="9194" y="1881"/>
                      <a:pt x="9216" y="1738"/>
                      <a:pt x="9205" y="1606"/>
                    </a:cubicBezTo>
                    <a:cubicBezTo>
                      <a:pt x="9150" y="1123"/>
                      <a:pt x="8974" y="705"/>
                      <a:pt x="8666" y="353"/>
                    </a:cubicBezTo>
                    <a:cubicBezTo>
                      <a:pt x="8501" y="155"/>
                      <a:pt x="8292" y="56"/>
                      <a:pt x="8017" y="12"/>
                    </a:cubicBezTo>
                    <a:cubicBezTo>
                      <a:pt x="7918" y="1"/>
                      <a:pt x="7819" y="1"/>
                      <a:pt x="7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60"/>
              <p:cNvSpPr/>
              <p:nvPr/>
            </p:nvSpPr>
            <p:spPr>
              <a:xfrm rot="8663630">
                <a:off x="6218184" y="2129191"/>
                <a:ext cx="755123" cy="767990"/>
              </a:xfrm>
              <a:custGeom>
                <a:avLst/>
                <a:gdLst/>
                <a:ahLst/>
                <a:cxnLst/>
                <a:rect l="l" t="t" r="r" b="b"/>
                <a:pathLst>
                  <a:path w="7160" h="7282" extrusionOk="0">
                    <a:moveTo>
                      <a:pt x="6372" y="1"/>
                    </a:moveTo>
                    <a:cubicBezTo>
                      <a:pt x="6335" y="1"/>
                      <a:pt x="6297" y="6"/>
                      <a:pt x="6258" y="15"/>
                    </a:cubicBezTo>
                    <a:cubicBezTo>
                      <a:pt x="6214" y="37"/>
                      <a:pt x="6159" y="48"/>
                      <a:pt x="6115" y="70"/>
                    </a:cubicBezTo>
                    <a:cubicBezTo>
                      <a:pt x="5741" y="213"/>
                      <a:pt x="5378" y="400"/>
                      <a:pt x="5026" y="587"/>
                    </a:cubicBezTo>
                    <a:cubicBezTo>
                      <a:pt x="5004" y="598"/>
                      <a:pt x="4971" y="609"/>
                      <a:pt x="4982" y="664"/>
                    </a:cubicBezTo>
                    <a:cubicBezTo>
                      <a:pt x="5026" y="719"/>
                      <a:pt x="5092" y="774"/>
                      <a:pt x="5147" y="840"/>
                    </a:cubicBezTo>
                    <a:cubicBezTo>
                      <a:pt x="5444" y="1203"/>
                      <a:pt x="5620" y="1609"/>
                      <a:pt x="5565" y="2093"/>
                    </a:cubicBezTo>
                    <a:cubicBezTo>
                      <a:pt x="5521" y="2434"/>
                      <a:pt x="5444" y="2764"/>
                      <a:pt x="5312" y="3072"/>
                    </a:cubicBezTo>
                    <a:cubicBezTo>
                      <a:pt x="5158" y="3413"/>
                      <a:pt x="4982" y="3743"/>
                      <a:pt x="4784" y="4062"/>
                    </a:cubicBezTo>
                    <a:cubicBezTo>
                      <a:pt x="4399" y="4667"/>
                      <a:pt x="3883" y="5107"/>
                      <a:pt x="3245" y="5425"/>
                    </a:cubicBezTo>
                    <a:cubicBezTo>
                      <a:pt x="2893" y="5601"/>
                      <a:pt x="2519" y="5722"/>
                      <a:pt x="2112" y="5722"/>
                    </a:cubicBezTo>
                    <a:cubicBezTo>
                      <a:pt x="1848" y="5722"/>
                      <a:pt x="1584" y="5711"/>
                      <a:pt x="1331" y="5667"/>
                    </a:cubicBezTo>
                    <a:cubicBezTo>
                      <a:pt x="1122" y="5634"/>
                      <a:pt x="924" y="5557"/>
                      <a:pt x="748" y="5447"/>
                    </a:cubicBezTo>
                    <a:cubicBezTo>
                      <a:pt x="605" y="5370"/>
                      <a:pt x="506" y="5250"/>
                      <a:pt x="396" y="5085"/>
                    </a:cubicBezTo>
                    <a:cubicBezTo>
                      <a:pt x="308" y="5261"/>
                      <a:pt x="242" y="5403"/>
                      <a:pt x="176" y="5546"/>
                    </a:cubicBezTo>
                    <a:cubicBezTo>
                      <a:pt x="45" y="5832"/>
                      <a:pt x="1" y="6129"/>
                      <a:pt x="34" y="6437"/>
                    </a:cubicBezTo>
                    <a:cubicBezTo>
                      <a:pt x="56" y="6668"/>
                      <a:pt x="154" y="6855"/>
                      <a:pt x="341" y="7009"/>
                    </a:cubicBezTo>
                    <a:cubicBezTo>
                      <a:pt x="462" y="7119"/>
                      <a:pt x="616" y="7185"/>
                      <a:pt x="781" y="7229"/>
                    </a:cubicBezTo>
                    <a:cubicBezTo>
                      <a:pt x="939" y="7265"/>
                      <a:pt x="1099" y="7282"/>
                      <a:pt x="1262" y="7282"/>
                    </a:cubicBezTo>
                    <a:cubicBezTo>
                      <a:pt x="1394" y="7282"/>
                      <a:pt x="1528" y="7271"/>
                      <a:pt x="1661" y="7251"/>
                    </a:cubicBezTo>
                    <a:cubicBezTo>
                      <a:pt x="2167" y="7174"/>
                      <a:pt x="2640" y="7042"/>
                      <a:pt x="3102" y="6800"/>
                    </a:cubicBezTo>
                    <a:cubicBezTo>
                      <a:pt x="3663" y="6514"/>
                      <a:pt x="4201" y="6184"/>
                      <a:pt x="4740" y="5832"/>
                    </a:cubicBezTo>
                    <a:cubicBezTo>
                      <a:pt x="5180" y="5546"/>
                      <a:pt x="5554" y="5173"/>
                      <a:pt x="5851" y="4733"/>
                    </a:cubicBezTo>
                    <a:cubicBezTo>
                      <a:pt x="6170" y="4282"/>
                      <a:pt x="6412" y="3798"/>
                      <a:pt x="6643" y="3303"/>
                    </a:cubicBezTo>
                    <a:cubicBezTo>
                      <a:pt x="6852" y="2874"/>
                      <a:pt x="6984" y="2412"/>
                      <a:pt x="7083" y="1950"/>
                    </a:cubicBezTo>
                    <a:cubicBezTo>
                      <a:pt x="7160" y="1522"/>
                      <a:pt x="7138" y="1104"/>
                      <a:pt x="6995" y="686"/>
                    </a:cubicBezTo>
                    <a:cubicBezTo>
                      <a:pt x="6929" y="466"/>
                      <a:pt x="6808" y="268"/>
                      <a:pt x="6632" y="114"/>
                    </a:cubicBezTo>
                    <a:cubicBezTo>
                      <a:pt x="6552" y="34"/>
                      <a:pt x="6467" y="1"/>
                      <a:pt x="6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60"/>
              <p:cNvSpPr/>
              <p:nvPr/>
            </p:nvSpPr>
            <p:spPr>
              <a:xfrm rot="8663630">
                <a:off x="6253963" y="2164897"/>
                <a:ext cx="683197" cy="69606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600" extrusionOk="0">
                    <a:moveTo>
                      <a:pt x="6016" y="1"/>
                    </a:moveTo>
                    <a:cubicBezTo>
                      <a:pt x="5983" y="12"/>
                      <a:pt x="5961" y="23"/>
                      <a:pt x="5939" y="23"/>
                    </a:cubicBezTo>
                    <a:lnTo>
                      <a:pt x="5895" y="45"/>
                    </a:lnTo>
                    <a:cubicBezTo>
                      <a:pt x="5642" y="144"/>
                      <a:pt x="5389" y="265"/>
                      <a:pt x="5147" y="386"/>
                    </a:cubicBezTo>
                    <a:cubicBezTo>
                      <a:pt x="5477" y="826"/>
                      <a:pt x="5620" y="1298"/>
                      <a:pt x="5565" y="1793"/>
                    </a:cubicBezTo>
                    <a:cubicBezTo>
                      <a:pt x="5510" y="2189"/>
                      <a:pt x="5422" y="2541"/>
                      <a:pt x="5279" y="2871"/>
                    </a:cubicBezTo>
                    <a:cubicBezTo>
                      <a:pt x="5114" y="3223"/>
                      <a:pt x="4938" y="3575"/>
                      <a:pt x="4729" y="3905"/>
                    </a:cubicBezTo>
                    <a:cubicBezTo>
                      <a:pt x="4322" y="4532"/>
                      <a:pt x="3761" y="5026"/>
                      <a:pt x="3058" y="5389"/>
                    </a:cubicBezTo>
                    <a:cubicBezTo>
                      <a:pt x="2607" y="5609"/>
                      <a:pt x="2200" y="5719"/>
                      <a:pt x="1782" y="5719"/>
                    </a:cubicBezTo>
                    <a:lnTo>
                      <a:pt x="1760" y="5719"/>
                    </a:lnTo>
                    <a:cubicBezTo>
                      <a:pt x="1496" y="5719"/>
                      <a:pt x="1210" y="5708"/>
                      <a:pt x="924" y="5653"/>
                    </a:cubicBezTo>
                    <a:cubicBezTo>
                      <a:pt x="671" y="5609"/>
                      <a:pt x="440" y="5521"/>
                      <a:pt x="231" y="5400"/>
                    </a:cubicBezTo>
                    <a:cubicBezTo>
                      <a:pt x="198" y="5378"/>
                      <a:pt x="165" y="5356"/>
                      <a:pt x="143" y="5345"/>
                    </a:cubicBezTo>
                    <a:lnTo>
                      <a:pt x="132" y="5356"/>
                    </a:lnTo>
                    <a:cubicBezTo>
                      <a:pt x="33" y="5565"/>
                      <a:pt x="0" y="5796"/>
                      <a:pt x="22" y="6060"/>
                    </a:cubicBezTo>
                    <a:cubicBezTo>
                      <a:pt x="44" y="6203"/>
                      <a:pt x="99" y="6313"/>
                      <a:pt x="209" y="6401"/>
                    </a:cubicBezTo>
                    <a:cubicBezTo>
                      <a:pt x="297" y="6478"/>
                      <a:pt x="396" y="6522"/>
                      <a:pt x="517" y="6555"/>
                    </a:cubicBezTo>
                    <a:cubicBezTo>
                      <a:pt x="649" y="6588"/>
                      <a:pt x="803" y="6599"/>
                      <a:pt x="946" y="6599"/>
                    </a:cubicBezTo>
                    <a:cubicBezTo>
                      <a:pt x="1056" y="6599"/>
                      <a:pt x="1155" y="6588"/>
                      <a:pt x="1265" y="6577"/>
                    </a:cubicBezTo>
                    <a:cubicBezTo>
                      <a:pt x="1771" y="6500"/>
                      <a:pt x="2200" y="6368"/>
                      <a:pt x="2596" y="6159"/>
                    </a:cubicBezTo>
                    <a:cubicBezTo>
                      <a:pt x="3091" y="5906"/>
                      <a:pt x="3607" y="5598"/>
                      <a:pt x="4212" y="5213"/>
                    </a:cubicBezTo>
                    <a:cubicBezTo>
                      <a:pt x="4608" y="4950"/>
                      <a:pt x="4938" y="4620"/>
                      <a:pt x="5235" y="4202"/>
                    </a:cubicBezTo>
                    <a:cubicBezTo>
                      <a:pt x="5532" y="3762"/>
                      <a:pt x="5774" y="3278"/>
                      <a:pt x="5994" y="2816"/>
                    </a:cubicBezTo>
                    <a:cubicBezTo>
                      <a:pt x="6181" y="2442"/>
                      <a:pt x="6313" y="2024"/>
                      <a:pt x="6401" y="1540"/>
                    </a:cubicBezTo>
                    <a:cubicBezTo>
                      <a:pt x="6478" y="1167"/>
                      <a:pt x="6456" y="815"/>
                      <a:pt x="6335" y="452"/>
                    </a:cubicBezTo>
                    <a:cubicBezTo>
                      <a:pt x="6280" y="276"/>
                      <a:pt x="6192" y="133"/>
                      <a:pt x="6060" y="12"/>
                    </a:cubicBezTo>
                    <a:cubicBezTo>
                      <a:pt x="6049" y="1"/>
                      <a:pt x="6038" y="1"/>
                      <a:pt x="60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60"/>
              <p:cNvSpPr/>
              <p:nvPr/>
            </p:nvSpPr>
            <p:spPr>
              <a:xfrm rot="8663630">
                <a:off x="6414012" y="2259877"/>
                <a:ext cx="525528" cy="513927"/>
              </a:xfrm>
              <a:custGeom>
                <a:avLst/>
                <a:gdLst/>
                <a:ahLst/>
                <a:cxnLst/>
                <a:rect l="l" t="t" r="r" b="b"/>
                <a:pathLst>
                  <a:path w="4983" h="4873" extrusionOk="0">
                    <a:moveTo>
                      <a:pt x="2000" y="2275"/>
                    </a:moveTo>
                    <a:cubicBezTo>
                      <a:pt x="2176" y="2275"/>
                      <a:pt x="2343" y="2397"/>
                      <a:pt x="2343" y="2640"/>
                    </a:cubicBezTo>
                    <a:cubicBezTo>
                      <a:pt x="2343" y="2772"/>
                      <a:pt x="2321" y="2904"/>
                      <a:pt x="2299" y="3036"/>
                    </a:cubicBezTo>
                    <a:cubicBezTo>
                      <a:pt x="2255" y="3333"/>
                      <a:pt x="2200" y="3641"/>
                      <a:pt x="2134" y="3949"/>
                    </a:cubicBezTo>
                    <a:cubicBezTo>
                      <a:pt x="2123" y="4048"/>
                      <a:pt x="2090" y="4158"/>
                      <a:pt x="2035" y="4257"/>
                    </a:cubicBezTo>
                    <a:cubicBezTo>
                      <a:pt x="1925" y="4477"/>
                      <a:pt x="1749" y="4598"/>
                      <a:pt x="1485" y="4598"/>
                    </a:cubicBezTo>
                    <a:cubicBezTo>
                      <a:pt x="1232" y="4576"/>
                      <a:pt x="1012" y="4488"/>
                      <a:pt x="825" y="4312"/>
                    </a:cubicBezTo>
                    <a:cubicBezTo>
                      <a:pt x="682" y="4158"/>
                      <a:pt x="649" y="3982"/>
                      <a:pt x="693" y="3784"/>
                    </a:cubicBezTo>
                    <a:cubicBezTo>
                      <a:pt x="704" y="3707"/>
                      <a:pt x="737" y="3641"/>
                      <a:pt x="770" y="3564"/>
                    </a:cubicBezTo>
                    <a:cubicBezTo>
                      <a:pt x="803" y="3498"/>
                      <a:pt x="836" y="3421"/>
                      <a:pt x="891" y="3366"/>
                    </a:cubicBezTo>
                    <a:cubicBezTo>
                      <a:pt x="1133" y="3058"/>
                      <a:pt x="1364" y="2761"/>
                      <a:pt x="1617" y="2475"/>
                    </a:cubicBezTo>
                    <a:cubicBezTo>
                      <a:pt x="1672" y="2409"/>
                      <a:pt x="1760" y="2354"/>
                      <a:pt x="1837" y="2310"/>
                    </a:cubicBezTo>
                    <a:cubicBezTo>
                      <a:pt x="1889" y="2287"/>
                      <a:pt x="1945" y="2275"/>
                      <a:pt x="2000" y="2275"/>
                    </a:cubicBezTo>
                    <a:close/>
                    <a:moveTo>
                      <a:pt x="4319" y="0"/>
                    </a:moveTo>
                    <a:cubicBezTo>
                      <a:pt x="4287" y="0"/>
                      <a:pt x="4252" y="20"/>
                      <a:pt x="4190" y="56"/>
                    </a:cubicBezTo>
                    <a:cubicBezTo>
                      <a:pt x="3739" y="320"/>
                      <a:pt x="3300" y="617"/>
                      <a:pt x="2915" y="968"/>
                    </a:cubicBezTo>
                    <a:cubicBezTo>
                      <a:pt x="2585" y="1276"/>
                      <a:pt x="2266" y="1606"/>
                      <a:pt x="1903" y="1881"/>
                    </a:cubicBezTo>
                    <a:cubicBezTo>
                      <a:pt x="1848" y="1925"/>
                      <a:pt x="1815" y="1991"/>
                      <a:pt x="1760" y="2035"/>
                    </a:cubicBezTo>
                    <a:cubicBezTo>
                      <a:pt x="1694" y="2090"/>
                      <a:pt x="1628" y="2145"/>
                      <a:pt x="1562" y="2200"/>
                    </a:cubicBezTo>
                    <a:cubicBezTo>
                      <a:pt x="1364" y="2420"/>
                      <a:pt x="1155" y="2640"/>
                      <a:pt x="946" y="2871"/>
                    </a:cubicBezTo>
                    <a:cubicBezTo>
                      <a:pt x="649" y="3201"/>
                      <a:pt x="374" y="3553"/>
                      <a:pt x="143" y="3938"/>
                    </a:cubicBezTo>
                    <a:cubicBezTo>
                      <a:pt x="110" y="3993"/>
                      <a:pt x="88" y="4037"/>
                      <a:pt x="55" y="4092"/>
                    </a:cubicBezTo>
                    <a:cubicBezTo>
                      <a:pt x="0" y="4191"/>
                      <a:pt x="11" y="4279"/>
                      <a:pt x="77" y="4367"/>
                    </a:cubicBezTo>
                    <a:cubicBezTo>
                      <a:pt x="154" y="4477"/>
                      <a:pt x="253" y="4565"/>
                      <a:pt x="363" y="4630"/>
                    </a:cubicBezTo>
                    <a:cubicBezTo>
                      <a:pt x="528" y="4718"/>
                      <a:pt x="704" y="4784"/>
                      <a:pt x="891" y="4806"/>
                    </a:cubicBezTo>
                    <a:cubicBezTo>
                      <a:pt x="1089" y="4839"/>
                      <a:pt x="1298" y="4850"/>
                      <a:pt x="1496" y="4872"/>
                    </a:cubicBezTo>
                    <a:cubicBezTo>
                      <a:pt x="1793" y="4872"/>
                      <a:pt x="2090" y="4839"/>
                      <a:pt x="2365" y="4729"/>
                    </a:cubicBezTo>
                    <a:cubicBezTo>
                      <a:pt x="3091" y="4444"/>
                      <a:pt x="3695" y="3993"/>
                      <a:pt x="4135" y="3333"/>
                    </a:cubicBezTo>
                    <a:cubicBezTo>
                      <a:pt x="4322" y="3069"/>
                      <a:pt x="4476" y="2783"/>
                      <a:pt x="4619" y="2486"/>
                    </a:cubicBezTo>
                    <a:cubicBezTo>
                      <a:pt x="4784" y="2145"/>
                      <a:pt x="4894" y="1782"/>
                      <a:pt x="4949" y="1397"/>
                    </a:cubicBezTo>
                    <a:cubicBezTo>
                      <a:pt x="4982" y="1199"/>
                      <a:pt x="4960" y="990"/>
                      <a:pt x="4894" y="804"/>
                    </a:cubicBezTo>
                    <a:cubicBezTo>
                      <a:pt x="4806" y="518"/>
                      <a:pt x="4652" y="276"/>
                      <a:pt x="4443" y="78"/>
                    </a:cubicBezTo>
                    <a:cubicBezTo>
                      <a:pt x="4385" y="25"/>
                      <a:pt x="4354" y="0"/>
                      <a:pt x="4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60"/>
              <p:cNvSpPr/>
              <p:nvPr/>
            </p:nvSpPr>
            <p:spPr>
              <a:xfrm rot="8663630">
                <a:off x="6625358" y="2261172"/>
                <a:ext cx="150814" cy="217678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2064" extrusionOk="0">
                    <a:moveTo>
                      <a:pt x="1231" y="1"/>
                    </a:moveTo>
                    <a:cubicBezTo>
                      <a:pt x="1197" y="1"/>
                      <a:pt x="1161" y="9"/>
                      <a:pt x="1122" y="27"/>
                    </a:cubicBezTo>
                    <a:cubicBezTo>
                      <a:pt x="1056" y="60"/>
                      <a:pt x="990" y="104"/>
                      <a:pt x="946" y="148"/>
                    </a:cubicBezTo>
                    <a:cubicBezTo>
                      <a:pt x="671" y="434"/>
                      <a:pt x="418" y="742"/>
                      <a:pt x="198" y="1072"/>
                    </a:cubicBezTo>
                    <a:cubicBezTo>
                      <a:pt x="121" y="1171"/>
                      <a:pt x="77" y="1281"/>
                      <a:pt x="44" y="1402"/>
                    </a:cubicBezTo>
                    <a:cubicBezTo>
                      <a:pt x="0" y="1556"/>
                      <a:pt x="33" y="1699"/>
                      <a:pt x="143" y="1820"/>
                    </a:cubicBezTo>
                    <a:cubicBezTo>
                      <a:pt x="308" y="1963"/>
                      <a:pt x="495" y="2051"/>
                      <a:pt x="704" y="2062"/>
                    </a:cubicBezTo>
                    <a:cubicBezTo>
                      <a:pt x="717" y="2063"/>
                      <a:pt x="729" y="2064"/>
                      <a:pt x="742" y="2064"/>
                    </a:cubicBezTo>
                    <a:cubicBezTo>
                      <a:pt x="826" y="2064"/>
                      <a:pt x="901" y="2032"/>
                      <a:pt x="968" y="1985"/>
                    </a:cubicBezTo>
                    <a:cubicBezTo>
                      <a:pt x="1100" y="1897"/>
                      <a:pt x="1166" y="1765"/>
                      <a:pt x="1210" y="1611"/>
                    </a:cubicBezTo>
                    <a:cubicBezTo>
                      <a:pt x="1309" y="1182"/>
                      <a:pt x="1386" y="742"/>
                      <a:pt x="1430" y="269"/>
                    </a:cubicBezTo>
                    <a:cubicBezTo>
                      <a:pt x="1430" y="269"/>
                      <a:pt x="1430" y="247"/>
                      <a:pt x="1430" y="225"/>
                    </a:cubicBezTo>
                    <a:cubicBezTo>
                      <a:pt x="1421" y="90"/>
                      <a:pt x="1342" y="1"/>
                      <a:pt x="12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60"/>
              <p:cNvSpPr/>
              <p:nvPr/>
            </p:nvSpPr>
            <p:spPr>
              <a:xfrm rot="8663647">
                <a:off x="5887643" y="1461416"/>
                <a:ext cx="2232698" cy="2219936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21049" extrusionOk="0">
                    <a:moveTo>
                      <a:pt x="15512" y="2997"/>
                    </a:moveTo>
                    <a:cubicBezTo>
                      <a:pt x="15579" y="2997"/>
                      <a:pt x="15631" y="3021"/>
                      <a:pt x="15682" y="3080"/>
                    </a:cubicBezTo>
                    <a:cubicBezTo>
                      <a:pt x="16210" y="3684"/>
                      <a:pt x="16760" y="4267"/>
                      <a:pt x="17321" y="4828"/>
                    </a:cubicBezTo>
                    <a:cubicBezTo>
                      <a:pt x="17354" y="4861"/>
                      <a:pt x="17409" y="4894"/>
                      <a:pt x="17409" y="4960"/>
                    </a:cubicBezTo>
                    <a:cubicBezTo>
                      <a:pt x="17365" y="4971"/>
                      <a:pt x="17321" y="4974"/>
                      <a:pt x="17278" y="4974"/>
                    </a:cubicBezTo>
                    <a:cubicBezTo>
                      <a:pt x="17235" y="4974"/>
                      <a:pt x="17194" y="4971"/>
                      <a:pt x="17156" y="4971"/>
                    </a:cubicBezTo>
                    <a:cubicBezTo>
                      <a:pt x="17134" y="4971"/>
                      <a:pt x="17101" y="4949"/>
                      <a:pt x="17079" y="4927"/>
                    </a:cubicBezTo>
                    <a:cubicBezTo>
                      <a:pt x="17046" y="4883"/>
                      <a:pt x="17002" y="4839"/>
                      <a:pt x="16969" y="4795"/>
                    </a:cubicBezTo>
                    <a:cubicBezTo>
                      <a:pt x="16650" y="4421"/>
                      <a:pt x="16320" y="4047"/>
                      <a:pt x="16001" y="3673"/>
                    </a:cubicBezTo>
                    <a:cubicBezTo>
                      <a:pt x="15836" y="3487"/>
                      <a:pt x="15660" y="3311"/>
                      <a:pt x="15495" y="3135"/>
                    </a:cubicBezTo>
                    <a:cubicBezTo>
                      <a:pt x="15462" y="3102"/>
                      <a:pt x="15440" y="3058"/>
                      <a:pt x="15396" y="3014"/>
                    </a:cubicBezTo>
                    <a:cubicBezTo>
                      <a:pt x="15440" y="3003"/>
                      <a:pt x="15478" y="2997"/>
                      <a:pt x="15512" y="2997"/>
                    </a:cubicBezTo>
                    <a:close/>
                    <a:moveTo>
                      <a:pt x="15847" y="3058"/>
                    </a:moveTo>
                    <a:lnTo>
                      <a:pt x="15847" y="3058"/>
                    </a:lnTo>
                    <a:cubicBezTo>
                      <a:pt x="16309" y="3267"/>
                      <a:pt x="17650" y="4619"/>
                      <a:pt x="17859" y="5026"/>
                    </a:cubicBezTo>
                    <a:cubicBezTo>
                      <a:pt x="17749" y="5026"/>
                      <a:pt x="17672" y="5004"/>
                      <a:pt x="17596" y="4927"/>
                    </a:cubicBezTo>
                    <a:cubicBezTo>
                      <a:pt x="17035" y="4344"/>
                      <a:pt x="16463" y="3772"/>
                      <a:pt x="15924" y="3157"/>
                    </a:cubicBezTo>
                    <a:cubicBezTo>
                      <a:pt x="15902" y="3135"/>
                      <a:pt x="15880" y="3102"/>
                      <a:pt x="15847" y="3058"/>
                    </a:cubicBezTo>
                    <a:close/>
                    <a:moveTo>
                      <a:pt x="15066" y="2985"/>
                    </a:moveTo>
                    <a:cubicBezTo>
                      <a:pt x="15090" y="2985"/>
                      <a:pt x="15109" y="2987"/>
                      <a:pt x="15121" y="2992"/>
                    </a:cubicBezTo>
                    <a:cubicBezTo>
                      <a:pt x="15154" y="3003"/>
                      <a:pt x="15198" y="3025"/>
                      <a:pt x="15231" y="3047"/>
                    </a:cubicBezTo>
                    <a:cubicBezTo>
                      <a:pt x="15330" y="3157"/>
                      <a:pt x="15440" y="3267"/>
                      <a:pt x="15550" y="3377"/>
                    </a:cubicBezTo>
                    <a:cubicBezTo>
                      <a:pt x="16012" y="3860"/>
                      <a:pt x="16441" y="4388"/>
                      <a:pt x="16881" y="4905"/>
                    </a:cubicBezTo>
                    <a:cubicBezTo>
                      <a:pt x="16892" y="4916"/>
                      <a:pt x="16903" y="4938"/>
                      <a:pt x="16925" y="4982"/>
                    </a:cubicBezTo>
                    <a:cubicBezTo>
                      <a:pt x="16738" y="5004"/>
                      <a:pt x="16584" y="5037"/>
                      <a:pt x="16408" y="5059"/>
                    </a:cubicBezTo>
                    <a:cubicBezTo>
                      <a:pt x="15825" y="4410"/>
                      <a:pt x="15341" y="3684"/>
                      <a:pt x="14769" y="3036"/>
                    </a:cubicBezTo>
                    <a:cubicBezTo>
                      <a:pt x="14854" y="3010"/>
                      <a:pt x="14986" y="2985"/>
                      <a:pt x="15066" y="2985"/>
                    </a:cubicBezTo>
                    <a:close/>
                    <a:moveTo>
                      <a:pt x="14560" y="3014"/>
                    </a:moveTo>
                    <a:cubicBezTo>
                      <a:pt x="14659" y="3113"/>
                      <a:pt x="14758" y="3212"/>
                      <a:pt x="14846" y="3333"/>
                    </a:cubicBezTo>
                    <a:cubicBezTo>
                      <a:pt x="15044" y="3563"/>
                      <a:pt x="15231" y="3816"/>
                      <a:pt x="15429" y="4058"/>
                    </a:cubicBezTo>
                    <a:cubicBezTo>
                      <a:pt x="15638" y="4322"/>
                      <a:pt x="15847" y="4586"/>
                      <a:pt x="16056" y="4850"/>
                    </a:cubicBezTo>
                    <a:cubicBezTo>
                      <a:pt x="16111" y="4927"/>
                      <a:pt x="16177" y="4993"/>
                      <a:pt x="16243" y="5103"/>
                    </a:cubicBezTo>
                    <a:cubicBezTo>
                      <a:pt x="16045" y="5147"/>
                      <a:pt x="15880" y="5191"/>
                      <a:pt x="15704" y="5235"/>
                    </a:cubicBezTo>
                    <a:cubicBezTo>
                      <a:pt x="15132" y="4531"/>
                      <a:pt x="14571" y="3838"/>
                      <a:pt x="13999" y="3124"/>
                    </a:cubicBezTo>
                    <a:cubicBezTo>
                      <a:pt x="14186" y="3047"/>
                      <a:pt x="14362" y="3036"/>
                      <a:pt x="14560" y="3014"/>
                    </a:cubicBezTo>
                    <a:close/>
                    <a:moveTo>
                      <a:pt x="17202" y="3987"/>
                    </a:moveTo>
                    <a:cubicBezTo>
                      <a:pt x="17206" y="3987"/>
                      <a:pt x="17211" y="3992"/>
                      <a:pt x="17211" y="3992"/>
                    </a:cubicBezTo>
                    <a:cubicBezTo>
                      <a:pt x="17398" y="4135"/>
                      <a:pt x="17585" y="4278"/>
                      <a:pt x="17749" y="4432"/>
                    </a:cubicBezTo>
                    <a:cubicBezTo>
                      <a:pt x="18035" y="4674"/>
                      <a:pt x="18299" y="4927"/>
                      <a:pt x="18574" y="5180"/>
                    </a:cubicBezTo>
                    <a:cubicBezTo>
                      <a:pt x="18607" y="5202"/>
                      <a:pt x="18618" y="5235"/>
                      <a:pt x="18640" y="5268"/>
                    </a:cubicBezTo>
                    <a:cubicBezTo>
                      <a:pt x="18651" y="5268"/>
                      <a:pt x="18640" y="5279"/>
                      <a:pt x="18640" y="5301"/>
                    </a:cubicBezTo>
                    <a:cubicBezTo>
                      <a:pt x="18607" y="5290"/>
                      <a:pt x="18585" y="5290"/>
                      <a:pt x="18563" y="5279"/>
                    </a:cubicBezTo>
                    <a:cubicBezTo>
                      <a:pt x="18486" y="5246"/>
                      <a:pt x="18420" y="5202"/>
                      <a:pt x="18343" y="5191"/>
                    </a:cubicBezTo>
                    <a:cubicBezTo>
                      <a:pt x="18189" y="5147"/>
                      <a:pt x="18079" y="5048"/>
                      <a:pt x="17980" y="4938"/>
                    </a:cubicBezTo>
                    <a:cubicBezTo>
                      <a:pt x="17738" y="4641"/>
                      <a:pt x="17486" y="4355"/>
                      <a:pt x="17233" y="4069"/>
                    </a:cubicBezTo>
                    <a:cubicBezTo>
                      <a:pt x="17211" y="4047"/>
                      <a:pt x="17200" y="4025"/>
                      <a:pt x="17178" y="4003"/>
                    </a:cubicBezTo>
                    <a:cubicBezTo>
                      <a:pt x="17189" y="4003"/>
                      <a:pt x="17189" y="3992"/>
                      <a:pt x="17200" y="3992"/>
                    </a:cubicBezTo>
                    <a:cubicBezTo>
                      <a:pt x="17200" y="3989"/>
                      <a:pt x="17201" y="3987"/>
                      <a:pt x="17202" y="3987"/>
                    </a:cubicBezTo>
                    <a:close/>
                    <a:moveTo>
                      <a:pt x="13801" y="3146"/>
                    </a:moveTo>
                    <a:cubicBezTo>
                      <a:pt x="13999" y="3311"/>
                      <a:pt x="15407" y="5048"/>
                      <a:pt x="15528" y="5279"/>
                    </a:cubicBezTo>
                    <a:cubicBezTo>
                      <a:pt x="15517" y="5290"/>
                      <a:pt x="15517" y="5301"/>
                      <a:pt x="15495" y="5301"/>
                    </a:cubicBezTo>
                    <a:cubicBezTo>
                      <a:pt x="15352" y="5356"/>
                      <a:pt x="15198" y="5411"/>
                      <a:pt x="15044" y="5466"/>
                    </a:cubicBezTo>
                    <a:cubicBezTo>
                      <a:pt x="15011" y="5433"/>
                      <a:pt x="14967" y="5400"/>
                      <a:pt x="14934" y="5367"/>
                    </a:cubicBezTo>
                    <a:cubicBezTo>
                      <a:pt x="14439" y="4784"/>
                      <a:pt x="13944" y="4201"/>
                      <a:pt x="13505" y="3585"/>
                    </a:cubicBezTo>
                    <a:cubicBezTo>
                      <a:pt x="13439" y="3487"/>
                      <a:pt x="13362" y="3399"/>
                      <a:pt x="13296" y="3300"/>
                    </a:cubicBezTo>
                    <a:cubicBezTo>
                      <a:pt x="13296" y="3300"/>
                      <a:pt x="13296" y="3289"/>
                      <a:pt x="13296" y="3278"/>
                    </a:cubicBezTo>
                    <a:cubicBezTo>
                      <a:pt x="13318" y="3267"/>
                      <a:pt x="13340" y="3256"/>
                      <a:pt x="13362" y="3245"/>
                    </a:cubicBezTo>
                    <a:cubicBezTo>
                      <a:pt x="13516" y="3212"/>
                      <a:pt x="13659" y="3179"/>
                      <a:pt x="13801" y="3146"/>
                    </a:cubicBezTo>
                    <a:close/>
                    <a:moveTo>
                      <a:pt x="13109" y="3311"/>
                    </a:moveTo>
                    <a:cubicBezTo>
                      <a:pt x="13703" y="4058"/>
                      <a:pt x="14274" y="4773"/>
                      <a:pt x="14868" y="5510"/>
                    </a:cubicBezTo>
                    <a:cubicBezTo>
                      <a:pt x="14846" y="5532"/>
                      <a:pt x="14813" y="5554"/>
                      <a:pt x="14791" y="5565"/>
                    </a:cubicBezTo>
                    <a:cubicBezTo>
                      <a:pt x="14582" y="5653"/>
                      <a:pt x="14373" y="5730"/>
                      <a:pt x="14175" y="5807"/>
                    </a:cubicBezTo>
                    <a:lnTo>
                      <a:pt x="14142" y="5807"/>
                    </a:lnTo>
                    <a:cubicBezTo>
                      <a:pt x="14142" y="5807"/>
                      <a:pt x="14131" y="5796"/>
                      <a:pt x="14131" y="5796"/>
                    </a:cubicBezTo>
                    <a:cubicBezTo>
                      <a:pt x="13560" y="5114"/>
                      <a:pt x="12988" y="4421"/>
                      <a:pt x="12416" y="3739"/>
                    </a:cubicBezTo>
                    <a:cubicBezTo>
                      <a:pt x="12383" y="3695"/>
                      <a:pt x="12350" y="3651"/>
                      <a:pt x="12306" y="3585"/>
                    </a:cubicBezTo>
                    <a:cubicBezTo>
                      <a:pt x="12570" y="3454"/>
                      <a:pt x="12834" y="3399"/>
                      <a:pt x="13109" y="3311"/>
                    </a:cubicBezTo>
                    <a:close/>
                    <a:moveTo>
                      <a:pt x="12152" y="3651"/>
                    </a:moveTo>
                    <a:cubicBezTo>
                      <a:pt x="12174" y="3662"/>
                      <a:pt x="12196" y="3673"/>
                      <a:pt x="12207" y="3684"/>
                    </a:cubicBezTo>
                    <a:lnTo>
                      <a:pt x="13955" y="5796"/>
                    </a:lnTo>
                    <a:cubicBezTo>
                      <a:pt x="13966" y="5818"/>
                      <a:pt x="13977" y="5851"/>
                      <a:pt x="13999" y="5884"/>
                    </a:cubicBezTo>
                    <a:cubicBezTo>
                      <a:pt x="13725" y="6016"/>
                      <a:pt x="13450" y="6137"/>
                      <a:pt x="13164" y="6269"/>
                    </a:cubicBezTo>
                    <a:cubicBezTo>
                      <a:pt x="13131" y="6247"/>
                      <a:pt x="13087" y="6214"/>
                      <a:pt x="13054" y="6181"/>
                    </a:cubicBezTo>
                    <a:cubicBezTo>
                      <a:pt x="12889" y="5994"/>
                      <a:pt x="12724" y="5807"/>
                      <a:pt x="12559" y="5609"/>
                    </a:cubicBezTo>
                    <a:cubicBezTo>
                      <a:pt x="12240" y="5235"/>
                      <a:pt x="11921" y="4850"/>
                      <a:pt x="11569" y="4498"/>
                    </a:cubicBezTo>
                    <a:cubicBezTo>
                      <a:pt x="11470" y="4388"/>
                      <a:pt x="11360" y="4289"/>
                      <a:pt x="11250" y="4179"/>
                    </a:cubicBezTo>
                    <a:cubicBezTo>
                      <a:pt x="11217" y="4157"/>
                      <a:pt x="11195" y="4124"/>
                      <a:pt x="11162" y="4091"/>
                    </a:cubicBezTo>
                    <a:cubicBezTo>
                      <a:pt x="11349" y="3959"/>
                      <a:pt x="11910" y="3706"/>
                      <a:pt x="12152" y="3651"/>
                    </a:cubicBezTo>
                    <a:close/>
                    <a:moveTo>
                      <a:pt x="11008" y="4146"/>
                    </a:moveTo>
                    <a:cubicBezTo>
                      <a:pt x="11294" y="4388"/>
                      <a:pt x="11547" y="4641"/>
                      <a:pt x="11789" y="4916"/>
                    </a:cubicBezTo>
                    <a:cubicBezTo>
                      <a:pt x="12196" y="5378"/>
                      <a:pt x="12603" y="5862"/>
                      <a:pt x="12999" y="6335"/>
                    </a:cubicBezTo>
                    <a:lnTo>
                      <a:pt x="13010" y="6335"/>
                    </a:lnTo>
                    <a:cubicBezTo>
                      <a:pt x="12988" y="6357"/>
                      <a:pt x="12988" y="6368"/>
                      <a:pt x="12977" y="6379"/>
                    </a:cubicBezTo>
                    <a:cubicBezTo>
                      <a:pt x="12691" y="6533"/>
                      <a:pt x="12405" y="6698"/>
                      <a:pt x="12130" y="6852"/>
                    </a:cubicBezTo>
                    <a:cubicBezTo>
                      <a:pt x="12042" y="6830"/>
                      <a:pt x="11998" y="6753"/>
                      <a:pt x="11954" y="6698"/>
                    </a:cubicBezTo>
                    <a:cubicBezTo>
                      <a:pt x="11646" y="6368"/>
                      <a:pt x="11349" y="6038"/>
                      <a:pt x="11041" y="5708"/>
                    </a:cubicBezTo>
                    <a:cubicBezTo>
                      <a:pt x="10777" y="5411"/>
                      <a:pt x="10502" y="5114"/>
                      <a:pt x="10227" y="4817"/>
                    </a:cubicBezTo>
                    <a:cubicBezTo>
                      <a:pt x="10183" y="4773"/>
                      <a:pt x="10139" y="4718"/>
                      <a:pt x="10084" y="4652"/>
                    </a:cubicBezTo>
                    <a:cubicBezTo>
                      <a:pt x="10172" y="4564"/>
                      <a:pt x="10282" y="4520"/>
                      <a:pt x="10381" y="4476"/>
                    </a:cubicBezTo>
                    <a:cubicBezTo>
                      <a:pt x="10480" y="4410"/>
                      <a:pt x="10590" y="4355"/>
                      <a:pt x="10700" y="4300"/>
                    </a:cubicBezTo>
                    <a:cubicBezTo>
                      <a:pt x="10799" y="4245"/>
                      <a:pt x="10909" y="4201"/>
                      <a:pt x="11008" y="4146"/>
                    </a:cubicBezTo>
                    <a:close/>
                    <a:moveTo>
                      <a:pt x="9952" y="4729"/>
                    </a:moveTo>
                    <a:cubicBezTo>
                      <a:pt x="9963" y="4729"/>
                      <a:pt x="9963" y="4740"/>
                      <a:pt x="9974" y="4740"/>
                    </a:cubicBezTo>
                    <a:cubicBezTo>
                      <a:pt x="10623" y="5455"/>
                      <a:pt x="11283" y="6170"/>
                      <a:pt x="11932" y="6874"/>
                    </a:cubicBezTo>
                    <a:cubicBezTo>
                      <a:pt x="11943" y="6896"/>
                      <a:pt x="11954" y="6907"/>
                      <a:pt x="11965" y="6929"/>
                    </a:cubicBezTo>
                    <a:cubicBezTo>
                      <a:pt x="11965" y="6940"/>
                      <a:pt x="11965" y="6940"/>
                      <a:pt x="11965" y="6951"/>
                    </a:cubicBezTo>
                    <a:cubicBezTo>
                      <a:pt x="11954" y="6962"/>
                      <a:pt x="11954" y="6962"/>
                      <a:pt x="11954" y="6973"/>
                    </a:cubicBezTo>
                    <a:cubicBezTo>
                      <a:pt x="11668" y="7160"/>
                      <a:pt x="11382" y="7336"/>
                      <a:pt x="11107" y="7522"/>
                    </a:cubicBezTo>
                    <a:cubicBezTo>
                      <a:pt x="11008" y="7522"/>
                      <a:pt x="10964" y="7456"/>
                      <a:pt x="10909" y="7401"/>
                    </a:cubicBezTo>
                    <a:cubicBezTo>
                      <a:pt x="10645" y="7116"/>
                      <a:pt x="10381" y="6841"/>
                      <a:pt x="10117" y="6566"/>
                    </a:cubicBezTo>
                    <a:cubicBezTo>
                      <a:pt x="9777" y="6192"/>
                      <a:pt x="9436" y="5829"/>
                      <a:pt x="9095" y="5455"/>
                    </a:cubicBezTo>
                    <a:cubicBezTo>
                      <a:pt x="9051" y="5411"/>
                      <a:pt x="9007" y="5356"/>
                      <a:pt x="8974" y="5312"/>
                    </a:cubicBezTo>
                    <a:cubicBezTo>
                      <a:pt x="9117" y="5169"/>
                      <a:pt x="9678" y="4839"/>
                      <a:pt x="9930" y="4729"/>
                    </a:cubicBezTo>
                    <a:close/>
                    <a:moveTo>
                      <a:pt x="8842" y="5389"/>
                    </a:moveTo>
                    <a:cubicBezTo>
                      <a:pt x="9535" y="6126"/>
                      <a:pt x="10238" y="6874"/>
                      <a:pt x="10942" y="7632"/>
                    </a:cubicBezTo>
                    <a:cubicBezTo>
                      <a:pt x="10623" y="7885"/>
                      <a:pt x="10315" y="8116"/>
                      <a:pt x="10018" y="8336"/>
                    </a:cubicBezTo>
                    <a:cubicBezTo>
                      <a:pt x="9766" y="8160"/>
                      <a:pt x="8204" y="6500"/>
                      <a:pt x="7896" y="6082"/>
                    </a:cubicBezTo>
                    <a:cubicBezTo>
                      <a:pt x="7995" y="5939"/>
                      <a:pt x="8567" y="5521"/>
                      <a:pt x="8842" y="5389"/>
                    </a:cubicBezTo>
                    <a:close/>
                    <a:moveTo>
                      <a:pt x="7764" y="6170"/>
                    </a:moveTo>
                    <a:cubicBezTo>
                      <a:pt x="7797" y="6203"/>
                      <a:pt x="7830" y="6225"/>
                      <a:pt x="7863" y="6269"/>
                    </a:cubicBezTo>
                    <a:cubicBezTo>
                      <a:pt x="8457" y="6962"/>
                      <a:pt x="9095" y="7621"/>
                      <a:pt x="9733" y="8270"/>
                    </a:cubicBezTo>
                    <a:cubicBezTo>
                      <a:pt x="9788" y="8314"/>
                      <a:pt x="9832" y="8369"/>
                      <a:pt x="9876" y="8424"/>
                    </a:cubicBezTo>
                    <a:cubicBezTo>
                      <a:pt x="9865" y="8446"/>
                      <a:pt x="9865" y="8468"/>
                      <a:pt x="9854" y="8468"/>
                    </a:cubicBezTo>
                    <a:cubicBezTo>
                      <a:pt x="9645" y="8644"/>
                      <a:pt x="9436" y="8831"/>
                      <a:pt x="9205" y="9018"/>
                    </a:cubicBezTo>
                    <a:cubicBezTo>
                      <a:pt x="8479" y="8369"/>
                      <a:pt x="7852" y="7643"/>
                      <a:pt x="7181" y="6962"/>
                    </a:cubicBezTo>
                    <a:cubicBezTo>
                      <a:pt x="7137" y="6918"/>
                      <a:pt x="7104" y="6863"/>
                      <a:pt x="7071" y="6819"/>
                    </a:cubicBezTo>
                    <a:cubicBezTo>
                      <a:pt x="7192" y="6643"/>
                      <a:pt x="7522" y="6335"/>
                      <a:pt x="7764" y="6170"/>
                    </a:cubicBezTo>
                    <a:close/>
                    <a:moveTo>
                      <a:pt x="6961" y="6929"/>
                    </a:moveTo>
                    <a:cubicBezTo>
                      <a:pt x="7676" y="7632"/>
                      <a:pt x="8336" y="8413"/>
                      <a:pt x="9106" y="9106"/>
                    </a:cubicBezTo>
                    <a:cubicBezTo>
                      <a:pt x="8897" y="9315"/>
                      <a:pt x="8710" y="9502"/>
                      <a:pt x="8512" y="9689"/>
                    </a:cubicBezTo>
                    <a:cubicBezTo>
                      <a:pt x="8479" y="9678"/>
                      <a:pt x="8457" y="9667"/>
                      <a:pt x="8435" y="9645"/>
                    </a:cubicBezTo>
                    <a:cubicBezTo>
                      <a:pt x="7742" y="9029"/>
                      <a:pt x="7093" y="8369"/>
                      <a:pt x="6488" y="7654"/>
                    </a:cubicBezTo>
                    <a:cubicBezTo>
                      <a:pt x="6455" y="7610"/>
                      <a:pt x="6433" y="7566"/>
                      <a:pt x="6400" y="7533"/>
                    </a:cubicBezTo>
                    <a:cubicBezTo>
                      <a:pt x="6488" y="7379"/>
                      <a:pt x="6785" y="7061"/>
                      <a:pt x="6961" y="6929"/>
                    </a:cubicBezTo>
                    <a:close/>
                    <a:moveTo>
                      <a:pt x="6279" y="7632"/>
                    </a:moveTo>
                    <a:cubicBezTo>
                      <a:pt x="6631" y="8006"/>
                      <a:pt x="6961" y="8380"/>
                      <a:pt x="7302" y="8743"/>
                    </a:cubicBezTo>
                    <a:cubicBezTo>
                      <a:pt x="7654" y="9095"/>
                      <a:pt x="8017" y="9436"/>
                      <a:pt x="8380" y="9799"/>
                    </a:cubicBezTo>
                    <a:cubicBezTo>
                      <a:pt x="8336" y="9898"/>
                      <a:pt x="8237" y="9953"/>
                      <a:pt x="8171" y="10030"/>
                    </a:cubicBezTo>
                    <a:cubicBezTo>
                      <a:pt x="8094" y="10107"/>
                      <a:pt x="8017" y="10184"/>
                      <a:pt x="7940" y="10261"/>
                    </a:cubicBezTo>
                    <a:cubicBezTo>
                      <a:pt x="7214" y="9579"/>
                      <a:pt x="6510" y="8897"/>
                      <a:pt x="5796" y="8215"/>
                    </a:cubicBezTo>
                    <a:cubicBezTo>
                      <a:pt x="5950" y="8017"/>
                      <a:pt x="6114" y="7819"/>
                      <a:pt x="6279" y="7632"/>
                    </a:cubicBezTo>
                    <a:close/>
                    <a:moveTo>
                      <a:pt x="5719" y="8347"/>
                    </a:moveTo>
                    <a:cubicBezTo>
                      <a:pt x="6444" y="8996"/>
                      <a:pt x="7137" y="9667"/>
                      <a:pt x="7830" y="10371"/>
                    </a:cubicBezTo>
                    <a:cubicBezTo>
                      <a:pt x="7665" y="10569"/>
                      <a:pt x="7500" y="10756"/>
                      <a:pt x="7324" y="10954"/>
                    </a:cubicBezTo>
                    <a:cubicBezTo>
                      <a:pt x="7280" y="10921"/>
                      <a:pt x="7247" y="10910"/>
                      <a:pt x="7214" y="10877"/>
                    </a:cubicBezTo>
                    <a:cubicBezTo>
                      <a:pt x="6642" y="10360"/>
                      <a:pt x="6081" y="9832"/>
                      <a:pt x="5510" y="9315"/>
                    </a:cubicBezTo>
                    <a:cubicBezTo>
                      <a:pt x="5411" y="9216"/>
                      <a:pt x="5323" y="9117"/>
                      <a:pt x="5224" y="9007"/>
                    </a:cubicBezTo>
                    <a:cubicBezTo>
                      <a:pt x="5356" y="8765"/>
                      <a:pt x="5587" y="8468"/>
                      <a:pt x="5719" y="8347"/>
                    </a:cubicBezTo>
                    <a:close/>
                    <a:moveTo>
                      <a:pt x="5125" y="9139"/>
                    </a:moveTo>
                    <a:cubicBezTo>
                      <a:pt x="5147" y="9150"/>
                      <a:pt x="5180" y="9161"/>
                      <a:pt x="5202" y="9183"/>
                    </a:cubicBezTo>
                    <a:cubicBezTo>
                      <a:pt x="5620" y="9623"/>
                      <a:pt x="6070" y="10030"/>
                      <a:pt x="6532" y="10448"/>
                    </a:cubicBezTo>
                    <a:cubicBezTo>
                      <a:pt x="6708" y="10602"/>
                      <a:pt x="6884" y="10756"/>
                      <a:pt x="7060" y="10921"/>
                    </a:cubicBezTo>
                    <a:cubicBezTo>
                      <a:pt x="7115" y="10965"/>
                      <a:pt x="7170" y="11020"/>
                      <a:pt x="7225" y="11075"/>
                    </a:cubicBezTo>
                    <a:cubicBezTo>
                      <a:pt x="7082" y="11261"/>
                      <a:pt x="6950" y="11437"/>
                      <a:pt x="6818" y="11613"/>
                    </a:cubicBezTo>
                    <a:cubicBezTo>
                      <a:pt x="6477" y="11415"/>
                      <a:pt x="4938" y="10041"/>
                      <a:pt x="4751" y="9766"/>
                    </a:cubicBezTo>
                    <a:cubicBezTo>
                      <a:pt x="4861" y="9557"/>
                      <a:pt x="4982" y="9348"/>
                      <a:pt x="5125" y="9139"/>
                    </a:cubicBezTo>
                    <a:close/>
                    <a:moveTo>
                      <a:pt x="9552" y="134"/>
                    </a:moveTo>
                    <a:cubicBezTo>
                      <a:pt x="9659" y="134"/>
                      <a:pt x="9767" y="137"/>
                      <a:pt x="9876" y="143"/>
                    </a:cubicBezTo>
                    <a:cubicBezTo>
                      <a:pt x="10205" y="165"/>
                      <a:pt x="10535" y="176"/>
                      <a:pt x="10865" y="198"/>
                    </a:cubicBezTo>
                    <a:cubicBezTo>
                      <a:pt x="11019" y="209"/>
                      <a:pt x="11184" y="220"/>
                      <a:pt x="11338" y="242"/>
                    </a:cubicBezTo>
                    <a:cubicBezTo>
                      <a:pt x="11415" y="253"/>
                      <a:pt x="11492" y="275"/>
                      <a:pt x="11569" y="308"/>
                    </a:cubicBezTo>
                    <a:cubicBezTo>
                      <a:pt x="11833" y="407"/>
                      <a:pt x="12020" y="616"/>
                      <a:pt x="12251" y="836"/>
                    </a:cubicBezTo>
                    <a:cubicBezTo>
                      <a:pt x="12174" y="836"/>
                      <a:pt x="12141" y="847"/>
                      <a:pt x="12108" y="847"/>
                    </a:cubicBezTo>
                    <a:cubicBezTo>
                      <a:pt x="11921" y="847"/>
                      <a:pt x="11734" y="847"/>
                      <a:pt x="11547" y="836"/>
                    </a:cubicBezTo>
                    <a:cubicBezTo>
                      <a:pt x="11485" y="835"/>
                      <a:pt x="11422" y="834"/>
                      <a:pt x="11360" y="834"/>
                    </a:cubicBezTo>
                    <a:cubicBezTo>
                      <a:pt x="10623" y="834"/>
                      <a:pt x="9904" y="952"/>
                      <a:pt x="9194" y="1155"/>
                    </a:cubicBezTo>
                    <a:cubicBezTo>
                      <a:pt x="8589" y="1331"/>
                      <a:pt x="8006" y="1573"/>
                      <a:pt x="7456" y="1914"/>
                    </a:cubicBezTo>
                    <a:cubicBezTo>
                      <a:pt x="6741" y="2365"/>
                      <a:pt x="6016" y="2783"/>
                      <a:pt x="5312" y="3256"/>
                    </a:cubicBezTo>
                    <a:cubicBezTo>
                      <a:pt x="4773" y="3629"/>
                      <a:pt x="4245" y="4025"/>
                      <a:pt x="3761" y="4465"/>
                    </a:cubicBezTo>
                    <a:cubicBezTo>
                      <a:pt x="3134" y="5048"/>
                      <a:pt x="2606" y="5708"/>
                      <a:pt x="2123" y="6423"/>
                    </a:cubicBezTo>
                    <a:cubicBezTo>
                      <a:pt x="1936" y="6698"/>
                      <a:pt x="1804" y="6995"/>
                      <a:pt x="1683" y="7314"/>
                    </a:cubicBezTo>
                    <a:cubicBezTo>
                      <a:pt x="1364" y="8204"/>
                      <a:pt x="1111" y="9106"/>
                      <a:pt x="957" y="10041"/>
                    </a:cubicBezTo>
                    <a:cubicBezTo>
                      <a:pt x="869" y="10580"/>
                      <a:pt x="847" y="11130"/>
                      <a:pt x="880" y="11679"/>
                    </a:cubicBezTo>
                    <a:cubicBezTo>
                      <a:pt x="891" y="11745"/>
                      <a:pt x="891" y="11811"/>
                      <a:pt x="891" y="11910"/>
                    </a:cubicBezTo>
                    <a:lnTo>
                      <a:pt x="891" y="11921"/>
                    </a:lnTo>
                    <a:cubicBezTo>
                      <a:pt x="638" y="11701"/>
                      <a:pt x="462" y="11503"/>
                      <a:pt x="374" y="11217"/>
                    </a:cubicBezTo>
                    <a:cubicBezTo>
                      <a:pt x="187" y="10668"/>
                      <a:pt x="132" y="10107"/>
                      <a:pt x="187" y="9535"/>
                    </a:cubicBezTo>
                    <a:cubicBezTo>
                      <a:pt x="231" y="9040"/>
                      <a:pt x="319" y="8556"/>
                      <a:pt x="451" y="8083"/>
                    </a:cubicBezTo>
                    <a:cubicBezTo>
                      <a:pt x="616" y="7467"/>
                      <a:pt x="858" y="6885"/>
                      <a:pt x="1155" y="6324"/>
                    </a:cubicBezTo>
                    <a:cubicBezTo>
                      <a:pt x="1529" y="5609"/>
                      <a:pt x="1936" y="4927"/>
                      <a:pt x="2463" y="4311"/>
                    </a:cubicBezTo>
                    <a:cubicBezTo>
                      <a:pt x="3079" y="3574"/>
                      <a:pt x="3750" y="2893"/>
                      <a:pt x="4553" y="2343"/>
                    </a:cubicBezTo>
                    <a:cubicBezTo>
                      <a:pt x="4971" y="2057"/>
                      <a:pt x="5389" y="1749"/>
                      <a:pt x="5807" y="1474"/>
                    </a:cubicBezTo>
                    <a:cubicBezTo>
                      <a:pt x="6532" y="990"/>
                      <a:pt x="7291" y="605"/>
                      <a:pt x="8116" y="352"/>
                    </a:cubicBezTo>
                    <a:cubicBezTo>
                      <a:pt x="8585" y="199"/>
                      <a:pt x="9062" y="134"/>
                      <a:pt x="9552" y="134"/>
                    </a:cubicBezTo>
                    <a:close/>
                    <a:moveTo>
                      <a:pt x="4663" y="9942"/>
                    </a:moveTo>
                    <a:cubicBezTo>
                      <a:pt x="4696" y="9953"/>
                      <a:pt x="4707" y="9953"/>
                      <a:pt x="4718" y="9964"/>
                    </a:cubicBezTo>
                    <a:cubicBezTo>
                      <a:pt x="5334" y="10602"/>
                      <a:pt x="6048" y="11130"/>
                      <a:pt x="6697" y="11734"/>
                    </a:cubicBezTo>
                    <a:cubicBezTo>
                      <a:pt x="6708" y="11734"/>
                      <a:pt x="6708" y="11745"/>
                      <a:pt x="6708" y="11767"/>
                    </a:cubicBezTo>
                    <a:cubicBezTo>
                      <a:pt x="6686" y="11844"/>
                      <a:pt x="6620" y="11910"/>
                      <a:pt x="6576" y="11987"/>
                    </a:cubicBezTo>
                    <a:cubicBezTo>
                      <a:pt x="6521" y="12075"/>
                      <a:pt x="6477" y="12152"/>
                      <a:pt x="6433" y="12218"/>
                    </a:cubicBezTo>
                    <a:cubicBezTo>
                      <a:pt x="6419" y="12222"/>
                      <a:pt x="6407" y="12223"/>
                      <a:pt x="6395" y="12223"/>
                    </a:cubicBezTo>
                    <a:cubicBezTo>
                      <a:pt x="6335" y="12223"/>
                      <a:pt x="6305" y="12180"/>
                      <a:pt x="6268" y="12152"/>
                    </a:cubicBezTo>
                    <a:cubicBezTo>
                      <a:pt x="5928" y="11855"/>
                      <a:pt x="5587" y="11558"/>
                      <a:pt x="5246" y="11250"/>
                    </a:cubicBezTo>
                    <a:cubicBezTo>
                      <a:pt x="5004" y="11042"/>
                      <a:pt x="4773" y="10822"/>
                      <a:pt x="4542" y="10613"/>
                    </a:cubicBezTo>
                    <a:cubicBezTo>
                      <a:pt x="4487" y="10558"/>
                      <a:pt x="4443" y="10514"/>
                      <a:pt x="4388" y="10459"/>
                    </a:cubicBezTo>
                    <a:cubicBezTo>
                      <a:pt x="4476" y="10272"/>
                      <a:pt x="4553" y="10096"/>
                      <a:pt x="4663" y="9942"/>
                    </a:cubicBezTo>
                    <a:close/>
                    <a:moveTo>
                      <a:pt x="4322" y="10602"/>
                    </a:moveTo>
                    <a:cubicBezTo>
                      <a:pt x="4993" y="11195"/>
                      <a:pt x="5653" y="11789"/>
                      <a:pt x="6323" y="12383"/>
                    </a:cubicBezTo>
                    <a:cubicBezTo>
                      <a:pt x="6257" y="12548"/>
                      <a:pt x="6169" y="12713"/>
                      <a:pt x="6081" y="12867"/>
                    </a:cubicBezTo>
                    <a:cubicBezTo>
                      <a:pt x="5719" y="12669"/>
                      <a:pt x="4399" y="11569"/>
                      <a:pt x="4058" y="11184"/>
                    </a:cubicBezTo>
                    <a:lnTo>
                      <a:pt x="4047" y="11184"/>
                    </a:lnTo>
                    <a:cubicBezTo>
                      <a:pt x="4135" y="10976"/>
                      <a:pt x="4212" y="10789"/>
                      <a:pt x="4322" y="10602"/>
                    </a:cubicBezTo>
                    <a:close/>
                    <a:moveTo>
                      <a:pt x="3992" y="11349"/>
                    </a:moveTo>
                    <a:cubicBezTo>
                      <a:pt x="4025" y="11382"/>
                      <a:pt x="4069" y="11393"/>
                      <a:pt x="4091" y="11426"/>
                    </a:cubicBezTo>
                    <a:cubicBezTo>
                      <a:pt x="4652" y="11954"/>
                      <a:pt x="5246" y="12438"/>
                      <a:pt x="5862" y="12900"/>
                    </a:cubicBezTo>
                    <a:cubicBezTo>
                      <a:pt x="5917" y="12944"/>
                      <a:pt x="5961" y="12988"/>
                      <a:pt x="6016" y="13032"/>
                    </a:cubicBezTo>
                    <a:cubicBezTo>
                      <a:pt x="5950" y="13186"/>
                      <a:pt x="5895" y="13340"/>
                      <a:pt x="5829" y="13505"/>
                    </a:cubicBezTo>
                    <a:cubicBezTo>
                      <a:pt x="5785" y="13483"/>
                      <a:pt x="5741" y="13472"/>
                      <a:pt x="5708" y="13439"/>
                    </a:cubicBezTo>
                    <a:cubicBezTo>
                      <a:pt x="5147" y="13032"/>
                      <a:pt x="4597" y="12603"/>
                      <a:pt x="4069" y="12152"/>
                    </a:cubicBezTo>
                    <a:cubicBezTo>
                      <a:pt x="3970" y="12075"/>
                      <a:pt x="3893" y="11987"/>
                      <a:pt x="3794" y="11899"/>
                    </a:cubicBezTo>
                    <a:lnTo>
                      <a:pt x="3805" y="11899"/>
                    </a:lnTo>
                    <a:cubicBezTo>
                      <a:pt x="3849" y="11712"/>
                      <a:pt x="3904" y="11536"/>
                      <a:pt x="3992" y="11349"/>
                    </a:cubicBezTo>
                    <a:close/>
                    <a:moveTo>
                      <a:pt x="3794" y="12086"/>
                    </a:moveTo>
                    <a:cubicBezTo>
                      <a:pt x="4421" y="12647"/>
                      <a:pt x="5092" y="13153"/>
                      <a:pt x="5774" y="13659"/>
                    </a:cubicBezTo>
                    <a:cubicBezTo>
                      <a:pt x="5719" y="13868"/>
                      <a:pt x="5664" y="14066"/>
                      <a:pt x="5609" y="14264"/>
                    </a:cubicBezTo>
                    <a:cubicBezTo>
                      <a:pt x="5345" y="14154"/>
                      <a:pt x="3860" y="13021"/>
                      <a:pt x="3585" y="12724"/>
                    </a:cubicBezTo>
                    <a:cubicBezTo>
                      <a:pt x="3596" y="12559"/>
                      <a:pt x="3662" y="12295"/>
                      <a:pt x="3750" y="12086"/>
                    </a:cubicBezTo>
                    <a:close/>
                    <a:moveTo>
                      <a:pt x="3541" y="12911"/>
                    </a:moveTo>
                    <a:cubicBezTo>
                      <a:pt x="3552" y="12917"/>
                      <a:pt x="3560" y="12917"/>
                      <a:pt x="3567" y="12917"/>
                    </a:cubicBezTo>
                    <a:cubicBezTo>
                      <a:pt x="3574" y="12917"/>
                      <a:pt x="3580" y="12917"/>
                      <a:pt x="3585" y="12922"/>
                    </a:cubicBezTo>
                    <a:cubicBezTo>
                      <a:pt x="4200" y="13482"/>
                      <a:pt x="4914" y="13922"/>
                      <a:pt x="5563" y="14449"/>
                    </a:cubicBezTo>
                    <a:lnTo>
                      <a:pt x="5563" y="14449"/>
                    </a:lnTo>
                    <a:cubicBezTo>
                      <a:pt x="5531" y="14621"/>
                      <a:pt x="5509" y="14772"/>
                      <a:pt x="5477" y="14924"/>
                    </a:cubicBezTo>
                    <a:cubicBezTo>
                      <a:pt x="5444" y="14924"/>
                      <a:pt x="5411" y="14913"/>
                      <a:pt x="5389" y="14902"/>
                    </a:cubicBezTo>
                    <a:cubicBezTo>
                      <a:pt x="4795" y="14550"/>
                      <a:pt x="3673" y="13747"/>
                      <a:pt x="3442" y="13516"/>
                    </a:cubicBezTo>
                    <a:cubicBezTo>
                      <a:pt x="3442" y="13274"/>
                      <a:pt x="3475" y="13065"/>
                      <a:pt x="3541" y="12911"/>
                    </a:cubicBezTo>
                    <a:close/>
                    <a:moveTo>
                      <a:pt x="11372" y="967"/>
                    </a:moveTo>
                    <a:cubicBezTo>
                      <a:pt x="11412" y="967"/>
                      <a:pt x="11452" y="967"/>
                      <a:pt x="11492" y="968"/>
                    </a:cubicBezTo>
                    <a:cubicBezTo>
                      <a:pt x="11943" y="979"/>
                      <a:pt x="12383" y="968"/>
                      <a:pt x="12834" y="1012"/>
                    </a:cubicBezTo>
                    <a:cubicBezTo>
                      <a:pt x="13076" y="1034"/>
                      <a:pt x="13318" y="1100"/>
                      <a:pt x="13538" y="1199"/>
                    </a:cubicBezTo>
                    <a:cubicBezTo>
                      <a:pt x="13615" y="1232"/>
                      <a:pt x="13681" y="1265"/>
                      <a:pt x="13736" y="1320"/>
                    </a:cubicBezTo>
                    <a:cubicBezTo>
                      <a:pt x="13966" y="1540"/>
                      <a:pt x="14230" y="1716"/>
                      <a:pt x="14483" y="1914"/>
                    </a:cubicBezTo>
                    <a:cubicBezTo>
                      <a:pt x="14802" y="2156"/>
                      <a:pt x="15121" y="2420"/>
                      <a:pt x="15396" y="2717"/>
                    </a:cubicBezTo>
                    <a:cubicBezTo>
                      <a:pt x="15418" y="2750"/>
                      <a:pt x="15451" y="2783"/>
                      <a:pt x="15473" y="2816"/>
                    </a:cubicBezTo>
                    <a:cubicBezTo>
                      <a:pt x="15455" y="2846"/>
                      <a:pt x="15430" y="2853"/>
                      <a:pt x="15403" y="2853"/>
                    </a:cubicBezTo>
                    <a:cubicBezTo>
                      <a:pt x="15382" y="2853"/>
                      <a:pt x="15361" y="2849"/>
                      <a:pt x="15341" y="2849"/>
                    </a:cubicBezTo>
                    <a:cubicBezTo>
                      <a:pt x="15011" y="2849"/>
                      <a:pt x="14692" y="2860"/>
                      <a:pt x="14373" y="2904"/>
                    </a:cubicBezTo>
                    <a:cubicBezTo>
                      <a:pt x="13637" y="3014"/>
                      <a:pt x="12933" y="3201"/>
                      <a:pt x="12240" y="3465"/>
                    </a:cubicBezTo>
                    <a:cubicBezTo>
                      <a:pt x="11756" y="3640"/>
                      <a:pt x="11283" y="3838"/>
                      <a:pt x="10832" y="4091"/>
                    </a:cubicBezTo>
                    <a:cubicBezTo>
                      <a:pt x="10315" y="4366"/>
                      <a:pt x="9777" y="4652"/>
                      <a:pt x="9260" y="4949"/>
                    </a:cubicBezTo>
                    <a:cubicBezTo>
                      <a:pt x="8083" y="5631"/>
                      <a:pt x="7060" y="6511"/>
                      <a:pt x="6180" y="7544"/>
                    </a:cubicBezTo>
                    <a:cubicBezTo>
                      <a:pt x="6038" y="7720"/>
                      <a:pt x="5895" y="7885"/>
                      <a:pt x="5752" y="8061"/>
                    </a:cubicBezTo>
                    <a:cubicBezTo>
                      <a:pt x="4982" y="8974"/>
                      <a:pt x="4410" y="10008"/>
                      <a:pt x="3948" y="11097"/>
                    </a:cubicBezTo>
                    <a:cubicBezTo>
                      <a:pt x="3662" y="11756"/>
                      <a:pt x="3464" y="12449"/>
                      <a:pt x="3343" y="13164"/>
                    </a:cubicBezTo>
                    <a:cubicBezTo>
                      <a:pt x="3266" y="13582"/>
                      <a:pt x="3244" y="14000"/>
                      <a:pt x="3233" y="14418"/>
                    </a:cubicBezTo>
                    <a:cubicBezTo>
                      <a:pt x="3233" y="14682"/>
                      <a:pt x="3233" y="14945"/>
                      <a:pt x="3233" y="15220"/>
                    </a:cubicBezTo>
                    <a:lnTo>
                      <a:pt x="3233" y="15341"/>
                    </a:lnTo>
                    <a:cubicBezTo>
                      <a:pt x="3224" y="15341"/>
                      <a:pt x="3215" y="15349"/>
                      <a:pt x="3199" y="15352"/>
                    </a:cubicBezTo>
                    <a:lnTo>
                      <a:pt x="3199" y="15352"/>
                    </a:lnTo>
                    <a:cubicBezTo>
                      <a:pt x="3112" y="15264"/>
                      <a:pt x="3035" y="15176"/>
                      <a:pt x="2947" y="15088"/>
                    </a:cubicBezTo>
                    <a:cubicBezTo>
                      <a:pt x="2650" y="14759"/>
                      <a:pt x="2342" y="14451"/>
                      <a:pt x="2046" y="14121"/>
                    </a:cubicBezTo>
                    <a:cubicBezTo>
                      <a:pt x="1793" y="13835"/>
                      <a:pt x="1573" y="13538"/>
                      <a:pt x="1331" y="13252"/>
                    </a:cubicBezTo>
                    <a:cubicBezTo>
                      <a:pt x="1210" y="13109"/>
                      <a:pt x="1155" y="12944"/>
                      <a:pt x="1122" y="12757"/>
                    </a:cubicBezTo>
                    <a:cubicBezTo>
                      <a:pt x="1045" y="12284"/>
                      <a:pt x="1012" y="11811"/>
                      <a:pt x="1001" y="11338"/>
                    </a:cubicBezTo>
                    <a:cubicBezTo>
                      <a:pt x="990" y="10679"/>
                      <a:pt x="1078" y="10030"/>
                      <a:pt x="1221" y="9392"/>
                    </a:cubicBezTo>
                    <a:cubicBezTo>
                      <a:pt x="1364" y="8721"/>
                      <a:pt x="1562" y="8061"/>
                      <a:pt x="1793" y="7412"/>
                    </a:cubicBezTo>
                    <a:cubicBezTo>
                      <a:pt x="1925" y="7028"/>
                      <a:pt x="2112" y="6665"/>
                      <a:pt x="2353" y="6324"/>
                    </a:cubicBezTo>
                    <a:cubicBezTo>
                      <a:pt x="2980" y="5422"/>
                      <a:pt x="3706" y="4619"/>
                      <a:pt x="4586" y="3948"/>
                    </a:cubicBezTo>
                    <a:cubicBezTo>
                      <a:pt x="5114" y="3552"/>
                      <a:pt x="5653" y="3179"/>
                      <a:pt x="6224" y="2827"/>
                    </a:cubicBezTo>
                    <a:cubicBezTo>
                      <a:pt x="6620" y="2585"/>
                      <a:pt x="7027" y="2343"/>
                      <a:pt x="7423" y="2090"/>
                    </a:cubicBezTo>
                    <a:cubicBezTo>
                      <a:pt x="8094" y="1661"/>
                      <a:pt x="8831" y="1375"/>
                      <a:pt x="9612" y="1188"/>
                    </a:cubicBezTo>
                    <a:cubicBezTo>
                      <a:pt x="10189" y="1044"/>
                      <a:pt x="10776" y="967"/>
                      <a:pt x="11372" y="967"/>
                    </a:cubicBezTo>
                    <a:close/>
                    <a:moveTo>
                      <a:pt x="3409" y="13725"/>
                    </a:moveTo>
                    <a:cubicBezTo>
                      <a:pt x="3442" y="13736"/>
                      <a:pt x="3475" y="13736"/>
                      <a:pt x="3497" y="13758"/>
                    </a:cubicBezTo>
                    <a:cubicBezTo>
                      <a:pt x="4069" y="14198"/>
                      <a:pt x="4663" y="14594"/>
                      <a:pt x="5268" y="14978"/>
                    </a:cubicBezTo>
                    <a:cubicBezTo>
                      <a:pt x="5323" y="15022"/>
                      <a:pt x="5378" y="15055"/>
                      <a:pt x="5433" y="15099"/>
                    </a:cubicBezTo>
                    <a:cubicBezTo>
                      <a:pt x="5444" y="15242"/>
                      <a:pt x="5400" y="15385"/>
                      <a:pt x="5378" y="15550"/>
                    </a:cubicBezTo>
                    <a:cubicBezTo>
                      <a:pt x="5246" y="15506"/>
                      <a:pt x="5136" y="15429"/>
                      <a:pt x="5026" y="15363"/>
                    </a:cubicBezTo>
                    <a:cubicBezTo>
                      <a:pt x="4509" y="15044"/>
                      <a:pt x="3574" y="14385"/>
                      <a:pt x="3365" y="14187"/>
                    </a:cubicBezTo>
                    <a:cubicBezTo>
                      <a:pt x="3376" y="14033"/>
                      <a:pt x="3398" y="13890"/>
                      <a:pt x="3409" y="13725"/>
                    </a:cubicBezTo>
                    <a:close/>
                    <a:moveTo>
                      <a:pt x="3376" y="14418"/>
                    </a:moveTo>
                    <a:cubicBezTo>
                      <a:pt x="3409" y="14429"/>
                      <a:pt x="3453" y="14440"/>
                      <a:pt x="3475" y="14462"/>
                    </a:cubicBezTo>
                    <a:cubicBezTo>
                      <a:pt x="3651" y="14583"/>
                      <a:pt x="3827" y="14715"/>
                      <a:pt x="4003" y="14836"/>
                    </a:cubicBezTo>
                    <a:cubicBezTo>
                      <a:pt x="4443" y="15132"/>
                      <a:pt x="4894" y="15429"/>
                      <a:pt x="5356" y="15737"/>
                    </a:cubicBezTo>
                    <a:cubicBezTo>
                      <a:pt x="5356" y="15880"/>
                      <a:pt x="5356" y="16023"/>
                      <a:pt x="5323" y="16177"/>
                    </a:cubicBezTo>
                    <a:cubicBezTo>
                      <a:pt x="5026" y="16056"/>
                      <a:pt x="3871" y="15242"/>
                      <a:pt x="3365" y="14781"/>
                    </a:cubicBezTo>
                    <a:cubicBezTo>
                      <a:pt x="3365" y="14737"/>
                      <a:pt x="3365" y="14671"/>
                      <a:pt x="3365" y="14605"/>
                    </a:cubicBezTo>
                    <a:cubicBezTo>
                      <a:pt x="3365" y="14550"/>
                      <a:pt x="3365" y="14495"/>
                      <a:pt x="3376" y="14418"/>
                    </a:cubicBezTo>
                    <a:close/>
                    <a:moveTo>
                      <a:pt x="3408" y="15012"/>
                    </a:moveTo>
                    <a:cubicBezTo>
                      <a:pt x="3453" y="15012"/>
                      <a:pt x="3474" y="15052"/>
                      <a:pt x="3508" y="15077"/>
                    </a:cubicBezTo>
                    <a:cubicBezTo>
                      <a:pt x="3882" y="15352"/>
                      <a:pt x="4267" y="15638"/>
                      <a:pt x="4652" y="15924"/>
                    </a:cubicBezTo>
                    <a:cubicBezTo>
                      <a:pt x="4806" y="16045"/>
                      <a:pt x="4982" y="16144"/>
                      <a:pt x="5158" y="16254"/>
                    </a:cubicBezTo>
                    <a:cubicBezTo>
                      <a:pt x="5202" y="16287"/>
                      <a:pt x="5257" y="16320"/>
                      <a:pt x="5312" y="16364"/>
                    </a:cubicBezTo>
                    <a:lnTo>
                      <a:pt x="5312" y="16353"/>
                    </a:lnTo>
                    <a:cubicBezTo>
                      <a:pt x="5334" y="16474"/>
                      <a:pt x="5312" y="16573"/>
                      <a:pt x="5312" y="16683"/>
                    </a:cubicBezTo>
                    <a:lnTo>
                      <a:pt x="5257" y="16683"/>
                    </a:lnTo>
                    <a:cubicBezTo>
                      <a:pt x="4630" y="16232"/>
                      <a:pt x="4003" y="15792"/>
                      <a:pt x="3387" y="15308"/>
                    </a:cubicBezTo>
                    <a:cubicBezTo>
                      <a:pt x="3376" y="15264"/>
                      <a:pt x="3376" y="15220"/>
                      <a:pt x="3365" y="15176"/>
                    </a:cubicBezTo>
                    <a:cubicBezTo>
                      <a:pt x="3365" y="15121"/>
                      <a:pt x="3365" y="15077"/>
                      <a:pt x="3365" y="15022"/>
                    </a:cubicBezTo>
                    <a:cubicBezTo>
                      <a:pt x="3382" y="15015"/>
                      <a:pt x="3396" y="15012"/>
                      <a:pt x="3408" y="15012"/>
                    </a:cubicBezTo>
                    <a:close/>
                    <a:moveTo>
                      <a:pt x="3409" y="15528"/>
                    </a:moveTo>
                    <a:lnTo>
                      <a:pt x="3409" y="15528"/>
                    </a:lnTo>
                    <a:cubicBezTo>
                      <a:pt x="3431" y="15539"/>
                      <a:pt x="3453" y="15539"/>
                      <a:pt x="3464" y="15550"/>
                    </a:cubicBezTo>
                    <a:cubicBezTo>
                      <a:pt x="4014" y="15946"/>
                      <a:pt x="4575" y="16353"/>
                      <a:pt x="5125" y="16749"/>
                    </a:cubicBezTo>
                    <a:cubicBezTo>
                      <a:pt x="5180" y="16804"/>
                      <a:pt x="5246" y="16848"/>
                      <a:pt x="5301" y="16892"/>
                    </a:cubicBezTo>
                    <a:cubicBezTo>
                      <a:pt x="5312" y="17002"/>
                      <a:pt x="5323" y="17101"/>
                      <a:pt x="5312" y="17200"/>
                    </a:cubicBezTo>
                    <a:lnTo>
                      <a:pt x="5257" y="17200"/>
                    </a:lnTo>
                    <a:cubicBezTo>
                      <a:pt x="4652" y="16727"/>
                      <a:pt x="4036" y="16265"/>
                      <a:pt x="3420" y="15792"/>
                    </a:cubicBezTo>
                    <a:cubicBezTo>
                      <a:pt x="3420" y="15715"/>
                      <a:pt x="3409" y="15627"/>
                      <a:pt x="3409" y="15528"/>
                    </a:cubicBezTo>
                    <a:close/>
                    <a:moveTo>
                      <a:pt x="3486" y="16023"/>
                    </a:moveTo>
                    <a:cubicBezTo>
                      <a:pt x="3541" y="16056"/>
                      <a:pt x="3596" y="16089"/>
                      <a:pt x="3640" y="16122"/>
                    </a:cubicBezTo>
                    <a:cubicBezTo>
                      <a:pt x="4179" y="16540"/>
                      <a:pt x="4707" y="16947"/>
                      <a:pt x="5235" y="17354"/>
                    </a:cubicBezTo>
                    <a:cubicBezTo>
                      <a:pt x="5312" y="17409"/>
                      <a:pt x="5356" y="17486"/>
                      <a:pt x="5356" y="17585"/>
                    </a:cubicBezTo>
                    <a:cubicBezTo>
                      <a:pt x="5356" y="17640"/>
                      <a:pt x="5367" y="17684"/>
                      <a:pt x="5367" y="17761"/>
                    </a:cubicBezTo>
                    <a:lnTo>
                      <a:pt x="5367" y="17772"/>
                    </a:lnTo>
                    <a:cubicBezTo>
                      <a:pt x="5323" y="17739"/>
                      <a:pt x="5301" y="17728"/>
                      <a:pt x="5290" y="17717"/>
                    </a:cubicBezTo>
                    <a:cubicBezTo>
                      <a:pt x="4729" y="17244"/>
                      <a:pt x="4157" y="16760"/>
                      <a:pt x="3596" y="16276"/>
                    </a:cubicBezTo>
                    <a:cubicBezTo>
                      <a:pt x="3563" y="16243"/>
                      <a:pt x="3519" y="16210"/>
                      <a:pt x="3486" y="16166"/>
                    </a:cubicBezTo>
                    <a:cubicBezTo>
                      <a:pt x="3453" y="16122"/>
                      <a:pt x="3442" y="16078"/>
                      <a:pt x="3486" y="16023"/>
                    </a:cubicBezTo>
                    <a:close/>
                    <a:moveTo>
                      <a:pt x="3530" y="16401"/>
                    </a:moveTo>
                    <a:cubicBezTo>
                      <a:pt x="3551" y="16401"/>
                      <a:pt x="3566" y="16422"/>
                      <a:pt x="3574" y="16430"/>
                    </a:cubicBezTo>
                    <a:cubicBezTo>
                      <a:pt x="4135" y="16903"/>
                      <a:pt x="4685" y="17376"/>
                      <a:pt x="5235" y="17849"/>
                    </a:cubicBezTo>
                    <a:cubicBezTo>
                      <a:pt x="5279" y="17882"/>
                      <a:pt x="5323" y="17915"/>
                      <a:pt x="5356" y="17948"/>
                    </a:cubicBezTo>
                    <a:cubicBezTo>
                      <a:pt x="5378" y="17992"/>
                      <a:pt x="5411" y="18036"/>
                      <a:pt x="5422" y="18080"/>
                    </a:cubicBezTo>
                    <a:cubicBezTo>
                      <a:pt x="5444" y="18179"/>
                      <a:pt x="5466" y="18289"/>
                      <a:pt x="5455" y="18410"/>
                    </a:cubicBezTo>
                    <a:cubicBezTo>
                      <a:pt x="5356" y="18377"/>
                      <a:pt x="5290" y="18322"/>
                      <a:pt x="5235" y="18267"/>
                    </a:cubicBezTo>
                    <a:cubicBezTo>
                      <a:pt x="5048" y="18091"/>
                      <a:pt x="4861" y="17926"/>
                      <a:pt x="4685" y="17739"/>
                    </a:cubicBezTo>
                    <a:cubicBezTo>
                      <a:pt x="4311" y="17343"/>
                      <a:pt x="3937" y="16936"/>
                      <a:pt x="3574" y="16540"/>
                    </a:cubicBezTo>
                    <a:cubicBezTo>
                      <a:pt x="3541" y="16507"/>
                      <a:pt x="3486" y="16474"/>
                      <a:pt x="3508" y="16408"/>
                    </a:cubicBezTo>
                    <a:cubicBezTo>
                      <a:pt x="3516" y="16403"/>
                      <a:pt x="3523" y="16401"/>
                      <a:pt x="3530" y="16401"/>
                    </a:cubicBezTo>
                    <a:close/>
                    <a:moveTo>
                      <a:pt x="17260" y="5106"/>
                    </a:moveTo>
                    <a:cubicBezTo>
                      <a:pt x="17665" y="5106"/>
                      <a:pt x="18059" y="5183"/>
                      <a:pt x="18442" y="5367"/>
                    </a:cubicBezTo>
                    <a:cubicBezTo>
                      <a:pt x="18640" y="5466"/>
                      <a:pt x="18827" y="5565"/>
                      <a:pt x="19014" y="5675"/>
                    </a:cubicBezTo>
                    <a:cubicBezTo>
                      <a:pt x="19080" y="5719"/>
                      <a:pt x="19146" y="5763"/>
                      <a:pt x="19201" y="5829"/>
                    </a:cubicBezTo>
                    <a:cubicBezTo>
                      <a:pt x="19421" y="6071"/>
                      <a:pt x="19608" y="6335"/>
                      <a:pt x="19806" y="6599"/>
                    </a:cubicBezTo>
                    <a:cubicBezTo>
                      <a:pt x="19794" y="6623"/>
                      <a:pt x="19782" y="6631"/>
                      <a:pt x="19769" y="6631"/>
                    </a:cubicBezTo>
                    <a:cubicBezTo>
                      <a:pt x="19760" y="6631"/>
                      <a:pt x="19750" y="6626"/>
                      <a:pt x="19740" y="6621"/>
                    </a:cubicBezTo>
                    <a:cubicBezTo>
                      <a:pt x="19619" y="6544"/>
                      <a:pt x="19509" y="6478"/>
                      <a:pt x="19377" y="6412"/>
                    </a:cubicBezTo>
                    <a:cubicBezTo>
                      <a:pt x="19058" y="6258"/>
                      <a:pt x="18717" y="6225"/>
                      <a:pt x="18365" y="6214"/>
                    </a:cubicBezTo>
                    <a:cubicBezTo>
                      <a:pt x="18266" y="6208"/>
                      <a:pt x="18167" y="6205"/>
                      <a:pt x="18068" y="6205"/>
                    </a:cubicBezTo>
                    <a:cubicBezTo>
                      <a:pt x="17403" y="6205"/>
                      <a:pt x="16753" y="6330"/>
                      <a:pt x="16111" y="6522"/>
                    </a:cubicBezTo>
                    <a:cubicBezTo>
                      <a:pt x="15517" y="6709"/>
                      <a:pt x="14956" y="6962"/>
                      <a:pt x="14395" y="7237"/>
                    </a:cubicBezTo>
                    <a:cubicBezTo>
                      <a:pt x="13054" y="7874"/>
                      <a:pt x="11822" y="8699"/>
                      <a:pt x="10678" y="9634"/>
                    </a:cubicBezTo>
                    <a:cubicBezTo>
                      <a:pt x="10128" y="10085"/>
                      <a:pt x="9645" y="10591"/>
                      <a:pt x="9227" y="11173"/>
                    </a:cubicBezTo>
                    <a:cubicBezTo>
                      <a:pt x="8853" y="11701"/>
                      <a:pt x="8479" y="12229"/>
                      <a:pt x="8127" y="12779"/>
                    </a:cubicBezTo>
                    <a:cubicBezTo>
                      <a:pt x="7654" y="13505"/>
                      <a:pt x="7280" y="14286"/>
                      <a:pt x="6994" y="15110"/>
                    </a:cubicBezTo>
                    <a:cubicBezTo>
                      <a:pt x="6873" y="15440"/>
                      <a:pt x="6807" y="15792"/>
                      <a:pt x="6752" y="16133"/>
                    </a:cubicBezTo>
                    <a:cubicBezTo>
                      <a:pt x="6730" y="16298"/>
                      <a:pt x="6686" y="16463"/>
                      <a:pt x="6620" y="16617"/>
                    </a:cubicBezTo>
                    <a:cubicBezTo>
                      <a:pt x="6499" y="16914"/>
                      <a:pt x="6466" y="17233"/>
                      <a:pt x="6444" y="17552"/>
                    </a:cubicBezTo>
                    <a:cubicBezTo>
                      <a:pt x="6400" y="18124"/>
                      <a:pt x="6466" y="18685"/>
                      <a:pt x="6664" y="19234"/>
                    </a:cubicBezTo>
                    <a:cubicBezTo>
                      <a:pt x="6675" y="19245"/>
                      <a:pt x="6675" y="19267"/>
                      <a:pt x="6686" y="19344"/>
                    </a:cubicBezTo>
                    <a:lnTo>
                      <a:pt x="6675" y="19344"/>
                    </a:lnTo>
                    <a:cubicBezTo>
                      <a:pt x="6499" y="19223"/>
                      <a:pt x="6367" y="19124"/>
                      <a:pt x="6224" y="19014"/>
                    </a:cubicBezTo>
                    <a:cubicBezTo>
                      <a:pt x="6070" y="18882"/>
                      <a:pt x="5917" y="18739"/>
                      <a:pt x="5752" y="18608"/>
                    </a:cubicBezTo>
                    <a:cubicBezTo>
                      <a:pt x="5642" y="18531"/>
                      <a:pt x="5598" y="18421"/>
                      <a:pt x="5576" y="18300"/>
                    </a:cubicBezTo>
                    <a:cubicBezTo>
                      <a:pt x="5554" y="18058"/>
                      <a:pt x="5521" y="17816"/>
                      <a:pt x="5488" y="17574"/>
                    </a:cubicBezTo>
                    <a:cubicBezTo>
                      <a:pt x="5411" y="17035"/>
                      <a:pt x="5444" y="16507"/>
                      <a:pt x="5477" y="15968"/>
                    </a:cubicBezTo>
                    <a:cubicBezTo>
                      <a:pt x="5521" y="15319"/>
                      <a:pt x="5631" y="14671"/>
                      <a:pt x="5807" y="14033"/>
                    </a:cubicBezTo>
                    <a:cubicBezTo>
                      <a:pt x="6005" y="13285"/>
                      <a:pt x="6323" y="12581"/>
                      <a:pt x="6763" y="11932"/>
                    </a:cubicBezTo>
                    <a:cubicBezTo>
                      <a:pt x="7104" y="11426"/>
                      <a:pt x="7478" y="10943"/>
                      <a:pt x="7896" y="10492"/>
                    </a:cubicBezTo>
                    <a:cubicBezTo>
                      <a:pt x="8853" y="9469"/>
                      <a:pt x="9898" y="8545"/>
                      <a:pt x="11041" y="7731"/>
                    </a:cubicBezTo>
                    <a:cubicBezTo>
                      <a:pt x="12405" y="6753"/>
                      <a:pt x="13867" y="5994"/>
                      <a:pt x="15451" y="5466"/>
                    </a:cubicBezTo>
                    <a:cubicBezTo>
                      <a:pt x="15869" y="5323"/>
                      <a:pt x="16298" y="5202"/>
                      <a:pt x="16727" y="5147"/>
                    </a:cubicBezTo>
                    <a:cubicBezTo>
                      <a:pt x="16907" y="5120"/>
                      <a:pt x="17084" y="5106"/>
                      <a:pt x="17260" y="5106"/>
                    </a:cubicBezTo>
                    <a:close/>
                    <a:moveTo>
                      <a:pt x="18093" y="6329"/>
                    </a:moveTo>
                    <a:cubicBezTo>
                      <a:pt x="18381" y="6329"/>
                      <a:pt x="18670" y="6353"/>
                      <a:pt x="18948" y="6412"/>
                    </a:cubicBezTo>
                    <a:cubicBezTo>
                      <a:pt x="19168" y="6456"/>
                      <a:pt x="19366" y="6533"/>
                      <a:pt x="19553" y="6654"/>
                    </a:cubicBezTo>
                    <a:cubicBezTo>
                      <a:pt x="19960" y="6907"/>
                      <a:pt x="20290" y="7226"/>
                      <a:pt x="20554" y="7621"/>
                    </a:cubicBezTo>
                    <a:cubicBezTo>
                      <a:pt x="20851" y="8061"/>
                      <a:pt x="20972" y="8556"/>
                      <a:pt x="20994" y="9073"/>
                    </a:cubicBezTo>
                    <a:cubicBezTo>
                      <a:pt x="21005" y="9260"/>
                      <a:pt x="20983" y="9447"/>
                      <a:pt x="20928" y="9623"/>
                    </a:cubicBezTo>
                    <a:cubicBezTo>
                      <a:pt x="20862" y="9623"/>
                      <a:pt x="20862" y="9568"/>
                      <a:pt x="20851" y="9535"/>
                    </a:cubicBezTo>
                    <a:cubicBezTo>
                      <a:pt x="20741" y="9161"/>
                      <a:pt x="20565" y="8831"/>
                      <a:pt x="20334" y="8512"/>
                    </a:cubicBezTo>
                    <a:cubicBezTo>
                      <a:pt x="20224" y="8358"/>
                      <a:pt x="20103" y="8204"/>
                      <a:pt x="19938" y="8094"/>
                    </a:cubicBezTo>
                    <a:cubicBezTo>
                      <a:pt x="19718" y="7951"/>
                      <a:pt x="19465" y="7863"/>
                      <a:pt x="19212" y="7808"/>
                    </a:cubicBezTo>
                    <a:cubicBezTo>
                      <a:pt x="18982" y="7753"/>
                      <a:pt x="18736" y="7729"/>
                      <a:pt x="18494" y="7729"/>
                    </a:cubicBezTo>
                    <a:cubicBezTo>
                      <a:pt x="18447" y="7729"/>
                      <a:pt x="18401" y="7730"/>
                      <a:pt x="18354" y="7731"/>
                    </a:cubicBezTo>
                    <a:cubicBezTo>
                      <a:pt x="17376" y="7775"/>
                      <a:pt x="16430" y="7973"/>
                      <a:pt x="15539" y="8402"/>
                    </a:cubicBezTo>
                    <a:cubicBezTo>
                      <a:pt x="14989" y="8666"/>
                      <a:pt x="14461" y="8952"/>
                      <a:pt x="13944" y="9271"/>
                    </a:cubicBezTo>
                    <a:cubicBezTo>
                      <a:pt x="13428" y="9601"/>
                      <a:pt x="12955" y="9975"/>
                      <a:pt x="12515" y="10393"/>
                    </a:cubicBezTo>
                    <a:cubicBezTo>
                      <a:pt x="11844" y="11031"/>
                      <a:pt x="11195" y="11679"/>
                      <a:pt x="10546" y="12350"/>
                    </a:cubicBezTo>
                    <a:cubicBezTo>
                      <a:pt x="10348" y="12559"/>
                      <a:pt x="10139" y="12768"/>
                      <a:pt x="9930" y="12988"/>
                    </a:cubicBezTo>
                    <a:cubicBezTo>
                      <a:pt x="9854" y="13076"/>
                      <a:pt x="9766" y="13153"/>
                      <a:pt x="9733" y="13285"/>
                    </a:cubicBezTo>
                    <a:cubicBezTo>
                      <a:pt x="9722" y="13329"/>
                      <a:pt x="9689" y="13373"/>
                      <a:pt x="9656" y="13417"/>
                    </a:cubicBezTo>
                    <a:cubicBezTo>
                      <a:pt x="9337" y="13879"/>
                      <a:pt x="9029" y="14352"/>
                      <a:pt x="8743" y="14836"/>
                    </a:cubicBezTo>
                    <a:cubicBezTo>
                      <a:pt x="8292" y="15572"/>
                      <a:pt x="8017" y="16364"/>
                      <a:pt x="7885" y="17222"/>
                    </a:cubicBezTo>
                    <a:cubicBezTo>
                      <a:pt x="7808" y="17695"/>
                      <a:pt x="7797" y="18179"/>
                      <a:pt x="7863" y="18663"/>
                    </a:cubicBezTo>
                    <a:cubicBezTo>
                      <a:pt x="7907" y="18904"/>
                      <a:pt x="7973" y="19146"/>
                      <a:pt x="8072" y="19366"/>
                    </a:cubicBezTo>
                    <a:cubicBezTo>
                      <a:pt x="8292" y="19817"/>
                      <a:pt x="8589" y="20213"/>
                      <a:pt x="8985" y="20532"/>
                    </a:cubicBezTo>
                    <a:cubicBezTo>
                      <a:pt x="9005" y="20552"/>
                      <a:pt x="9035" y="20573"/>
                      <a:pt x="9066" y="20602"/>
                    </a:cubicBezTo>
                    <a:lnTo>
                      <a:pt x="9066" y="20602"/>
                    </a:lnTo>
                    <a:cubicBezTo>
                      <a:pt x="8981" y="20653"/>
                      <a:pt x="8906" y="20653"/>
                      <a:pt x="8831" y="20653"/>
                    </a:cubicBezTo>
                    <a:cubicBezTo>
                      <a:pt x="8490" y="20642"/>
                      <a:pt x="8160" y="20565"/>
                      <a:pt x="7852" y="20400"/>
                    </a:cubicBezTo>
                    <a:cubicBezTo>
                      <a:pt x="7247" y="20070"/>
                      <a:pt x="6873" y="19564"/>
                      <a:pt x="6697" y="18904"/>
                    </a:cubicBezTo>
                    <a:cubicBezTo>
                      <a:pt x="6521" y="18245"/>
                      <a:pt x="6532" y="17596"/>
                      <a:pt x="6664" y="16936"/>
                    </a:cubicBezTo>
                    <a:cubicBezTo>
                      <a:pt x="6675" y="16870"/>
                      <a:pt x="6686" y="16815"/>
                      <a:pt x="6708" y="16760"/>
                    </a:cubicBezTo>
                    <a:cubicBezTo>
                      <a:pt x="6807" y="16540"/>
                      <a:pt x="6862" y="16298"/>
                      <a:pt x="6895" y="16056"/>
                    </a:cubicBezTo>
                    <a:cubicBezTo>
                      <a:pt x="6983" y="15484"/>
                      <a:pt x="7170" y="14934"/>
                      <a:pt x="7401" y="14407"/>
                    </a:cubicBezTo>
                    <a:cubicBezTo>
                      <a:pt x="7775" y="13604"/>
                      <a:pt x="8204" y="12823"/>
                      <a:pt x="8732" y="12108"/>
                    </a:cubicBezTo>
                    <a:cubicBezTo>
                      <a:pt x="8886" y="11899"/>
                      <a:pt x="9029" y="11679"/>
                      <a:pt x="9172" y="11470"/>
                    </a:cubicBezTo>
                    <a:cubicBezTo>
                      <a:pt x="9689" y="10712"/>
                      <a:pt x="10304" y="10063"/>
                      <a:pt x="11030" y="9513"/>
                    </a:cubicBezTo>
                    <a:cubicBezTo>
                      <a:pt x="11459" y="9183"/>
                      <a:pt x="11899" y="8864"/>
                      <a:pt x="12339" y="8556"/>
                    </a:cubicBezTo>
                    <a:cubicBezTo>
                      <a:pt x="13340" y="7885"/>
                      <a:pt x="14395" y="7336"/>
                      <a:pt x="15506" y="6874"/>
                    </a:cubicBezTo>
                    <a:cubicBezTo>
                      <a:pt x="16199" y="6588"/>
                      <a:pt x="16914" y="6412"/>
                      <a:pt x="17661" y="6346"/>
                    </a:cubicBezTo>
                    <a:cubicBezTo>
                      <a:pt x="17804" y="6335"/>
                      <a:pt x="17949" y="6329"/>
                      <a:pt x="18093" y="6329"/>
                    </a:cubicBezTo>
                    <a:close/>
                    <a:moveTo>
                      <a:pt x="18460" y="7858"/>
                    </a:moveTo>
                    <a:cubicBezTo>
                      <a:pt x="18847" y="7858"/>
                      <a:pt x="19224" y="7911"/>
                      <a:pt x="19586" y="8050"/>
                    </a:cubicBezTo>
                    <a:cubicBezTo>
                      <a:pt x="19817" y="8149"/>
                      <a:pt x="20004" y="8281"/>
                      <a:pt x="20147" y="8479"/>
                    </a:cubicBezTo>
                    <a:cubicBezTo>
                      <a:pt x="20510" y="8930"/>
                      <a:pt x="20730" y="9458"/>
                      <a:pt x="20851" y="10019"/>
                    </a:cubicBezTo>
                    <a:cubicBezTo>
                      <a:pt x="20928" y="10360"/>
                      <a:pt x="20983" y="10701"/>
                      <a:pt x="20972" y="11053"/>
                    </a:cubicBezTo>
                    <a:cubicBezTo>
                      <a:pt x="20961" y="11404"/>
                      <a:pt x="20917" y="11767"/>
                      <a:pt x="20840" y="12119"/>
                    </a:cubicBezTo>
                    <a:cubicBezTo>
                      <a:pt x="20609" y="13087"/>
                      <a:pt x="20213" y="13978"/>
                      <a:pt x="19674" y="14803"/>
                    </a:cubicBezTo>
                    <a:cubicBezTo>
                      <a:pt x="19278" y="15418"/>
                      <a:pt x="18827" y="15990"/>
                      <a:pt x="18354" y="16551"/>
                    </a:cubicBezTo>
                    <a:cubicBezTo>
                      <a:pt x="18057" y="16903"/>
                      <a:pt x="17727" y="17233"/>
                      <a:pt x="17387" y="17530"/>
                    </a:cubicBezTo>
                    <a:cubicBezTo>
                      <a:pt x="16837" y="17992"/>
                      <a:pt x="16298" y="18465"/>
                      <a:pt x="15748" y="18915"/>
                    </a:cubicBezTo>
                    <a:cubicBezTo>
                      <a:pt x="15154" y="19399"/>
                      <a:pt x="14516" y="19817"/>
                      <a:pt x="13845" y="20191"/>
                    </a:cubicBezTo>
                    <a:cubicBezTo>
                      <a:pt x="13395" y="20444"/>
                      <a:pt x="12911" y="20653"/>
                      <a:pt x="12405" y="20763"/>
                    </a:cubicBezTo>
                    <a:cubicBezTo>
                      <a:pt x="11981" y="20854"/>
                      <a:pt x="11550" y="20915"/>
                      <a:pt x="11113" y="20915"/>
                    </a:cubicBezTo>
                    <a:cubicBezTo>
                      <a:pt x="10972" y="20915"/>
                      <a:pt x="10831" y="20908"/>
                      <a:pt x="10689" y="20895"/>
                    </a:cubicBezTo>
                    <a:cubicBezTo>
                      <a:pt x="10337" y="20862"/>
                      <a:pt x="9985" y="20807"/>
                      <a:pt x="9645" y="20708"/>
                    </a:cubicBezTo>
                    <a:cubicBezTo>
                      <a:pt x="9304" y="20598"/>
                      <a:pt x="9007" y="20422"/>
                      <a:pt x="8765" y="20147"/>
                    </a:cubicBezTo>
                    <a:cubicBezTo>
                      <a:pt x="8402" y="19740"/>
                      <a:pt x="8116" y="19300"/>
                      <a:pt x="8017" y="18750"/>
                    </a:cubicBezTo>
                    <a:cubicBezTo>
                      <a:pt x="7940" y="18388"/>
                      <a:pt x="7929" y="18014"/>
                      <a:pt x="7962" y="17640"/>
                    </a:cubicBezTo>
                    <a:cubicBezTo>
                      <a:pt x="8039" y="16782"/>
                      <a:pt x="8270" y="15957"/>
                      <a:pt x="8688" y="15209"/>
                    </a:cubicBezTo>
                    <a:cubicBezTo>
                      <a:pt x="8919" y="14781"/>
                      <a:pt x="9194" y="14363"/>
                      <a:pt x="9447" y="13956"/>
                    </a:cubicBezTo>
                    <a:cubicBezTo>
                      <a:pt x="9579" y="13747"/>
                      <a:pt x="9744" y="13549"/>
                      <a:pt x="9854" y="13340"/>
                    </a:cubicBezTo>
                    <a:cubicBezTo>
                      <a:pt x="10007" y="13065"/>
                      <a:pt x="10238" y="12856"/>
                      <a:pt x="10447" y="12636"/>
                    </a:cubicBezTo>
                    <a:cubicBezTo>
                      <a:pt x="10821" y="12251"/>
                      <a:pt x="11195" y="11866"/>
                      <a:pt x="11569" y="11492"/>
                    </a:cubicBezTo>
                    <a:cubicBezTo>
                      <a:pt x="11976" y="11086"/>
                      <a:pt x="12383" y="10690"/>
                      <a:pt x="12801" y="10305"/>
                    </a:cubicBezTo>
                    <a:cubicBezTo>
                      <a:pt x="13461" y="9689"/>
                      <a:pt x="14219" y="9227"/>
                      <a:pt x="15022" y="8809"/>
                    </a:cubicBezTo>
                    <a:cubicBezTo>
                      <a:pt x="15440" y="8589"/>
                      <a:pt x="15869" y="8380"/>
                      <a:pt x="16320" y="8226"/>
                    </a:cubicBezTo>
                    <a:cubicBezTo>
                      <a:pt x="16859" y="8039"/>
                      <a:pt x="17420" y="7929"/>
                      <a:pt x="17991" y="7885"/>
                    </a:cubicBezTo>
                    <a:cubicBezTo>
                      <a:pt x="18079" y="7885"/>
                      <a:pt x="18156" y="7874"/>
                      <a:pt x="18244" y="7874"/>
                    </a:cubicBezTo>
                    <a:lnTo>
                      <a:pt x="18244" y="7863"/>
                    </a:lnTo>
                    <a:cubicBezTo>
                      <a:pt x="18317" y="7860"/>
                      <a:pt x="18389" y="7858"/>
                      <a:pt x="18460" y="7858"/>
                    </a:cubicBezTo>
                    <a:close/>
                    <a:moveTo>
                      <a:pt x="9572" y="0"/>
                    </a:moveTo>
                    <a:cubicBezTo>
                      <a:pt x="9016" y="0"/>
                      <a:pt x="8469" y="90"/>
                      <a:pt x="7929" y="264"/>
                    </a:cubicBezTo>
                    <a:cubicBezTo>
                      <a:pt x="7566" y="385"/>
                      <a:pt x="7225" y="550"/>
                      <a:pt x="6873" y="715"/>
                    </a:cubicBezTo>
                    <a:cubicBezTo>
                      <a:pt x="6433" y="924"/>
                      <a:pt x="6005" y="1166"/>
                      <a:pt x="5609" y="1441"/>
                    </a:cubicBezTo>
                    <a:cubicBezTo>
                      <a:pt x="5246" y="1694"/>
                      <a:pt x="4883" y="1958"/>
                      <a:pt x="4520" y="2200"/>
                    </a:cubicBezTo>
                    <a:cubicBezTo>
                      <a:pt x="3772" y="2706"/>
                      <a:pt x="3134" y="3344"/>
                      <a:pt x="2529" y="4014"/>
                    </a:cubicBezTo>
                    <a:cubicBezTo>
                      <a:pt x="1914" y="4707"/>
                      <a:pt x="1441" y="5488"/>
                      <a:pt x="1012" y="6302"/>
                    </a:cubicBezTo>
                    <a:cubicBezTo>
                      <a:pt x="726" y="6863"/>
                      <a:pt x="484" y="7434"/>
                      <a:pt x="319" y="8050"/>
                    </a:cubicBezTo>
                    <a:cubicBezTo>
                      <a:pt x="198" y="8523"/>
                      <a:pt x="110" y="9007"/>
                      <a:pt x="55" y="9491"/>
                    </a:cubicBezTo>
                    <a:cubicBezTo>
                      <a:pt x="0" y="10118"/>
                      <a:pt x="55" y="10734"/>
                      <a:pt x="275" y="11327"/>
                    </a:cubicBezTo>
                    <a:cubicBezTo>
                      <a:pt x="341" y="11492"/>
                      <a:pt x="429" y="11646"/>
                      <a:pt x="561" y="11778"/>
                    </a:cubicBezTo>
                    <a:cubicBezTo>
                      <a:pt x="649" y="11866"/>
                      <a:pt x="726" y="11965"/>
                      <a:pt x="814" y="12042"/>
                    </a:cubicBezTo>
                    <a:cubicBezTo>
                      <a:pt x="891" y="12119"/>
                      <a:pt x="924" y="12207"/>
                      <a:pt x="935" y="12317"/>
                    </a:cubicBezTo>
                    <a:cubicBezTo>
                      <a:pt x="946" y="12460"/>
                      <a:pt x="968" y="12614"/>
                      <a:pt x="990" y="12768"/>
                    </a:cubicBezTo>
                    <a:cubicBezTo>
                      <a:pt x="1012" y="12966"/>
                      <a:pt x="1089" y="13153"/>
                      <a:pt x="1210" y="13318"/>
                    </a:cubicBezTo>
                    <a:cubicBezTo>
                      <a:pt x="1573" y="13769"/>
                      <a:pt x="1936" y="14220"/>
                      <a:pt x="2342" y="14638"/>
                    </a:cubicBezTo>
                    <a:cubicBezTo>
                      <a:pt x="2617" y="14924"/>
                      <a:pt x="2892" y="15220"/>
                      <a:pt x="3167" y="15517"/>
                    </a:cubicBezTo>
                    <a:cubicBezTo>
                      <a:pt x="3244" y="15594"/>
                      <a:pt x="3277" y="15682"/>
                      <a:pt x="3288" y="15792"/>
                    </a:cubicBezTo>
                    <a:cubicBezTo>
                      <a:pt x="3310" y="16001"/>
                      <a:pt x="3343" y="16221"/>
                      <a:pt x="3365" y="16430"/>
                    </a:cubicBezTo>
                    <a:cubicBezTo>
                      <a:pt x="3365" y="16496"/>
                      <a:pt x="3387" y="16540"/>
                      <a:pt x="3431" y="16584"/>
                    </a:cubicBezTo>
                    <a:cubicBezTo>
                      <a:pt x="3805" y="16991"/>
                      <a:pt x="4168" y="17387"/>
                      <a:pt x="4553" y="17783"/>
                    </a:cubicBezTo>
                    <a:cubicBezTo>
                      <a:pt x="4751" y="17992"/>
                      <a:pt x="4949" y="18179"/>
                      <a:pt x="5158" y="18366"/>
                    </a:cubicBezTo>
                    <a:cubicBezTo>
                      <a:pt x="5257" y="18454"/>
                      <a:pt x="5367" y="18531"/>
                      <a:pt x="5477" y="18597"/>
                    </a:cubicBezTo>
                    <a:cubicBezTo>
                      <a:pt x="5587" y="18641"/>
                      <a:pt x="5675" y="18707"/>
                      <a:pt x="5763" y="18783"/>
                    </a:cubicBezTo>
                    <a:cubicBezTo>
                      <a:pt x="6048" y="19047"/>
                      <a:pt x="6345" y="19278"/>
                      <a:pt x="6664" y="19487"/>
                    </a:cubicBezTo>
                    <a:cubicBezTo>
                      <a:pt x="6785" y="19564"/>
                      <a:pt x="6873" y="19652"/>
                      <a:pt x="6950" y="19773"/>
                    </a:cubicBezTo>
                    <a:cubicBezTo>
                      <a:pt x="7291" y="20257"/>
                      <a:pt x="7753" y="20554"/>
                      <a:pt x="8314" y="20708"/>
                    </a:cubicBezTo>
                    <a:cubicBezTo>
                      <a:pt x="8480" y="20757"/>
                      <a:pt x="8646" y="20779"/>
                      <a:pt x="8813" y="20779"/>
                    </a:cubicBezTo>
                    <a:cubicBezTo>
                      <a:pt x="8946" y="20779"/>
                      <a:pt x="9080" y="20765"/>
                      <a:pt x="9216" y="20741"/>
                    </a:cubicBezTo>
                    <a:cubicBezTo>
                      <a:pt x="9233" y="20738"/>
                      <a:pt x="9251" y="20737"/>
                      <a:pt x="9269" y="20737"/>
                    </a:cubicBezTo>
                    <a:cubicBezTo>
                      <a:pt x="9318" y="20737"/>
                      <a:pt x="9368" y="20747"/>
                      <a:pt x="9425" y="20763"/>
                    </a:cubicBezTo>
                    <a:cubicBezTo>
                      <a:pt x="9821" y="20906"/>
                      <a:pt x="10227" y="20983"/>
                      <a:pt x="10645" y="21027"/>
                    </a:cubicBezTo>
                    <a:cubicBezTo>
                      <a:pt x="10806" y="21041"/>
                      <a:pt x="10964" y="21048"/>
                      <a:pt x="11122" y="21048"/>
                    </a:cubicBezTo>
                    <a:cubicBezTo>
                      <a:pt x="11570" y="21048"/>
                      <a:pt x="12009" y="20993"/>
                      <a:pt x="12449" y="20895"/>
                    </a:cubicBezTo>
                    <a:cubicBezTo>
                      <a:pt x="12977" y="20774"/>
                      <a:pt x="13461" y="20565"/>
                      <a:pt x="13933" y="20301"/>
                    </a:cubicBezTo>
                    <a:cubicBezTo>
                      <a:pt x="14582" y="19927"/>
                      <a:pt x="15220" y="19509"/>
                      <a:pt x="15814" y="19036"/>
                    </a:cubicBezTo>
                    <a:cubicBezTo>
                      <a:pt x="16386" y="18553"/>
                      <a:pt x="16958" y="18069"/>
                      <a:pt x="17530" y="17574"/>
                    </a:cubicBezTo>
                    <a:cubicBezTo>
                      <a:pt x="17859" y="17288"/>
                      <a:pt x="18167" y="16980"/>
                      <a:pt x="18453" y="16639"/>
                    </a:cubicBezTo>
                    <a:cubicBezTo>
                      <a:pt x="18948" y="16056"/>
                      <a:pt x="19410" y="15462"/>
                      <a:pt x="19817" y="14825"/>
                    </a:cubicBezTo>
                    <a:cubicBezTo>
                      <a:pt x="20312" y="14055"/>
                      <a:pt x="20675" y="13230"/>
                      <a:pt x="20917" y="12339"/>
                    </a:cubicBezTo>
                    <a:cubicBezTo>
                      <a:pt x="21115" y="11591"/>
                      <a:pt x="21170" y="10844"/>
                      <a:pt x="20994" y="10096"/>
                    </a:cubicBezTo>
                    <a:cubicBezTo>
                      <a:pt x="20983" y="10019"/>
                      <a:pt x="20994" y="9953"/>
                      <a:pt x="21016" y="9876"/>
                    </a:cubicBezTo>
                    <a:cubicBezTo>
                      <a:pt x="21126" y="9447"/>
                      <a:pt x="21170" y="9018"/>
                      <a:pt x="21071" y="8578"/>
                    </a:cubicBezTo>
                    <a:cubicBezTo>
                      <a:pt x="20972" y="8094"/>
                      <a:pt x="20796" y="7654"/>
                      <a:pt x="20466" y="7281"/>
                    </a:cubicBezTo>
                    <a:cubicBezTo>
                      <a:pt x="20433" y="7248"/>
                      <a:pt x="20400" y="7204"/>
                      <a:pt x="20367" y="7160"/>
                    </a:cubicBezTo>
                    <a:cubicBezTo>
                      <a:pt x="20092" y="6786"/>
                      <a:pt x="19817" y="6401"/>
                      <a:pt x="19542" y="6027"/>
                    </a:cubicBezTo>
                    <a:cubicBezTo>
                      <a:pt x="19432" y="5873"/>
                      <a:pt x="19300" y="5741"/>
                      <a:pt x="19179" y="5598"/>
                    </a:cubicBezTo>
                    <a:cubicBezTo>
                      <a:pt x="19058" y="5466"/>
                      <a:pt x="18915" y="5345"/>
                      <a:pt x="18794" y="5213"/>
                    </a:cubicBezTo>
                    <a:cubicBezTo>
                      <a:pt x="18156" y="4553"/>
                      <a:pt x="17453" y="3970"/>
                      <a:pt x="16694" y="3443"/>
                    </a:cubicBezTo>
                    <a:cubicBezTo>
                      <a:pt x="16485" y="3300"/>
                      <a:pt x="16265" y="3157"/>
                      <a:pt x="16056" y="3003"/>
                    </a:cubicBezTo>
                    <a:cubicBezTo>
                      <a:pt x="15990" y="2948"/>
                      <a:pt x="15924" y="2915"/>
                      <a:pt x="15847" y="2904"/>
                    </a:cubicBezTo>
                    <a:cubicBezTo>
                      <a:pt x="15803" y="2893"/>
                      <a:pt x="15748" y="2882"/>
                      <a:pt x="15704" y="2860"/>
                    </a:cubicBezTo>
                    <a:lnTo>
                      <a:pt x="15693" y="2860"/>
                    </a:lnTo>
                    <a:cubicBezTo>
                      <a:pt x="15319" y="2398"/>
                      <a:pt x="14857" y="2024"/>
                      <a:pt x="14384" y="1672"/>
                    </a:cubicBezTo>
                    <a:cubicBezTo>
                      <a:pt x="14208" y="1529"/>
                      <a:pt x="14032" y="1386"/>
                      <a:pt x="13845" y="1243"/>
                    </a:cubicBezTo>
                    <a:cubicBezTo>
                      <a:pt x="13769" y="1188"/>
                      <a:pt x="13703" y="1122"/>
                      <a:pt x="13615" y="1089"/>
                    </a:cubicBezTo>
                    <a:cubicBezTo>
                      <a:pt x="13384" y="979"/>
                      <a:pt x="13142" y="902"/>
                      <a:pt x="12889" y="880"/>
                    </a:cubicBezTo>
                    <a:cubicBezTo>
                      <a:pt x="12790" y="869"/>
                      <a:pt x="12691" y="858"/>
                      <a:pt x="12592" y="847"/>
                    </a:cubicBezTo>
                    <a:cubicBezTo>
                      <a:pt x="12515" y="847"/>
                      <a:pt x="12449" y="825"/>
                      <a:pt x="12394" y="770"/>
                    </a:cubicBezTo>
                    <a:cubicBezTo>
                      <a:pt x="12273" y="660"/>
                      <a:pt x="12152" y="550"/>
                      <a:pt x="12031" y="440"/>
                    </a:cubicBezTo>
                    <a:cubicBezTo>
                      <a:pt x="11833" y="264"/>
                      <a:pt x="11613" y="143"/>
                      <a:pt x="11360" y="110"/>
                    </a:cubicBezTo>
                    <a:cubicBezTo>
                      <a:pt x="11195" y="88"/>
                      <a:pt x="11041" y="66"/>
                      <a:pt x="10887" y="66"/>
                    </a:cubicBezTo>
                    <a:cubicBezTo>
                      <a:pt x="10557" y="44"/>
                      <a:pt x="10238" y="33"/>
                      <a:pt x="9909" y="11"/>
                    </a:cubicBezTo>
                    <a:cubicBezTo>
                      <a:pt x="9796" y="4"/>
                      <a:pt x="9684" y="0"/>
                      <a:pt x="9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60"/>
              <p:cNvSpPr/>
              <p:nvPr/>
            </p:nvSpPr>
            <p:spPr>
              <a:xfrm rot="8663630">
                <a:off x="7054923" y="3173759"/>
                <a:ext cx="639218" cy="252376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2393" extrusionOk="0">
                    <a:moveTo>
                      <a:pt x="4080" y="132"/>
                    </a:moveTo>
                    <a:cubicBezTo>
                      <a:pt x="4143" y="132"/>
                      <a:pt x="4205" y="134"/>
                      <a:pt x="4268" y="138"/>
                    </a:cubicBezTo>
                    <a:cubicBezTo>
                      <a:pt x="4532" y="160"/>
                      <a:pt x="4796" y="193"/>
                      <a:pt x="5059" y="226"/>
                    </a:cubicBezTo>
                    <a:cubicBezTo>
                      <a:pt x="5312" y="446"/>
                      <a:pt x="5576" y="655"/>
                      <a:pt x="5829" y="908"/>
                    </a:cubicBezTo>
                    <a:cubicBezTo>
                      <a:pt x="5771" y="937"/>
                      <a:pt x="5717" y="942"/>
                      <a:pt x="5668" y="942"/>
                    </a:cubicBezTo>
                    <a:cubicBezTo>
                      <a:pt x="5644" y="942"/>
                      <a:pt x="5620" y="941"/>
                      <a:pt x="5598" y="941"/>
                    </a:cubicBezTo>
                    <a:cubicBezTo>
                      <a:pt x="5027" y="963"/>
                      <a:pt x="4477" y="1029"/>
                      <a:pt x="3927" y="1172"/>
                    </a:cubicBezTo>
                    <a:cubicBezTo>
                      <a:pt x="3047" y="1392"/>
                      <a:pt x="2178" y="1667"/>
                      <a:pt x="1353" y="2062"/>
                    </a:cubicBezTo>
                    <a:cubicBezTo>
                      <a:pt x="1243" y="2117"/>
                      <a:pt x="1123" y="2172"/>
                      <a:pt x="1013" y="2227"/>
                    </a:cubicBezTo>
                    <a:cubicBezTo>
                      <a:pt x="826" y="2106"/>
                      <a:pt x="485" y="1733"/>
                      <a:pt x="188" y="1293"/>
                    </a:cubicBezTo>
                    <a:cubicBezTo>
                      <a:pt x="177" y="1238"/>
                      <a:pt x="232" y="1227"/>
                      <a:pt x="265" y="1205"/>
                    </a:cubicBezTo>
                    <a:cubicBezTo>
                      <a:pt x="441" y="1062"/>
                      <a:pt x="650" y="952"/>
                      <a:pt x="859" y="864"/>
                    </a:cubicBezTo>
                    <a:cubicBezTo>
                      <a:pt x="1628" y="545"/>
                      <a:pt x="2431" y="325"/>
                      <a:pt x="3256" y="204"/>
                    </a:cubicBezTo>
                    <a:cubicBezTo>
                      <a:pt x="3525" y="168"/>
                      <a:pt x="3802" y="132"/>
                      <a:pt x="4080" y="132"/>
                    </a:cubicBezTo>
                    <a:close/>
                    <a:moveTo>
                      <a:pt x="3996" y="0"/>
                    </a:moveTo>
                    <a:cubicBezTo>
                      <a:pt x="3936" y="0"/>
                      <a:pt x="3876" y="2"/>
                      <a:pt x="3817" y="6"/>
                    </a:cubicBezTo>
                    <a:cubicBezTo>
                      <a:pt x="3355" y="50"/>
                      <a:pt x="2915" y="116"/>
                      <a:pt x="2464" y="215"/>
                    </a:cubicBezTo>
                    <a:cubicBezTo>
                      <a:pt x="1914" y="347"/>
                      <a:pt x="1364" y="512"/>
                      <a:pt x="837" y="732"/>
                    </a:cubicBezTo>
                    <a:cubicBezTo>
                      <a:pt x="573" y="842"/>
                      <a:pt x="320" y="974"/>
                      <a:pt x="89" y="1161"/>
                    </a:cubicBezTo>
                    <a:cubicBezTo>
                      <a:pt x="12" y="1216"/>
                      <a:pt x="1" y="1282"/>
                      <a:pt x="56" y="1359"/>
                    </a:cubicBezTo>
                    <a:cubicBezTo>
                      <a:pt x="67" y="1381"/>
                      <a:pt x="78" y="1392"/>
                      <a:pt x="89" y="1403"/>
                    </a:cubicBezTo>
                    <a:cubicBezTo>
                      <a:pt x="287" y="1645"/>
                      <a:pt x="485" y="1886"/>
                      <a:pt x="694" y="2128"/>
                    </a:cubicBezTo>
                    <a:cubicBezTo>
                      <a:pt x="782" y="2227"/>
                      <a:pt x="870" y="2326"/>
                      <a:pt x="980" y="2392"/>
                    </a:cubicBezTo>
                    <a:lnTo>
                      <a:pt x="980" y="2381"/>
                    </a:lnTo>
                    <a:cubicBezTo>
                      <a:pt x="1145" y="2304"/>
                      <a:pt x="1298" y="2227"/>
                      <a:pt x="1452" y="2150"/>
                    </a:cubicBezTo>
                    <a:cubicBezTo>
                      <a:pt x="2024" y="1886"/>
                      <a:pt x="2607" y="1689"/>
                      <a:pt x="3212" y="1502"/>
                    </a:cubicBezTo>
                    <a:cubicBezTo>
                      <a:pt x="4070" y="1227"/>
                      <a:pt x="4939" y="1073"/>
                      <a:pt x="5840" y="1062"/>
                    </a:cubicBezTo>
                    <a:lnTo>
                      <a:pt x="5972" y="1062"/>
                    </a:lnTo>
                    <a:cubicBezTo>
                      <a:pt x="6016" y="1051"/>
                      <a:pt x="6060" y="1040"/>
                      <a:pt x="6060" y="985"/>
                    </a:cubicBezTo>
                    <a:cubicBezTo>
                      <a:pt x="6038" y="908"/>
                      <a:pt x="5972" y="853"/>
                      <a:pt x="5917" y="798"/>
                    </a:cubicBezTo>
                    <a:cubicBezTo>
                      <a:pt x="5719" y="622"/>
                      <a:pt x="5510" y="446"/>
                      <a:pt x="5301" y="259"/>
                    </a:cubicBezTo>
                    <a:cubicBezTo>
                      <a:pt x="5198" y="146"/>
                      <a:pt x="5076" y="71"/>
                      <a:pt x="4926" y="71"/>
                    </a:cubicBezTo>
                    <a:cubicBezTo>
                      <a:pt x="4915" y="71"/>
                      <a:pt x="4905" y="71"/>
                      <a:pt x="4895" y="72"/>
                    </a:cubicBezTo>
                    <a:cubicBezTo>
                      <a:pt x="4851" y="72"/>
                      <a:pt x="4818" y="61"/>
                      <a:pt x="4785" y="61"/>
                    </a:cubicBezTo>
                    <a:cubicBezTo>
                      <a:pt x="4516" y="34"/>
                      <a:pt x="4255" y="0"/>
                      <a:pt x="3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60"/>
              <p:cNvSpPr/>
              <p:nvPr/>
            </p:nvSpPr>
            <p:spPr>
              <a:xfrm rot="8663630">
                <a:off x="5900363" y="1930008"/>
                <a:ext cx="1071727" cy="1097249"/>
              </a:xfrm>
              <a:custGeom>
                <a:avLst/>
                <a:gdLst/>
                <a:ahLst/>
                <a:cxnLst/>
                <a:rect l="l" t="t" r="r" b="b"/>
                <a:pathLst>
                  <a:path w="10162" h="10404" extrusionOk="0">
                    <a:moveTo>
                      <a:pt x="5261" y="1142"/>
                    </a:moveTo>
                    <a:cubicBezTo>
                      <a:pt x="5298" y="1142"/>
                      <a:pt x="5329" y="1166"/>
                      <a:pt x="5389" y="1221"/>
                    </a:cubicBezTo>
                    <a:cubicBezTo>
                      <a:pt x="5598" y="1419"/>
                      <a:pt x="5752" y="1661"/>
                      <a:pt x="5840" y="1936"/>
                    </a:cubicBezTo>
                    <a:cubicBezTo>
                      <a:pt x="5906" y="2133"/>
                      <a:pt x="5928" y="2331"/>
                      <a:pt x="5895" y="2540"/>
                    </a:cubicBezTo>
                    <a:cubicBezTo>
                      <a:pt x="5840" y="2914"/>
                      <a:pt x="5730" y="3277"/>
                      <a:pt x="5565" y="3629"/>
                    </a:cubicBezTo>
                    <a:cubicBezTo>
                      <a:pt x="5422" y="3915"/>
                      <a:pt x="5268" y="4201"/>
                      <a:pt x="5081" y="4476"/>
                    </a:cubicBezTo>
                    <a:cubicBezTo>
                      <a:pt x="4641" y="5136"/>
                      <a:pt x="4037" y="5587"/>
                      <a:pt x="3311" y="5861"/>
                    </a:cubicBezTo>
                    <a:cubicBezTo>
                      <a:pt x="3025" y="5971"/>
                      <a:pt x="2739" y="6015"/>
                      <a:pt x="2442" y="6015"/>
                    </a:cubicBezTo>
                    <a:cubicBezTo>
                      <a:pt x="2233" y="5993"/>
                      <a:pt x="2035" y="5971"/>
                      <a:pt x="1837" y="5949"/>
                    </a:cubicBezTo>
                    <a:cubicBezTo>
                      <a:pt x="1650" y="5927"/>
                      <a:pt x="1474" y="5861"/>
                      <a:pt x="1309" y="5773"/>
                    </a:cubicBezTo>
                    <a:cubicBezTo>
                      <a:pt x="1199" y="5708"/>
                      <a:pt x="1100" y="5620"/>
                      <a:pt x="1023" y="5510"/>
                    </a:cubicBezTo>
                    <a:cubicBezTo>
                      <a:pt x="957" y="5422"/>
                      <a:pt x="946" y="5323"/>
                      <a:pt x="1001" y="5224"/>
                    </a:cubicBezTo>
                    <a:cubicBezTo>
                      <a:pt x="1034" y="5180"/>
                      <a:pt x="1056" y="5125"/>
                      <a:pt x="1089" y="5081"/>
                    </a:cubicBezTo>
                    <a:cubicBezTo>
                      <a:pt x="1320" y="4696"/>
                      <a:pt x="1595" y="4344"/>
                      <a:pt x="1892" y="4014"/>
                    </a:cubicBezTo>
                    <a:cubicBezTo>
                      <a:pt x="2101" y="3783"/>
                      <a:pt x="2299" y="3563"/>
                      <a:pt x="2508" y="3343"/>
                    </a:cubicBezTo>
                    <a:cubicBezTo>
                      <a:pt x="2574" y="3277"/>
                      <a:pt x="2640" y="3233"/>
                      <a:pt x="2706" y="3178"/>
                    </a:cubicBezTo>
                    <a:cubicBezTo>
                      <a:pt x="2761" y="3123"/>
                      <a:pt x="2794" y="3068"/>
                      <a:pt x="2849" y="3024"/>
                    </a:cubicBezTo>
                    <a:cubicBezTo>
                      <a:pt x="3212" y="2738"/>
                      <a:pt x="3520" y="2408"/>
                      <a:pt x="3861" y="2111"/>
                    </a:cubicBezTo>
                    <a:cubicBezTo>
                      <a:pt x="4246" y="1749"/>
                      <a:pt x="4685" y="1452"/>
                      <a:pt x="5136" y="1188"/>
                    </a:cubicBezTo>
                    <a:cubicBezTo>
                      <a:pt x="5196" y="1158"/>
                      <a:pt x="5231" y="1142"/>
                      <a:pt x="5261" y="1142"/>
                    </a:cubicBezTo>
                    <a:close/>
                    <a:moveTo>
                      <a:pt x="6849" y="419"/>
                    </a:moveTo>
                    <a:cubicBezTo>
                      <a:pt x="6938" y="419"/>
                      <a:pt x="7019" y="453"/>
                      <a:pt x="7094" y="528"/>
                    </a:cubicBezTo>
                    <a:cubicBezTo>
                      <a:pt x="7270" y="693"/>
                      <a:pt x="7391" y="880"/>
                      <a:pt x="7457" y="1111"/>
                    </a:cubicBezTo>
                    <a:cubicBezTo>
                      <a:pt x="7600" y="1518"/>
                      <a:pt x="7622" y="1936"/>
                      <a:pt x="7545" y="2364"/>
                    </a:cubicBezTo>
                    <a:cubicBezTo>
                      <a:pt x="7446" y="2837"/>
                      <a:pt x="7314" y="3288"/>
                      <a:pt x="7105" y="3717"/>
                    </a:cubicBezTo>
                    <a:cubicBezTo>
                      <a:pt x="6874" y="4212"/>
                      <a:pt x="6632" y="4707"/>
                      <a:pt x="6313" y="5158"/>
                    </a:cubicBezTo>
                    <a:cubicBezTo>
                      <a:pt x="6005" y="5587"/>
                      <a:pt x="5642" y="5960"/>
                      <a:pt x="5191" y="6257"/>
                    </a:cubicBezTo>
                    <a:cubicBezTo>
                      <a:pt x="4663" y="6598"/>
                      <a:pt x="4125" y="6928"/>
                      <a:pt x="3564" y="7214"/>
                    </a:cubicBezTo>
                    <a:cubicBezTo>
                      <a:pt x="3102" y="7456"/>
                      <a:pt x="2618" y="7599"/>
                      <a:pt x="2123" y="7676"/>
                    </a:cubicBezTo>
                    <a:cubicBezTo>
                      <a:pt x="2004" y="7694"/>
                      <a:pt x="1886" y="7702"/>
                      <a:pt x="1767" y="7702"/>
                    </a:cubicBezTo>
                    <a:cubicBezTo>
                      <a:pt x="1590" y="7702"/>
                      <a:pt x="1415" y="7683"/>
                      <a:pt x="1243" y="7643"/>
                    </a:cubicBezTo>
                    <a:cubicBezTo>
                      <a:pt x="1078" y="7599"/>
                      <a:pt x="935" y="7533"/>
                      <a:pt x="803" y="7423"/>
                    </a:cubicBezTo>
                    <a:cubicBezTo>
                      <a:pt x="616" y="7269"/>
                      <a:pt x="518" y="7082"/>
                      <a:pt x="496" y="6851"/>
                    </a:cubicBezTo>
                    <a:cubicBezTo>
                      <a:pt x="463" y="6543"/>
                      <a:pt x="507" y="6246"/>
                      <a:pt x="638" y="5960"/>
                    </a:cubicBezTo>
                    <a:cubicBezTo>
                      <a:pt x="704" y="5817"/>
                      <a:pt x="770" y="5675"/>
                      <a:pt x="858" y="5499"/>
                    </a:cubicBezTo>
                    <a:cubicBezTo>
                      <a:pt x="957" y="5675"/>
                      <a:pt x="1067" y="5784"/>
                      <a:pt x="1210" y="5872"/>
                    </a:cubicBezTo>
                    <a:cubicBezTo>
                      <a:pt x="1386" y="5982"/>
                      <a:pt x="1584" y="6048"/>
                      <a:pt x="1793" y="6081"/>
                    </a:cubicBezTo>
                    <a:cubicBezTo>
                      <a:pt x="2046" y="6125"/>
                      <a:pt x="2310" y="6136"/>
                      <a:pt x="2563" y="6136"/>
                    </a:cubicBezTo>
                    <a:cubicBezTo>
                      <a:pt x="2579" y="6137"/>
                      <a:pt x="2595" y="6137"/>
                      <a:pt x="2612" y="6137"/>
                    </a:cubicBezTo>
                    <a:cubicBezTo>
                      <a:pt x="3010" y="6137"/>
                      <a:pt x="3368" y="6009"/>
                      <a:pt x="3707" y="5839"/>
                    </a:cubicBezTo>
                    <a:cubicBezTo>
                      <a:pt x="4334" y="5521"/>
                      <a:pt x="4861" y="5081"/>
                      <a:pt x="5246" y="4476"/>
                    </a:cubicBezTo>
                    <a:cubicBezTo>
                      <a:pt x="5444" y="4168"/>
                      <a:pt x="5620" y="3838"/>
                      <a:pt x="5774" y="3486"/>
                    </a:cubicBezTo>
                    <a:cubicBezTo>
                      <a:pt x="5906" y="3178"/>
                      <a:pt x="5983" y="2848"/>
                      <a:pt x="6027" y="2507"/>
                    </a:cubicBezTo>
                    <a:cubicBezTo>
                      <a:pt x="6082" y="2023"/>
                      <a:pt x="5906" y="1617"/>
                      <a:pt x="5598" y="1265"/>
                    </a:cubicBezTo>
                    <a:cubicBezTo>
                      <a:pt x="5543" y="1199"/>
                      <a:pt x="5488" y="1133"/>
                      <a:pt x="5433" y="1078"/>
                    </a:cubicBezTo>
                    <a:cubicBezTo>
                      <a:pt x="5433" y="1023"/>
                      <a:pt x="5466" y="1023"/>
                      <a:pt x="5488" y="1001"/>
                    </a:cubicBezTo>
                    <a:cubicBezTo>
                      <a:pt x="5840" y="814"/>
                      <a:pt x="6203" y="627"/>
                      <a:pt x="6577" y="484"/>
                    </a:cubicBezTo>
                    <a:cubicBezTo>
                      <a:pt x="6621" y="473"/>
                      <a:pt x="6676" y="451"/>
                      <a:pt x="6720" y="440"/>
                    </a:cubicBezTo>
                    <a:cubicBezTo>
                      <a:pt x="6765" y="426"/>
                      <a:pt x="6808" y="419"/>
                      <a:pt x="6849" y="419"/>
                    </a:cubicBezTo>
                    <a:close/>
                    <a:moveTo>
                      <a:pt x="8196" y="123"/>
                    </a:moveTo>
                    <a:cubicBezTo>
                      <a:pt x="8305" y="123"/>
                      <a:pt x="8414" y="130"/>
                      <a:pt x="8523" y="143"/>
                    </a:cubicBezTo>
                    <a:cubicBezTo>
                      <a:pt x="8864" y="187"/>
                      <a:pt x="9150" y="330"/>
                      <a:pt x="9381" y="594"/>
                    </a:cubicBezTo>
                    <a:cubicBezTo>
                      <a:pt x="9733" y="1012"/>
                      <a:pt x="9942" y="1496"/>
                      <a:pt x="10008" y="2045"/>
                    </a:cubicBezTo>
                    <a:cubicBezTo>
                      <a:pt x="10030" y="2254"/>
                      <a:pt x="9986" y="2463"/>
                      <a:pt x="9953" y="2661"/>
                    </a:cubicBezTo>
                    <a:cubicBezTo>
                      <a:pt x="9898" y="3035"/>
                      <a:pt x="9755" y="3387"/>
                      <a:pt x="9612" y="3739"/>
                    </a:cubicBezTo>
                    <a:cubicBezTo>
                      <a:pt x="9337" y="4410"/>
                      <a:pt x="8996" y="5048"/>
                      <a:pt x="8600" y="5664"/>
                    </a:cubicBezTo>
                    <a:cubicBezTo>
                      <a:pt x="8281" y="6169"/>
                      <a:pt x="7919" y="6631"/>
                      <a:pt x="7501" y="7060"/>
                    </a:cubicBezTo>
                    <a:cubicBezTo>
                      <a:pt x="7171" y="7412"/>
                      <a:pt x="6830" y="7764"/>
                      <a:pt x="6467" y="8094"/>
                    </a:cubicBezTo>
                    <a:cubicBezTo>
                      <a:pt x="5763" y="8754"/>
                      <a:pt x="4993" y="9293"/>
                      <a:pt x="4136" y="9732"/>
                    </a:cubicBezTo>
                    <a:cubicBezTo>
                      <a:pt x="3663" y="9974"/>
                      <a:pt x="3168" y="10128"/>
                      <a:pt x="2640" y="10216"/>
                    </a:cubicBezTo>
                    <a:cubicBezTo>
                      <a:pt x="2441" y="10247"/>
                      <a:pt x="2239" y="10263"/>
                      <a:pt x="2037" y="10263"/>
                    </a:cubicBezTo>
                    <a:cubicBezTo>
                      <a:pt x="1803" y="10263"/>
                      <a:pt x="1567" y="10241"/>
                      <a:pt x="1331" y="10194"/>
                    </a:cubicBezTo>
                    <a:cubicBezTo>
                      <a:pt x="1078" y="10139"/>
                      <a:pt x="847" y="10018"/>
                      <a:pt x="660" y="9820"/>
                    </a:cubicBezTo>
                    <a:cubicBezTo>
                      <a:pt x="364" y="9513"/>
                      <a:pt x="177" y="9150"/>
                      <a:pt x="155" y="8710"/>
                    </a:cubicBezTo>
                    <a:cubicBezTo>
                      <a:pt x="111" y="8127"/>
                      <a:pt x="166" y="7544"/>
                      <a:pt x="287" y="6972"/>
                    </a:cubicBezTo>
                    <a:cubicBezTo>
                      <a:pt x="298" y="6928"/>
                      <a:pt x="320" y="6895"/>
                      <a:pt x="342" y="6829"/>
                    </a:cubicBezTo>
                    <a:cubicBezTo>
                      <a:pt x="364" y="6895"/>
                      <a:pt x="364" y="6939"/>
                      <a:pt x="375" y="6983"/>
                    </a:cubicBezTo>
                    <a:cubicBezTo>
                      <a:pt x="474" y="7357"/>
                      <a:pt x="726" y="7599"/>
                      <a:pt x="1089" y="7731"/>
                    </a:cubicBezTo>
                    <a:cubicBezTo>
                      <a:pt x="1221" y="7775"/>
                      <a:pt x="1364" y="7797"/>
                      <a:pt x="1507" y="7808"/>
                    </a:cubicBezTo>
                    <a:cubicBezTo>
                      <a:pt x="1598" y="7817"/>
                      <a:pt x="1687" y="7822"/>
                      <a:pt x="1776" y="7822"/>
                    </a:cubicBezTo>
                    <a:cubicBezTo>
                      <a:pt x="2108" y="7822"/>
                      <a:pt x="2429" y="7760"/>
                      <a:pt x="2750" y="7665"/>
                    </a:cubicBezTo>
                    <a:cubicBezTo>
                      <a:pt x="3080" y="7577"/>
                      <a:pt x="3388" y="7456"/>
                      <a:pt x="3685" y="7291"/>
                    </a:cubicBezTo>
                    <a:cubicBezTo>
                      <a:pt x="4224" y="7016"/>
                      <a:pt x="4740" y="6697"/>
                      <a:pt x="5246" y="6367"/>
                    </a:cubicBezTo>
                    <a:cubicBezTo>
                      <a:pt x="5719" y="6070"/>
                      <a:pt x="6104" y="5686"/>
                      <a:pt x="6423" y="5235"/>
                    </a:cubicBezTo>
                    <a:cubicBezTo>
                      <a:pt x="6698" y="4828"/>
                      <a:pt x="6929" y="4410"/>
                      <a:pt x="7127" y="3970"/>
                    </a:cubicBezTo>
                    <a:cubicBezTo>
                      <a:pt x="7270" y="3651"/>
                      <a:pt x="7424" y="3343"/>
                      <a:pt x="7523" y="3013"/>
                    </a:cubicBezTo>
                    <a:cubicBezTo>
                      <a:pt x="7611" y="2705"/>
                      <a:pt x="7677" y="2397"/>
                      <a:pt x="7710" y="2078"/>
                    </a:cubicBezTo>
                    <a:cubicBezTo>
                      <a:pt x="7754" y="1661"/>
                      <a:pt x="7677" y="1254"/>
                      <a:pt x="7512" y="880"/>
                    </a:cubicBezTo>
                    <a:cubicBezTo>
                      <a:pt x="7435" y="715"/>
                      <a:pt x="7336" y="572"/>
                      <a:pt x="7215" y="451"/>
                    </a:cubicBezTo>
                    <a:cubicBezTo>
                      <a:pt x="7171" y="418"/>
                      <a:pt x="7138" y="374"/>
                      <a:pt x="7083" y="319"/>
                    </a:cubicBezTo>
                    <a:cubicBezTo>
                      <a:pt x="7127" y="297"/>
                      <a:pt x="7160" y="286"/>
                      <a:pt x="7193" y="275"/>
                    </a:cubicBezTo>
                    <a:cubicBezTo>
                      <a:pt x="7526" y="183"/>
                      <a:pt x="7858" y="123"/>
                      <a:pt x="8196" y="123"/>
                    </a:cubicBezTo>
                    <a:close/>
                    <a:moveTo>
                      <a:pt x="8117" y="0"/>
                    </a:moveTo>
                    <a:cubicBezTo>
                      <a:pt x="7754" y="11"/>
                      <a:pt x="7402" y="77"/>
                      <a:pt x="7050" y="187"/>
                    </a:cubicBezTo>
                    <a:cubicBezTo>
                      <a:pt x="6324" y="407"/>
                      <a:pt x="5653" y="748"/>
                      <a:pt x="4993" y="1133"/>
                    </a:cubicBezTo>
                    <a:cubicBezTo>
                      <a:pt x="4443" y="1452"/>
                      <a:pt x="3938" y="1826"/>
                      <a:pt x="3487" y="2276"/>
                    </a:cubicBezTo>
                    <a:cubicBezTo>
                      <a:pt x="3234" y="2529"/>
                      <a:pt x="2937" y="2749"/>
                      <a:pt x="2684" y="3002"/>
                    </a:cubicBezTo>
                    <a:cubicBezTo>
                      <a:pt x="2134" y="3519"/>
                      <a:pt x="1639" y="4080"/>
                      <a:pt x="1188" y="4685"/>
                    </a:cubicBezTo>
                    <a:cubicBezTo>
                      <a:pt x="924" y="5048"/>
                      <a:pt x="737" y="5466"/>
                      <a:pt x="518" y="5861"/>
                    </a:cubicBezTo>
                    <a:cubicBezTo>
                      <a:pt x="463" y="5949"/>
                      <a:pt x="452" y="6048"/>
                      <a:pt x="408" y="6147"/>
                    </a:cubicBezTo>
                    <a:cubicBezTo>
                      <a:pt x="133" y="6818"/>
                      <a:pt x="23" y="7533"/>
                      <a:pt x="1" y="8259"/>
                    </a:cubicBezTo>
                    <a:cubicBezTo>
                      <a:pt x="1" y="8424"/>
                      <a:pt x="12" y="8578"/>
                      <a:pt x="23" y="8732"/>
                    </a:cubicBezTo>
                    <a:cubicBezTo>
                      <a:pt x="45" y="9194"/>
                      <a:pt x="243" y="9578"/>
                      <a:pt x="561" y="9908"/>
                    </a:cubicBezTo>
                    <a:cubicBezTo>
                      <a:pt x="770" y="10128"/>
                      <a:pt x="1023" y="10271"/>
                      <a:pt x="1320" y="10326"/>
                    </a:cubicBezTo>
                    <a:cubicBezTo>
                      <a:pt x="1560" y="10379"/>
                      <a:pt x="1799" y="10404"/>
                      <a:pt x="2039" y="10404"/>
                    </a:cubicBezTo>
                    <a:cubicBezTo>
                      <a:pt x="2250" y="10404"/>
                      <a:pt x="2462" y="10384"/>
                      <a:pt x="2673" y="10348"/>
                    </a:cubicBezTo>
                    <a:cubicBezTo>
                      <a:pt x="3223" y="10260"/>
                      <a:pt x="3740" y="10084"/>
                      <a:pt x="4235" y="9831"/>
                    </a:cubicBezTo>
                    <a:cubicBezTo>
                      <a:pt x="5268" y="9293"/>
                      <a:pt x="6192" y="8600"/>
                      <a:pt x="7006" y="7764"/>
                    </a:cubicBezTo>
                    <a:cubicBezTo>
                      <a:pt x="7193" y="7566"/>
                      <a:pt x="7380" y="7379"/>
                      <a:pt x="7567" y="7181"/>
                    </a:cubicBezTo>
                    <a:cubicBezTo>
                      <a:pt x="8007" y="6719"/>
                      <a:pt x="8402" y="6235"/>
                      <a:pt x="8743" y="5697"/>
                    </a:cubicBezTo>
                    <a:cubicBezTo>
                      <a:pt x="9128" y="5092"/>
                      <a:pt x="9458" y="4454"/>
                      <a:pt x="9733" y="3794"/>
                    </a:cubicBezTo>
                    <a:cubicBezTo>
                      <a:pt x="9876" y="3442"/>
                      <a:pt x="10019" y="3090"/>
                      <a:pt x="10074" y="2705"/>
                    </a:cubicBezTo>
                    <a:cubicBezTo>
                      <a:pt x="10118" y="2485"/>
                      <a:pt x="10162" y="2265"/>
                      <a:pt x="10140" y="2034"/>
                    </a:cubicBezTo>
                    <a:cubicBezTo>
                      <a:pt x="10074" y="1463"/>
                      <a:pt x="9854" y="957"/>
                      <a:pt x="9480" y="517"/>
                    </a:cubicBezTo>
                    <a:cubicBezTo>
                      <a:pt x="9249" y="253"/>
                      <a:pt x="8963" y="88"/>
                      <a:pt x="8633" y="33"/>
                    </a:cubicBezTo>
                    <a:cubicBezTo>
                      <a:pt x="8457" y="11"/>
                      <a:pt x="8281" y="0"/>
                      <a:pt x="8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60"/>
              <p:cNvSpPr/>
              <p:nvPr/>
            </p:nvSpPr>
            <p:spPr>
              <a:xfrm rot="8663630">
                <a:off x="6610545" y="2247748"/>
                <a:ext cx="179605" cy="244993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323" extrusionOk="0">
                    <a:moveTo>
                      <a:pt x="1363" y="130"/>
                    </a:moveTo>
                    <a:cubicBezTo>
                      <a:pt x="1474" y="130"/>
                      <a:pt x="1553" y="219"/>
                      <a:pt x="1562" y="354"/>
                    </a:cubicBezTo>
                    <a:cubicBezTo>
                      <a:pt x="1562" y="376"/>
                      <a:pt x="1562" y="398"/>
                      <a:pt x="1562" y="398"/>
                    </a:cubicBezTo>
                    <a:cubicBezTo>
                      <a:pt x="1518" y="871"/>
                      <a:pt x="1441" y="1311"/>
                      <a:pt x="1342" y="1740"/>
                    </a:cubicBezTo>
                    <a:cubicBezTo>
                      <a:pt x="1298" y="1894"/>
                      <a:pt x="1232" y="2026"/>
                      <a:pt x="1100" y="2114"/>
                    </a:cubicBezTo>
                    <a:cubicBezTo>
                      <a:pt x="1033" y="2161"/>
                      <a:pt x="958" y="2193"/>
                      <a:pt x="874" y="2193"/>
                    </a:cubicBezTo>
                    <a:cubicBezTo>
                      <a:pt x="861" y="2193"/>
                      <a:pt x="849" y="2192"/>
                      <a:pt x="836" y="2191"/>
                    </a:cubicBezTo>
                    <a:cubicBezTo>
                      <a:pt x="627" y="2180"/>
                      <a:pt x="429" y="2092"/>
                      <a:pt x="275" y="1949"/>
                    </a:cubicBezTo>
                    <a:cubicBezTo>
                      <a:pt x="165" y="1828"/>
                      <a:pt x="132" y="1685"/>
                      <a:pt x="176" y="1531"/>
                    </a:cubicBezTo>
                    <a:cubicBezTo>
                      <a:pt x="209" y="1410"/>
                      <a:pt x="253" y="1300"/>
                      <a:pt x="330" y="1201"/>
                    </a:cubicBezTo>
                    <a:cubicBezTo>
                      <a:pt x="550" y="871"/>
                      <a:pt x="792" y="563"/>
                      <a:pt x="1078" y="277"/>
                    </a:cubicBezTo>
                    <a:cubicBezTo>
                      <a:pt x="1122" y="233"/>
                      <a:pt x="1188" y="189"/>
                      <a:pt x="1254" y="156"/>
                    </a:cubicBezTo>
                    <a:cubicBezTo>
                      <a:pt x="1293" y="138"/>
                      <a:pt x="1329" y="130"/>
                      <a:pt x="1363" y="130"/>
                    </a:cubicBezTo>
                    <a:close/>
                    <a:moveTo>
                      <a:pt x="1351" y="0"/>
                    </a:moveTo>
                    <a:cubicBezTo>
                      <a:pt x="1296" y="0"/>
                      <a:pt x="1240" y="12"/>
                      <a:pt x="1188" y="35"/>
                    </a:cubicBezTo>
                    <a:cubicBezTo>
                      <a:pt x="1111" y="79"/>
                      <a:pt x="1023" y="134"/>
                      <a:pt x="968" y="200"/>
                    </a:cubicBezTo>
                    <a:cubicBezTo>
                      <a:pt x="715" y="497"/>
                      <a:pt x="484" y="794"/>
                      <a:pt x="242" y="1091"/>
                    </a:cubicBezTo>
                    <a:cubicBezTo>
                      <a:pt x="187" y="1146"/>
                      <a:pt x="154" y="1223"/>
                      <a:pt x="121" y="1289"/>
                    </a:cubicBezTo>
                    <a:cubicBezTo>
                      <a:pt x="88" y="1366"/>
                      <a:pt x="55" y="1432"/>
                      <a:pt x="44" y="1509"/>
                    </a:cubicBezTo>
                    <a:cubicBezTo>
                      <a:pt x="0" y="1707"/>
                      <a:pt x="33" y="1894"/>
                      <a:pt x="176" y="2037"/>
                    </a:cubicBezTo>
                    <a:cubicBezTo>
                      <a:pt x="363" y="2213"/>
                      <a:pt x="583" y="2301"/>
                      <a:pt x="836" y="2323"/>
                    </a:cubicBezTo>
                    <a:cubicBezTo>
                      <a:pt x="1100" y="2323"/>
                      <a:pt x="1276" y="2202"/>
                      <a:pt x="1386" y="1982"/>
                    </a:cubicBezTo>
                    <a:cubicBezTo>
                      <a:pt x="1441" y="1883"/>
                      <a:pt x="1474" y="1773"/>
                      <a:pt x="1485" y="1674"/>
                    </a:cubicBezTo>
                    <a:cubicBezTo>
                      <a:pt x="1551" y="1366"/>
                      <a:pt x="1606" y="1058"/>
                      <a:pt x="1650" y="761"/>
                    </a:cubicBezTo>
                    <a:cubicBezTo>
                      <a:pt x="1672" y="629"/>
                      <a:pt x="1694" y="497"/>
                      <a:pt x="1694" y="376"/>
                    </a:cubicBezTo>
                    <a:cubicBezTo>
                      <a:pt x="1702" y="124"/>
                      <a:pt x="1531" y="0"/>
                      <a:pt x="1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3" name="Google Shape;2803;p60"/>
          <p:cNvGrpSpPr/>
          <p:nvPr/>
        </p:nvGrpSpPr>
        <p:grpSpPr>
          <a:xfrm>
            <a:off x="6363795" y="1019007"/>
            <a:ext cx="276760" cy="271622"/>
            <a:chOff x="3490002" y="196082"/>
            <a:chExt cx="276760" cy="271622"/>
          </a:xfrm>
        </p:grpSpPr>
        <p:sp>
          <p:nvSpPr>
            <p:cNvPr id="2804" name="Google Shape;2804;p60"/>
            <p:cNvSpPr/>
            <p:nvPr/>
          </p:nvSpPr>
          <p:spPr>
            <a:xfrm flipH="1">
              <a:off x="3490002" y="196082"/>
              <a:ext cx="276760" cy="27162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0"/>
            <p:cNvSpPr/>
            <p:nvPr/>
          </p:nvSpPr>
          <p:spPr>
            <a:xfrm flipH="1">
              <a:off x="3510030" y="211000"/>
              <a:ext cx="236705" cy="237619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6" name="Google Shape;2806;p60"/>
          <p:cNvSpPr/>
          <p:nvPr/>
        </p:nvSpPr>
        <p:spPr>
          <a:xfrm rot="10800000" flipH="1">
            <a:off x="5611300" y="1529860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60"/>
          <p:cNvSpPr/>
          <p:nvPr/>
        </p:nvSpPr>
        <p:spPr>
          <a:xfrm rot="10800000" flipH="1">
            <a:off x="7783550" y="4105922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8" name="Google Shape;2808;p60"/>
          <p:cNvGrpSpPr/>
          <p:nvPr/>
        </p:nvGrpSpPr>
        <p:grpSpPr>
          <a:xfrm flipH="1">
            <a:off x="5879866" y="3927262"/>
            <a:ext cx="72420" cy="59171"/>
            <a:chOff x="1081830" y="1265825"/>
            <a:chExt cx="72420" cy="59171"/>
          </a:xfrm>
        </p:grpSpPr>
        <p:sp>
          <p:nvSpPr>
            <p:cNvPr id="2809" name="Google Shape;2809;p60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0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814;p43">
            <a:extLst>
              <a:ext uri="{FF2B5EF4-FFF2-40B4-BE49-F238E27FC236}">
                <a16:creationId xmlns:a16="http://schemas.microsoft.com/office/drawing/2014/main" id="{AEDF11F8-7861-FE3C-F805-8BD605F611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528" y="2496454"/>
            <a:ext cx="6962563" cy="16615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j-lt"/>
              </a:rPr>
              <a:t>ĐIỀU KIỆN ĐỂ MỘT ĐƯỜNG THẲNG SONG SONG MỘT MẶT PHẲNG</a:t>
            </a:r>
            <a:endParaRPr sz="3000" dirty="0">
              <a:latin typeface="+mj-lt"/>
            </a:endParaRPr>
          </a:p>
        </p:txBody>
      </p:sp>
      <p:grpSp>
        <p:nvGrpSpPr>
          <p:cNvPr id="12" name="Google Shape;1811;p43">
            <a:extLst>
              <a:ext uri="{FF2B5EF4-FFF2-40B4-BE49-F238E27FC236}">
                <a16:creationId xmlns:a16="http://schemas.microsoft.com/office/drawing/2014/main" id="{F8E3B180-3898-7D86-7AFB-933C063F4C92}"/>
              </a:ext>
            </a:extLst>
          </p:cNvPr>
          <p:cNvGrpSpPr/>
          <p:nvPr/>
        </p:nvGrpSpPr>
        <p:grpSpPr>
          <a:xfrm>
            <a:off x="3013454" y="1321371"/>
            <a:ext cx="990280" cy="1000528"/>
            <a:chOff x="4990780" y="2994637"/>
            <a:chExt cx="3315300" cy="850500"/>
          </a:xfrm>
        </p:grpSpPr>
        <p:sp>
          <p:nvSpPr>
            <p:cNvPr id="13" name="Google Shape;1812;p43">
              <a:extLst>
                <a:ext uri="{FF2B5EF4-FFF2-40B4-BE49-F238E27FC236}">
                  <a16:creationId xmlns:a16="http://schemas.microsoft.com/office/drawing/2014/main" id="{C7EFD80C-2C57-2343-60B4-9C6895F2E027}"/>
                </a:ext>
              </a:extLst>
            </p:cNvPr>
            <p:cNvSpPr/>
            <p:nvPr/>
          </p:nvSpPr>
          <p:spPr>
            <a:xfrm>
              <a:off x="4990780" y="2994637"/>
              <a:ext cx="3315300" cy="85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13;p43">
              <a:extLst>
                <a:ext uri="{FF2B5EF4-FFF2-40B4-BE49-F238E27FC236}">
                  <a16:creationId xmlns:a16="http://schemas.microsoft.com/office/drawing/2014/main" id="{08632118-9695-B55F-8CD6-2E2CB35E43C0}"/>
                </a:ext>
              </a:extLst>
            </p:cNvPr>
            <p:cNvSpPr/>
            <p:nvPr/>
          </p:nvSpPr>
          <p:spPr>
            <a:xfrm>
              <a:off x="5368849" y="3088962"/>
              <a:ext cx="2559000" cy="661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815;p43">
            <a:extLst>
              <a:ext uri="{FF2B5EF4-FFF2-40B4-BE49-F238E27FC236}">
                <a16:creationId xmlns:a16="http://schemas.microsoft.com/office/drawing/2014/main" id="{7750D0BF-D787-8666-95F8-78B8D7118F9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139894" y="1478883"/>
            <a:ext cx="737400" cy="6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02</a:t>
            </a:r>
            <a:endParaRPr sz="3000" b="1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6673B70C-2680-A37D-E96F-C74A7E552B1C}"/>
              </a:ext>
            </a:extLst>
          </p:cNvPr>
          <p:cNvSpPr/>
          <p:nvPr/>
        </p:nvSpPr>
        <p:spPr>
          <a:xfrm>
            <a:off x="311969" y="429997"/>
            <a:ext cx="1802581" cy="804231"/>
          </a:xfrm>
          <a:prstGeom prst="cloud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9AA97F-E34E-9A95-ABAE-86D9B50ED981}"/>
              </a:ext>
            </a:extLst>
          </p:cNvPr>
          <p:cNvSpPr/>
          <p:nvPr/>
        </p:nvSpPr>
        <p:spPr>
          <a:xfrm>
            <a:off x="311969" y="1340605"/>
            <a:ext cx="5834724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</a:rPr>
              <a:t>Cho đường thẳng a không nằm trong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 (P) và song </a:t>
            </a:r>
            <a:r>
              <a:rPr lang="vi-VN" sz="2000" dirty="0" err="1">
                <a:latin typeface="+mn-lt"/>
              </a:rPr>
              <a:t>song</a:t>
            </a:r>
            <a:r>
              <a:rPr lang="vi-VN" sz="2000" dirty="0">
                <a:latin typeface="+mn-lt"/>
              </a:rPr>
              <a:t> với một đường thẳng b nằm trong (P). Đặt (Q) = </a:t>
            </a:r>
            <a:r>
              <a:rPr lang="vi-VN" sz="2000" dirty="0" err="1">
                <a:latin typeface="+mn-lt"/>
              </a:rPr>
              <a:t>mp</a:t>
            </a:r>
            <a:r>
              <a:rPr lang="vi-VN" sz="2000" dirty="0">
                <a:latin typeface="+mn-lt"/>
              </a:rPr>
              <a:t>(a, b).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</a:rPr>
              <a:t>a) Tìm giao tuyến của hai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 (P) và (Q).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BC2FB-5BF8-E7AC-8EB7-26CCC1037D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46693" y="1467237"/>
            <a:ext cx="2510955" cy="16287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4C932C-D2DB-8036-136C-C3B124D67E08}"/>
              </a:ext>
            </a:extLst>
          </p:cNvPr>
          <p:cNvSpPr txBox="1"/>
          <p:nvPr/>
        </p:nvSpPr>
        <p:spPr>
          <a:xfrm>
            <a:off x="311969" y="3328973"/>
            <a:ext cx="828104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b) Giả sử a có điểm chung M với (P) thì điểm M phải nằm trên đường thẳng nào? Điều này có trái ngược với giả thiết a // b hay không?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6673B70C-2680-A37D-E96F-C74A7E552B1C}"/>
              </a:ext>
            </a:extLst>
          </p:cNvPr>
          <p:cNvSpPr/>
          <p:nvPr/>
        </p:nvSpPr>
        <p:spPr>
          <a:xfrm>
            <a:off x="311969" y="429997"/>
            <a:ext cx="1802581" cy="804231"/>
          </a:xfrm>
          <a:prstGeom prst="cloud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81FEC5-6055-0643-8BF0-9BD51CCD6128}"/>
              </a:ext>
            </a:extLst>
          </p:cNvPr>
          <p:cNvSpPr/>
          <p:nvPr/>
        </p:nvSpPr>
        <p:spPr>
          <a:xfrm>
            <a:off x="474537" y="1645280"/>
            <a:ext cx="5672156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latin typeface="+mn-lt"/>
                <a:ea typeface="Times New Roman" panose="02020603050405020304" pitchFamily="18" charset="0"/>
              </a:rPr>
              <a:t>a)</a:t>
            </a:r>
            <a:r>
              <a:rPr lang="nl-NL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2000" dirty="0" err="1">
                <a:latin typeface="+mn-lt"/>
                <a:ea typeface="Times New Roman" panose="02020603050405020304" pitchFamily="18" charset="0"/>
              </a:rPr>
              <a:t>Giao</a:t>
            </a:r>
            <a:r>
              <a:rPr lang="nl-NL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2000" dirty="0" err="1">
                <a:latin typeface="+mn-lt"/>
                <a:ea typeface="Times New Roman" panose="02020603050405020304" pitchFamily="18" charset="0"/>
              </a:rPr>
              <a:t>tuyến</a:t>
            </a:r>
            <a:r>
              <a:rPr lang="nl-NL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2000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nl-NL" sz="2000" dirty="0">
                <a:latin typeface="+mn-lt"/>
                <a:ea typeface="Times New Roman" panose="02020603050405020304" pitchFamily="18" charset="0"/>
              </a:rPr>
              <a:t> hai </a:t>
            </a:r>
            <a:r>
              <a:rPr lang="nl-NL" sz="2000" dirty="0" err="1">
                <a:latin typeface="+mn-lt"/>
                <a:ea typeface="Times New Roman" panose="02020603050405020304" pitchFamily="18" charset="0"/>
              </a:rPr>
              <a:t>mặt</a:t>
            </a:r>
            <a:r>
              <a:rPr lang="nl-NL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2000" dirty="0" err="1">
                <a:latin typeface="+mn-lt"/>
                <a:ea typeface="Times New Roman" panose="02020603050405020304" pitchFamily="18" charset="0"/>
              </a:rPr>
              <a:t>phẳng</a:t>
            </a:r>
            <a:r>
              <a:rPr lang="nl-NL" sz="2000" dirty="0">
                <a:latin typeface="+mn-lt"/>
                <a:ea typeface="Times New Roman" panose="02020603050405020304" pitchFamily="18" charset="0"/>
              </a:rPr>
              <a:t> (P) </a:t>
            </a:r>
            <a:r>
              <a:rPr lang="nl-NL" sz="2000" dirty="0" err="1">
                <a:latin typeface="+mn-lt"/>
                <a:ea typeface="Times New Roman" panose="02020603050405020304" pitchFamily="18" charset="0"/>
              </a:rPr>
              <a:t>và</a:t>
            </a:r>
            <a:r>
              <a:rPr lang="nl-NL" sz="2000" dirty="0">
                <a:latin typeface="+mn-lt"/>
                <a:ea typeface="Times New Roman" panose="02020603050405020304" pitchFamily="18" charset="0"/>
              </a:rPr>
              <a:t> (Q) </a:t>
            </a:r>
            <a:r>
              <a:rPr lang="nl-NL" sz="2000" dirty="0" err="1">
                <a:latin typeface="+mn-lt"/>
                <a:ea typeface="Times New Roman" panose="02020603050405020304" pitchFamily="18" charset="0"/>
              </a:rPr>
              <a:t>là</a:t>
            </a:r>
            <a:r>
              <a:rPr lang="nl-NL" sz="2000" dirty="0">
                <a:latin typeface="+mn-lt"/>
                <a:ea typeface="Times New Roman" panose="02020603050405020304" pitchFamily="18" charset="0"/>
              </a:rPr>
              <a:t> b</a:t>
            </a:r>
            <a:r>
              <a:rPr lang="vi-VN" sz="20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latin typeface="+mn-lt"/>
                <a:ea typeface="Times New Roman" panose="02020603050405020304" pitchFamily="18" charset="0"/>
              </a:rPr>
              <a:t>b) Nếu a có điểm chung M với (P) thì điểm M phải nằm trên đường thẳng b (Do hai mặt </a:t>
            </a:r>
            <a:r>
              <a:rPr lang="vi-VN" sz="2000" dirty="0" err="1">
                <a:latin typeface="+mn-lt"/>
                <a:ea typeface="Times New Roman" panose="02020603050405020304" pitchFamily="18" charset="0"/>
              </a:rPr>
              <a:t>phẳng</a:t>
            </a:r>
            <a:r>
              <a:rPr lang="vi-VN" sz="2000" dirty="0">
                <a:latin typeface="+mn-lt"/>
                <a:ea typeface="Times New Roman" panose="02020603050405020304" pitchFamily="18" charset="0"/>
              </a:rPr>
              <a:t> chỉ giao nhau tại 1 giao tuyến)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latin typeface="+mn-lt"/>
                <a:ea typeface="Times New Roman" panose="02020603050405020304" pitchFamily="18" charset="0"/>
              </a:rPr>
              <a:t>Điều này trái với giả thiết a//b.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Oval Callout 29">
            <a:extLst>
              <a:ext uri="{FF2B5EF4-FFF2-40B4-BE49-F238E27FC236}">
                <a16:creationId xmlns:a16="http://schemas.microsoft.com/office/drawing/2014/main" id="{61403026-AAC8-B5E0-F05A-BF8A4469BCE4}"/>
              </a:ext>
            </a:extLst>
          </p:cNvPr>
          <p:cNvSpPr/>
          <p:nvPr/>
        </p:nvSpPr>
        <p:spPr>
          <a:xfrm>
            <a:off x="4085624" y="832112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FAE64-9323-A9F9-1910-B0EB4CEE75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58508" y="1645280"/>
            <a:ext cx="2510955" cy="16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7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20C0F0-C800-FB5C-9B15-21271599837A}"/>
                  </a:ext>
                </a:extLst>
              </p:cNvPr>
              <p:cNvSpPr txBox="1"/>
              <p:nvPr/>
            </p:nvSpPr>
            <p:spPr>
              <a:xfrm>
                <a:off x="275978" y="2273683"/>
                <a:ext cx="5770127" cy="155305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Nếu đường thẳng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nằm trong mặt </a:t>
                </a:r>
                <a:r>
                  <a:rPr lang="vi-VN" sz="22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vi-VN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và song </a:t>
                </a:r>
                <a:r>
                  <a:rPr lang="vi-VN" sz="22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vi-VN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với một đường thẳng nằm trong </a:t>
                </a:r>
                <a14:m>
                  <m:oMath xmlns:m="http://schemas.openxmlformats.org/officeDocument/2006/math"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thì a song </a:t>
                </a:r>
                <a:r>
                  <a:rPr lang="vi-VN" sz="22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vi-VN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20C0F0-C800-FB5C-9B15-212715998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78" y="2273683"/>
                <a:ext cx="5770127" cy="15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0" name="Google Shape;2030;p45"/>
          <p:cNvGrpSpPr/>
          <p:nvPr/>
        </p:nvGrpSpPr>
        <p:grpSpPr>
          <a:xfrm>
            <a:off x="6026077" y="1821669"/>
            <a:ext cx="276760" cy="271622"/>
            <a:chOff x="3490002" y="196082"/>
            <a:chExt cx="276760" cy="271622"/>
          </a:xfrm>
        </p:grpSpPr>
        <p:sp>
          <p:nvSpPr>
            <p:cNvPr id="2031" name="Google Shape;2031;p45"/>
            <p:cNvSpPr/>
            <p:nvPr/>
          </p:nvSpPr>
          <p:spPr>
            <a:xfrm flipH="1">
              <a:off x="3490002" y="196082"/>
              <a:ext cx="276760" cy="27162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5"/>
            <p:cNvSpPr/>
            <p:nvPr/>
          </p:nvSpPr>
          <p:spPr>
            <a:xfrm flipH="1">
              <a:off x="3510030" y="211000"/>
              <a:ext cx="236705" cy="237619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33" name="Google Shape;2033;p45"/>
          <p:cNvGrpSpPr/>
          <p:nvPr/>
        </p:nvGrpSpPr>
        <p:grpSpPr>
          <a:xfrm>
            <a:off x="6915955" y="4003787"/>
            <a:ext cx="72420" cy="59171"/>
            <a:chOff x="1081830" y="1265825"/>
            <a:chExt cx="72420" cy="59171"/>
          </a:xfrm>
        </p:grpSpPr>
        <p:sp>
          <p:nvSpPr>
            <p:cNvPr id="2034" name="Google Shape;2034;p45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45"/>
          <p:cNvSpPr/>
          <p:nvPr/>
        </p:nvSpPr>
        <p:spPr>
          <a:xfrm flipH="1">
            <a:off x="7488454" y="1627166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E889B7-B074-F1C6-4249-AAC0A02E1984}"/>
              </a:ext>
            </a:extLst>
          </p:cNvPr>
          <p:cNvSpPr/>
          <p:nvPr/>
        </p:nvSpPr>
        <p:spPr>
          <a:xfrm>
            <a:off x="2995517" y="680633"/>
            <a:ext cx="3423892" cy="8051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noProof="0" dirty="0">
                <a:solidFill>
                  <a:srgbClr val="3427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4274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A3939-7CB4-A1BA-83CD-A5A751660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409" y="1978374"/>
            <a:ext cx="2224948" cy="21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443496C-EBCA-B6DE-E3A7-03AA527FBEA1}"/>
              </a:ext>
            </a:extLst>
          </p:cNvPr>
          <p:cNvSpPr txBox="1"/>
          <p:nvPr/>
        </p:nvSpPr>
        <p:spPr>
          <a:xfrm>
            <a:off x="2823357" y="489838"/>
            <a:ext cx="3497285" cy="584269"/>
          </a:xfrm>
          <a:prstGeom prst="flowChartTerminator">
            <a:avLst/>
          </a:prstGeom>
          <a:solidFill>
            <a:schemeClr val="bg2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1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lang="nl-NL" sz="21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nl-NL" sz="21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lang="nl-NL" sz="21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2: SGK – tr.108</a:t>
            </a:r>
            <a:endParaRPr lang="en-US" sz="2100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1E1553-69C2-99B0-D852-6DCA60124176}"/>
                  </a:ext>
                </a:extLst>
              </p:cNvPr>
              <p:cNvSpPr txBox="1"/>
              <p:nvPr/>
            </p:nvSpPr>
            <p:spPr>
              <a:xfrm>
                <a:off x="517297" y="1267924"/>
                <a:ext cx="5360991" cy="3266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Cho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A, B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cùng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thuộc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mặt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phẳng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(P)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C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thuộc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(P).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qua A, B;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qua A, C;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qua C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song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song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AB.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mỗi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(P).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Xét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tương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đối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mặt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phẳng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(P)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đối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1E1553-69C2-99B0-D852-6DCA60124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97" y="1267924"/>
                <a:ext cx="5360991" cy="3266985"/>
              </a:xfrm>
              <a:prstGeom prst="rect">
                <a:avLst/>
              </a:prstGeom>
              <a:blipFill>
                <a:blip r:embed="rId3"/>
                <a:stretch>
                  <a:fillRect l="-1251" r="-1138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ED4C5F0-2FC0-FEDC-4A7A-6E0D6244B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88" y="1699909"/>
            <a:ext cx="2889089" cy="198566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443496C-EBCA-B6DE-E3A7-03AA527FBEA1}"/>
              </a:ext>
            </a:extLst>
          </p:cNvPr>
          <p:cNvSpPr txBox="1"/>
          <p:nvPr/>
        </p:nvSpPr>
        <p:spPr>
          <a:xfrm>
            <a:off x="2823357" y="489838"/>
            <a:ext cx="3497285" cy="584269"/>
          </a:xfrm>
          <a:prstGeom prst="flowChartTerminator">
            <a:avLst/>
          </a:prstGeom>
          <a:solidFill>
            <a:schemeClr val="bg2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1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lang="nl-NL" sz="21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nl-NL" sz="21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lang="nl-NL" sz="21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2: SGK – tr.108</a:t>
            </a:r>
            <a:endParaRPr lang="en-US" sz="2100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Callout 29">
            <a:extLst>
              <a:ext uri="{FF2B5EF4-FFF2-40B4-BE49-F238E27FC236}">
                <a16:creationId xmlns:a16="http://schemas.microsoft.com/office/drawing/2014/main" id="{9AD0EFF1-802F-7AF6-821E-5FF6F08788E7}"/>
              </a:ext>
            </a:extLst>
          </p:cNvPr>
          <p:cNvSpPr/>
          <p:nvPr/>
        </p:nvSpPr>
        <p:spPr>
          <a:xfrm>
            <a:off x="665902" y="946718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102531-19C6-DEC0-CB2A-B645579F59CE}"/>
                  </a:ext>
                </a:extLst>
              </p:cNvPr>
              <p:cNvSpPr txBox="1"/>
              <p:nvPr/>
            </p:nvSpPr>
            <p:spPr>
              <a:xfrm>
                <a:off x="452147" y="1551775"/>
                <a:ext cx="5568643" cy="2343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Đường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chứa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A, B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(P), </a:t>
                </a: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000" dirty="0">
                    <a:latin typeface="+mj-lt"/>
                  </a:rPr>
                  <a:t> (P)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thẳng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nằm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trong</a:t>
                </a:r>
                <a:r>
                  <a:rPr lang="en-US" sz="2000" dirty="0">
                    <a:latin typeface="+mj-lt"/>
                  </a:rPr>
                  <a:t> (P) </a:t>
                </a:r>
                <a:r>
                  <a:rPr lang="en-US" sz="2000" dirty="0" err="1">
                    <a:latin typeface="+mj-lt"/>
                  </a:rPr>
                  <a:t>vì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chứa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C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(P).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khác</a:t>
                </a:r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A </a:t>
                </a:r>
                <a:r>
                  <a:rPr lang="en-US" sz="2000" dirty="0" err="1">
                    <a:latin typeface="+mj-lt"/>
                  </a:rPr>
                  <a:t>chung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(P), </a:t>
                </a:r>
                <a:r>
                  <a:rPr lang="en-US" sz="2000" dirty="0" err="1">
                    <a:latin typeface="+mj-lt"/>
                  </a:rPr>
                  <a:t>suy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ra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cắt</a:t>
                </a:r>
                <a:r>
                  <a:rPr lang="en-US" sz="2000" dirty="0">
                    <a:latin typeface="+mj-lt"/>
                  </a:rPr>
                  <a:t> (P) </a:t>
                </a:r>
                <a:r>
                  <a:rPr lang="en-US" sz="2000" dirty="0" err="1">
                    <a:latin typeface="+mj-lt"/>
                  </a:rPr>
                  <a:t>tại</a:t>
                </a:r>
                <a:r>
                  <a:rPr lang="en-US" sz="2000" dirty="0">
                    <a:latin typeface="+mj-lt"/>
                  </a:rPr>
                  <a:t> A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102531-19C6-DEC0-CB2A-B645579F5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7" y="1551775"/>
                <a:ext cx="5568643" cy="2343655"/>
              </a:xfrm>
              <a:prstGeom prst="rect">
                <a:avLst/>
              </a:prstGeom>
              <a:blipFill>
                <a:blip r:embed="rId3"/>
                <a:stretch>
                  <a:fillRect l="-1094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4C3EF97-7184-16A1-67C1-123BDDD80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048" y="1775961"/>
            <a:ext cx="2599810" cy="1786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0181BE-29FD-100F-F3AC-5D47D2308D81}"/>
                  </a:ext>
                </a:extLst>
              </p:cNvPr>
              <p:cNvSpPr txBox="1"/>
              <p:nvPr/>
            </p:nvSpPr>
            <p:spPr>
              <a:xfrm>
                <a:off x="837429" y="3895430"/>
                <a:ext cx="7469139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Đường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nằm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trong</a:t>
                </a:r>
                <a:r>
                  <a:rPr lang="en-US" sz="2000" dirty="0">
                    <a:latin typeface="+mj-lt"/>
                  </a:rPr>
                  <a:t> (P)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song </a:t>
                </a:r>
                <a:r>
                  <a:rPr lang="en-US" sz="2000" dirty="0" err="1">
                    <a:latin typeface="+mj-lt"/>
                  </a:rPr>
                  <a:t>song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thẳng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nằm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trong</a:t>
                </a:r>
                <a:r>
                  <a:rPr lang="en-US" sz="2000" dirty="0">
                    <a:latin typeface="+mj-lt"/>
                  </a:rPr>
                  <a:t> (P), </a:t>
                </a:r>
                <a:r>
                  <a:rPr lang="en-US" sz="2000" dirty="0" err="1">
                    <a:latin typeface="+mj-lt"/>
                  </a:rPr>
                  <a:t>suy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ra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// (P)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0181BE-29FD-100F-F3AC-5D47D2308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29" y="3895430"/>
                <a:ext cx="7469139" cy="958660"/>
              </a:xfrm>
              <a:prstGeom prst="rect">
                <a:avLst/>
              </a:prstGeom>
              <a:blipFill>
                <a:blip r:embed="rId5"/>
                <a:stretch>
                  <a:fillRect l="-816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29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A4B246-47C0-B792-D945-E3AC2E098665}"/>
              </a:ext>
            </a:extLst>
          </p:cNvPr>
          <p:cNvSpPr/>
          <p:nvPr/>
        </p:nvSpPr>
        <p:spPr>
          <a:xfrm>
            <a:off x="2148500" y="2106294"/>
            <a:ext cx="77882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ClrTx/>
              <a:buFontTx/>
              <a:buNone/>
              <a:defRPr/>
            </a:pPr>
            <a:r>
              <a:rPr lang="vi-VN" sz="2000" b="1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b="1" u="sng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A52FD8-CDA6-5FB2-B300-A315F9D664D5}"/>
              </a:ext>
            </a:extLst>
          </p:cNvPr>
          <p:cNvGrpSpPr/>
          <p:nvPr/>
        </p:nvGrpSpPr>
        <p:grpSpPr>
          <a:xfrm>
            <a:off x="526339" y="307541"/>
            <a:ext cx="2114343" cy="739140"/>
            <a:chOff x="1624734" y="1360680"/>
            <a:chExt cx="5309466" cy="1569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91505F-7CE6-A283-ECC5-1BADC7301907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C1806A-A4C4-B709-B962-FB5C48347C4F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hành</a:t>
              </a: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100" b="1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3B16AA-2995-D725-DF14-9100DBAAEF60}"/>
              </a:ext>
            </a:extLst>
          </p:cNvPr>
          <p:cNvSpPr txBox="1"/>
          <p:nvPr/>
        </p:nvSpPr>
        <p:spPr>
          <a:xfrm>
            <a:off x="629107" y="2571749"/>
            <a:ext cx="5282853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</a:rPr>
              <a:t>Các đường thẳng SA, SB, SC cắt mặt </a:t>
            </a:r>
            <a:r>
              <a:rPr lang="vi-VN" sz="2000" dirty="0" err="1">
                <a:solidFill>
                  <a:srgbClr val="333333"/>
                </a:solidFill>
                <a:latin typeface="+mn-lt"/>
                <a:ea typeface="Times New Roman" panose="02020603050405020304" pitchFamily="18" charset="0"/>
              </a:rPr>
              <a:t>phẳng</a:t>
            </a:r>
            <a:r>
              <a:rPr lang="vi-VN" sz="20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</a:rPr>
              <a:t> (ABC).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</a:rPr>
              <a:t>Các đường thẳng AB, BC, CA nằm trong mặt </a:t>
            </a:r>
            <a:r>
              <a:rPr lang="vi-VN" sz="2000" dirty="0" err="1">
                <a:solidFill>
                  <a:srgbClr val="333333"/>
                </a:solidFill>
                <a:latin typeface="+mn-lt"/>
                <a:ea typeface="Times New Roman" panose="02020603050405020304" pitchFamily="18" charset="0"/>
              </a:rPr>
              <a:t>phẳng</a:t>
            </a:r>
            <a:r>
              <a:rPr lang="vi-VN" sz="20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</a:rPr>
              <a:t> (ABC).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56832-E1CC-6E27-E42F-4DAE285E712B}"/>
              </a:ext>
            </a:extLst>
          </p:cNvPr>
          <p:cNvSpPr txBox="1"/>
          <p:nvPr/>
        </p:nvSpPr>
        <p:spPr>
          <a:xfrm>
            <a:off x="526339" y="246856"/>
            <a:ext cx="7760970" cy="184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09630">
              <a:lnSpc>
                <a:spcPct val="200000"/>
              </a:lnSpc>
              <a:buClrTx/>
              <a:defRPr/>
            </a:pPr>
            <a:r>
              <a:rPr lang="en-US" sz="2000" dirty="0">
                <a:latin typeface="+mn-lt"/>
              </a:rPr>
              <a:t>		             </a:t>
            </a:r>
            <a:r>
              <a:rPr lang="vi-VN" sz="2000" dirty="0">
                <a:latin typeface="+mn-lt"/>
              </a:rPr>
              <a:t>Cho hình chóp S.ABC có A’, B’, C’ lần lượt là trung điểm của SA, SB, SC. Tìm các đường thẳng lần lượt nằm trong, cắt, song </a:t>
            </a:r>
            <a:r>
              <a:rPr lang="vi-VN" sz="2000" dirty="0" err="1">
                <a:latin typeface="+mn-lt"/>
              </a:rPr>
              <a:t>song</a:t>
            </a:r>
            <a:r>
              <a:rPr lang="vi-VN" sz="2000" dirty="0">
                <a:latin typeface="+mn-lt"/>
              </a:rPr>
              <a:t> với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 (ABC).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463C9-C988-5F99-6B95-45882852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76" y="1854641"/>
            <a:ext cx="2349621" cy="2082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894050-8B56-89B3-542D-18E283486287}"/>
              </a:ext>
            </a:extLst>
          </p:cNvPr>
          <p:cNvSpPr txBox="1"/>
          <p:nvPr/>
        </p:nvSpPr>
        <p:spPr>
          <a:xfrm>
            <a:off x="860841" y="4450464"/>
            <a:ext cx="787445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Các đường thẳng A'B', B'C', C'A' song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song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với mặt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phẳng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(ABC).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8A90C90-B834-E724-429D-A577123D9127}"/>
              </a:ext>
            </a:extLst>
          </p:cNvPr>
          <p:cNvGrpSpPr/>
          <p:nvPr/>
        </p:nvGrpSpPr>
        <p:grpSpPr>
          <a:xfrm>
            <a:off x="3106673" y="176446"/>
            <a:ext cx="2930654" cy="746149"/>
            <a:chOff x="1852505" y="3331270"/>
            <a:chExt cx="4741161" cy="1301645"/>
          </a:xfrm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AF43B73C-8DD6-A092-5680-7CF751C331E3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D1F7FF"/>
            </a:solidFill>
          </p:spPr>
          <p:txBody>
            <a:bodyPr/>
            <a:lstStyle/>
            <a:p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5359B7-EAF1-8C34-EA64-199203536350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1 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763522-C35B-2A68-E176-75251FD4D4F5}"/>
              </a:ext>
            </a:extLst>
          </p:cNvPr>
          <p:cNvSpPr txBox="1"/>
          <p:nvPr/>
        </p:nvSpPr>
        <p:spPr>
          <a:xfrm>
            <a:off x="769980" y="3534485"/>
            <a:ext cx="361986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(P), c song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(P); (b)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(P).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698DA-06F3-53D4-F69F-9A2FE660B2A5}"/>
              </a:ext>
            </a:extLst>
          </p:cNvPr>
          <p:cNvSpPr txBox="1"/>
          <p:nvPr/>
        </p:nvSpPr>
        <p:spPr>
          <a:xfrm>
            <a:off x="691515" y="1001986"/>
            <a:ext cx="4688007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09630">
              <a:lnSpc>
                <a:spcPct val="150000"/>
              </a:lnSpc>
              <a:buClrTx/>
              <a:defRPr/>
            </a:pPr>
            <a:r>
              <a:rPr lang="vi-VN" sz="2200" dirty="0">
                <a:latin typeface="+mn-lt"/>
              </a:rPr>
              <a:t>Hãy chỉ ra trong Hình 9 các đường thẳng lần lượt nằm trong, song </a:t>
            </a:r>
            <a:r>
              <a:rPr lang="vi-VN" sz="2200" dirty="0" err="1">
                <a:latin typeface="+mn-lt"/>
              </a:rPr>
              <a:t>song</a:t>
            </a:r>
            <a:r>
              <a:rPr lang="vi-VN" sz="2200" dirty="0">
                <a:latin typeface="+mn-lt"/>
              </a:rPr>
              <a:t>, cắt mặt </a:t>
            </a:r>
            <a:r>
              <a:rPr lang="vi-VN" sz="2200" dirty="0" err="1">
                <a:latin typeface="+mn-lt"/>
              </a:rPr>
              <a:t>phẳng</a:t>
            </a:r>
            <a:r>
              <a:rPr lang="vi-VN" sz="2200" dirty="0">
                <a:latin typeface="+mn-lt"/>
              </a:rPr>
              <a:t> sàn nhà.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8B8C5-DD44-EAE2-5CE9-80002FEA6C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48241" y="1189764"/>
            <a:ext cx="2830513" cy="1881990"/>
          </a:xfrm>
          <a:prstGeom prst="rect">
            <a:avLst/>
          </a:prstGeom>
        </p:spPr>
      </p:pic>
      <p:sp>
        <p:nvSpPr>
          <p:cNvPr id="27" name="Oval Callout 29">
            <a:extLst>
              <a:ext uri="{FF2B5EF4-FFF2-40B4-BE49-F238E27FC236}">
                <a16:creationId xmlns:a16="http://schemas.microsoft.com/office/drawing/2014/main" id="{44F65489-66F1-2755-9DB5-CCEC1C147031}"/>
              </a:ext>
            </a:extLst>
          </p:cNvPr>
          <p:cNvSpPr/>
          <p:nvPr/>
        </p:nvSpPr>
        <p:spPr>
          <a:xfrm>
            <a:off x="465246" y="2796565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Hình ảnh 1" descr="Ảnh có chứa trong nhà, thiết kế nội thất, tường, trường kỷ&#10;&#10;Mô tả được tạo tự động">
            <a:extLst>
              <a:ext uri="{FF2B5EF4-FFF2-40B4-BE49-F238E27FC236}">
                <a16:creationId xmlns:a16="http://schemas.microsoft.com/office/drawing/2014/main" id="{BCD70DD9-9EDE-72BB-FD3B-682EAD6F8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940" y="3158759"/>
            <a:ext cx="3180080" cy="1804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1" name="Google Shape;1811;p43"/>
          <p:cNvGrpSpPr/>
          <p:nvPr/>
        </p:nvGrpSpPr>
        <p:grpSpPr>
          <a:xfrm>
            <a:off x="3891202" y="1134179"/>
            <a:ext cx="990280" cy="1000528"/>
            <a:chOff x="4990780" y="2994637"/>
            <a:chExt cx="3315300" cy="850500"/>
          </a:xfrm>
        </p:grpSpPr>
        <p:sp>
          <p:nvSpPr>
            <p:cNvPr id="1812" name="Google Shape;1812;p43"/>
            <p:cNvSpPr/>
            <p:nvPr/>
          </p:nvSpPr>
          <p:spPr>
            <a:xfrm>
              <a:off x="4990780" y="2994637"/>
              <a:ext cx="3315300" cy="85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5368849" y="3088962"/>
              <a:ext cx="2559000" cy="661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14" name="Google Shape;1814;p43"/>
          <p:cNvSpPr txBox="1">
            <a:spLocks noGrp="1"/>
          </p:cNvSpPr>
          <p:nvPr>
            <p:ph type="title"/>
          </p:nvPr>
        </p:nvSpPr>
        <p:spPr>
          <a:xfrm>
            <a:off x="631305" y="2392709"/>
            <a:ext cx="788139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j-lt"/>
              </a:rPr>
              <a:t>TÍNH CHẤT CƠ BẢN CỦA ĐƯỜNG THẲNG VÀ MẶT PHẲNG SONG SONG</a:t>
            </a:r>
            <a:endParaRPr sz="3000" dirty="0">
              <a:latin typeface="+mj-lt"/>
            </a:endParaRPr>
          </a:p>
        </p:txBody>
      </p:sp>
      <p:sp>
        <p:nvSpPr>
          <p:cNvPr id="1815" name="Google Shape;1815;p43"/>
          <p:cNvSpPr txBox="1">
            <a:spLocks noGrp="1"/>
          </p:cNvSpPr>
          <p:nvPr>
            <p:ph type="title" idx="2"/>
          </p:nvPr>
        </p:nvSpPr>
        <p:spPr>
          <a:xfrm>
            <a:off x="4017642" y="1291691"/>
            <a:ext cx="737400" cy="6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03</a:t>
            </a:r>
            <a:endParaRPr sz="3000" b="1" dirty="0">
              <a:latin typeface="+mj-lt"/>
            </a:endParaRPr>
          </a:p>
        </p:txBody>
      </p:sp>
      <p:grpSp>
        <p:nvGrpSpPr>
          <p:cNvPr id="1958" name="Google Shape;1958;p43"/>
          <p:cNvGrpSpPr/>
          <p:nvPr/>
        </p:nvGrpSpPr>
        <p:grpSpPr>
          <a:xfrm rot="-729564">
            <a:off x="3440927" y="842407"/>
            <a:ext cx="400394" cy="400810"/>
            <a:chOff x="8323055" y="4310476"/>
            <a:chExt cx="627966" cy="628619"/>
          </a:xfrm>
        </p:grpSpPr>
        <p:sp>
          <p:nvSpPr>
            <p:cNvPr id="1959" name="Google Shape;1959;p43"/>
            <p:cNvSpPr/>
            <p:nvPr/>
          </p:nvSpPr>
          <p:spPr>
            <a:xfrm>
              <a:off x="8339462" y="4324873"/>
              <a:ext cx="586990" cy="574190"/>
            </a:xfrm>
            <a:custGeom>
              <a:avLst/>
              <a:gdLst/>
              <a:ahLst/>
              <a:cxnLst/>
              <a:rect l="l" t="t" r="r" b="b"/>
              <a:pathLst>
                <a:path w="13738" h="13440" extrusionOk="0">
                  <a:moveTo>
                    <a:pt x="7561" y="1"/>
                  </a:moveTo>
                  <a:cubicBezTo>
                    <a:pt x="7518" y="107"/>
                    <a:pt x="7476" y="192"/>
                    <a:pt x="7476" y="256"/>
                  </a:cubicBezTo>
                  <a:cubicBezTo>
                    <a:pt x="7220" y="1257"/>
                    <a:pt x="6965" y="2258"/>
                    <a:pt x="6709" y="3259"/>
                  </a:cubicBezTo>
                  <a:cubicBezTo>
                    <a:pt x="6603" y="3706"/>
                    <a:pt x="6496" y="4132"/>
                    <a:pt x="6390" y="4580"/>
                  </a:cubicBezTo>
                  <a:cubicBezTo>
                    <a:pt x="6262" y="5027"/>
                    <a:pt x="6134" y="5453"/>
                    <a:pt x="6006" y="5921"/>
                  </a:cubicBezTo>
                  <a:cubicBezTo>
                    <a:pt x="4026" y="6198"/>
                    <a:pt x="2024" y="6305"/>
                    <a:pt x="0" y="6539"/>
                  </a:cubicBezTo>
                  <a:cubicBezTo>
                    <a:pt x="64" y="6624"/>
                    <a:pt x="149" y="6624"/>
                    <a:pt x="213" y="6645"/>
                  </a:cubicBezTo>
                  <a:cubicBezTo>
                    <a:pt x="1278" y="6858"/>
                    <a:pt x="2343" y="7071"/>
                    <a:pt x="3408" y="7284"/>
                  </a:cubicBezTo>
                  <a:cubicBezTo>
                    <a:pt x="4111" y="7433"/>
                    <a:pt x="4814" y="7583"/>
                    <a:pt x="5495" y="7774"/>
                  </a:cubicBezTo>
                  <a:cubicBezTo>
                    <a:pt x="5602" y="7796"/>
                    <a:pt x="5708" y="7817"/>
                    <a:pt x="5772" y="7881"/>
                  </a:cubicBezTo>
                  <a:cubicBezTo>
                    <a:pt x="5836" y="8158"/>
                    <a:pt x="5900" y="8413"/>
                    <a:pt x="5964" y="8669"/>
                  </a:cubicBezTo>
                  <a:cubicBezTo>
                    <a:pt x="6155" y="9435"/>
                    <a:pt x="6368" y="10202"/>
                    <a:pt x="6581" y="10969"/>
                  </a:cubicBezTo>
                  <a:cubicBezTo>
                    <a:pt x="6645" y="11267"/>
                    <a:pt x="6730" y="11544"/>
                    <a:pt x="6773" y="11842"/>
                  </a:cubicBezTo>
                  <a:cubicBezTo>
                    <a:pt x="6858" y="12353"/>
                    <a:pt x="6922" y="12864"/>
                    <a:pt x="7007" y="13376"/>
                  </a:cubicBezTo>
                  <a:cubicBezTo>
                    <a:pt x="7007" y="13397"/>
                    <a:pt x="7029" y="13418"/>
                    <a:pt x="7050" y="13439"/>
                  </a:cubicBezTo>
                  <a:cubicBezTo>
                    <a:pt x="7071" y="13418"/>
                    <a:pt x="7092" y="13397"/>
                    <a:pt x="7092" y="13376"/>
                  </a:cubicBezTo>
                  <a:cubicBezTo>
                    <a:pt x="7114" y="13120"/>
                    <a:pt x="7135" y="12886"/>
                    <a:pt x="7156" y="12630"/>
                  </a:cubicBezTo>
                  <a:cubicBezTo>
                    <a:pt x="7199" y="12204"/>
                    <a:pt x="7220" y="11778"/>
                    <a:pt x="7284" y="11331"/>
                  </a:cubicBezTo>
                  <a:cubicBezTo>
                    <a:pt x="7391" y="10500"/>
                    <a:pt x="7518" y="9670"/>
                    <a:pt x="7625" y="8839"/>
                  </a:cubicBezTo>
                  <a:cubicBezTo>
                    <a:pt x="7667" y="8626"/>
                    <a:pt x="7731" y="8434"/>
                    <a:pt x="7667" y="8264"/>
                  </a:cubicBezTo>
                  <a:cubicBezTo>
                    <a:pt x="7731" y="8179"/>
                    <a:pt x="7817" y="8179"/>
                    <a:pt x="7880" y="8158"/>
                  </a:cubicBezTo>
                  <a:cubicBezTo>
                    <a:pt x="8243" y="8094"/>
                    <a:pt x="8605" y="8030"/>
                    <a:pt x="8945" y="7966"/>
                  </a:cubicBezTo>
                  <a:cubicBezTo>
                    <a:pt x="9584" y="7838"/>
                    <a:pt x="10223" y="7732"/>
                    <a:pt x="10862" y="7668"/>
                  </a:cubicBezTo>
                  <a:cubicBezTo>
                    <a:pt x="11224" y="7646"/>
                    <a:pt x="11608" y="7604"/>
                    <a:pt x="11970" y="7540"/>
                  </a:cubicBezTo>
                  <a:cubicBezTo>
                    <a:pt x="12523" y="7433"/>
                    <a:pt x="13077" y="7327"/>
                    <a:pt x="13631" y="7221"/>
                  </a:cubicBezTo>
                  <a:cubicBezTo>
                    <a:pt x="13673" y="7221"/>
                    <a:pt x="13716" y="7221"/>
                    <a:pt x="13737" y="7135"/>
                  </a:cubicBezTo>
                  <a:cubicBezTo>
                    <a:pt x="13460" y="7114"/>
                    <a:pt x="13205" y="7050"/>
                    <a:pt x="12949" y="7029"/>
                  </a:cubicBezTo>
                  <a:cubicBezTo>
                    <a:pt x="12481" y="6965"/>
                    <a:pt x="12033" y="6901"/>
                    <a:pt x="11586" y="6837"/>
                  </a:cubicBezTo>
                  <a:cubicBezTo>
                    <a:pt x="10926" y="6731"/>
                    <a:pt x="10266" y="6645"/>
                    <a:pt x="9606" y="6539"/>
                  </a:cubicBezTo>
                  <a:cubicBezTo>
                    <a:pt x="9201" y="6475"/>
                    <a:pt x="8796" y="6411"/>
                    <a:pt x="8392" y="6326"/>
                  </a:cubicBezTo>
                  <a:cubicBezTo>
                    <a:pt x="8008" y="6262"/>
                    <a:pt x="7987" y="6220"/>
                    <a:pt x="7966" y="5836"/>
                  </a:cubicBezTo>
                  <a:cubicBezTo>
                    <a:pt x="7923" y="5112"/>
                    <a:pt x="7880" y="4367"/>
                    <a:pt x="7838" y="3643"/>
                  </a:cubicBezTo>
                  <a:cubicBezTo>
                    <a:pt x="7795" y="2940"/>
                    <a:pt x="7731" y="2258"/>
                    <a:pt x="7689" y="1577"/>
                  </a:cubicBezTo>
                  <a:cubicBezTo>
                    <a:pt x="7646" y="1108"/>
                    <a:pt x="7625" y="640"/>
                    <a:pt x="7604" y="171"/>
                  </a:cubicBezTo>
                  <a:cubicBezTo>
                    <a:pt x="7582" y="128"/>
                    <a:pt x="7582" y="86"/>
                    <a:pt x="7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3"/>
            <p:cNvSpPr/>
            <p:nvPr/>
          </p:nvSpPr>
          <p:spPr>
            <a:xfrm>
              <a:off x="8323055" y="4310476"/>
              <a:ext cx="627966" cy="628619"/>
            </a:xfrm>
            <a:custGeom>
              <a:avLst/>
              <a:gdLst/>
              <a:ahLst/>
              <a:cxnLst/>
              <a:rect l="l" t="t" r="r" b="b"/>
              <a:pathLst>
                <a:path w="14697" h="14714" extrusionOk="0">
                  <a:moveTo>
                    <a:pt x="7945" y="338"/>
                  </a:moveTo>
                  <a:cubicBezTo>
                    <a:pt x="7966" y="423"/>
                    <a:pt x="7966" y="465"/>
                    <a:pt x="7966" y="508"/>
                  </a:cubicBezTo>
                  <a:cubicBezTo>
                    <a:pt x="8009" y="977"/>
                    <a:pt x="8030" y="1445"/>
                    <a:pt x="8073" y="1914"/>
                  </a:cubicBezTo>
                  <a:cubicBezTo>
                    <a:pt x="8115" y="2595"/>
                    <a:pt x="8179" y="3298"/>
                    <a:pt x="8222" y="3980"/>
                  </a:cubicBezTo>
                  <a:cubicBezTo>
                    <a:pt x="8264" y="4704"/>
                    <a:pt x="8307" y="5449"/>
                    <a:pt x="8350" y="6173"/>
                  </a:cubicBezTo>
                  <a:cubicBezTo>
                    <a:pt x="8371" y="6557"/>
                    <a:pt x="8392" y="6599"/>
                    <a:pt x="8776" y="6684"/>
                  </a:cubicBezTo>
                  <a:cubicBezTo>
                    <a:pt x="9180" y="6748"/>
                    <a:pt x="9585" y="6812"/>
                    <a:pt x="9990" y="6876"/>
                  </a:cubicBezTo>
                  <a:cubicBezTo>
                    <a:pt x="10650" y="6982"/>
                    <a:pt x="11310" y="7068"/>
                    <a:pt x="11970" y="7174"/>
                  </a:cubicBezTo>
                  <a:cubicBezTo>
                    <a:pt x="12417" y="7238"/>
                    <a:pt x="12865" y="7302"/>
                    <a:pt x="13312" y="7366"/>
                  </a:cubicBezTo>
                  <a:cubicBezTo>
                    <a:pt x="13589" y="7408"/>
                    <a:pt x="13844" y="7451"/>
                    <a:pt x="14121" y="7494"/>
                  </a:cubicBezTo>
                  <a:cubicBezTo>
                    <a:pt x="14100" y="7558"/>
                    <a:pt x="14036" y="7558"/>
                    <a:pt x="13994" y="7558"/>
                  </a:cubicBezTo>
                  <a:cubicBezTo>
                    <a:pt x="13440" y="7664"/>
                    <a:pt x="12907" y="7770"/>
                    <a:pt x="12354" y="7877"/>
                  </a:cubicBezTo>
                  <a:cubicBezTo>
                    <a:pt x="11970" y="7941"/>
                    <a:pt x="11608" y="7983"/>
                    <a:pt x="11246" y="8005"/>
                  </a:cubicBezTo>
                  <a:cubicBezTo>
                    <a:pt x="10607" y="8069"/>
                    <a:pt x="9968" y="8175"/>
                    <a:pt x="9329" y="8303"/>
                  </a:cubicBezTo>
                  <a:cubicBezTo>
                    <a:pt x="8967" y="8367"/>
                    <a:pt x="8627" y="8431"/>
                    <a:pt x="8264" y="8495"/>
                  </a:cubicBezTo>
                  <a:cubicBezTo>
                    <a:pt x="8179" y="8516"/>
                    <a:pt x="8115" y="8516"/>
                    <a:pt x="8051" y="8601"/>
                  </a:cubicBezTo>
                  <a:cubicBezTo>
                    <a:pt x="8115" y="8793"/>
                    <a:pt x="8030" y="8984"/>
                    <a:pt x="8009" y="9176"/>
                  </a:cubicBezTo>
                  <a:cubicBezTo>
                    <a:pt x="7902" y="10007"/>
                    <a:pt x="7775" y="10837"/>
                    <a:pt x="7668" y="11668"/>
                  </a:cubicBezTo>
                  <a:cubicBezTo>
                    <a:pt x="7604" y="12115"/>
                    <a:pt x="7583" y="12541"/>
                    <a:pt x="7540" y="12967"/>
                  </a:cubicBezTo>
                  <a:cubicBezTo>
                    <a:pt x="7519" y="13223"/>
                    <a:pt x="7498" y="13457"/>
                    <a:pt x="7476" y="13713"/>
                  </a:cubicBezTo>
                  <a:cubicBezTo>
                    <a:pt x="7476" y="13734"/>
                    <a:pt x="7455" y="13755"/>
                    <a:pt x="7434" y="13798"/>
                  </a:cubicBezTo>
                  <a:cubicBezTo>
                    <a:pt x="7413" y="13755"/>
                    <a:pt x="7391" y="13734"/>
                    <a:pt x="7391" y="13713"/>
                  </a:cubicBezTo>
                  <a:cubicBezTo>
                    <a:pt x="7306" y="13201"/>
                    <a:pt x="7242" y="12690"/>
                    <a:pt x="7157" y="12179"/>
                  </a:cubicBezTo>
                  <a:cubicBezTo>
                    <a:pt x="7114" y="11881"/>
                    <a:pt x="7029" y="11604"/>
                    <a:pt x="6965" y="11306"/>
                  </a:cubicBezTo>
                  <a:cubicBezTo>
                    <a:pt x="6752" y="10539"/>
                    <a:pt x="6539" y="9772"/>
                    <a:pt x="6348" y="9006"/>
                  </a:cubicBezTo>
                  <a:cubicBezTo>
                    <a:pt x="6262" y="8750"/>
                    <a:pt x="6220" y="8495"/>
                    <a:pt x="6135" y="8218"/>
                  </a:cubicBezTo>
                  <a:cubicBezTo>
                    <a:pt x="6071" y="8154"/>
                    <a:pt x="5986" y="8133"/>
                    <a:pt x="5879" y="8111"/>
                  </a:cubicBezTo>
                  <a:cubicBezTo>
                    <a:pt x="5198" y="7920"/>
                    <a:pt x="4495" y="7770"/>
                    <a:pt x="3792" y="7621"/>
                  </a:cubicBezTo>
                  <a:cubicBezTo>
                    <a:pt x="2727" y="7408"/>
                    <a:pt x="1662" y="7195"/>
                    <a:pt x="597" y="6982"/>
                  </a:cubicBezTo>
                  <a:cubicBezTo>
                    <a:pt x="533" y="6961"/>
                    <a:pt x="448" y="6961"/>
                    <a:pt x="384" y="6876"/>
                  </a:cubicBezTo>
                  <a:cubicBezTo>
                    <a:pt x="2408" y="6642"/>
                    <a:pt x="4410" y="6535"/>
                    <a:pt x="6390" y="6258"/>
                  </a:cubicBezTo>
                  <a:cubicBezTo>
                    <a:pt x="6518" y="5790"/>
                    <a:pt x="6646" y="5364"/>
                    <a:pt x="6752" y="4917"/>
                  </a:cubicBezTo>
                  <a:cubicBezTo>
                    <a:pt x="6880" y="4469"/>
                    <a:pt x="6987" y="4043"/>
                    <a:pt x="7093" y="3596"/>
                  </a:cubicBezTo>
                  <a:cubicBezTo>
                    <a:pt x="7349" y="2595"/>
                    <a:pt x="7604" y="1594"/>
                    <a:pt x="7860" y="593"/>
                  </a:cubicBezTo>
                  <a:cubicBezTo>
                    <a:pt x="7860" y="529"/>
                    <a:pt x="7902" y="465"/>
                    <a:pt x="7945" y="338"/>
                  </a:cubicBezTo>
                  <a:close/>
                  <a:moveTo>
                    <a:pt x="7971" y="1"/>
                  </a:moveTo>
                  <a:cubicBezTo>
                    <a:pt x="7946" y="1"/>
                    <a:pt x="7920" y="13"/>
                    <a:pt x="7902" y="39"/>
                  </a:cubicBezTo>
                  <a:cubicBezTo>
                    <a:pt x="7860" y="61"/>
                    <a:pt x="7817" y="125"/>
                    <a:pt x="7817" y="167"/>
                  </a:cubicBezTo>
                  <a:cubicBezTo>
                    <a:pt x="7775" y="274"/>
                    <a:pt x="7732" y="380"/>
                    <a:pt x="7689" y="508"/>
                  </a:cubicBezTo>
                  <a:cubicBezTo>
                    <a:pt x="7540" y="1147"/>
                    <a:pt x="7370" y="1786"/>
                    <a:pt x="7200" y="2425"/>
                  </a:cubicBezTo>
                  <a:cubicBezTo>
                    <a:pt x="6923" y="3575"/>
                    <a:pt x="6667" y="4725"/>
                    <a:pt x="6326" y="5854"/>
                  </a:cubicBezTo>
                  <a:cubicBezTo>
                    <a:pt x="6305" y="5939"/>
                    <a:pt x="6262" y="6024"/>
                    <a:pt x="6241" y="6109"/>
                  </a:cubicBezTo>
                  <a:cubicBezTo>
                    <a:pt x="6135" y="6131"/>
                    <a:pt x="6028" y="6152"/>
                    <a:pt x="5922" y="6152"/>
                  </a:cubicBezTo>
                  <a:cubicBezTo>
                    <a:pt x="5517" y="6194"/>
                    <a:pt x="5091" y="6237"/>
                    <a:pt x="4686" y="6280"/>
                  </a:cubicBezTo>
                  <a:cubicBezTo>
                    <a:pt x="4048" y="6344"/>
                    <a:pt x="3409" y="6407"/>
                    <a:pt x="2770" y="6471"/>
                  </a:cubicBezTo>
                  <a:cubicBezTo>
                    <a:pt x="1982" y="6557"/>
                    <a:pt x="1194" y="6620"/>
                    <a:pt x="384" y="6706"/>
                  </a:cubicBezTo>
                  <a:cubicBezTo>
                    <a:pt x="278" y="6727"/>
                    <a:pt x="171" y="6748"/>
                    <a:pt x="86" y="6791"/>
                  </a:cubicBezTo>
                  <a:cubicBezTo>
                    <a:pt x="1" y="6833"/>
                    <a:pt x="1" y="6961"/>
                    <a:pt x="65" y="6982"/>
                  </a:cubicBezTo>
                  <a:cubicBezTo>
                    <a:pt x="150" y="7025"/>
                    <a:pt x="257" y="7068"/>
                    <a:pt x="342" y="7089"/>
                  </a:cubicBezTo>
                  <a:cubicBezTo>
                    <a:pt x="938" y="7217"/>
                    <a:pt x="1534" y="7345"/>
                    <a:pt x="2131" y="7472"/>
                  </a:cubicBezTo>
                  <a:cubicBezTo>
                    <a:pt x="3110" y="7664"/>
                    <a:pt x="4069" y="7856"/>
                    <a:pt x="5027" y="8069"/>
                  </a:cubicBezTo>
                  <a:cubicBezTo>
                    <a:pt x="5347" y="8133"/>
                    <a:pt x="5666" y="8239"/>
                    <a:pt x="5986" y="8303"/>
                  </a:cubicBezTo>
                  <a:cubicBezTo>
                    <a:pt x="6028" y="8452"/>
                    <a:pt x="6050" y="8580"/>
                    <a:pt x="6092" y="8708"/>
                  </a:cubicBezTo>
                  <a:cubicBezTo>
                    <a:pt x="6262" y="9389"/>
                    <a:pt x="6454" y="10049"/>
                    <a:pt x="6625" y="10710"/>
                  </a:cubicBezTo>
                  <a:cubicBezTo>
                    <a:pt x="6923" y="11711"/>
                    <a:pt x="7136" y="12712"/>
                    <a:pt x="7221" y="13755"/>
                  </a:cubicBezTo>
                  <a:cubicBezTo>
                    <a:pt x="7242" y="14011"/>
                    <a:pt x="7285" y="14266"/>
                    <a:pt x="7306" y="14522"/>
                  </a:cubicBezTo>
                  <a:cubicBezTo>
                    <a:pt x="7327" y="14586"/>
                    <a:pt x="7327" y="14628"/>
                    <a:pt x="7370" y="14692"/>
                  </a:cubicBezTo>
                  <a:cubicBezTo>
                    <a:pt x="7370" y="14692"/>
                    <a:pt x="7413" y="14714"/>
                    <a:pt x="7434" y="14714"/>
                  </a:cubicBezTo>
                  <a:cubicBezTo>
                    <a:pt x="7455" y="14714"/>
                    <a:pt x="7498" y="14692"/>
                    <a:pt x="7519" y="14671"/>
                  </a:cubicBezTo>
                  <a:cubicBezTo>
                    <a:pt x="7540" y="14650"/>
                    <a:pt x="7540" y="14607"/>
                    <a:pt x="7540" y="14586"/>
                  </a:cubicBezTo>
                  <a:cubicBezTo>
                    <a:pt x="7562" y="14458"/>
                    <a:pt x="7583" y="14330"/>
                    <a:pt x="7583" y="14181"/>
                  </a:cubicBezTo>
                  <a:cubicBezTo>
                    <a:pt x="7647" y="13542"/>
                    <a:pt x="7689" y="12903"/>
                    <a:pt x="7775" y="12264"/>
                  </a:cubicBezTo>
                  <a:cubicBezTo>
                    <a:pt x="7881" y="11285"/>
                    <a:pt x="8030" y="10326"/>
                    <a:pt x="8158" y="9347"/>
                  </a:cubicBezTo>
                  <a:cubicBezTo>
                    <a:pt x="8179" y="9134"/>
                    <a:pt x="8222" y="8899"/>
                    <a:pt x="8264" y="8665"/>
                  </a:cubicBezTo>
                  <a:cubicBezTo>
                    <a:pt x="8371" y="8644"/>
                    <a:pt x="8477" y="8622"/>
                    <a:pt x="8584" y="8601"/>
                  </a:cubicBezTo>
                  <a:cubicBezTo>
                    <a:pt x="8839" y="8559"/>
                    <a:pt x="9116" y="8516"/>
                    <a:pt x="9372" y="8473"/>
                  </a:cubicBezTo>
                  <a:cubicBezTo>
                    <a:pt x="9990" y="8324"/>
                    <a:pt x="10607" y="8239"/>
                    <a:pt x="11246" y="8175"/>
                  </a:cubicBezTo>
                  <a:cubicBezTo>
                    <a:pt x="11715" y="8133"/>
                    <a:pt x="12205" y="8069"/>
                    <a:pt x="12673" y="7983"/>
                  </a:cubicBezTo>
                  <a:cubicBezTo>
                    <a:pt x="13269" y="7898"/>
                    <a:pt x="13844" y="7770"/>
                    <a:pt x="14441" y="7664"/>
                  </a:cubicBezTo>
                  <a:cubicBezTo>
                    <a:pt x="14505" y="7643"/>
                    <a:pt x="14590" y="7643"/>
                    <a:pt x="14654" y="7600"/>
                  </a:cubicBezTo>
                  <a:cubicBezTo>
                    <a:pt x="14675" y="7600"/>
                    <a:pt x="14696" y="7558"/>
                    <a:pt x="14696" y="7536"/>
                  </a:cubicBezTo>
                  <a:cubicBezTo>
                    <a:pt x="14696" y="7494"/>
                    <a:pt x="14675" y="7451"/>
                    <a:pt x="14654" y="7451"/>
                  </a:cubicBezTo>
                  <a:cubicBezTo>
                    <a:pt x="14547" y="7408"/>
                    <a:pt x="14462" y="7366"/>
                    <a:pt x="14356" y="7366"/>
                  </a:cubicBezTo>
                  <a:cubicBezTo>
                    <a:pt x="13972" y="7302"/>
                    <a:pt x="13589" y="7238"/>
                    <a:pt x="13206" y="7174"/>
                  </a:cubicBezTo>
                  <a:cubicBezTo>
                    <a:pt x="12503" y="7068"/>
                    <a:pt x="11800" y="6982"/>
                    <a:pt x="11118" y="6876"/>
                  </a:cubicBezTo>
                  <a:cubicBezTo>
                    <a:pt x="10373" y="6748"/>
                    <a:pt x="9628" y="6642"/>
                    <a:pt x="8882" y="6535"/>
                  </a:cubicBezTo>
                  <a:cubicBezTo>
                    <a:pt x="8776" y="6514"/>
                    <a:pt x="8648" y="6514"/>
                    <a:pt x="8520" y="6386"/>
                  </a:cubicBezTo>
                  <a:lnTo>
                    <a:pt x="8520" y="6407"/>
                  </a:lnTo>
                  <a:cubicBezTo>
                    <a:pt x="8520" y="6280"/>
                    <a:pt x="8520" y="6173"/>
                    <a:pt x="8499" y="6067"/>
                  </a:cubicBezTo>
                  <a:cubicBezTo>
                    <a:pt x="8477" y="5492"/>
                    <a:pt x="8456" y="4917"/>
                    <a:pt x="8414" y="4342"/>
                  </a:cubicBezTo>
                  <a:cubicBezTo>
                    <a:pt x="8371" y="3852"/>
                    <a:pt x="8328" y="3383"/>
                    <a:pt x="8286" y="2893"/>
                  </a:cubicBezTo>
                  <a:cubicBezTo>
                    <a:pt x="8243" y="2191"/>
                    <a:pt x="8222" y="1509"/>
                    <a:pt x="8179" y="806"/>
                  </a:cubicBezTo>
                  <a:cubicBezTo>
                    <a:pt x="8158" y="615"/>
                    <a:pt x="8137" y="444"/>
                    <a:pt x="8115" y="252"/>
                  </a:cubicBezTo>
                  <a:cubicBezTo>
                    <a:pt x="8115" y="189"/>
                    <a:pt x="8094" y="125"/>
                    <a:pt x="8051" y="61"/>
                  </a:cubicBezTo>
                  <a:cubicBezTo>
                    <a:pt x="8039" y="24"/>
                    <a:pt x="8005" y="1"/>
                    <a:pt x="7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61" name="Google Shape;1961;p43"/>
          <p:cNvGrpSpPr/>
          <p:nvPr/>
        </p:nvGrpSpPr>
        <p:grpSpPr>
          <a:xfrm>
            <a:off x="532658" y="795431"/>
            <a:ext cx="1117666" cy="1077669"/>
            <a:chOff x="-3496008" y="-331280"/>
            <a:chExt cx="1792932" cy="1880984"/>
          </a:xfrm>
        </p:grpSpPr>
        <p:sp>
          <p:nvSpPr>
            <p:cNvPr id="1962" name="Google Shape;1962;p43"/>
            <p:cNvSpPr/>
            <p:nvPr/>
          </p:nvSpPr>
          <p:spPr>
            <a:xfrm>
              <a:off x="-2926988" y="259978"/>
              <a:ext cx="1223913" cy="1289726"/>
            </a:xfrm>
            <a:custGeom>
              <a:avLst/>
              <a:gdLst/>
              <a:ahLst/>
              <a:cxnLst/>
              <a:rect l="l" t="t" r="r" b="b"/>
              <a:pathLst>
                <a:path w="23748" h="25025" extrusionOk="0">
                  <a:moveTo>
                    <a:pt x="5091" y="0"/>
                  </a:moveTo>
                  <a:cubicBezTo>
                    <a:pt x="4942" y="256"/>
                    <a:pt x="4856" y="511"/>
                    <a:pt x="4771" y="767"/>
                  </a:cubicBezTo>
                  <a:cubicBezTo>
                    <a:pt x="4622" y="1320"/>
                    <a:pt x="4473" y="1874"/>
                    <a:pt x="4303" y="2428"/>
                  </a:cubicBezTo>
                  <a:cubicBezTo>
                    <a:pt x="3898" y="3748"/>
                    <a:pt x="3600" y="5090"/>
                    <a:pt x="3344" y="6432"/>
                  </a:cubicBezTo>
                  <a:cubicBezTo>
                    <a:pt x="3174" y="7305"/>
                    <a:pt x="2982" y="8157"/>
                    <a:pt x="2748" y="9009"/>
                  </a:cubicBezTo>
                  <a:cubicBezTo>
                    <a:pt x="2514" y="9797"/>
                    <a:pt x="2279" y="10585"/>
                    <a:pt x="2066" y="11373"/>
                  </a:cubicBezTo>
                  <a:cubicBezTo>
                    <a:pt x="1939" y="11820"/>
                    <a:pt x="1811" y="12246"/>
                    <a:pt x="1704" y="12672"/>
                  </a:cubicBezTo>
                  <a:cubicBezTo>
                    <a:pt x="1406" y="13737"/>
                    <a:pt x="1108" y="14781"/>
                    <a:pt x="852" y="15845"/>
                  </a:cubicBezTo>
                  <a:cubicBezTo>
                    <a:pt x="640" y="16633"/>
                    <a:pt x="490" y="17443"/>
                    <a:pt x="320" y="18231"/>
                  </a:cubicBezTo>
                  <a:cubicBezTo>
                    <a:pt x="256" y="18550"/>
                    <a:pt x="171" y="18848"/>
                    <a:pt x="43" y="19147"/>
                  </a:cubicBezTo>
                  <a:cubicBezTo>
                    <a:pt x="22" y="19189"/>
                    <a:pt x="22" y="19232"/>
                    <a:pt x="1" y="19274"/>
                  </a:cubicBezTo>
                  <a:cubicBezTo>
                    <a:pt x="43" y="19296"/>
                    <a:pt x="64" y="19317"/>
                    <a:pt x="107" y="19338"/>
                  </a:cubicBezTo>
                  <a:cubicBezTo>
                    <a:pt x="469" y="19509"/>
                    <a:pt x="831" y="19679"/>
                    <a:pt x="1193" y="19828"/>
                  </a:cubicBezTo>
                  <a:cubicBezTo>
                    <a:pt x="2024" y="20148"/>
                    <a:pt x="2833" y="20446"/>
                    <a:pt x="3664" y="20765"/>
                  </a:cubicBezTo>
                  <a:cubicBezTo>
                    <a:pt x="4899" y="21212"/>
                    <a:pt x="6134" y="21660"/>
                    <a:pt x="7348" y="22150"/>
                  </a:cubicBezTo>
                  <a:cubicBezTo>
                    <a:pt x="8498" y="22597"/>
                    <a:pt x="9648" y="23001"/>
                    <a:pt x="10820" y="23342"/>
                  </a:cubicBezTo>
                  <a:cubicBezTo>
                    <a:pt x="11885" y="23640"/>
                    <a:pt x="12971" y="23939"/>
                    <a:pt x="14078" y="24151"/>
                  </a:cubicBezTo>
                  <a:cubicBezTo>
                    <a:pt x="14462" y="24215"/>
                    <a:pt x="14866" y="24322"/>
                    <a:pt x="15271" y="24407"/>
                  </a:cubicBezTo>
                  <a:cubicBezTo>
                    <a:pt x="15633" y="24492"/>
                    <a:pt x="15995" y="24577"/>
                    <a:pt x="16378" y="24663"/>
                  </a:cubicBezTo>
                  <a:cubicBezTo>
                    <a:pt x="16783" y="24748"/>
                    <a:pt x="17209" y="24833"/>
                    <a:pt x="17614" y="25003"/>
                  </a:cubicBezTo>
                  <a:cubicBezTo>
                    <a:pt x="17635" y="25003"/>
                    <a:pt x="17678" y="25003"/>
                    <a:pt x="17741" y="25025"/>
                  </a:cubicBezTo>
                  <a:cubicBezTo>
                    <a:pt x="17827" y="24705"/>
                    <a:pt x="17912" y="24407"/>
                    <a:pt x="17997" y="24109"/>
                  </a:cubicBezTo>
                  <a:cubicBezTo>
                    <a:pt x="18466" y="22469"/>
                    <a:pt x="18955" y="20850"/>
                    <a:pt x="19509" y="19232"/>
                  </a:cubicBezTo>
                  <a:cubicBezTo>
                    <a:pt x="20212" y="17166"/>
                    <a:pt x="20872" y="15079"/>
                    <a:pt x="21511" y="12992"/>
                  </a:cubicBezTo>
                  <a:cubicBezTo>
                    <a:pt x="21916" y="11714"/>
                    <a:pt x="22299" y="10436"/>
                    <a:pt x="22576" y="9115"/>
                  </a:cubicBezTo>
                  <a:cubicBezTo>
                    <a:pt x="22832" y="7923"/>
                    <a:pt x="23194" y="6773"/>
                    <a:pt x="23620" y="5644"/>
                  </a:cubicBezTo>
                  <a:cubicBezTo>
                    <a:pt x="23662" y="5537"/>
                    <a:pt x="23705" y="5431"/>
                    <a:pt x="23726" y="5324"/>
                  </a:cubicBezTo>
                  <a:cubicBezTo>
                    <a:pt x="23747" y="5282"/>
                    <a:pt x="23726" y="5218"/>
                    <a:pt x="23747" y="5175"/>
                  </a:cubicBezTo>
                  <a:cubicBezTo>
                    <a:pt x="23684" y="5154"/>
                    <a:pt x="23641" y="5111"/>
                    <a:pt x="23598" y="5111"/>
                  </a:cubicBezTo>
                  <a:cubicBezTo>
                    <a:pt x="23449" y="5069"/>
                    <a:pt x="23321" y="5026"/>
                    <a:pt x="23172" y="4984"/>
                  </a:cubicBezTo>
                  <a:cubicBezTo>
                    <a:pt x="22001" y="4686"/>
                    <a:pt x="20808" y="4387"/>
                    <a:pt x="19637" y="4089"/>
                  </a:cubicBezTo>
                  <a:cubicBezTo>
                    <a:pt x="17486" y="3557"/>
                    <a:pt x="15356" y="3024"/>
                    <a:pt x="13226" y="2407"/>
                  </a:cubicBezTo>
                  <a:cubicBezTo>
                    <a:pt x="11352" y="1874"/>
                    <a:pt x="9457" y="1299"/>
                    <a:pt x="7583" y="745"/>
                  </a:cubicBezTo>
                  <a:cubicBezTo>
                    <a:pt x="6816" y="532"/>
                    <a:pt x="6070" y="320"/>
                    <a:pt x="5346" y="43"/>
                  </a:cubicBezTo>
                  <a:cubicBezTo>
                    <a:pt x="5261" y="21"/>
                    <a:pt x="5176" y="21"/>
                    <a:pt x="5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63" name="Google Shape;1963;p43"/>
            <p:cNvGrpSpPr/>
            <p:nvPr/>
          </p:nvGrpSpPr>
          <p:grpSpPr>
            <a:xfrm>
              <a:off x="-3496008" y="-331280"/>
              <a:ext cx="1761773" cy="1781202"/>
              <a:chOff x="-3583018" y="-419123"/>
              <a:chExt cx="1935589" cy="1956935"/>
            </a:xfrm>
          </p:grpSpPr>
          <p:sp>
            <p:nvSpPr>
              <p:cNvPr id="1964" name="Google Shape;1964;p43"/>
              <p:cNvSpPr/>
              <p:nvPr/>
            </p:nvSpPr>
            <p:spPr>
              <a:xfrm>
                <a:off x="-3012597" y="98582"/>
                <a:ext cx="1365168" cy="1439231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5418" extrusionOk="0">
                    <a:moveTo>
                      <a:pt x="5304" y="236"/>
                    </a:moveTo>
                    <a:cubicBezTo>
                      <a:pt x="5389" y="257"/>
                      <a:pt x="5474" y="257"/>
                      <a:pt x="5559" y="279"/>
                    </a:cubicBezTo>
                    <a:cubicBezTo>
                      <a:pt x="6283" y="556"/>
                      <a:pt x="7029" y="768"/>
                      <a:pt x="7796" y="981"/>
                    </a:cubicBezTo>
                    <a:cubicBezTo>
                      <a:pt x="9670" y="1535"/>
                      <a:pt x="11565" y="2110"/>
                      <a:pt x="13439" y="2643"/>
                    </a:cubicBezTo>
                    <a:cubicBezTo>
                      <a:pt x="15569" y="3260"/>
                      <a:pt x="17699" y="3793"/>
                      <a:pt x="19850" y="4325"/>
                    </a:cubicBezTo>
                    <a:cubicBezTo>
                      <a:pt x="21021" y="4623"/>
                      <a:pt x="22214" y="4922"/>
                      <a:pt x="23385" y="5220"/>
                    </a:cubicBezTo>
                    <a:cubicBezTo>
                      <a:pt x="23534" y="5262"/>
                      <a:pt x="23662" y="5305"/>
                      <a:pt x="23811" y="5347"/>
                    </a:cubicBezTo>
                    <a:cubicBezTo>
                      <a:pt x="23854" y="5347"/>
                      <a:pt x="23897" y="5390"/>
                      <a:pt x="23960" y="5411"/>
                    </a:cubicBezTo>
                    <a:cubicBezTo>
                      <a:pt x="23939" y="5454"/>
                      <a:pt x="23960" y="5518"/>
                      <a:pt x="23939" y="5560"/>
                    </a:cubicBezTo>
                    <a:cubicBezTo>
                      <a:pt x="23918" y="5667"/>
                      <a:pt x="23875" y="5773"/>
                      <a:pt x="23833" y="5880"/>
                    </a:cubicBezTo>
                    <a:cubicBezTo>
                      <a:pt x="23407" y="7009"/>
                      <a:pt x="23045" y="8159"/>
                      <a:pt x="22789" y="9351"/>
                    </a:cubicBezTo>
                    <a:cubicBezTo>
                      <a:pt x="22512" y="10672"/>
                      <a:pt x="22129" y="11950"/>
                      <a:pt x="21724" y="13228"/>
                    </a:cubicBezTo>
                    <a:cubicBezTo>
                      <a:pt x="21085" y="15315"/>
                      <a:pt x="20404" y="17402"/>
                      <a:pt x="19722" y="19468"/>
                    </a:cubicBezTo>
                    <a:cubicBezTo>
                      <a:pt x="19168" y="21086"/>
                      <a:pt x="18679" y="22705"/>
                      <a:pt x="18210" y="24345"/>
                    </a:cubicBezTo>
                    <a:cubicBezTo>
                      <a:pt x="18125" y="24641"/>
                      <a:pt x="18041" y="24937"/>
                      <a:pt x="17935" y="25255"/>
                    </a:cubicBezTo>
                    <a:lnTo>
                      <a:pt x="17935" y="25255"/>
                    </a:lnTo>
                    <a:cubicBezTo>
                      <a:pt x="17882" y="25239"/>
                      <a:pt x="17846" y="25239"/>
                      <a:pt x="17827" y="25239"/>
                    </a:cubicBezTo>
                    <a:cubicBezTo>
                      <a:pt x="17422" y="25069"/>
                      <a:pt x="16996" y="24984"/>
                      <a:pt x="16591" y="24899"/>
                    </a:cubicBezTo>
                    <a:cubicBezTo>
                      <a:pt x="16208" y="24813"/>
                      <a:pt x="15846" y="24728"/>
                      <a:pt x="15484" y="24643"/>
                    </a:cubicBezTo>
                    <a:cubicBezTo>
                      <a:pt x="15079" y="24558"/>
                      <a:pt x="14675" y="24451"/>
                      <a:pt x="14291" y="24387"/>
                    </a:cubicBezTo>
                    <a:cubicBezTo>
                      <a:pt x="13184" y="24175"/>
                      <a:pt x="12098" y="23876"/>
                      <a:pt x="11033" y="23578"/>
                    </a:cubicBezTo>
                    <a:cubicBezTo>
                      <a:pt x="9861" y="23237"/>
                      <a:pt x="8711" y="22833"/>
                      <a:pt x="7561" y="22386"/>
                    </a:cubicBezTo>
                    <a:cubicBezTo>
                      <a:pt x="6347" y="21896"/>
                      <a:pt x="5112" y="21448"/>
                      <a:pt x="3877" y="21001"/>
                    </a:cubicBezTo>
                    <a:cubicBezTo>
                      <a:pt x="3046" y="20682"/>
                      <a:pt x="2237" y="20384"/>
                      <a:pt x="1406" y="20064"/>
                    </a:cubicBezTo>
                    <a:cubicBezTo>
                      <a:pt x="1044" y="19915"/>
                      <a:pt x="682" y="19745"/>
                      <a:pt x="320" y="19574"/>
                    </a:cubicBezTo>
                    <a:cubicBezTo>
                      <a:pt x="277" y="19553"/>
                      <a:pt x="256" y="19532"/>
                      <a:pt x="214" y="19510"/>
                    </a:cubicBezTo>
                    <a:cubicBezTo>
                      <a:pt x="235" y="19468"/>
                      <a:pt x="235" y="19425"/>
                      <a:pt x="256" y="19383"/>
                    </a:cubicBezTo>
                    <a:cubicBezTo>
                      <a:pt x="384" y="19084"/>
                      <a:pt x="469" y="18786"/>
                      <a:pt x="533" y="18467"/>
                    </a:cubicBezTo>
                    <a:cubicBezTo>
                      <a:pt x="703" y="17679"/>
                      <a:pt x="853" y="16869"/>
                      <a:pt x="1065" y="16081"/>
                    </a:cubicBezTo>
                    <a:cubicBezTo>
                      <a:pt x="1321" y="15017"/>
                      <a:pt x="1619" y="13973"/>
                      <a:pt x="1917" y="12908"/>
                    </a:cubicBezTo>
                    <a:cubicBezTo>
                      <a:pt x="2024" y="12482"/>
                      <a:pt x="2152" y="12056"/>
                      <a:pt x="2279" y="11609"/>
                    </a:cubicBezTo>
                    <a:cubicBezTo>
                      <a:pt x="2492" y="10821"/>
                      <a:pt x="2727" y="10033"/>
                      <a:pt x="2961" y="9245"/>
                    </a:cubicBezTo>
                    <a:cubicBezTo>
                      <a:pt x="3195" y="8393"/>
                      <a:pt x="3387" y="7541"/>
                      <a:pt x="3557" y="6668"/>
                    </a:cubicBezTo>
                    <a:cubicBezTo>
                      <a:pt x="3813" y="5326"/>
                      <a:pt x="4111" y="3984"/>
                      <a:pt x="4516" y="2664"/>
                    </a:cubicBezTo>
                    <a:cubicBezTo>
                      <a:pt x="4686" y="2110"/>
                      <a:pt x="4835" y="1556"/>
                      <a:pt x="4984" y="1003"/>
                    </a:cubicBezTo>
                    <a:cubicBezTo>
                      <a:pt x="5069" y="747"/>
                      <a:pt x="5155" y="492"/>
                      <a:pt x="5304" y="236"/>
                    </a:cubicBezTo>
                    <a:close/>
                    <a:moveTo>
                      <a:pt x="5322" y="1"/>
                    </a:moveTo>
                    <a:cubicBezTo>
                      <a:pt x="5282" y="1"/>
                      <a:pt x="5246" y="24"/>
                      <a:pt x="5219" y="66"/>
                    </a:cubicBezTo>
                    <a:lnTo>
                      <a:pt x="5197" y="66"/>
                    </a:lnTo>
                    <a:cubicBezTo>
                      <a:pt x="5197" y="87"/>
                      <a:pt x="5176" y="108"/>
                      <a:pt x="5155" y="151"/>
                    </a:cubicBezTo>
                    <a:cubicBezTo>
                      <a:pt x="5027" y="406"/>
                      <a:pt x="4899" y="683"/>
                      <a:pt x="4835" y="960"/>
                    </a:cubicBezTo>
                    <a:cubicBezTo>
                      <a:pt x="4665" y="1535"/>
                      <a:pt x="4494" y="2089"/>
                      <a:pt x="4345" y="2664"/>
                    </a:cubicBezTo>
                    <a:cubicBezTo>
                      <a:pt x="3962" y="3963"/>
                      <a:pt x="3642" y="5284"/>
                      <a:pt x="3387" y="6604"/>
                    </a:cubicBezTo>
                    <a:cubicBezTo>
                      <a:pt x="3238" y="7435"/>
                      <a:pt x="3067" y="8244"/>
                      <a:pt x="2833" y="9053"/>
                    </a:cubicBezTo>
                    <a:cubicBezTo>
                      <a:pt x="2663" y="9692"/>
                      <a:pt x="2450" y="10331"/>
                      <a:pt x="2279" y="10970"/>
                    </a:cubicBezTo>
                    <a:cubicBezTo>
                      <a:pt x="1896" y="12354"/>
                      <a:pt x="1513" y="13760"/>
                      <a:pt x="1129" y="15144"/>
                    </a:cubicBezTo>
                    <a:cubicBezTo>
                      <a:pt x="895" y="15954"/>
                      <a:pt x="725" y="16763"/>
                      <a:pt x="554" y="17572"/>
                    </a:cubicBezTo>
                    <a:cubicBezTo>
                      <a:pt x="405" y="18211"/>
                      <a:pt x="299" y="18850"/>
                      <a:pt x="43" y="19468"/>
                    </a:cubicBezTo>
                    <a:cubicBezTo>
                      <a:pt x="1" y="19574"/>
                      <a:pt x="22" y="19638"/>
                      <a:pt x="128" y="19681"/>
                    </a:cubicBezTo>
                    <a:cubicBezTo>
                      <a:pt x="533" y="19851"/>
                      <a:pt x="938" y="20043"/>
                      <a:pt x="1342" y="20213"/>
                    </a:cubicBezTo>
                    <a:cubicBezTo>
                      <a:pt x="2152" y="20533"/>
                      <a:pt x="2961" y="20831"/>
                      <a:pt x="3770" y="21129"/>
                    </a:cubicBezTo>
                    <a:cubicBezTo>
                      <a:pt x="5048" y="21619"/>
                      <a:pt x="6347" y="22087"/>
                      <a:pt x="7625" y="22577"/>
                    </a:cubicBezTo>
                    <a:cubicBezTo>
                      <a:pt x="8690" y="22982"/>
                      <a:pt x="9734" y="23365"/>
                      <a:pt x="10820" y="23685"/>
                    </a:cubicBezTo>
                    <a:cubicBezTo>
                      <a:pt x="11970" y="24025"/>
                      <a:pt x="13120" y="24345"/>
                      <a:pt x="14313" y="24558"/>
                    </a:cubicBezTo>
                    <a:cubicBezTo>
                      <a:pt x="14696" y="24622"/>
                      <a:pt x="15101" y="24728"/>
                      <a:pt x="15484" y="24813"/>
                    </a:cubicBezTo>
                    <a:cubicBezTo>
                      <a:pt x="15825" y="24899"/>
                      <a:pt x="16165" y="24984"/>
                      <a:pt x="16506" y="25048"/>
                    </a:cubicBezTo>
                    <a:cubicBezTo>
                      <a:pt x="16932" y="25133"/>
                      <a:pt x="17337" y="25218"/>
                      <a:pt x="17742" y="25388"/>
                    </a:cubicBezTo>
                    <a:cubicBezTo>
                      <a:pt x="17784" y="25388"/>
                      <a:pt x="17827" y="25410"/>
                      <a:pt x="17869" y="25410"/>
                    </a:cubicBezTo>
                    <a:cubicBezTo>
                      <a:pt x="17888" y="25415"/>
                      <a:pt x="17907" y="25417"/>
                      <a:pt x="17924" y="25417"/>
                    </a:cubicBezTo>
                    <a:cubicBezTo>
                      <a:pt x="17982" y="25417"/>
                      <a:pt x="18028" y="25386"/>
                      <a:pt x="18061" y="25303"/>
                    </a:cubicBezTo>
                    <a:cubicBezTo>
                      <a:pt x="18082" y="25261"/>
                      <a:pt x="18104" y="25218"/>
                      <a:pt x="18125" y="25176"/>
                    </a:cubicBezTo>
                    <a:cubicBezTo>
                      <a:pt x="18167" y="25005"/>
                      <a:pt x="18210" y="24835"/>
                      <a:pt x="18274" y="24686"/>
                    </a:cubicBezTo>
                    <a:cubicBezTo>
                      <a:pt x="18785" y="22854"/>
                      <a:pt x="19339" y="21044"/>
                      <a:pt x="19935" y="19255"/>
                    </a:cubicBezTo>
                    <a:cubicBezTo>
                      <a:pt x="20595" y="17317"/>
                      <a:pt x="21213" y="15379"/>
                      <a:pt x="21831" y="13419"/>
                    </a:cubicBezTo>
                    <a:cubicBezTo>
                      <a:pt x="22257" y="12035"/>
                      <a:pt x="22661" y="10629"/>
                      <a:pt x="22981" y="9202"/>
                    </a:cubicBezTo>
                    <a:cubicBezTo>
                      <a:pt x="23215" y="8095"/>
                      <a:pt x="23556" y="7009"/>
                      <a:pt x="23982" y="5944"/>
                    </a:cubicBezTo>
                    <a:cubicBezTo>
                      <a:pt x="24003" y="5837"/>
                      <a:pt x="24046" y="5731"/>
                      <a:pt x="24088" y="5624"/>
                    </a:cubicBezTo>
                    <a:cubicBezTo>
                      <a:pt x="24088" y="5582"/>
                      <a:pt x="24109" y="5518"/>
                      <a:pt x="24109" y="5454"/>
                    </a:cubicBezTo>
                    <a:cubicBezTo>
                      <a:pt x="24109" y="5326"/>
                      <a:pt x="24067" y="5262"/>
                      <a:pt x="23960" y="5220"/>
                    </a:cubicBezTo>
                    <a:cubicBezTo>
                      <a:pt x="23875" y="5198"/>
                      <a:pt x="23811" y="5177"/>
                      <a:pt x="23726" y="5156"/>
                    </a:cubicBezTo>
                    <a:cubicBezTo>
                      <a:pt x="22938" y="4943"/>
                      <a:pt x="22150" y="4730"/>
                      <a:pt x="21341" y="4538"/>
                    </a:cubicBezTo>
                    <a:cubicBezTo>
                      <a:pt x="18955" y="3942"/>
                      <a:pt x="16549" y="3367"/>
                      <a:pt x="14185" y="2685"/>
                    </a:cubicBezTo>
                    <a:cubicBezTo>
                      <a:pt x="12971" y="2344"/>
                      <a:pt x="11778" y="1982"/>
                      <a:pt x="10564" y="1620"/>
                    </a:cubicBezTo>
                    <a:cubicBezTo>
                      <a:pt x="9244" y="1237"/>
                      <a:pt x="7923" y="854"/>
                      <a:pt x="6582" y="470"/>
                    </a:cubicBezTo>
                    <a:cubicBezTo>
                      <a:pt x="6177" y="343"/>
                      <a:pt x="5751" y="257"/>
                      <a:pt x="5389" y="23"/>
                    </a:cubicBezTo>
                    <a:cubicBezTo>
                      <a:pt x="5366" y="8"/>
                      <a:pt x="5344" y="1"/>
                      <a:pt x="5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43"/>
              <p:cNvSpPr/>
              <p:nvPr/>
            </p:nvSpPr>
            <p:spPr>
              <a:xfrm>
                <a:off x="-3000537" y="111945"/>
                <a:ext cx="1344671" cy="1416978"/>
              </a:xfrm>
              <a:custGeom>
                <a:avLst/>
                <a:gdLst/>
                <a:ahLst/>
                <a:cxnLst/>
                <a:rect l="l" t="t" r="r" b="b"/>
                <a:pathLst>
                  <a:path w="23748" h="25025" extrusionOk="0">
                    <a:moveTo>
                      <a:pt x="5091" y="0"/>
                    </a:moveTo>
                    <a:cubicBezTo>
                      <a:pt x="4942" y="256"/>
                      <a:pt x="4856" y="511"/>
                      <a:pt x="4771" y="767"/>
                    </a:cubicBezTo>
                    <a:cubicBezTo>
                      <a:pt x="4622" y="1320"/>
                      <a:pt x="4473" y="1874"/>
                      <a:pt x="4303" y="2428"/>
                    </a:cubicBezTo>
                    <a:cubicBezTo>
                      <a:pt x="3898" y="3748"/>
                      <a:pt x="3600" y="5090"/>
                      <a:pt x="3344" y="6432"/>
                    </a:cubicBezTo>
                    <a:cubicBezTo>
                      <a:pt x="3174" y="7305"/>
                      <a:pt x="2982" y="8157"/>
                      <a:pt x="2748" y="9009"/>
                    </a:cubicBezTo>
                    <a:cubicBezTo>
                      <a:pt x="2514" y="9797"/>
                      <a:pt x="2279" y="10585"/>
                      <a:pt x="2066" y="11373"/>
                    </a:cubicBezTo>
                    <a:cubicBezTo>
                      <a:pt x="1939" y="11820"/>
                      <a:pt x="1811" y="12246"/>
                      <a:pt x="1704" y="12672"/>
                    </a:cubicBezTo>
                    <a:cubicBezTo>
                      <a:pt x="1406" y="13737"/>
                      <a:pt x="1108" y="14781"/>
                      <a:pt x="852" y="15845"/>
                    </a:cubicBezTo>
                    <a:cubicBezTo>
                      <a:pt x="640" y="16633"/>
                      <a:pt x="490" y="17443"/>
                      <a:pt x="320" y="18231"/>
                    </a:cubicBezTo>
                    <a:cubicBezTo>
                      <a:pt x="256" y="18550"/>
                      <a:pt x="171" y="18848"/>
                      <a:pt x="43" y="19147"/>
                    </a:cubicBezTo>
                    <a:cubicBezTo>
                      <a:pt x="22" y="19189"/>
                      <a:pt x="22" y="19232"/>
                      <a:pt x="1" y="19274"/>
                    </a:cubicBezTo>
                    <a:cubicBezTo>
                      <a:pt x="43" y="19296"/>
                      <a:pt x="64" y="19317"/>
                      <a:pt x="107" y="19338"/>
                    </a:cubicBezTo>
                    <a:cubicBezTo>
                      <a:pt x="469" y="19509"/>
                      <a:pt x="831" y="19679"/>
                      <a:pt x="1193" y="19828"/>
                    </a:cubicBezTo>
                    <a:cubicBezTo>
                      <a:pt x="2024" y="20148"/>
                      <a:pt x="2833" y="20446"/>
                      <a:pt x="3664" y="20765"/>
                    </a:cubicBezTo>
                    <a:cubicBezTo>
                      <a:pt x="4899" y="21212"/>
                      <a:pt x="6134" y="21660"/>
                      <a:pt x="7348" y="22150"/>
                    </a:cubicBezTo>
                    <a:cubicBezTo>
                      <a:pt x="8498" y="22597"/>
                      <a:pt x="9648" y="23001"/>
                      <a:pt x="10820" y="23342"/>
                    </a:cubicBezTo>
                    <a:cubicBezTo>
                      <a:pt x="11885" y="23640"/>
                      <a:pt x="12971" y="23939"/>
                      <a:pt x="14078" y="24151"/>
                    </a:cubicBezTo>
                    <a:cubicBezTo>
                      <a:pt x="14462" y="24215"/>
                      <a:pt x="14866" y="24322"/>
                      <a:pt x="15271" y="24407"/>
                    </a:cubicBezTo>
                    <a:cubicBezTo>
                      <a:pt x="15633" y="24492"/>
                      <a:pt x="15995" y="24577"/>
                      <a:pt x="16378" y="24663"/>
                    </a:cubicBezTo>
                    <a:cubicBezTo>
                      <a:pt x="16783" y="24748"/>
                      <a:pt x="17209" y="24833"/>
                      <a:pt x="17614" y="25003"/>
                    </a:cubicBezTo>
                    <a:cubicBezTo>
                      <a:pt x="17635" y="25003"/>
                      <a:pt x="17678" y="25003"/>
                      <a:pt x="17741" y="25025"/>
                    </a:cubicBezTo>
                    <a:cubicBezTo>
                      <a:pt x="17827" y="24705"/>
                      <a:pt x="17912" y="24407"/>
                      <a:pt x="17997" y="24109"/>
                    </a:cubicBezTo>
                    <a:cubicBezTo>
                      <a:pt x="18466" y="22469"/>
                      <a:pt x="18955" y="20850"/>
                      <a:pt x="19509" y="19232"/>
                    </a:cubicBezTo>
                    <a:cubicBezTo>
                      <a:pt x="20212" y="17166"/>
                      <a:pt x="20872" y="15079"/>
                      <a:pt x="21511" y="12992"/>
                    </a:cubicBezTo>
                    <a:cubicBezTo>
                      <a:pt x="21916" y="11714"/>
                      <a:pt x="22299" y="10436"/>
                      <a:pt x="22576" y="9115"/>
                    </a:cubicBezTo>
                    <a:cubicBezTo>
                      <a:pt x="22832" y="7923"/>
                      <a:pt x="23194" y="6773"/>
                      <a:pt x="23620" y="5644"/>
                    </a:cubicBezTo>
                    <a:cubicBezTo>
                      <a:pt x="23662" y="5537"/>
                      <a:pt x="23705" y="5431"/>
                      <a:pt x="23726" y="5324"/>
                    </a:cubicBezTo>
                    <a:cubicBezTo>
                      <a:pt x="23747" y="5282"/>
                      <a:pt x="23726" y="5218"/>
                      <a:pt x="23747" y="5175"/>
                    </a:cubicBezTo>
                    <a:cubicBezTo>
                      <a:pt x="23684" y="5154"/>
                      <a:pt x="23641" y="5111"/>
                      <a:pt x="23598" y="5111"/>
                    </a:cubicBezTo>
                    <a:cubicBezTo>
                      <a:pt x="23449" y="5069"/>
                      <a:pt x="23321" y="5026"/>
                      <a:pt x="23172" y="4984"/>
                    </a:cubicBezTo>
                    <a:cubicBezTo>
                      <a:pt x="22001" y="4686"/>
                      <a:pt x="20808" y="4387"/>
                      <a:pt x="19637" y="4089"/>
                    </a:cubicBezTo>
                    <a:cubicBezTo>
                      <a:pt x="17486" y="3557"/>
                      <a:pt x="15356" y="3024"/>
                      <a:pt x="13226" y="2407"/>
                    </a:cubicBezTo>
                    <a:cubicBezTo>
                      <a:pt x="11352" y="1874"/>
                      <a:pt x="9457" y="1299"/>
                      <a:pt x="7583" y="745"/>
                    </a:cubicBezTo>
                    <a:cubicBezTo>
                      <a:pt x="6816" y="532"/>
                      <a:pt x="6070" y="320"/>
                      <a:pt x="5346" y="43"/>
                    </a:cubicBezTo>
                    <a:cubicBezTo>
                      <a:pt x="5261" y="21"/>
                      <a:pt x="5176" y="21"/>
                      <a:pt x="50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43"/>
              <p:cNvSpPr/>
              <p:nvPr/>
            </p:nvSpPr>
            <p:spPr>
              <a:xfrm>
                <a:off x="-2794315" y="325357"/>
                <a:ext cx="949106" cy="1000973"/>
              </a:xfrm>
              <a:custGeom>
                <a:avLst/>
                <a:gdLst/>
                <a:ahLst/>
                <a:cxnLst/>
                <a:rect l="l" t="t" r="r" b="b"/>
                <a:pathLst>
                  <a:path w="16762" h="17678" extrusionOk="0">
                    <a:moveTo>
                      <a:pt x="3600" y="1"/>
                    </a:moveTo>
                    <a:cubicBezTo>
                      <a:pt x="3493" y="192"/>
                      <a:pt x="3429" y="363"/>
                      <a:pt x="3365" y="554"/>
                    </a:cubicBezTo>
                    <a:cubicBezTo>
                      <a:pt x="3259" y="938"/>
                      <a:pt x="3153" y="1342"/>
                      <a:pt x="3025" y="1726"/>
                    </a:cubicBezTo>
                    <a:cubicBezTo>
                      <a:pt x="2748" y="2663"/>
                      <a:pt x="2535" y="3600"/>
                      <a:pt x="2343" y="4558"/>
                    </a:cubicBezTo>
                    <a:cubicBezTo>
                      <a:pt x="2237" y="5176"/>
                      <a:pt x="2088" y="5772"/>
                      <a:pt x="1939" y="6369"/>
                    </a:cubicBezTo>
                    <a:cubicBezTo>
                      <a:pt x="1768" y="6944"/>
                      <a:pt x="1598" y="7497"/>
                      <a:pt x="1449" y="8051"/>
                    </a:cubicBezTo>
                    <a:cubicBezTo>
                      <a:pt x="1364" y="8349"/>
                      <a:pt x="1278" y="8669"/>
                      <a:pt x="1193" y="8967"/>
                    </a:cubicBezTo>
                    <a:cubicBezTo>
                      <a:pt x="980" y="9712"/>
                      <a:pt x="767" y="10458"/>
                      <a:pt x="597" y="11203"/>
                    </a:cubicBezTo>
                    <a:cubicBezTo>
                      <a:pt x="448" y="11757"/>
                      <a:pt x="341" y="12332"/>
                      <a:pt x="213" y="12886"/>
                    </a:cubicBezTo>
                    <a:cubicBezTo>
                      <a:pt x="171" y="13099"/>
                      <a:pt x="107" y="13333"/>
                      <a:pt x="22" y="13525"/>
                    </a:cubicBezTo>
                    <a:cubicBezTo>
                      <a:pt x="0" y="13567"/>
                      <a:pt x="0" y="13589"/>
                      <a:pt x="0" y="13631"/>
                    </a:cubicBezTo>
                    <a:cubicBezTo>
                      <a:pt x="22" y="13652"/>
                      <a:pt x="43" y="13652"/>
                      <a:pt x="64" y="13674"/>
                    </a:cubicBezTo>
                    <a:cubicBezTo>
                      <a:pt x="320" y="13780"/>
                      <a:pt x="576" y="13908"/>
                      <a:pt x="831" y="14015"/>
                    </a:cubicBezTo>
                    <a:cubicBezTo>
                      <a:pt x="1406" y="14227"/>
                      <a:pt x="2002" y="14462"/>
                      <a:pt x="2577" y="14675"/>
                    </a:cubicBezTo>
                    <a:cubicBezTo>
                      <a:pt x="3451" y="14994"/>
                      <a:pt x="4324" y="15314"/>
                      <a:pt x="5176" y="15654"/>
                    </a:cubicBezTo>
                    <a:cubicBezTo>
                      <a:pt x="5985" y="15974"/>
                      <a:pt x="6794" y="16251"/>
                      <a:pt x="7625" y="16485"/>
                    </a:cubicBezTo>
                    <a:cubicBezTo>
                      <a:pt x="8392" y="16719"/>
                      <a:pt x="9158" y="16911"/>
                      <a:pt x="9925" y="17060"/>
                    </a:cubicBezTo>
                    <a:cubicBezTo>
                      <a:pt x="10202" y="17124"/>
                      <a:pt x="10479" y="17188"/>
                      <a:pt x="10777" y="17252"/>
                    </a:cubicBezTo>
                    <a:cubicBezTo>
                      <a:pt x="11033" y="17316"/>
                      <a:pt x="11288" y="17380"/>
                      <a:pt x="11565" y="17422"/>
                    </a:cubicBezTo>
                    <a:cubicBezTo>
                      <a:pt x="11842" y="17486"/>
                      <a:pt x="12140" y="17550"/>
                      <a:pt x="12417" y="17656"/>
                    </a:cubicBezTo>
                    <a:cubicBezTo>
                      <a:pt x="12438" y="17678"/>
                      <a:pt x="12460" y="17678"/>
                      <a:pt x="12523" y="17678"/>
                    </a:cubicBezTo>
                    <a:cubicBezTo>
                      <a:pt x="12587" y="17465"/>
                      <a:pt x="12651" y="17252"/>
                      <a:pt x="12715" y="17039"/>
                    </a:cubicBezTo>
                    <a:cubicBezTo>
                      <a:pt x="13035" y="15889"/>
                      <a:pt x="13375" y="14739"/>
                      <a:pt x="13759" y="13610"/>
                    </a:cubicBezTo>
                    <a:cubicBezTo>
                      <a:pt x="14270" y="12140"/>
                      <a:pt x="14738" y="10671"/>
                      <a:pt x="15186" y="9180"/>
                    </a:cubicBezTo>
                    <a:cubicBezTo>
                      <a:pt x="15463" y="8285"/>
                      <a:pt x="15739" y="7370"/>
                      <a:pt x="15931" y="6454"/>
                    </a:cubicBezTo>
                    <a:cubicBezTo>
                      <a:pt x="16123" y="5602"/>
                      <a:pt x="16378" y="4793"/>
                      <a:pt x="16676" y="3983"/>
                    </a:cubicBezTo>
                    <a:cubicBezTo>
                      <a:pt x="16719" y="3919"/>
                      <a:pt x="16740" y="3834"/>
                      <a:pt x="16762" y="3770"/>
                    </a:cubicBezTo>
                    <a:cubicBezTo>
                      <a:pt x="16762" y="3728"/>
                      <a:pt x="16762" y="3706"/>
                      <a:pt x="16762" y="3664"/>
                    </a:cubicBezTo>
                    <a:cubicBezTo>
                      <a:pt x="16719" y="3643"/>
                      <a:pt x="16698" y="3621"/>
                      <a:pt x="16655" y="3621"/>
                    </a:cubicBezTo>
                    <a:cubicBezTo>
                      <a:pt x="16549" y="3579"/>
                      <a:pt x="16464" y="3557"/>
                      <a:pt x="16357" y="3536"/>
                    </a:cubicBezTo>
                    <a:cubicBezTo>
                      <a:pt x="15526" y="3323"/>
                      <a:pt x="14696" y="3110"/>
                      <a:pt x="13844" y="2897"/>
                    </a:cubicBezTo>
                    <a:cubicBezTo>
                      <a:pt x="12332" y="2514"/>
                      <a:pt x="10841" y="2152"/>
                      <a:pt x="9329" y="1705"/>
                    </a:cubicBezTo>
                    <a:cubicBezTo>
                      <a:pt x="8008" y="1321"/>
                      <a:pt x="6667" y="938"/>
                      <a:pt x="5346" y="533"/>
                    </a:cubicBezTo>
                    <a:cubicBezTo>
                      <a:pt x="4814" y="384"/>
                      <a:pt x="4281" y="235"/>
                      <a:pt x="3770" y="43"/>
                    </a:cubicBezTo>
                    <a:cubicBezTo>
                      <a:pt x="3706" y="22"/>
                      <a:pt x="3642" y="22"/>
                      <a:pt x="3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43"/>
              <p:cNvSpPr/>
              <p:nvPr/>
            </p:nvSpPr>
            <p:spPr>
              <a:xfrm>
                <a:off x="-2781066" y="338607"/>
                <a:ext cx="923796" cy="974473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17210" extrusionOk="0">
                    <a:moveTo>
                      <a:pt x="3451" y="1"/>
                    </a:moveTo>
                    <a:cubicBezTo>
                      <a:pt x="3387" y="129"/>
                      <a:pt x="3344" y="257"/>
                      <a:pt x="3323" y="363"/>
                    </a:cubicBezTo>
                    <a:cubicBezTo>
                      <a:pt x="3259" y="533"/>
                      <a:pt x="3217" y="725"/>
                      <a:pt x="3174" y="895"/>
                    </a:cubicBezTo>
                    <a:cubicBezTo>
                      <a:pt x="3110" y="1108"/>
                      <a:pt x="3046" y="1321"/>
                      <a:pt x="2982" y="1556"/>
                    </a:cubicBezTo>
                    <a:cubicBezTo>
                      <a:pt x="2706" y="2429"/>
                      <a:pt x="2493" y="3345"/>
                      <a:pt x="2301" y="4367"/>
                    </a:cubicBezTo>
                    <a:cubicBezTo>
                      <a:pt x="2194" y="5006"/>
                      <a:pt x="2045" y="5624"/>
                      <a:pt x="1875" y="6199"/>
                    </a:cubicBezTo>
                    <a:cubicBezTo>
                      <a:pt x="1790" y="6518"/>
                      <a:pt x="1705" y="6816"/>
                      <a:pt x="1619" y="7136"/>
                    </a:cubicBezTo>
                    <a:cubicBezTo>
                      <a:pt x="1534" y="7370"/>
                      <a:pt x="1470" y="7626"/>
                      <a:pt x="1406" y="7881"/>
                    </a:cubicBezTo>
                    <a:cubicBezTo>
                      <a:pt x="1342" y="8115"/>
                      <a:pt x="1279" y="8350"/>
                      <a:pt x="1193" y="8584"/>
                    </a:cubicBezTo>
                    <a:lnTo>
                      <a:pt x="1151" y="8797"/>
                    </a:lnTo>
                    <a:cubicBezTo>
                      <a:pt x="1087" y="9010"/>
                      <a:pt x="1023" y="9223"/>
                      <a:pt x="959" y="9436"/>
                    </a:cubicBezTo>
                    <a:cubicBezTo>
                      <a:pt x="831" y="9968"/>
                      <a:pt x="682" y="10501"/>
                      <a:pt x="533" y="11033"/>
                    </a:cubicBezTo>
                    <a:cubicBezTo>
                      <a:pt x="448" y="11416"/>
                      <a:pt x="363" y="11800"/>
                      <a:pt x="278" y="12204"/>
                    </a:cubicBezTo>
                    <a:cubicBezTo>
                      <a:pt x="235" y="12354"/>
                      <a:pt x="214" y="12524"/>
                      <a:pt x="171" y="12694"/>
                    </a:cubicBezTo>
                    <a:cubicBezTo>
                      <a:pt x="130" y="12941"/>
                      <a:pt x="69" y="13128"/>
                      <a:pt x="7" y="13294"/>
                    </a:cubicBezTo>
                    <a:lnTo>
                      <a:pt x="7" y="13294"/>
                    </a:lnTo>
                    <a:cubicBezTo>
                      <a:pt x="5" y="13293"/>
                      <a:pt x="3" y="13292"/>
                      <a:pt x="1" y="13291"/>
                    </a:cubicBezTo>
                    <a:lnTo>
                      <a:pt x="1" y="13312"/>
                    </a:lnTo>
                    <a:cubicBezTo>
                      <a:pt x="3" y="13306"/>
                      <a:pt x="5" y="13300"/>
                      <a:pt x="7" y="13294"/>
                    </a:cubicBezTo>
                    <a:lnTo>
                      <a:pt x="7" y="13294"/>
                    </a:lnTo>
                    <a:cubicBezTo>
                      <a:pt x="48" y="13314"/>
                      <a:pt x="88" y="13334"/>
                      <a:pt x="129" y="13355"/>
                    </a:cubicBezTo>
                    <a:cubicBezTo>
                      <a:pt x="299" y="13440"/>
                      <a:pt x="491" y="13525"/>
                      <a:pt x="661" y="13589"/>
                    </a:cubicBezTo>
                    <a:cubicBezTo>
                      <a:pt x="1215" y="13802"/>
                      <a:pt x="1790" y="14015"/>
                      <a:pt x="2322" y="14228"/>
                    </a:cubicBezTo>
                    <a:lnTo>
                      <a:pt x="2407" y="14249"/>
                    </a:lnTo>
                    <a:cubicBezTo>
                      <a:pt x="2706" y="14356"/>
                      <a:pt x="3004" y="14483"/>
                      <a:pt x="3302" y="14590"/>
                    </a:cubicBezTo>
                    <a:cubicBezTo>
                      <a:pt x="3856" y="14803"/>
                      <a:pt x="4452" y="15016"/>
                      <a:pt x="5006" y="15229"/>
                    </a:cubicBezTo>
                    <a:cubicBezTo>
                      <a:pt x="5858" y="15570"/>
                      <a:pt x="6667" y="15846"/>
                      <a:pt x="7434" y="16059"/>
                    </a:cubicBezTo>
                    <a:cubicBezTo>
                      <a:pt x="8115" y="16251"/>
                      <a:pt x="8924" y="16485"/>
                      <a:pt x="9734" y="16634"/>
                    </a:cubicBezTo>
                    <a:cubicBezTo>
                      <a:pt x="9925" y="16677"/>
                      <a:pt x="10117" y="16720"/>
                      <a:pt x="10309" y="16762"/>
                    </a:cubicBezTo>
                    <a:cubicBezTo>
                      <a:pt x="10415" y="16783"/>
                      <a:pt x="10500" y="16805"/>
                      <a:pt x="10586" y="16826"/>
                    </a:cubicBezTo>
                    <a:lnTo>
                      <a:pt x="10841" y="16890"/>
                    </a:lnTo>
                    <a:cubicBezTo>
                      <a:pt x="11012" y="16933"/>
                      <a:pt x="11182" y="16975"/>
                      <a:pt x="11352" y="16996"/>
                    </a:cubicBezTo>
                    <a:lnTo>
                      <a:pt x="11459" y="17018"/>
                    </a:lnTo>
                    <a:cubicBezTo>
                      <a:pt x="11693" y="17082"/>
                      <a:pt x="11927" y="17124"/>
                      <a:pt x="12140" y="17209"/>
                    </a:cubicBezTo>
                    <a:lnTo>
                      <a:pt x="12162" y="17167"/>
                    </a:lnTo>
                    <a:cubicBezTo>
                      <a:pt x="12204" y="17018"/>
                      <a:pt x="12247" y="16890"/>
                      <a:pt x="12289" y="16741"/>
                    </a:cubicBezTo>
                    <a:cubicBezTo>
                      <a:pt x="12673" y="15399"/>
                      <a:pt x="13014" y="14313"/>
                      <a:pt x="13333" y="13291"/>
                    </a:cubicBezTo>
                    <a:cubicBezTo>
                      <a:pt x="13844" y="11821"/>
                      <a:pt x="14313" y="10352"/>
                      <a:pt x="14760" y="8882"/>
                    </a:cubicBezTo>
                    <a:cubicBezTo>
                      <a:pt x="15037" y="8030"/>
                      <a:pt x="15292" y="7114"/>
                      <a:pt x="15505" y="6177"/>
                    </a:cubicBezTo>
                    <a:cubicBezTo>
                      <a:pt x="15697" y="5304"/>
                      <a:pt x="15953" y="4473"/>
                      <a:pt x="16251" y="3685"/>
                    </a:cubicBezTo>
                    <a:cubicBezTo>
                      <a:pt x="16272" y="3643"/>
                      <a:pt x="16293" y="3600"/>
                      <a:pt x="16315" y="3558"/>
                    </a:cubicBezTo>
                    <a:cubicBezTo>
                      <a:pt x="16230" y="3536"/>
                      <a:pt x="16144" y="3515"/>
                      <a:pt x="16080" y="3494"/>
                    </a:cubicBezTo>
                    <a:lnTo>
                      <a:pt x="15463" y="3323"/>
                    </a:lnTo>
                    <a:cubicBezTo>
                      <a:pt x="14824" y="3174"/>
                      <a:pt x="14206" y="3004"/>
                      <a:pt x="13567" y="2855"/>
                    </a:cubicBezTo>
                    <a:cubicBezTo>
                      <a:pt x="12162" y="2514"/>
                      <a:pt x="10586" y="2109"/>
                      <a:pt x="9052" y="1662"/>
                    </a:cubicBezTo>
                    <a:cubicBezTo>
                      <a:pt x="8115" y="1407"/>
                      <a:pt x="7178" y="1130"/>
                      <a:pt x="6262" y="853"/>
                    </a:cubicBezTo>
                    <a:lnTo>
                      <a:pt x="5048" y="491"/>
                    </a:lnTo>
                    <a:lnTo>
                      <a:pt x="4771" y="406"/>
                    </a:lnTo>
                    <a:cubicBezTo>
                      <a:pt x="4345" y="299"/>
                      <a:pt x="3898" y="150"/>
                      <a:pt x="34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43"/>
              <p:cNvSpPr/>
              <p:nvPr/>
            </p:nvSpPr>
            <p:spPr>
              <a:xfrm>
                <a:off x="-2755755" y="365163"/>
                <a:ext cx="871987" cy="921361"/>
              </a:xfrm>
              <a:custGeom>
                <a:avLst/>
                <a:gdLst/>
                <a:ahLst/>
                <a:cxnLst/>
                <a:rect l="l" t="t" r="r" b="b"/>
                <a:pathLst>
                  <a:path w="15400" h="16272" extrusionOk="0">
                    <a:moveTo>
                      <a:pt x="3238" y="1"/>
                    </a:moveTo>
                    <a:cubicBezTo>
                      <a:pt x="3217" y="64"/>
                      <a:pt x="3196" y="107"/>
                      <a:pt x="3174" y="171"/>
                    </a:cubicBezTo>
                    <a:cubicBezTo>
                      <a:pt x="3132" y="320"/>
                      <a:pt x="3089" y="490"/>
                      <a:pt x="3047" y="639"/>
                    </a:cubicBezTo>
                    <a:lnTo>
                      <a:pt x="3025" y="661"/>
                    </a:lnTo>
                    <a:cubicBezTo>
                      <a:pt x="2983" y="874"/>
                      <a:pt x="2919" y="1087"/>
                      <a:pt x="2855" y="1321"/>
                    </a:cubicBezTo>
                    <a:cubicBezTo>
                      <a:pt x="2599" y="2173"/>
                      <a:pt x="2386" y="3067"/>
                      <a:pt x="2195" y="4026"/>
                    </a:cubicBezTo>
                    <a:cubicBezTo>
                      <a:pt x="2088" y="4665"/>
                      <a:pt x="1939" y="5261"/>
                      <a:pt x="1790" y="5836"/>
                    </a:cubicBezTo>
                    <a:cubicBezTo>
                      <a:pt x="1684" y="6134"/>
                      <a:pt x="1598" y="6454"/>
                      <a:pt x="1513" y="6752"/>
                    </a:cubicBezTo>
                    <a:cubicBezTo>
                      <a:pt x="1449" y="6986"/>
                      <a:pt x="1385" y="7220"/>
                      <a:pt x="1300" y="7476"/>
                    </a:cubicBezTo>
                    <a:cubicBezTo>
                      <a:pt x="1236" y="7689"/>
                      <a:pt x="1172" y="7923"/>
                      <a:pt x="1108" y="8158"/>
                    </a:cubicBezTo>
                    <a:lnTo>
                      <a:pt x="1066" y="8370"/>
                    </a:lnTo>
                    <a:cubicBezTo>
                      <a:pt x="1002" y="8583"/>
                      <a:pt x="938" y="8775"/>
                      <a:pt x="895" y="9009"/>
                    </a:cubicBezTo>
                    <a:cubicBezTo>
                      <a:pt x="746" y="9499"/>
                      <a:pt x="597" y="10032"/>
                      <a:pt x="470" y="10543"/>
                    </a:cubicBezTo>
                    <a:cubicBezTo>
                      <a:pt x="384" y="10905"/>
                      <a:pt x="299" y="11288"/>
                      <a:pt x="214" y="11672"/>
                    </a:cubicBezTo>
                    <a:cubicBezTo>
                      <a:pt x="193" y="11842"/>
                      <a:pt x="150" y="11991"/>
                      <a:pt x="107" y="12161"/>
                    </a:cubicBezTo>
                    <a:cubicBezTo>
                      <a:pt x="86" y="12332"/>
                      <a:pt x="44" y="12481"/>
                      <a:pt x="1" y="12609"/>
                    </a:cubicBezTo>
                    <a:cubicBezTo>
                      <a:pt x="150" y="12673"/>
                      <a:pt x="320" y="12758"/>
                      <a:pt x="470" y="12822"/>
                    </a:cubicBezTo>
                    <a:cubicBezTo>
                      <a:pt x="1002" y="13013"/>
                      <a:pt x="1534" y="13226"/>
                      <a:pt x="2067" y="13418"/>
                    </a:cubicBezTo>
                    <a:lnTo>
                      <a:pt x="2173" y="13461"/>
                    </a:lnTo>
                    <a:cubicBezTo>
                      <a:pt x="2450" y="13567"/>
                      <a:pt x="2727" y="13674"/>
                      <a:pt x="3004" y="13759"/>
                    </a:cubicBezTo>
                    <a:lnTo>
                      <a:pt x="3068" y="13801"/>
                    </a:lnTo>
                    <a:cubicBezTo>
                      <a:pt x="3600" y="13993"/>
                      <a:pt x="4175" y="14206"/>
                      <a:pt x="4708" y="14419"/>
                    </a:cubicBezTo>
                    <a:cubicBezTo>
                      <a:pt x="5538" y="14738"/>
                      <a:pt x="6305" y="14994"/>
                      <a:pt x="7072" y="15228"/>
                    </a:cubicBezTo>
                    <a:cubicBezTo>
                      <a:pt x="7732" y="15420"/>
                      <a:pt x="8499" y="15633"/>
                      <a:pt x="9265" y="15782"/>
                    </a:cubicBezTo>
                    <a:cubicBezTo>
                      <a:pt x="9478" y="15803"/>
                      <a:pt x="9670" y="15867"/>
                      <a:pt x="9862" y="15910"/>
                    </a:cubicBezTo>
                    <a:lnTo>
                      <a:pt x="9883" y="15910"/>
                    </a:lnTo>
                    <a:cubicBezTo>
                      <a:pt x="9968" y="15931"/>
                      <a:pt x="10032" y="15952"/>
                      <a:pt x="10117" y="15952"/>
                    </a:cubicBezTo>
                    <a:lnTo>
                      <a:pt x="10352" y="16016"/>
                    </a:lnTo>
                    <a:cubicBezTo>
                      <a:pt x="10522" y="16059"/>
                      <a:pt x="10692" y="16101"/>
                      <a:pt x="10863" y="16144"/>
                    </a:cubicBezTo>
                    <a:lnTo>
                      <a:pt x="10969" y="16165"/>
                    </a:lnTo>
                    <a:cubicBezTo>
                      <a:pt x="11140" y="16187"/>
                      <a:pt x="11310" y="16229"/>
                      <a:pt x="11459" y="16272"/>
                    </a:cubicBezTo>
                    <a:cubicBezTo>
                      <a:pt x="11480" y="16187"/>
                      <a:pt x="11523" y="16101"/>
                      <a:pt x="11544" y="16016"/>
                    </a:cubicBezTo>
                    <a:cubicBezTo>
                      <a:pt x="11928" y="14696"/>
                      <a:pt x="12247" y="13631"/>
                      <a:pt x="12588" y="12651"/>
                    </a:cubicBezTo>
                    <a:cubicBezTo>
                      <a:pt x="13056" y="11224"/>
                      <a:pt x="13525" y="9776"/>
                      <a:pt x="13972" y="8370"/>
                    </a:cubicBezTo>
                    <a:cubicBezTo>
                      <a:pt x="14228" y="7519"/>
                      <a:pt x="14483" y="6645"/>
                      <a:pt x="14696" y="5730"/>
                    </a:cubicBezTo>
                    <a:cubicBezTo>
                      <a:pt x="14867" y="4899"/>
                      <a:pt x="15101" y="4090"/>
                      <a:pt x="15399" y="3344"/>
                    </a:cubicBezTo>
                    <a:cubicBezTo>
                      <a:pt x="15399" y="3344"/>
                      <a:pt x="14760" y="3174"/>
                      <a:pt x="14760" y="3174"/>
                    </a:cubicBezTo>
                    <a:cubicBezTo>
                      <a:pt x="14143" y="3025"/>
                      <a:pt x="13546" y="2876"/>
                      <a:pt x="12929" y="2727"/>
                    </a:cubicBezTo>
                    <a:cubicBezTo>
                      <a:pt x="11566" y="2386"/>
                      <a:pt x="10032" y="2003"/>
                      <a:pt x="8520" y="1555"/>
                    </a:cubicBezTo>
                    <a:cubicBezTo>
                      <a:pt x="7647" y="1300"/>
                      <a:pt x="6774" y="1044"/>
                      <a:pt x="5879" y="789"/>
                    </a:cubicBezTo>
                    <a:lnTo>
                      <a:pt x="4623" y="405"/>
                    </a:lnTo>
                    <a:lnTo>
                      <a:pt x="4367" y="341"/>
                    </a:lnTo>
                    <a:cubicBezTo>
                      <a:pt x="3984" y="235"/>
                      <a:pt x="3622" y="128"/>
                      <a:pt x="32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43"/>
              <p:cNvSpPr/>
              <p:nvPr/>
            </p:nvSpPr>
            <p:spPr>
              <a:xfrm>
                <a:off x="-3583018" y="-419123"/>
                <a:ext cx="1427906" cy="1452820"/>
              </a:xfrm>
              <a:custGeom>
                <a:avLst/>
                <a:gdLst/>
                <a:ahLst/>
                <a:cxnLst/>
                <a:rect l="l" t="t" r="r" b="b"/>
                <a:pathLst>
                  <a:path w="25218" h="25658" extrusionOk="0">
                    <a:moveTo>
                      <a:pt x="18317" y="157"/>
                    </a:moveTo>
                    <a:cubicBezTo>
                      <a:pt x="18338" y="200"/>
                      <a:pt x="18381" y="242"/>
                      <a:pt x="18402" y="285"/>
                    </a:cubicBezTo>
                    <a:cubicBezTo>
                      <a:pt x="18445" y="391"/>
                      <a:pt x="18466" y="498"/>
                      <a:pt x="18508" y="604"/>
                    </a:cubicBezTo>
                    <a:cubicBezTo>
                      <a:pt x="18807" y="1776"/>
                      <a:pt x="19211" y="2926"/>
                      <a:pt x="19680" y="4033"/>
                    </a:cubicBezTo>
                    <a:cubicBezTo>
                      <a:pt x="20212" y="5269"/>
                      <a:pt x="20660" y="6525"/>
                      <a:pt x="21085" y="7803"/>
                    </a:cubicBezTo>
                    <a:cubicBezTo>
                      <a:pt x="21788" y="9890"/>
                      <a:pt x="22470" y="11956"/>
                      <a:pt x="23109" y="14043"/>
                    </a:cubicBezTo>
                    <a:cubicBezTo>
                      <a:pt x="23620" y="15662"/>
                      <a:pt x="24174" y="17280"/>
                      <a:pt x="24749" y="18878"/>
                    </a:cubicBezTo>
                    <a:cubicBezTo>
                      <a:pt x="24855" y="19176"/>
                      <a:pt x="24940" y="19474"/>
                      <a:pt x="25047" y="19772"/>
                    </a:cubicBezTo>
                    <a:cubicBezTo>
                      <a:pt x="25004" y="19794"/>
                      <a:pt x="24962" y="19815"/>
                      <a:pt x="24940" y="19836"/>
                    </a:cubicBezTo>
                    <a:cubicBezTo>
                      <a:pt x="24514" y="19921"/>
                      <a:pt x="24131" y="20113"/>
                      <a:pt x="23748" y="20283"/>
                    </a:cubicBezTo>
                    <a:cubicBezTo>
                      <a:pt x="23407" y="20432"/>
                      <a:pt x="23045" y="20582"/>
                      <a:pt x="22704" y="20731"/>
                    </a:cubicBezTo>
                    <a:cubicBezTo>
                      <a:pt x="22321" y="20880"/>
                      <a:pt x="21937" y="21029"/>
                      <a:pt x="21575" y="21199"/>
                    </a:cubicBezTo>
                    <a:cubicBezTo>
                      <a:pt x="20553" y="21689"/>
                      <a:pt x="19509" y="22072"/>
                      <a:pt x="18466" y="22456"/>
                    </a:cubicBezTo>
                    <a:cubicBezTo>
                      <a:pt x="17294" y="22860"/>
                      <a:pt x="16144" y="23201"/>
                      <a:pt x="14952" y="23521"/>
                    </a:cubicBezTo>
                    <a:cubicBezTo>
                      <a:pt x="13674" y="23840"/>
                      <a:pt x="12417" y="24202"/>
                      <a:pt x="11161" y="24543"/>
                    </a:cubicBezTo>
                    <a:cubicBezTo>
                      <a:pt x="10309" y="24777"/>
                      <a:pt x="9457" y="25011"/>
                      <a:pt x="8605" y="25224"/>
                    </a:cubicBezTo>
                    <a:cubicBezTo>
                      <a:pt x="8200" y="25331"/>
                      <a:pt x="7817" y="25395"/>
                      <a:pt x="7434" y="25480"/>
                    </a:cubicBezTo>
                    <a:lnTo>
                      <a:pt x="7306" y="25480"/>
                    </a:lnTo>
                    <a:cubicBezTo>
                      <a:pt x="7306" y="25437"/>
                      <a:pt x="7285" y="25395"/>
                      <a:pt x="7263" y="25352"/>
                    </a:cubicBezTo>
                    <a:cubicBezTo>
                      <a:pt x="7199" y="25033"/>
                      <a:pt x="7072" y="24735"/>
                      <a:pt x="6965" y="24458"/>
                    </a:cubicBezTo>
                    <a:cubicBezTo>
                      <a:pt x="6624" y="23712"/>
                      <a:pt x="6284" y="22967"/>
                      <a:pt x="5985" y="22221"/>
                    </a:cubicBezTo>
                    <a:cubicBezTo>
                      <a:pt x="5581" y="21199"/>
                      <a:pt x="5219" y="20156"/>
                      <a:pt x="4835" y="19133"/>
                    </a:cubicBezTo>
                    <a:cubicBezTo>
                      <a:pt x="4665" y="18729"/>
                      <a:pt x="4516" y="18303"/>
                      <a:pt x="4367" y="17877"/>
                    </a:cubicBezTo>
                    <a:cubicBezTo>
                      <a:pt x="4090" y="17110"/>
                      <a:pt x="3813" y="16322"/>
                      <a:pt x="3536" y="15555"/>
                    </a:cubicBezTo>
                    <a:cubicBezTo>
                      <a:pt x="3238" y="14725"/>
                      <a:pt x="2897" y="13915"/>
                      <a:pt x="2514" y="13106"/>
                    </a:cubicBezTo>
                    <a:cubicBezTo>
                      <a:pt x="1918" y="11871"/>
                      <a:pt x="1385" y="10593"/>
                      <a:pt x="938" y="9315"/>
                    </a:cubicBezTo>
                    <a:cubicBezTo>
                      <a:pt x="746" y="8761"/>
                      <a:pt x="555" y="8208"/>
                      <a:pt x="363" y="7675"/>
                    </a:cubicBezTo>
                    <a:cubicBezTo>
                      <a:pt x="278" y="7420"/>
                      <a:pt x="193" y="7164"/>
                      <a:pt x="171" y="6866"/>
                    </a:cubicBezTo>
                    <a:cubicBezTo>
                      <a:pt x="256" y="6845"/>
                      <a:pt x="320" y="6802"/>
                      <a:pt x="405" y="6759"/>
                    </a:cubicBezTo>
                    <a:cubicBezTo>
                      <a:pt x="1151" y="6568"/>
                      <a:pt x="1875" y="6291"/>
                      <a:pt x="2620" y="6035"/>
                    </a:cubicBezTo>
                    <a:cubicBezTo>
                      <a:pt x="4473" y="5375"/>
                      <a:pt x="6326" y="4736"/>
                      <a:pt x="8179" y="4076"/>
                    </a:cubicBezTo>
                    <a:cubicBezTo>
                      <a:pt x="10266" y="3331"/>
                      <a:pt x="12311" y="2521"/>
                      <a:pt x="14355" y="1691"/>
                    </a:cubicBezTo>
                    <a:cubicBezTo>
                      <a:pt x="15484" y="1243"/>
                      <a:pt x="16613" y="796"/>
                      <a:pt x="17763" y="349"/>
                    </a:cubicBezTo>
                    <a:cubicBezTo>
                      <a:pt x="17891" y="285"/>
                      <a:pt x="18019" y="242"/>
                      <a:pt x="18168" y="200"/>
                    </a:cubicBezTo>
                    <a:cubicBezTo>
                      <a:pt x="18210" y="178"/>
                      <a:pt x="18253" y="178"/>
                      <a:pt x="18317" y="157"/>
                    </a:cubicBezTo>
                    <a:close/>
                    <a:moveTo>
                      <a:pt x="18288" y="1"/>
                    </a:moveTo>
                    <a:cubicBezTo>
                      <a:pt x="18264" y="1"/>
                      <a:pt x="18239" y="3"/>
                      <a:pt x="18210" y="8"/>
                    </a:cubicBezTo>
                    <a:cubicBezTo>
                      <a:pt x="18146" y="29"/>
                      <a:pt x="18061" y="51"/>
                      <a:pt x="17997" y="93"/>
                    </a:cubicBezTo>
                    <a:cubicBezTo>
                      <a:pt x="17231" y="391"/>
                      <a:pt x="16464" y="668"/>
                      <a:pt x="15697" y="988"/>
                    </a:cubicBezTo>
                    <a:cubicBezTo>
                      <a:pt x="13418" y="1904"/>
                      <a:pt x="11118" y="2841"/>
                      <a:pt x="8818" y="3671"/>
                    </a:cubicBezTo>
                    <a:cubicBezTo>
                      <a:pt x="7625" y="4097"/>
                      <a:pt x="6433" y="4502"/>
                      <a:pt x="5261" y="4928"/>
                    </a:cubicBezTo>
                    <a:cubicBezTo>
                      <a:pt x="3962" y="5396"/>
                      <a:pt x="2663" y="5844"/>
                      <a:pt x="1343" y="6312"/>
                    </a:cubicBezTo>
                    <a:cubicBezTo>
                      <a:pt x="938" y="6461"/>
                      <a:pt x="533" y="6632"/>
                      <a:pt x="107" y="6653"/>
                    </a:cubicBezTo>
                    <a:cubicBezTo>
                      <a:pt x="43" y="6653"/>
                      <a:pt x="1" y="6717"/>
                      <a:pt x="1" y="6781"/>
                    </a:cubicBezTo>
                    <a:cubicBezTo>
                      <a:pt x="1" y="6802"/>
                      <a:pt x="1" y="6823"/>
                      <a:pt x="1" y="6866"/>
                    </a:cubicBezTo>
                    <a:cubicBezTo>
                      <a:pt x="65" y="7164"/>
                      <a:pt x="129" y="7441"/>
                      <a:pt x="214" y="7739"/>
                    </a:cubicBezTo>
                    <a:cubicBezTo>
                      <a:pt x="405" y="8272"/>
                      <a:pt x="618" y="8825"/>
                      <a:pt x="810" y="9379"/>
                    </a:cubicBezTo>
                    <a:cubicBezTo>
                      <a:pt x="1257" y="10657"/>
                      <a:pt x="1769" y="11913"/>
                      <a:pt x="2365" y="13149"/>
                    </a:cubicBezTo>
                    <a:cubicBezTo>
                      <a:pt x="2706" y="13894"/>
                      <a:pt x="3046" y="14661"/>
                      <a:pt x="3323" y="15449"/>
                    </a:cubicBezTo>
                    <a:cubicBezTo>
                      <a:pt x="3558" y="16066"/>
                      <a:pt x="3771" y="16705"/>
                      <a:pt x="4005" y="17344"/>
                    </a:cubicBezTo>
                    <a:cubicBezTo>
                      <a:pt x="4495" y="18686"/>
                      <a:pt x="5006" y="20028"/>
                      <a:pt x="5517" y="21391"/>
                    </a:cubicBezTo>
                    <a:cubicBezTo>
                      <a:pt x="5794" y="22179"/>
                      <a:pt x="6113" y="22946"/>
                      <a:pt x="6454" y="23691"/>
                    </a:cubicBezTo>
                    <a:cubicBezTo>
                      <a:pt x="6731" y="24287"/>
                      <a:pt x="7008" y="24884"/>
                      <a:pt x="7157" y="25523"/>
                    </a:cubicBezTo>
                    <a:cubicBezTo>
                      <a:pt x="7174" y="25623"/>
                      <a:pt x="7216" y="25658"/>
                      <a:pt x="7296" y="25658"/>
                    </a:cubicBezTo>
                    <a:cubicBezTo>
                      <a:pt x="7318" y="25658"/>
                      <a:pt x="7342" y="25655"/>
                      <a:pt x="7370" y="25650"/>
                    </a:cubicBezTo>
                    <a:cubicBezTo>
                      <a:pt x="7796" y="25565"/>
                      <a:pt x="8222" y="25480"/>
                      <a:pt x="8648" y="25374"/>
                    </a:cubicBezTo>
                    <a:cubicBezTo>
                      <a:pt x="9500" y="25161"/>
                      <a:pt x="10330" y="24926"/>
                      <a:pt x="11161" y="24713"/>
                    </a:cubicBezTo>
                    <a:cubicBezTo>
                      <a:pt x="12481" y="24351"/>
                      <a:pt x="13802" y="23968"/>
                      <a:pt x="15143" y="23627"/>
                    </a:cubicBezTo>
                    <a:cubicBezTo>
                      <a:pt x="16230" y="23350"/>
                      <a:pt x="17316" y="23009"/>
                      <a:pt x="18381" y="22647"/>
                    </a:cubicBezTo>
                    <a:cubicBezTo>
                      <a:pt x="19509" y="22243"/>
                      <a:pt x="20617" y="21838"/>
                      <a:pt x="21703" y="21327"/>
                    </a:cubicBezTo>
                    <a:cubicBezTo>
                      <a:pt x="22065" y="21135"/>
                      <a:pt x="22449" y="21008"/>
                      <a:pt x="22832" y="20837"/>
                    </a:cubicBezTo>
                    <a:cubicBezTo>
                      <a:pt x="23151" y="20709"/>
                      <a:pt x="23471" y="20582"/>
                      <a:pt x="23790" y="20432"/>
                    </a:cubicBezTo>
                    <a:cubicBezTo>
                      <a:pt x="24174" y="20262"/>
                      <a:pt x="24557" y="20070"/>
                      <a:pt x="24962" y="19985"/>
                    </a:cubicBezTo>
                    <a:cubicBezTo>
                      <a:pt x="25004" y="19964"/>
                      <a:pt x="25047" y="19964"/>
                      <a:pt x="25089" y="19943"/>
                    </a:cubicBezTo>
                    <a:cubicBezTo>
                      <a:pt x="25175" y="19900"/>
                      <a:pt x="25217" y="19836"/>
                      <a:pt x="25196" y="19730"/>
                    </a:cubicBezTo>
                    <a:cubicBezTo>
                      <a:pt x="25196" y="19687"/>
                      <a:pt x="25175" y="19644"/>
                      <a:pt x="25153" y="19581"/>
                    </a:cubicBezTo>
                    <a:cubicBezTo>
                      <a:pt x="25089" y="19431"/>
                      <a:pt x="25047" y="19261"/>
                      <a:pt x="24983" y="19112"/>
                    </a:cubicBezTo>
                    <a:cubicBezTo>
                      <a:pt x="24344" y="17323"/>
                      <a:pt x="23726" y="15534"/>
                      <a:pt x="23173" y="13724"/>
                    </a:cubicBezTo>
                    <a:cubicBezTo>
                      <a:pt x="22576" y="11786"/>
                      <a:pt x="21937" y="9848"/>
                      <a:pt x="21298" y="7910"/>
                    </a:cubicBezTo>
                    <a:cubicBezTo>
                      <a:pt x="20830" y="6525"/>
                      <a:pt x="20340" y="5141"/>
                      <a:pt x="19765" y="3799"/>
                    </a:cubicBezTo>
                    <a:cubicBezTo>
                      <a:pt x="19296" y="2755"/>
                      <a:pt x="18934" y="1691"/>
                      <a:pt x="18658" y="583"/>
                    </a:cubicBezTo>
                    <a:cubicBezTo>
                      <a:pt x="18636" y="477"/>
                      <a:pt x="18594" y="370"/>
                      <a:pt x="18551" y="264"/>
                    </a:cubicBezTo>
                    <a:cubicBezTo>
                      <a:pt x="18530" y="221"/>
                      <a:pt x="18508" y="157"/>
                      <a:pt x="18487" y="115"/>
                    </a:cubicBezTo>
                    <a:cubicBezTo>
                      <a:pt x="18421" y="32"/>
                      <a:pt x="18368" y="1"/>
                      <a:pt x="18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43"/>
              <p:cNvSpPr/>
              <p:nvPr/>
            </p:nvSpPr>
            <p:spPr>
              <a:xfrm>
                <a:off x="-3573335" y="-410233"/>
                <a:ext cx="1408541" cy="1433908"/>
              </a:xfrm>
              <a:custGeom>
                <a:avLst/>
                <a:gdLst/>
                <a:ahLst/>
                <a:cxnLst/>
                <a:rect l="l" t="t" r="r" b="b"/>
                <a:pathLst>
                  <a:path w="24876" h="25324" extrusionOk="0">
                    <a:moveTo>
                      <a:pt x="18146" y="0"/>
                    </a:moveTo>
                    <a:cubicBezTo>
                      <a:pt x="18082" y="21"/>
                      <a:pt x="18039" y="21"/>
                      <a:pt x="17997" y="43"/>
                    </a:cubicBezTo>
                    <a:cubicBezTo>
                      <a:pt x="17848" y="85"/>
                      <a:pt x="17720" y="128"/>
                      <a:pt x="17592" y="192"/>
                    </a:cubicBezTo>
                    <a:cubicBezTo>
                      <a:pt x="16442" y="639"/>
                      <a:pt x="15313" y="1086"/>
                      <a:pt x="14184" y="1534"/>
                    </a:cubicBezTo>
                    <a:cubicBezTo>
                      <a:pt x="12140" y="2364"/>
                      <a:pt x="10095" y="3174"/>
                      <a:pt x="8008" y="3919"/>
                    </a:cubicBezTo>
                    <a:cubicBezTo>
                      <a:pt x="6155" y="4579"/>
                      <a:pt x="4302" y="5218"/>
                      <a:pt x="2449" y="5878"/>
                    </a:cubicBezTo>
                    <a:cubicBezTo>
                      <a:pt x="1704" y="6134"/>
                      <a:pt x="980" y="6411"/>
                      <a:pt x="234" y="6602"/>
                    </a:cubicBezTo>
                    <a:cubicBezTo>
                      <a:pt x="149" y="6645"/>
                      <a:pt x="85" y="6688"/>
                      <a:pt x="0" y="6709"/>
                    </a:cubicBezTo>
                    <a:cubicBezTo>
                      <a:pt x="22" y="7007"/>
                      <a:pt x="107" y="7263"/>
                      <a:pt x="192" y="7518"/>
                    </a:cubicBezTo>
                    <a:cubicBezTo>
                      <a:pt x="384" y="8051"/>
                      <a:pt x="575" y="8604"/>
                      <a:pt x="767" y="9158"/>
                    </a:cubicBezTo>
                    <a:cubicBezTo>
                      <a:pt x="1214" y="10436"/>
                      <a:pt x="1747" y="11714"/>
                      <a:pt x="2343" y="12949"/>
                    </a:cubicBezTo>
                    <a:cubicBezTo>
                      <a:pt x="2726" y="13758"/>
                      <a:pt x="3067" y="14568"/>
                      <a:pt x="3365" y="15398"/>
                    </a:cubicBezTo>
                    <a:cubicBezTo>
                      <a:pt x="3642" y="16165"/>
                      <a:pt x="3919" y="16953"/>
                      <a:pt x="4196" y="17720"/>
                    </a:cubicBezTo>
                    <a:cubicBezTo>
                      <a:pt x="4345" y="18146"/>
                      <a:pt x="4494" y="18572"/>
                      <a:pt x="4664" y="18976"/>
                    </a:cubicBezTo>
                    <a:cubicBezTo>
                      <a:pt x="5048" y="19999"/>
                      <a:pt x="5410" y="21042"/>
                      <a:pt x="5814" y="22064"/>
                    </a:cubicBezTo>
                    <a:cubicBezTo>
                      <a:pt x="6113" y="22810"/>
                      <a:pt x="6453" y="23555"/>
                      <a:pt x="6794" y="24301"/>
                    </a:cubicBezTo>
                    <a:cubicBezTo>
                      <a:pt x="6901" y="24578"/>
                      <a:pt x="7028" y="24876"/>
                      <a:pt x="7092" y="25195"/>
                    </a:cubicBezTo>
                    <a:cubicBezTo>
                      <a:pt x="7114" y="25238"/>
                      <a:pt x="7135" y="25280"/>
                      <a:pt x="7135" y="25323"/>
                    </a:cubicBezTo>
                    <a:lnTo>
                      <a:pt x="7263" y="25323"/>
                    </a:lnTo>
                    <a:cubicBezTo>
                      <a:pt x="7646" y="25238"/>
                      <a:pt x="8029" y="25174"/>
                      <a:pt x="8434" y="25067"/>
                    </a:cubicBezTo>
                    <a:cubicBezTo>
                      <a:pt x="9286" y="24854"/>
                      <a:pt x="10138" y="24620"/>
                      <a:pt x="10990" y="24386"/>
                    </a:cubicBezTo>
                    <a:cubicBezTo>
                      <a:pt x="12246" y="24045"/>
                      <a:pt x="13503" y="23683"/>
                      <a:pt x="14781" y="23364"/>
                    </a:cubicBezTo>
                    <a:cubicBezTo>
                      <a:pt x="15973" y="23044"/>
                      <a:pt x="17123" y="22703"/>
                      <a:pt x="18295" y="22299"/>
                    </a:cubicBezTo>
                    <a:cubicBezTo>
                      <a:pt x="19338" y="21915"/>
                      <a:pt x="20382" y="21532"/>
                      <a:pt x="21404" y="21042"/>
                    </a:cubicBezTo>
                    <a:cubicBezTo>
                      <a:pt x="21766" y="20872"/>
                      <a:pt x="22150" y="20723"/>
                      <a:pt x="22533" y="20574"/>
                    </a:cubicBezTo>
                    <a:cubicBezTo>
                      <a:pt x="22874" y="20425"/>
                      <a:pt x="23236" y="20275"/>
                      <a:pt x="23577" y="20126"/>
                    </a:cubicBezTo>
                    <a:cubicBezTo>
                      <a:pt x="23960" y="19956"/>
                      <a:pt x="24343" y="19764"/>
                      <a:pt x="24769" y="19679"/>
                    </a:cubicBezTo>
                    <a:cubicBezTo>
                      <a:pt x="24791" y="19658"/>
                      <a:pt x="24833" y="19637"/>
                      <a:pt x="24876" y="19615"/>
                    </a:cubicBezTo>
                    <a:cubicBezTo>
                      <a:pt x="24769" y="19296"/>
                      <a:pt x="24684" y="18998"/>
                      <a:pt x="24578" y="18721"/>
                    </a:cubicBezTo>
                    <a:cubicBezTo>
                      <a:pt x="24003" y="17123"/>
                      <a:pt x="23449" y="15505"/>
                      <a:pt x="22938" y="13886"/>
                    </a:cubicBezTo>
                    <a:cubicBezTo>
                      <a:pt x="22299" y="11799"/>
                      <a:pt x="21617" y="9733"/>
                      <a:pt x="20914" y="7646"/>
                    </a:cubicBezTo>
                    <a:cubicBezTo>
                      <a:pt x="20489" y="6368"/>
                      <a:pt x="20041" y="5112"/>
                      <a:pt x="19509" y="3876"/>
                    </a:cubicBezTo>
                    <a:cubicBezTo>
                      <a:pt x="19040" y="2769"/>
                      <a:pt x="18636" y="1619"/>
                      <a:pt x="18337" y="447"/>
                    </a:cubicBezTo>
                    <a:cubicBezTo>
                      <a:pt x="18295" y="341"/>
                      <a:pt x="18274" y="234"/>
                      <a:pt x="18231" y="128"/>
                    </a:cubicBezTo>
                    <a:cubicBezTo>
                      <a:pt x="18210" y="85"/>
                      <a:pt x="18167" y="43"/>
                      <a:pt x="18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43"/>
              <p:cNvSpPr/>
              <p:nvPr/>
            </p:nvSpPr>
            <p:spPr>
              <a:xfrm>
                <a:off x="-3350241" y="-195575"/>
                <a:ext cx="994914" cy="1013033"/>
              </a:xfrm>
              <a:custGeom>
                <a:avLst/>
                <a:gdLst/>
                <a:ahLst/>
                <a:cxnLst/>
                <a:rect l="l" t="t" r="r" b="b"/>
                <a:pathLst>
                  <a:path w="17571" h="17891" extrusionOk="0">
                    <a:moveTo>
                      <a:pt x="12821" y="0"/>
                    </a:moveTo>
                    <a:cubicBezTo>
                      <a:pt x="12779" y="0"/>
                      <a:pt x="12758" y="21"/>
                      <a:pt x="12715" y="21"/>
                    </a:cubicBezTo>
                    <a:cubicBezTo>
                      <a:pt x="12608" y="64"/>
                      <a:pt x="12523" y="85"/>
                      <a:pt x="12417" y="128"/>
                    </a:cubicBezTo>
                    <a:cubicBezTo>
                      <a:pt x="11629" y="447"/>
                      <a:pt x="10819" y="767"/>
                      <a:pt x="10031" y="1086"/>
                    </a:cubicBezTo>
                    <a:cubicBezTo>
                      <a:pt x="8583" y="1661"/>
                      <a:pt x="7135" y="2236"/>
                      <a:pt x="5665" y="2769"/>
                    </a:cubicBezTo>
                    <a:cubicBezTo>
                      <a:pt x="4345" y="3237"/>
                      <a:pt x="3046" y="3685"/>
                      <a:pt x="1725" y="4153"/>
                    </a:cubicBezTo>
                    <a:cubicBezTo>
                      <a:pt x="1214" y="4345"/>
                      <a:pt x="703" y="4537"/>
                      <a:pt x="171" y="4686"/>
                    </a:cubicBezTo>
                    <a:cubicBezTo>
                      <a:pt x="107" y="4686"/>
                      <a:pt x="64" y="4728"/>
                      <a:pt x="0" y="4750"/>
                    </a:cubicBezTo>
                    <a:cubicBezTo>
                      <a:pt x="22" y="4962"/>
                      <a:pt x="64" y="5133"/>
                      <a:pt x="128" y="5325"/>
                    </a:cubicBezTo>
                    <a:cubicBezTo>
                      <a:pt x="277" y="5708"/>
                      <a:pt x="405" y="6091"/>
                      <a:pt x="554" y="6475"/>
                    </a:cubicBezTo>
                    <a:cubicBezTo>
                      <a:pt x="873" y="7390"/>
                      <a:pt x="1236" y="8285"/>
                      <a:pt x="1661" y="9158"/>
                    </a:cubicBezTo>
                    <a:cubicBezTo>
                      <a:pt x="1917" y="9733"/>
                      <a:pt x="2173" y="10287"/>
                      <a:pt x="2386" y="10883"/>
                    </a:cubicBezTo>
                    <a:cubicBezTo>
                      <a:pt x="2577" y="11437"/>
                      <a:pt x="2769" y="11969"/>
                      <a:pt x="2961" y="12523"/>
                    </a:cubicBezTo>
                    <a:cubicBezTo>
                      <a:pt x="3067" y="12821"/>
                      <a:pt x="3195" y="13119"/>
                      <a:pt x="3301" y="13418"/>
                    </a:cubicBezTo>
                    <a:cubicBezTo>
                      <a:pt x="3578" y="14142"/>
                      <a:pt x="3834" y="14866"/>
                      <a:pt x="4111" y="15590"/>
                    </a:cubicBezTo>
                    <a:cubicBezTo>
                      <a:pt x="4324" y="16122"/>
                      <a:pt x="4579" y="16634"/>
                      <a:pt x="4792" y="17166"/>
                    </a:cubicBezTo>
                    <a:cubicBezTo>
                      <a:pt x="4877" y="17379"/>
                      <a:pt x="4963" y="17571"/>
                      <a:pt x="5027" y="17805"/>
                    </a:cubicBezTo>
                    <a:cubicBezTo>
                      <a:pt x="5027" y="17826"/>
                      <a:pt x="5048" y="17869"/>
                      <a:pt x="5048" y="17890"/>
                    </a:cubicBezTo>
                    <a:lnTo>
                      <a:pt x="5133" y="17890"/>
                    </a:lnTo>
                    <a:cubicBezTo>
                      <a:pt x="5410" y="17826"/>
                      <a:pt x="5687" y="17784"/>
                      <a:pt x="5964" y="17720"/>
                    </a:cubicBezTo>
                    <a:cubicBezTo>
                      <a:pt x="6560" y="17571"/>
                      <a:pt x="7156" y="17400"/>
                      <a:pt x="7753" y="17230"/>
                    </a:cubicBezTo>
                    <a:cubicBezTo>
                      <a:pt x="8647" y="16996"/>
                      <a:pt x="9542" y="16740"/>
                      <a:pt x="10436" y="16506"/>
                    </a:cubicBezTo>
                    <a:cubicBezTo>
                      <a:pt x="11288" y="16293"/>
                      <a:pt x="12097" y="16037"/>
                      <a:pt x="12928" y="15760"/>
                    </a:cubicBezTo>
                    <a:cubicBezTo>
                      <a:pt x="13673" y="15483"/>
                      <a:pt x="14397" y="15207"/>
                      <a:pt x="15122" y="14866"/>
                    </a:cubicBezTo>
                    <a:cubicBezTo>
                      <a:pt x="15377" y="14759"/>
                      <a:pt x="15654" y="14653"/>
                      <a:pt x="15910" y="14525"/>
                    </a:cubicBezTo>
                    <a:cubicBezTo>
                      <a:pt x="16165" y="14440"/>
                      <a:pt x="16421" y="14333"/>
                      <a:pt x="16655" y="14227"/>
                    </a:cubicBezTo>
                    <a:cubicBezTo>
                      <a:pt x="16932" y="14099"/>
                      <a:pt x="17209" y="13971"/>
                      <a:pt x="17507" y="13907"/>
                    </a:cubicBezTo>
                    <a:cubicBezTo>
                      <a:pt x="17528" y="13886"/>
                      <a:pt x="17549" y="13886"/>
                      <a:pt x="17571" y="13865"/>
                    </a:cubicBezTo>
                    <a:cubicBezTo>
                      <a:pt x="17507" y="13631"/>
                      <a:pt x="17422" y="13439"/>
                      <a:pt x="17358" y="13226"/>
                    </a:cubicBezTo>
                    <a:cubicBezTo>
                      <a:pt x="16953" y="12097"/>
                      <a:pt x="16570" y="10968"/>
                      <a:pt x="16208" y="9818"/>
                    </a:cubicBezTo>
                    <a:cubicBezTo>
                      <a:pt x="15760" y="8328"/>
                      <a:pt x="15271" y="6858"/>
                      <a:pt x="14781" y="5410"/>
                    </a:cubicBezTo>
                    <a:cubicBezTo>
                      <a:pt x="14483" y="4515"/>
                      <a:pt x="14163" y="3621"/>
                      <a:pt x="13780" y="2748"/>
                    </a:cubicBezTo>
                    <a:cubicBezTo>
                      <a:pt x="13460" y="1960"/>
                      <a:pt x="13162" y="1150"/>
                      <a:pt x="12949" y="320"/>
                    </a:cubicBezTo>
                    <a:cubicBezTo>
                      <a:pt x="12928" y="234"/>
                      <a:pt x="12907" y="171"/>
                      <a:pt x="12885" y="85"/>
                    </a:cubicBezTo>
                    <a:cubicBezTo>
                      <a:pt x="12864" y="64"/>
                      <a:pt x="12843" y="43"/>
                      <a:pt x="12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-3336991" y="-182325"/>
                <a:ext cx="968415" cy="987723"/>
              </a:xfrm>
              <a:custGeom>
                <a:avLst/>
                <a:gdLst/>
                <a:ahLst/>
                <a:cxnLst/>
                <a:rect l="l" t="t" r="r" b="b"/>
                <a:pathLst>
                  <a:path w="17103" h="17444" extrusionOk="0">
                    <a:moveTo>
                      <a:pt x="12481" y="0"/>
                    </a:moveTo>
                    <a:cubicBezTo>
                      <a:pt x="12417" y="22"/>
                      <a:pt x="12332" y="43"/>
                      <a:pt x="12268" y="64"/>
                    </a:cubicBezTo>
                    <a:lnTo>
                      <a:pt x="11672" y="320"/>
                    </a:lnTo>
                    <a:cubicBezTo>
                      <a:pt x="11075" y="554"/>
                      <a:pt x="10458" y="788"/>
                      <a:pt x="9861" y="1023"/>
                    </a:cubicBezTo>
                    <a:cubicBezTo>
                      <a:pt x="8520" y="1576"/>
                      <a:pt x="7007" y="2173"/>
                      <a:pt x="5495" y="2705"/>
                    </a:cubicBezTo>
                    <a:cubicBezTo>
                      <a:pt x="4580" y="3046"/>
                      <a:pt x="3664" y="3365"/>
                      <a:pt x="2748" y="3685"/>
                    </a:cubicBezTo>
                    <a:lnTo>
                      <a:pt x="1577" y="4090"/>
                    </a:lnTo>
                    <a:lnTo>
                      <a:pt x="1300" y="4196"/>
                    </a:lnTo>
                    <a:cubicBezTo>
                      <a:pt x="874" y="4345"/>
                      <a:pt x="448" y="4494"/>
                      <a:pt x="1" y="4622"/>
                    </a:cubicBezTo>
                    <a:cubicBezTo>
                      <a:pt x="22" y="4771"/>
                      <a:pt x="64" y="4899"/>
                      <a:pt x="107" y="5005"/>
                    </a:cubicBezTo>
                    <a:cubicBezTo>
                      <a:pt x="150" y="5176"/>
                      <a:pt x="214" y="5346"/>
                      <a:pt x="277" y="5517"/>
                    </a:cubicBezTo>
                    <a:cubicBezTo>
                      <a:pt x="363" y="5729"/>
                      <a:pt x="426" y="5942"/>
                      <a:pt x="512" y="6155"/>
                    </a:cubicBezTo>
                    <a:cubicBezTo>
                      <a:pt x="810" y="7050"/>
                      <a:pt x="1172" y="7923"/>
                      <a:pt x="1598" y="8839"/>
                    </a:cubicBezTo>
                    <a:cubicBezTo>
                      <a:pt x="1896" y="9435"/>
                      <a:pt x="2130" y="10010"/>
                      <a:pt x="2343" y="10585"/>
                    </a:cubicBezTo>
                    <a:cubicBezTo>
                      <a:pt x="2450" y="10883"/>
                      <a:pt x="2556" y="11182"/>
                      <a:pt x="2663" y="11501"/>
                    </a:cubicBezTo>
                    <a:cubicBezTo>
                      <a:pt x="2748" y="11735"/>
                      <a:pt x="2833" y="11970"/>
                      <a:pt x="2918" y="12225"/>
                    </a:cubicBezTo>
                    <a:cubicBezTo>
                      <a:pt x="3004" y="12460"/>
                      <a:pt x="3089" y="12672"/>
                      <a:pt x="3174" y="12907"/>
                    </a:cubicBezTo>
                    <a:lnTo>
                      <a:pt x="3259" y="13120"/>
                    </a:lnTo>
                    <a:cubicBezTo>
                      <a:pt x="3323" y="13311"/>
                      <a:pt x="3408" y="13524"/>
                      <a:pt x="3493" y="13737"/>
                    </a:cubicBezTo>
                    <a:cubicBezTo>
                      <a:pt x="3685" y="14249"/>
                      <a:pt x="3877" y="14760"/>
                      <a:pt x="4068" y="15271"/>
                    </a:cubicBezTo>
                    <a:cubicBezTo>
                      <a:pt x="4217" y="15654"/>
                      <a:pt x="4388" y="16016"/>
                      <a:pt x="4537" y="16378"/>
                    </a:cubicBezTo>
                    <a:cubicBezTo>
                      <a:pt x="4601" y="16527"/>
                      <a:pt x="4686" y="16698"/>
                      <a:pt x="4750" y="16847"/>
                    </a:cubicBezTo>
                    <a:cubicBezTo>
                      <a:pt x="4856" y="17081"/>
                      <a:pt x="4920" y="17273"/>
                      <a:pt x="4963" y="17443"/>
                    </a:cubicBezTo>
                    <a:cubicBezTo>
                      <a:pt x="5005" y="17422"/>
                      <a:pt x="5069" y="17422"/>
                      <a:pt x="5112" y="17401"/>
                    </a:cubicBezTo>
                    <a:cubicBezTo>
                      <a:pt x="5304" y="17358"/>
                      <a:pt x="5495" y="17337"/>
                      <a:pt x="5687" y="17273"/>
                    </a:cubicBezTo>
                    <a:cubicBezTo>
                      <a:pt x="6262" y="17145"/>
                      <a:pt x="6837" y="16975"/>
                      <a:pt x="7412" y="16826"/>
                    </a:cubicBezTo>
                    <a:lnTo>
                      <a:pt x="7476" y="16804"/>
                    </a:lnTo>
                    <a:cubicBezTo>
                      <a:pt x="7795" y="16719"/>
                      <a:pt x="8094" y="16634"/>
                      <a:pt x="8413" y="16549"/>
                    </a:cubicBezTo>
                    <a:cubicBezTo>
                      <a:pt x="8988" y="16378"/>
                      <a:pt x="9584" y="16208"/>
                      <a:pt x="10181" y="16059"/>
                    </a:cubicBezTo>
                    <a:cubicBezTo>
                      <a:pt x="11054" y="15846"/>
                      <a:pt x="11863" y="15590"/>
                      <a:pt x="12630" y="15313"/>
                    </a:cubicBezTo>
                    <a:cubicBezTo>
                      <a:pt x="13290" y="15079"/>
                      <a:pt x="14078" y="14802"/>
                      <a:pt x="14802" y="14440"/>
                    </a:cubicBezTo>
                    <a:cubicBezTo>
                      <a:pt x="14994" y="14355"/>
                      <a:pt x="15186" y="14291"/>
                      <a:pt x="15377" y="14206"/>
                    </a:cubicBezTo>
                    <a:cubicBezTo>
                      <a:pt x="15441" y="14185"/>
                      <a:pt x="15526" y="14142"/>
                      <a:pt x="15612" y="14099"/>
                    </a:cubicBezTo>
                    <a:lnTo>
                      <a:pt x="15846" y="14014"/>
                    </a:lnTo>
                    <a:cubicBezTo>
                      <a:pt x="16016" y="13929"/>
                      <a:pt x="16187" y="13865"/>
                      <a:pt x="16357" y="13801"/>
                    </a:cubicBezTo>
                    <a:lnTo>
                      <a:pt x="16464" y="13759"/>
                    </a:lnTo>
                    <a:cubicBezTo>
                      <a:pt x="16655" y="13652"/>
                      <a:pt x="16868" y="13567"/>
                      <a:pt x="17103" y="13503"/>
                    </a:cubicBezTo>
                    <a:lnTo>
                      <a:pt x="17103" y="13460"/>
                    </a:lnTo>
                    <a:cubicBezTo>
                      <a:pt x="17039" y="13333"/>
                      <a:pt x="16996" y="13184"/>
                      <a:pt x="16953" y="13056"/>
                    </a:cubicBezTo>
                    <a:cubicBezTo>
                      <a:pt x="16464" y="11735"/>
                      <a:pt x="16102" y="10649"/>
                      <a:pt x="15782" y="9627"/>
                    </a:cubicBezTo>
                    <a:cubicBezTo>
                      <a:pt x="15335" y="8157"/>
                      <a:pt x="14845" y="6667"/>
                      <a:pt x="14355" y="5218"/>
                    </a:cubicBezTo>
                    <a:cubicBezTo>
                      <a:pt x="14078" y="4366"/>
                      <a:pt x="13759" y="3472"/>
                      <a:pt x="13375" y="2577"/>
                    </a:cubicBezTo>
                    <a:cubicBezTo>
                      <a:pt x="13035" y="1768"/>
                      <a:pt x="12737" y="938"/>
                      <a:pt x="12524" y="128"/>
                    </a:cubicBezTo>
                    <a:cubicBezTo>
                      <a:pt x="12524" y="86"/>
                      <a:pt x="12502" y="43"/>
                      <a:pt x="12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-3312869" y="-155826"/>
                <a:ext cx="917737" cy="935857"/>
              </a:xfrm>
              <a:custGeom>
                <a:avLst/>
                <a:gdLst/>
                <a:ahLst/>
                <a:cxnLst/>
                <a:rect l="l" t="t" r="r" b="b"/>
                <a:pathLst>
                  <a:path w="16208" h="16528" extrusionOk="0">
                    <a:moveTo>
                      <a:pt x="11842" y="1"/>
                    </a:moveTo>
                    <a:cubicBezTo>
                      <a:pt x="11821" y="1"/>
                      <a:pt x="11224" y="235"/>
                      <a:pt x="11224" y="235"/>
                    </a:cubicBezTo>
                    <a:cubicBezTo>
                      <a:pt x="10628" y="470"/>
                      <a:pt x="10053" y="704"/>
                      <a:pt x="9478" y="938"/>
                    </a:cubicBezTo>
                    <a:cubicBezTo>
                      <a:pt x="8179" y="1471"/>
                      <a:pt x="6688" y="2046"/>
                      <a:pt x="5218" y="2578"/>
                    </a:cubicBezTo>
                    <a:cubicBezTo>
                      <a:pt x="4345" y="2876"/>
                      <a:pt x="3493" y="3196"/>
                      <a:pt x="2620" y="3494"/>
                    </a:cubicBezTo>
                    <a:lnTo>
                      <a:pt x="1385" y="3920"/>
                    </a:lnTo>
                    <a:lnTo>
                      <a:pt x="1129" y="4026"/>
                    </a:lnTo>
                    <a:cubicBezTo>
                      <a:pt x="767" y="4154"/>
                      <a:pt x="384" y="4282"/>
                      <a:pt x="0" y="4388"/>
                    </a:cubicBezTo>
                    <a:cubicBezTo>
                      <a:pt x="22" y="4452"/>
                      <a:pt x="43" y="4516"/>
                      <a:pt x="64" y="4559"/>
                    </a:cubicBezTo>
                    <a:cubicBezTo>
                      <a:pt x="128" y="4729"/>
                      <a:pt x="171" y="4878"/>
                      <a:pt x="235" y="5049"/>
                    </a:cubicBezTo>
                    <a:lnTo>
                      <a:pt x="235" y="5070"/>
                    </a:lnTo>
                    <a:cubicBezTo>
                      <a:pt x="320" y="5261"/>
                      <a:pt x="405" y="5474"/>
                      <a:pt x="469" y="5687"/>
                    </a:cubicBezTo>
                    <a:cubicBezTo>
                      <a:pt x="767" y="6539"/>
                      <a:pt x="1108" y="7391"/>
                      <a:pt x="1534" y="8286"/>
                    </a:cubicBezTo>
                    <a:cubicBezTo>
                      <a:pt x="1811" y="8861"/>
                      <a:pt x="2045" y="9436"/>
                      <a:pt x="2258" y="9990"/>
                    </a:cubicBezTo>
                    <a:cubicBezTo>
                      <a:pt x="2365" y="10288"/>
                      <a:pt x="2471" y="10586"/>
                      <a:pt x="2578" y="10884"/>
                    </a:cubicBezTo>
                    <a:cubicBezTo>
                      <a:pt x="2641" y="11118"/>
                      <a:pt x="2727" y="11353"/>
                      <a:pt x="2812" y="11587"/>
                    </a:cubicBezTo>
                    <a:cubicBezTo>
                      <a:pt x="2897" y="11821"/>
                      <a:pt x="2982" y="12034"/>
                      <a:pt x="3067" y="12247"/>
                    </a:cubicBezTo>
                    <a:lnTo>
                      <a:pt x="3131" y="12460"/>
                    </a:lnTo>
                    <a:cubicBezTo>
                      <a:pt x="3216" y="12673"/>
                      <a:pt x="3302" y="12865"/>
                      <a:pt x="3366" y="13078"/>
                    </a:cubicBezTo>
                    <a:cubicBezTo>
                      <a:pt x="3557" y="13568"/>
                      <a:pt x="3749" y="14079"/>
                      <a:pt x="3941" y="14569"/>
                    </a:cubicBezTo>
                    <a:cubicBezTo>
                      <a:pt x="4090" y="14931"/>
                      <a:pt x="4239" y="15271"/>
                      <a:pt x="4388" y="15633"/>
                    </a:cubicBezTo>
                    <a:cubicBezTo>
                      <a:pt x="4473" y="15782"/>
                      <a:pt x="4537" y="15953"/>
                      <a:pt x="4601" y="16102"/>
                    </a:cubicBezTo>
                    <a:cubicBezTo>
                      <a:pt x="4665" y="16251"/>
                      <a:pt x="4729" y="16400"/>
                      <a:pt x="4771" y="16528"/>
                    </a:cubicBezTo>
                    <a:cubicBezTo>
                      <a:pt x="4942" y="16485"/>
                      <a:pt x="5112" y="16464"/>
                      <a:pt x="5282" y="16421"/>
                    </a:cubicBezTo>
                    <a:cubicBezTo>
                      <a:pt x="5836" y="16272"/>
                      <a:pt x="6390" y="16123"/>
                      <a:pt x="6922" y="15974"/>
                    </a:cubicBezTo>
                    <a:lnTo>
                      <a:pt x="7029" y="15953"/>
                    </a:lnTo>
                    <a:cubicBezTo>
                      <a:pt x="7306" y="15868"/>
                      <a:pt x="7604" y="15782"/>
                      <a:pt x="7881" y="15719"/>
                    </a:cubicBezTo>
                    <a:lnTo>
                      <a:pt x="7945" y="15697"/>
                    </a:lnTo>
                    <a:cubicBezTo>
                      <a:pt x="8498" y="15527"/>
                      <a:pt x="9073" y="15378"/>
                      <a:pt x="9648" y="15229"/>
                    </a:cubicBezTo>
                    <a:cubicBezTo>
                      <a:pt x="10522" y="15016"/>
                      <a:pt x="11288" y="14781"/>
                      <a:pt x="12034" y="14505"/>
                    </a:cubicBezTo>
                    <a:cubicBezTo>
                      <a:pt x="12673" y="14270"/>
                      <a:pt x="13439" y="13993"/>
                      <a:pt x="14142" y="13674"/>
                    </a:cubicBezTo>
                    <a:cubicBezTo>
                      <a:pt x="14334" y="13568"/>
                      <a:pt x="14504" y="13504"/>
                      <a:pt x="14696" y="13418"/>
                    </a:cubicBezTo>
                    <a:lnTo>
                      <a:pt x="14717" y="13418"/>
                    </a:lnTo>
                    <a:cubicBezTo>
                      <a:pt x="14781" y="13376"/>
                      <a:pt x="14866" y="13355"/>
                      <a:pt x="14930" y="13333"/>
                    </a:cubicBezTo>
                    <a:lnTo>
                      <a:pt x="15164" y="13227"/>
                    </a:lnTo>
                    <a:cubicBezTo>
                      <a:pt x="15335" y="13163"/>
                      <a:pt x="15484" y="13099"/>
                      <a:pt x="15654" y="13014"/>
                    </a:cubicBezTo>
                    <a:lnTo>
                      <a:pt x="15739" y="12971"/>
                    </a:lnTo>
                    <a:cubicBezTo>
                      <a:pt x="15889" y="12907"/>
                      <a:pt x="16038" y="12843"/>
                      <a:pt x="16208" y="12780"/>
                    </a:cubicBezTo>
                    <a:cubicBezTo>
                      <a:pt x="16187" y="12694"/>
                      <a:pt x="16144" y="12630"/>
                      <a:pt x="16123" y="12545"/>
                    </a:cubicBezTo>
                    <a:cubicBezTo>
                      <a:pt x="15654" y="11246"/>
                      <a:pt x="15292" y="10181"/>
                      <a:pt x="14994" y="9202"/>
                    </a:cubicBezTo>
                    <a:cubicBezTo>
                      <a:pt x="14547" y="7753"/>
                      <a:pt x="14078" y="6326"/>
                      <a:pt x="13610" y="4921"/>
                    </a:cubicBezTo>
                    <a:cubicBezTo>
                      <a:pt x="13333" y="4090"/>
                      <a:pt x="13013" y="3217"/>
                      <a:pt x="12651" y="2344"/>
                    </a:cubicBezTo>
                    <a:cubicBezTo>
                      <a:pt x="12311" y="1577"/>
                      <a:pt x="12034" y="789"/>
                      <a:pt x="118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4410145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E659B3-5EA4-5B3B-EC65-8E540D64CCF7}"/>
              </a:ext>
            </a:extLst>
          </p:cNvPr>
          <p:cNvSpPr/>
          <p:nvPr/>
        </p:nvSpPr>
        <p:spPr>
          <a:xfrm>
            <a:off x="3035766" y="322623"/>
            <a:ext cx="3072467" cy="673829"/>
          </a:xfrm>
          <a:prstGeom prst="roundRect">
            <a:avLst>
              <a:gd name="adj" fmla="val 33017"/>
            </a:avLst>
          </a:prstGeom>
          <a:solidFill>
            <a:schemeClr val="bg2"/>
          </a:solidFill>
          <a:ln>
            <a:solidFill>
              <a:srgbClr val="CD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9011C-B855-0477-9163-2BF6008773BC}"/>
              </a:ext>
            </a:extLst>
          </p:cNvPr>
          <p:cNvSpPr txBox="1"/>
          <p:nvPr/>
        </p:nvSpPr>
        <p:spPr>
          <a:xfrm>
            <a:off x="587416" y="1189207"/>
            <a:ext cx="7969165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mép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Nguyễn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1A9ACD-98AF-5377-AEC8-174D6BCD3E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86424" y="2476754"/>
            <a:ext cx="4171152" cy="2351688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1" name="Google Shape;1981;p44"/>
          <p:cNvGrpSpPr/>
          <p:nvPr/>
        </p:nvGrpSpPr>
        <p:grpSpPr>
          <a:xfrm rot="10800000" flipH="1">
            <a:off x="8368358" y="196081"/>
            <a:ext cx="72420" cy="59171"/>
            <a:chOff x="1081830" y="1265825"/>
            <a:chExt cx="72420" cy="59171"/>
          </a:xfrm>
        </p:grpSpPr>
        <p:sp>
          <p:nvSpPr>
            <p:cNvPr id="1982" name="Google Shape;1982;p44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84" name="Google Shape;1984;p44"/>
          <p:cNvSpPr/>
          <p:nvPr/>
        </p:nvSpPr>
        <p:spPr>
          <a:xfrm rot="10800000" flipH="1">
            <a:off x="8745172" y="901172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FA44111-D7E6-4A59-992E-DABE6E342E7A}"/>
              </a:ext>
            </a:extLst>
          </p:cNvPr>
          <p:cNvSpPr/>
          <p:nvPr/>
        </p:nvSpPr>
        <p:spPr>
          <a:xfrm>
            <a:off x="311969" y="429997"/>
            <a:ext cx="1802581" cy="804231"/>
          </a:xfrm>
          <a:prstGeom prst="cloud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3427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HĐKP3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49C153-E2D0-BFA5-5E98-DB14B41F61AE}"/>
              </a:ext>
            </a:extLst>
          </p:cNvPr>
          <p:cNvSpPr/>
          <p:nvPr/>
        </p:nvSpPr>
        <p:spPr>
          <a:xfrm>
            <a:off x="311969" y="1417525"/>
            <a:ext cx="5493388" cy="1888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>
              <a:lnSpc>
                <a:spcPct val="150000"/>
              </a:lnSpc>
              <a:buClrTx/>
              <a:defRPr/>
            </a:pPr>
            <a:r>
              <a:rPr lang="vi-VN" sz="2000" dirty="0">
                <a:latin typeface="+mn-lt"/>
              </a:rPr>
              <a:t>Cho đường thẳng a song </a:t>
            </a:r>
            <a:r>
              <a:rPr lang="vi-VN" sz="2000" dirty="0" err="1">
                <a:latin typeface="+mn-lt"/>
              </a:rPr>
              <a:t>song</a:t>
            </a:r>
            <a:r>
              <a:rPr lang="vi-VN" sz="2000" dirty="0">
                <a:latin typeface="+mn-lt"/>
              </a:rPr>
              <a:t> với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 (P),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 (Q) chứa a và cắt (P) theo giao tuyết b (Hình 10). Trong (Q), hai đường thẳng a, b có bao nhiêu điểm chung?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35D91C-A3C0-5EE7-034F-2B46714AD99A}"/>
              </a:ext>
            </a:extLst>
          </p:cNvPr>
          <p:cNvSpPr/>
          <p:nvPr/>
        </p:nvSpPr>
        <p:spPr>
          <a:xfrm>
            <a:off x="1495815" y="4007996"/>
            <a:ext cx="668811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kern="100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 đường thẳng a và b không có điểm chung nào.</a:t>
            </a:r>
            <a:endParaRPr lang="en-US" sz="20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A2345-B687-8DC0-3401-6E16FC75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92014" y="1523601"/>
            <a:ext cx="2958569" cy="1426014"/>
          </a:xfrm>
          <a:prstGeom prst="rect">
            <a:avLst/>
          </a:prstGeom>
        </p:spPr>
      </p:pic>
      <p:sp>
        <p:nvSpPr>
          <p:cNvPr id="4" name="Oval Callout 29">
            <a:extLst>
              <a:ext uri="{FF2B5EF4-FFF2-40B4-BE49-F238E27FC236}">
                <a16:creationId xmlns:a16="http://schemas.microsoft.com/office/drawing/2014/main" id="{81CCA3B5-2487-FD0A-F4DA-ECE309CA341E}"/>
              </a:ext>
            </a:extLst>
          </p:cNvPr>
          <p:cNvSpPr/>
          <p:nvPr/>
        </p:nvSpPr>
        <p:spPr>
          <a:xfrm>
            <a:off x="523063" y="3508943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0792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4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20C0F0-C800-FB5C-9B15-21271599837A}"/>
              </a:ext>
            </a:extLst>
          </p:cNvPr>
          <p:cNvSpPr txBox="1"/>
          <p:nvPr/>
        </p:nvSpPr>
        <p:spPr>
          <a:xfrm>
            <a:off x="265371" y="2208892"/>
            <a:ext cx="8613257" cy="10452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Cho đường thẳng a song </a:t>
            </a:r>
            <a:r>
              <a:rPr lang="vi-VN" sz="22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vi-VN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với mặt </a:t>
            </a:r>
            <a:r>
              <a:rPr lang="vi-VN" sz="22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(P). Nếu mặt </a:t>
            </a:r>
            <a:r>
              <a:rPr lang="vi-VN" sz="22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(Q) chứa a và cắt (P) theo giao tuyến b thì b song </a:t>
            </a:r>
            <a:r>
              <a:rPr lang="vi-VN" sz="22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vi-VN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với a.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91" name="Google Shape;1991;p45"/>
          <p:cNvGrpSpPr/>
          <p:nvPr/>
        </p:nvGrpSpPr>
        <p:grpSpPr>
          <a:xfrm>
            <a:off x="7397374" y="3773419"/>
            <a:ext cx="1335655" cy="1306701"/>
            <a:chOff x="6762930" y="1277687"/>
            <a:chExt cx="1415840" cy="1468131"/>
          </a:xfrm>
        </p:grpSpPr>
        <p:grpSp>
          <p:nvGrpSpPr>
            <p:cNvPr id="1992" name="Google Shape;1992;p45"/>
            <p:cNvGrpSpPr/>
            <p:nvPr/>
          </p:nvGrpSpPr>
          <p:grpSpPr>
            <a:xfrm rot="-1243542">
              <a:off x="6921255" y="1491088"/>
              <a:ext cx="1099191" cy="1095690"/>
              <a:chOff x="-693918" y="-3307122"/>
              <a:chExt cx="1099173" cy="1140539"/>
            </a:xfrm>
          </p:grpSpPr>
          <p:sp>
            <p:nvSpPr>
              <p:cNvPr id="1993" name="Google Shape;1993;p45"/>
              <p:cNvSpPr/>
              <p:nvPr/>
            </p:nvSpPr>
            <p:spPr>
              <a:xfrm>
                <a:off x="-693918" y="-3307122"/>
                <a:ext cx="1099173" cy="1140539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16764" extrusionOk="0">
                    <a:moveTo>
                      <a:pt x="5444" y="136"/>
                    </a:moveTo>
                    <a:cubicBezTo>
                      <a:pt x="5488" y="158"/>
                      <a:pt x="5543" y="169"/>
                      <a:pt x="5587" y="202"/>
                    </a:cubicBezTo>
                    <a:cubicBezTo>
                      <a:pt x="6027" y="466"/>
                      <a:pt x="6489" y="697"/>
                      <a:pt x="6950" y="928"/>
                    </a:cubicBezTo>
                    <a:cubicBezTo>
                      <a:pt x="7984" y="1466"/>
                      <a:pt x="9029" y="2016"/>
                      <a:pt x="10074" y="2544"/>
                    </a:cubicBezTo>
                    <a:cubicBezTo>
                      <a:pt x="11272" y="3160"/>
                      <a:pt x="12504" y="3732"/>
                      <a:pt x="13725" y="4304"/>
                    </a:cubicBezTo>
                    <a:cubicBezTo>
                      <a:pt x="14385" y="4612"/>
                      <a:pt x="15033" y="4920"/>
                      <a:pt x="15682" y="5227"/>
                    </a:cubicBezTo>
                    <a:cubicBezTo>
                      <a:pt x="15814" y="5282"/>
                      <a:pt x="15924" y="5348"/>
                      <a:pt x="16067" y="5414"/>
                    </a:cubicBezTo>
                    <a:cubicBezTo>
                      <a:pt x="16045" y="5469"/>
                      <a:pt x="16034" y="5513"/>
                      <a:pt x="16012" y="5546"/>
                    </a:cubicBezTo>
                    <a:cubicBezTo>
                      <a:pt x="15990" y="5601"/>
                      <a:pt x="15968" y="5656"/>
                      <a:pt x="15935" y="5700"/>
                    </a:cubicBezTo>
                    <a:cubicBezTo>
                      <a:pt x="15539" y="6316"/>
                      <a:pt x="15198" y="6965"/>
                      <a:pt x="14912" y="7647"/>
                    </a:cubicBezTo>
                    <a:cubicBezTo>
                      <a:pt x="14560" y="8450"/>
                      <a:pt x="14154" y="9219"/>
                      <a:pt x="13747" y="9989"/>
                    </a:cubicBezTo>
                    <a:cubicBezTo>
                      <a:pt x="13109" y="11177"/>
                      <a:pt x="12460" y="12354"/>
                      <a:pt x="11789" y="13530"/>
                    </a:cubicBezTo>
                    <a:cubicBezTo>
                      <a:pt x="11283" y="14421"/>
                      <a:pt x="10799" y="15345"/>
                      <a:pt x="10338" y="16269"/>
                    </a:cubicBezTo>
                    <a:cubicBezTo>
                      <a:pt x="10261" y="16401"/>
                      <a:pt x="10195" y="16532"/>
                      <a:pt x="10118" y="16664"/>
                    </a:cubicBezTo>
                    <a:cubicBezTo>
                      <a:pt x="10085" y="16653"/>
                      <a:pt x="10063" y="16653"/>
                      <a:pt x="10041" y="16631"/>
                    </a:cubicBezTo>
                    <a:cubicBezTo>
                      <a:pt x="9821" y="16489"/>
                      <a:pt x="9568" y="16390"/>
                      <a:pt x="9326" y="16291"/>
                    </a:cubicBezTo>
                    <a:cubicBezTo>
                      <a:pt x="9139" y="16214"/>
                      <a:pt x="8963" y="16126"/>
                      <a:pt x="8776" y="16049"/>
                    </a:cubicBezTo>
                    <a:cubicBezTo>
                      <a:pt x="8512" y="15928"/>
                      <a:pt x="8259" y="15807"/>
                      <a:pt x="8006" y="15708"/>
                    </a:cubicBezTo>
                    <a:cubicBezTo>
                      <a:pt x="7379" y="15455"/>
                      <a:pt x="6774" y="15158"/>
                      <a:pt x="6181" y="14861"/>
                    </a:cubicBezTo>
                    <a:cubicBezTo>
                      <a:pt x="5510" y="14509"/>
                      <a:pt x="4861" y="14135"/>
                      <a:pt x="4223" y="13728"/>
                    </a:cubicBezTo>
                    <a:cubicBezTo>
                      <a:pt x="3541" y="13299"/>
                      <a:pt x="2860" y="12892"/>
                      <a:pt x="2178" y="12475"/>
                    </a:cubicBezTo>
                    <a:cubicBezTo>
                      <a:pt x="1716" y="12189"/>
                      <a:pt x="1254" y="11914"/>
                      <a:pt x="803" y="11617"/>
                    </a:cubicBezTo>
                    <a:cubicBezTo>
                      <a:pt x="572" y="11474"/>
                      <a:pt x="352" y="11320"/>
                      <a:pt x="121" y="11155"/>
                    </a:cubicBezTo>
                    <a:cubicBezTo>
                      <a:pt x="143" y="11122"/>
                      <a:pt x="154" y="11100"/>
                      <a:pt x="165" y="11067"/>
                    </a:cubicBezTo>
                    <a:cubicBezTo>
                      <a:pt x="264" y="10913"/>
                      <a:pt x="352" y="10759"/>
                      <a:pt x="418" y="10583"/>
                    </a:cubicBezTo>
                    <a:cubicBezTo>
                      <a:pt x="539" y="10319"/>
                      <a:pt x="649" y="10055"/>
                      <a:pt x="759" y="9780"/>
                    </a:cubicBezTo>
                    <a:cubicBezTo>
                      <a:pt x="979" y="9263"/>
                      <a:pt x="1232" y="8758"/>
                      <a:pt x="1485" y="8252"/>
                    </a:cubicBezTo>
                    <a:cubicBezTo>
                      <a:pt x="1815" y="7592"/>
                      <a:pt x="2134" y="6932"/>
                      <a:pt x="2464" y="6272"/>
                    </a:cubicBezTo>
                    <a:cubicBezTo>
                      <a:pt x="2618" y="5975"/>
                      <a:pt x="2783" y="5667"/>
                      <a:pt x="2936" y="5359"/>
                    </a:cubicBezTo>
                    <a:cubicBezTo>
                      <a:pt x="3167" y="4920"/>
                      <a:pt x="3376" y="4458"/>
                      <a:pt x="3563" y="3985"/>
                    </a:cubicBezTo>
                    <a:cubicBezTo>
                      <a:pt x="3937" y="3028"/>
                      <a:pt x="4366" y="2104"/>
                      <a:pt x="4839" y="1192"/>
                    </a:cubicBezTo>
                    <a:cubicBezTo>
                      <a:pt x="4949" y="972"/>
                      <a:pt x="5059" y="763"/>
                      <a:pt x="5180" y="543"/>
                    </a:cubicBezTo>
                    <a:cubicBezTo>
                      <a:pt x="5246" y="400"/>
                      <a:pt x="5334" y="268"/>
                      <a:pt x="5444" y="136"/>
                    </a:cubicBezTo>
                    <a:close/>
                    <a:moveTo>
                      <a:pt x="5465" y="0"/>
                    </a:moveTo>
                    <a:cubicBezTo>
                      <a:pt x="5442" y="0"/>
                      <a:pt x="5419" y="11"/>
                      <a:pt x="5400" y="37"/>
                    </a:cubicBezTo>
                    <a:cubicBezTo>
                      <a:pt x="5389" y="48"/>
                      <a:pt x="5378" y="59"/>
                      <a:pt x="5356" y="81"/>
                    </a:cubicBezTo>
                    <a:cubicBezTo>
                      <a:pt x="5257" y="213"/>
                      <a:pt x="5169" y="345"/>
                      <a:pt x="5092" y="499"/>
                    </a:cubicBezTo>
                    <a:cubicBezTo>
                      <a:pt x="4982" y="708"/>
                      <a:pt x="4872" y="917"/>
                      <a:pt x="4762" y="1137"/>
                    </a:cubicBezTo>
                    <a:cubicBezTo>
                      <a:pt x="4278" y="2049"/>
                      <a:pt x="3849" y="2984"/>
                      <a:pt x="3475" y="3952"/>
                    </a:cubicBezTo>
                    <a:cubicBezTo>
                      <a:pt x="3255" y="4513"/>
                      <a:pt x="3002" y="5052"/>
                      <a:pt x="2717" y="5579"/>
                    </a:cubicBezTo>
                    <a:cubicBezTo>
                      <a:pt x="2596" y="5810"/>
                      <a:pt x="2475" y="6041"/>
                      <a:pt x="2354" y="6272"/>
                    </a:cubicBezTo>
                    <a:cubicBezTo>
                      <a:pt x="2057" y="6866"/>
                      <a:pt x="1760" y="7471"/>
                      <a:pt x="1463" y="8076"/>
                    </a:cubicBezTo>
                    <a:cubicBezTo>
                      <a:pt x="1177" y="8659"/>
                      <a:pt x="880" y="9230"/>
                      <a:pt x="638" y="9835"/>
                    </a:cubicBezTo>
                    <a:cubicBezTo>
                      <a:pt x="528" y="10088"/>
                      <a:pt x="418" y="10330"/>
                      <a:pt x="319" y="10583"/>
                    </a:cubicBezTo>
                    <a:cubicBezTo>
                      <a:pt x="253" y="10737"/>
                      <a:pt x="165" y="10891"/>
                      <a:pt x="77" y="11034"/>
                    </a:cubicBezTo>
                    <a:cubicBezTo>
                      <a:pt x="55" y="11056"/>
                      <a:pt x="44" y="11078"/>
                      <a:pt x="33" y="11100"/>
                    </a:cubicBezTo>
                    <a:cubicBezTo>
                      <a:pt x="0" y="11155"/>
                      <a:pt x="11" y="11177"/>
                      <a:pt x="55" y="11221"/>
                    </a:cubicBezTo>
                    <a:cubicBezTo>
                      <a:pt x="66" y="11232"/>
                      <a:pt x="77" y="11243"/>
                      <a:pt x="88" y="11254"/>
                    </a:cubicBezTo>
                    <a:cubicBezTo>
                      <a:pt x="297" y="11397"/>
                      <a:pt x="506" y="11551"/>
                      <a:pt x="715" y="11683"/>
                    </a:cubicBezTo>
                    <a:cubicBezTo>
                      <a:pt x="1177" y="11980"/>
                      <a:pt x="1639" y="12266"/>
                      <a:pt x="2112" y="12552"/>
                    </a:cubicBezTo>
                    <a:cubicBezTo>
                      <a:pt x="2794" y="12969"/>
                      <a:pt x="3475" y="13376"/>
                      <a:pt x="4157" y="13805"/>
                    </a:cubicBezTo>
                    <a:cubicBezTo>
                      <a:pt x="4817" y="14223"/>
                      <a:pt x="5488" y="14608"/>
                      <a:pt x="6181" y="14960"/>
                    </a:cubicBezTo>
                    <a:cubicBezTo>
                      <a:pt x="6763" y="15257"/>
                      <a:pt x="7346" y="15543"/>
                      <a:pt x="7951" y="15785"/>
                    </a:cubicBezTo>
                    <a:cubicBezTo>
                      <a:pt x="8204" y="15895"/>
                      <a:pt x="8457" y="16016"/>
                      <a:pt x="8721" y="16126"/>
                    </a:cubicBezTo>
                    <a:cubicBezTo>
                      <a:pt x="8908" y="16214"/>
                      <a:pt x="9095" y="16291"/>
                      <a:pt x="9293" y="16379"/>
                    </a:cubicBezTo>
                    <a:cubicBezTo>
                      <a:pt x="9524" y="16478"/>
                      <a:pt x="9766" y="16576"/>
                      <a:pt x="9986" y="16719"/>
                    </a:cubicBezTo>
                    <a:cubicBezTo>
                      <a:pt x="10019" y="16730"/>
                      <a:pt x="10041" y="16741"/>
                      <a:pt x="10074" y="16752"/>
                    </a:cubicBezTo>
                    <a:cubicBezTo>
                      <a:pt x="10091" y="16759"/>
                      <a:pt x="10107" y="16763"/>
                      <a:pt x="10123" y="16763"/>
                    </a:cubicBezTo>
                    <a:cubicBezTo>
                      <a:pt x="10155" y="16763"/>
                      <a:pt x="10183" y="16746"/>
                      <a:pt x="10206" y="16708"/>
                    </a:cubicBezTo>
                    <a:cubicBezTo>
                      <a:pt x="10217" y="16675"/>
                      <a:pt x="10239" y="16653"/>
                      <a:pt x="10250" y="16620"/>
                    </a:cubicBezTo>
                    <a:cubicBezTo>
                      <a:pt x="10327" y="16467"/>
                      <a:pt x="10415" y="16313"/>
                      <a:pt x="10492" y="16148"/>
                    </a:cubicBezTo>
                    <a:cubicBezTo>
                      <a:pt x="10931" y="15301"/>
                      <a:pt x="11360" y="14465"/>
                      <a:pt x="11833" y="13640"/>
                    </a:cubicBezTo>
                    <a:cubicBezTo>
                      <a:pt x="12526" y="12420"/>
                      <a:pt x="13208" y="11199"/>
                      <a:pt x="13857" y="9967"/>
                    </a:cubicBezTo>
                    <a:cubicBezTo>
                      <a:pt x="14275" y="9197"/>
                      <a:pt x="14670" y="8428"/>
                      <a:pt x="15011" y="7625"/>
                    </a:cubicBezTo>
                    <a:cubicBezTo>
                      <a:pt x="15297" y="6976"/>
                      <a:pt x="15627" y="6360"/>
                      <a:pt x="16001" y="5755"/>
                    </a:cubicBezTo>
                    <a:cubicBezTo>
                      <a:pt x="16045" y="5700"/>
                      <a:pt x="16078" y="5634"/>
                      <a:pt x="16111" y="5568"/>
                    </a:cubicBezTo>
                    <a:cubicBezTo>
                      <a:pt x="16133" y="5524"/>
                      <a:pt x="16144" y="5491"/>
                      <a:pt x="16144" y="5447"/>
                    </a:cubicBezTo>
                    <a:cubicBezTo>
                      <a:pt x="16155" y="5414"/>
                      <a:pt x="16133" y="5381"/>
                      <a:pt x="16122" y="5348"/>
                    </a:cubicBezTo>
                    <a:cubicBezTo>
                      <a:pt x="16067" y="5315"/>
                      <a:pt x="16023" y="5293"/>
                      <a:pt x="15979" y="5271"/>
                    </a:cubicBezTo>
                    <a:cubicBezTo>
                      <a:pt x="15594" y="5085"/>
                      <a:pt x="15209" y="4898"/>
                      <a:pt x="14813" y="4711"/>
                    </a:cubicBezTo>
                    <a:cubicBezTo>
                      <a:pt x="13758" y="4216"/>
                      <a:pt x="12702" y="3721"/>
                      <a:pt x="11635" y="3226"/>
                    </a:cubicBezTo>
                    <a:cubicBezTo>
                      <a:pt x="10865" y="2852"/>
                      <a:pt x="10096" y="2456"/>
                      <a:pt x="9326" y="2060"/>
                    </a:cubicBezTo>
                    <a:cubicBezTo>
                      <a:pt x="8391" y="1576"/>
                      <a:pt x="7456" y="1093"/>
                      <a:pt x="6522" y="609"/>
                    </a:cubicBezTo>
                    <a:cubicBezTo>
                      <a:pt x="6181" y="422"/>
                      <a:pt x="5818" y="279"/>
                      <a:pt x="5510" y="15"/>
                    </a:cubicBezTo>
                    <a:cubicBezTo>
                      <a:pt x="5496" y="6"/>
                      <a:pt x="5481" y="0"/>
                      <a:pt x="5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45"/>
              <p:cNvSpPr/>
              <p:nvPr/>
            </p:nvSpPr>
            <p:spPr>
              <a:xfrm>
                <a:off x="-685686" y="-3297938"/>
                <a:ext cx="1084954" cy="1124619"/>
              </a:xfrm>
              <a:custGeom>
                <a:avLst/>
                <a:gdLst/>
                <a:ahLst/>
                <a:cxnLst/>
                <a:rect l="l" t="t" r="r" b="b"/>
                <a:pathLst>
                  <a:path w="15947" h="16530" extrusionOk="0">
                    <a:moveTo>
                      <a:pt x="8666" y="2915"/>
                    </a:moveTo>
                    <a:cubicBezTo>
                      <a:pt x="8919" y="3036"/>
                      <a:pt x="9161" y="3168"/>
                      <a:pt x="9414" y="3300"/>
                    </a:cubicBezTo>
                    <a:cubicBezTo>
                      <a:pt x="9667" y="3432"/>
                      <a:pt x="9909" y="3564"/>
                      <a:pt x="10173" y="3696"/>
                    </a:cubicBezTo>
                    <a:cubicBezTo>
                      <a:pt x="10140" y="3707"/>
                      <a:pt x="10129" y="3718"/>
                      <a:pt x="10118" y="3718"/>
                    </a:cubicBezTo>
                    <a:cubicBezTo>
                      <a:pt x="10069" y="3714"/>
                      <a:pt x="10021" y="3713"/>
                      <a:pt x="9974" y="3713"/>
                    </a:cubicBezTo>
                    <a:cubicBezTo>
                      <a:pt x="9557" y="3713"/>
                      <a:pt x="9174" y="3839"/>
                      <a:pt x="8809" y="4037"/>
                    </a:cubicBezTo>
                    <a:cubicBezTo>
                      <a:pt x="8534" y="4180"/>
                      <a:pt x="8303" y="4356"/>
                      <a:pt x="8083" y="4576"/>
                    </a:cubicBezTo>
                    <a:cubicBezTo>
                      <a:pt x="8039" y="4620"/>
                      <a:pt x="7995" y="4664"/>
                      <a:pt x="7940" y="4719"/>
                    </a:cubicBezTo>
                    <a:cubicBezTo>
                      <a:pt x="7830" y="4081"/>
                      <a:pt x="8193" y="3245"/>
                      <a:pt x="8666" y="2915"/>
                    </a:cubicBezTo>
                    <a:close/>
                    <a:moveTo>
                      <a:pt x="9948" y="3806"/>
                    </a:moveTo>
                    <a:cubicBezTo>
                      <a:pt x="10011" y="3806"/>
                      <a:pt x="10075" y="3809"/>
                      <a:pt x="10140" y="3817"/>
                    </a:cubicBezTo>
                    <a:cubicBezTo>
                      <a:pt x="10426" y="3839"/>
                      <a:pt x="10689" y="3938"/>
                      <a:pt x="10909" y="4136"/>
                    </a:cubicBezTo>
                    <a:cubicBezTo>
                      <a:pt x="11173" y="4367"/>
                      <a:pt x="11305" y="4653"/>
                      <a:pt x="11305" y="5004"/>
                    </a:cubicBezTo>
                    <a:cubicBezTo>
                      <a:pt x="11305" y="5323"/>
                      <a:pt x="11184" y="5620"/>
                      <a:pt x="10997" y="5884"/>
                    </a:cubicBezTo>
                    <a:cubicBezTo>
                      <a:pt x="10964" y="5928"/>
                      <a:pt x="10920" y="5983"/>
                      <a:pt x="10876" y="6038"/>
                    </a:cubicBezTo>
                    <a:cubicBezTo>
                      <a:pt x="10843" y="6016"/>
                      <a:pt x="10821" y="6016"/>
                      <a:pt x="10788" y="5994"/>
                    </a:cubicBezTo>
                    <a:cubicBezTo>
                      <a:pt x="10448" y="5792"/>
                      <a:pt x="10085" y="5697"/>
                      <a:pt x="9706" y="5697"/>
                    </a:cubicBezTo>
                    <a:cubicBezTo>
                      <a:pt x="9631" y="5697"/>
                      <a:pt x="9556" y="5701"/>
                      <a:pt x="9480" y="5708"/>
                    </a:cubicBezTo>
                    <a:cubicBezTo>
                      <a:pt x="9194" y="5730"/>
                      <a:pt x="8919" y="5796"/>
                      <a:pt x="8655" y="5895"/>
                    </a:cubicBezTo>
                    <a:cubicBezTo>
                      <a:pt x="8600" y="5917"/>
                      <a:pt x="8545" y="5939"/>
                      <a:pt x="8490" y="5961"/>
                    </a:cubicBezTo>
                    <a:cubicBezTo>
                      <a:pt x="8248" y="5796"/>
                      <a:pt x="7995" y="5290"/>
                      <a:pt x="7940" y="4873"/>
                    </a:cubicBezTo>
                    <a:cubicBezTo>
                      <a:pt x="7973" y="4829"/>
                      <a:pt x="7995" y="4796"/>
                      <a:pt x="8028" y="4763"/>
                    </a:cubicBezTo>
                    <a:cubicBezTo>
                      <a:pt x="8391" y="4378"/>
                      <a:pt x="8809" y="4081"/>
                      <a:pt x="9304" y="3916"/>
                    </a:cubicBezTo>
                    <a:cubicBezTo>
                      <a:pt x="9517" y="3848"/>
                      <a:pt x="9730" y="3806"/>
                      <a:pt x="9948" y="3806"/>
                    </a:cubicBezTo>
                    <a:close/>
                    <a:moveTo>
                      <a:pt x="9675" y="5790"/>
                    </a:moveTo>
                    <a:cubicBezTo>
                      <a:pt x="9796" y="5790"/>
                      <a:pt x="9917" y="5799"/>
                      <a:pt x="10041" y="5818"/>
                    </a:cubicBezTo>
                    <a:cubicBezTo>
                      <a:pt x="10261" y="5851"/>
                      <a:pt x="10481" y="5928"/>
                      <a:pt x="10667" y="6038"/>
                    </a:cubicBezTo>
                    <a:cubicBezTo>
                      <a:pt x="10711" y="6049"/>
                      <a:pt x="10733" y="6082"/>
                      <a:pt x="10777" y="6104"/>
                    </a:cubicBezTo>
                    <a:cubicBezTo>
                      <a:pt x="10766" y="6137"/>
                      <a:pt x="10744" y="6159"/>
                      <a:pt x="10722" y="6181"/>
                    </a:cubicBezTo>
                    <a:cubicBezTo>
                      <a:pt x="10448" y="6419"/>
                      <a:pt x="10085" y="6542"/>
                      <a:pt x="9716" y="6542"/>
                    </a:cubicBezTo>
                    <a:cubicBezTo>
                      <a:pt x="9421" y="6542"/>
                      <a:pt x="9123" y="6464"/>
                      <a:pt x="8864" y="6302"/>
                    </a:cubicBezTo>
                    <a:cubicBezTo>
                      <a:pt x="8754" y="6236"/>
                      <a:pt x="8644" y="6170"/>
                      <a:pt x="8545" y="6038"/>
                    </a:cubicBezTo>
                    <a:cubicBezTo>
                      <a:pt x="8644" y="6005"/>
                      <a:pt x="8721" y="5972"/>
                      <a:pt x="8798" y="5939"/>
                    </a:cubicBezTo>
                    <a:cubicBezTo>
                      <a:pt x="9088" y="5845"/>
                      <a:pt x="9378" y="5790"/>
                      <a:pt x="9675" y="5790"/>
                    </a:cubicBezTo>
                    <a:close/>
                    <a:moveTo>
                      <a:pt x="7863" y="5004"/>
                    </a:moveTo>
                    <a:cubicBezTo>
                      <a:pt x="7896" y="5125"/>
                      <a:pt x="7929" y="5235"/>
                      <a:pt x="7984" y="5356"/>
                    </a:cubicBezTo>
                    <a:cubicBezTo>
                      <a:pt x="8028" y="5477"/>
                      <a:pt x="8083" y="5587"/>
                      <a:pt x="8149" y="5697"/>
                    </a:cubicBezTo>
                    <a:cubicBezTo>
                      <a:pt x="8215" y="5807"/>
                      <a:pt x="8292" y="5906"/>
                      <a:pt x="8369" y="6005"/>
                    </a:cubicBezTo>
                    <a:cubicBezTo>
                      <a:pt x="8171" y="6137"/>
                      <a:pt x="7973" y="6247"/>
                      <a:pt x="7786" y="6390"/>
                    </a:cubicBezTo>
                    <a:cubicBezTo>
                      <a:pt x="7610" y="6533"/>
                      <a:pt x="7445" y="6687"/>
                      <a:pt x="7258" y="6852"/>
                    </a:cubicBezTo>
                    <a:cubicBezTo>
                      <a:pt x="7214" y="6830"/>
                      <a:pt x="7170" y="6797"/>
                      <a:pt x="7137" y="6775"/>
                    </a:cubicBezTo>
                    <a:cubicBezTo>
                      <a:pt x="7148" y="6258"/>
                      <a:pt x="7566" y="5235"/>
                      <a:pt x="7863" y="5004"/>
                    </a:cubicBezTo>
                    <a:close/>
                    <a:moveTo>
                      <a:pt x="7126" y="6896"/>
                    </a:moveTo>
                    <a:cubicBezTo>
                      <a:pt x="7148" y="6907"/>
                      <a:pt x="7170" y="6918"/>
                      <a:pt x="7203" y="6929"/>
                    </a:cubicBezTo>
                    <a:cubicBezTo>
                      <a:pt x="7170" y="6962"/>
                      <a:pt x="7148" y="6995"/>
                      <a:pt x="7126" y="7039"/>
                    </a:cubicBezTo>
                    <a:cubicBezTo>
                      <a:pt x="7115" y="6995"/>
                      <a:pt x="7115" y="6940"/>
                      <a:pt x="7126" y="6896"/>
                    </a:cubicBezTo>
                    <a:close/>
                    <a:moveTo>
                      <a:pt x="7291" y="6995"/>
                    </a:moveTo>
                    <a:cubicBezTo>
                      <a:pt x="7346" y="7006"/>
                      <a:pt x="7390" y="7028"/>
                      <a:pt x="7423" y="7083"/>
                    </a:cubicBezTo>
                    <a:cubicBezTo>
                      <a:pt x="7401" y="7149"/>
                      <a:pt x="7335" y="7171"/>
                      <a:pt x="7280" y="7204"/>
                    </a:cubicBezTo>
                    <a:cubicBezTo>
                      <a:pt x="7225" y="7248"/>
                      <a:pt x="7170" y="7292"/>
                      <a:pt x="7115" y="7325"/>
                    </a:cubicBezTo>
                    <a:cubicBezTo>
                      <a:pt x="7082" y="7281"/>
                      <a:pt x="7082" y="7248"/>
                      <a:pt x="7104" y="7204"/>
                    </a:cubicBezTo>
                    <a:cubicBezTo>
                      <a:pt x="7159" y="7127"/>
                      <a:pt x="7214" y="7061"/>
                      <a:pt x="7291" y="6995"/>
                    </a:cubicBezTo>
                    <a:close/>
                    <a:moveTo>
                      <a:pt x="6986" y="7422"/>
                    </a:moveTo>
                    <a:cubicBezTo>
                      <a:pt x="6992" y="7422"/>
                      <a:pt x="6998" y="7422"/>
                      <a:pt x="7005" y="7424"/>
                    </a:cubicBezTo>
                    <a:cubicBezTo>
                      <a:pt x="6983" y="7446"/>
                      <a:pt x="6961" y="7457"/>
                      <a:pt x="6928" y="7490"/>
                    </a:cubicBezTo>
                    <a:cubicBezTo>
                      <a:pt x="6938" y="7452"/>
                      <a:pt x="6948" y="7422"/>
                      <a:pt x="6986" y="7422"/>
                    </a:cubicBezTo>
                    <a:close/>
                    <a:moveTo>
                      <a:pt x="8457" y="6104"/>
                    </a:moveTo>
                    <a:cubicBezTo>
                      <a:pt x="8787" y="6423"/>
                      <a:pt x="9183" y="6621"/>
                      <a:pt x="9656" y="6632"/>
                    </a:cubicBezTo>
                    <a:cubicBezTo>
                      <a:pt x="9685" y="6633"/>
                      <a:pt x="9715" y="6634"/>
                      <a:pt x="9744" y="6634"/>
                    </a:cubicBezTo>
                    <a:cubicBezTo>
                      <a:pt x="10179" y="6634"/>
                      <a:pt x="10557" y="6479"/>
                      <a:pt x="10876" y="6170"/>
                    </a:cubicBezTo>
                    <a:cubicBezTo>
                      <a:pt x="11019" y="6269"/>
                      <a:pt x="11129" y="6379"/>
                      <a:pt x="11217" y="6511"/>
                    </a:cubicBezTo>
                    <a:cubicBezTo>
                      <a:pt x="11448" y="6808"/>
                      <a:pt x="11558" y="7160"/>
                      <a:pt x="11580" y="7534"/>
                    </a:cubicBezTo>
                    <a:cubicBezTo>
                      <a:pt x="11602" y="8073"/>
                      <a:pt x="11448" y="8568"/>
                      <a:pt x="11162" y="9018"/>
                    </a:cubicBezTo>
                    <a:cubicBezTo>
                      <a:pt x="11085" y="9150"/>
                      <a:pt x="10986" y="9271"/>
                      <a:pt x="10865" y="9403"/>
                    </a:cubicBezTo>
                    <a:cubicBezTo>
                      <a:pt x="10865" y="9359"/>
                      <a:pt x="10854" y="9326"/>
                      <a:pt x="10854" y="9304"/>
                    </a:cubicBezTo>
                    <a:cubicBezTo>
                      <a:pt x="10887" y="9095"/>
                      <a:pt x="10898" y="8886"/>
                      <a:pt x="10876" y="8678"/>
                    </a:cubicBezTo>
                    <a:cubicBezTo>
                      <a:pt x="10843" y="8282"/>
                      <a:pt x="10755" y="7908"/>
                      <a:pt x="10557" y="7567"/>
                    </a:cubicBezTo>
                    <a:cubicBezTo>
                      <a:pt x="10272" y="7083"/>
                      <a:pt x="9865" y="6786"/>
                      <a:pt x="9315" y="6676"/>
                    </a:cubicBezTo>
                    <a:cubicBezTo>
                      <a:pt x="9174" y="6650"/>
                      <a:pt x="9034" y="6638"/>
                      <a:pt x="8896" y="6638"/>
                    </a:cubicBezTo>
                    <a:cubicBezTo>
                      <a:pt x="8561" y="6638"/>
                      <a:pt x="8234" y="6712"/>
                      <a:pt x="7907" y="6852"/>
                    </a:cubicBezTo>
                    <a:cubicBezTo>
                      <a:pt x="7786" y="6896"/>
                      <a:pt x="7665" y="6962"/>
                      <a:pt x="7533" y="7028"/>
                    </a:cubicBezTo>
                    <a:cubicBezTo>
                      <a:pt x="7489" y="6995"/>
                      <a:pt x="7434" y="6951"/>
                      <a:pt x="7368" y="6918"/>
                    </a:cubicBezTo>
                    <a:cubicBezTo>
                      <a:pt x="7555" y="6654"/>
                      <a:pt x="8127" y="6214"/>
                      <a:pt x="8457" y="6104"/>
                    </a:cubicBezTo>
                    <a:close/>
                    <a:moveTo>
                      <a:pt x="7533" y="7149"/>
                    </a:moveTo>
                    <a:cubicBezTo>
                      <a:pt x="7566" y="7171"/>
                      <a:pt x="7599" y="7182"/>
                      <a:pt x="7621" y="7204"/>
                    </a:cubicBezTo>
                    <a:cubicBezTo>
                      <a:pt x="8512" y="7930"/>
                      <a:pt x="8930" y="8864"/>
                      <a:pt x="8908" y="9997"/>
                    </a:cubicBezTo>
                    <a:cubicBezTo>
                      <a:pt x="8908" y="10019"/>
                      <a:pt x="8908" y="10030"/>
                      <a:pt x="8908" y="10052"/>
                    </a:cubicBezTo>
                    <a:cubicBezTo>
                      <a:pt x="8908" y="10063"/>
                      <a:pt x="8897" y="10063"/>
                      <a:pt x="8897" y="10085"/>
                    </a:cubicBezTo>
                    <a:cubicBezTo>
                      <a:pt x="8864" y="10074"/>
                      <a:pt x="8831" y="10074"/>
                      <a:pt x="8798" y="10063"/>
                    </a:cubicBezTo>
                    <a:cubicBezTo>
                      <a:pt x="8578" y="9986"/>
                      <a:pt x="8380" y="9876"/>
                      <a:pt x="8215" y="9733"/>
                    </a:cubicBezTo>
                    <a:cubicBezTo>
                      <a:pt x="7511" y="9150"/>
                      <a:pt x="7170" y="8392"/>
                      <a:pt x="7093" y="7490"/>
                    </a:cubicBezTo>
                    <a:cubicBezTo>
                      <a:pt x="7225" y="7347"/>
                      <a:pt x="7379" y="7259"/>
                      <a:pt x="7533" y="7149"/>
                    </a:cubicBezTo>
                    <a:close/>
                    <a:moveTo>
                      <a:pt x="8908" y="6733"/>
                    </a:moveTo>
                    <a:cubicBezTo>
                      <a:pt x="8980" y="6733"/>
                      <a:pt x="9054" y="6736"/>
                      <a:pt x="9128" y="6742"/>
                    </a:cubicBezTo>
                    <a:cubicBezTo>
                      <a:pt x="9502" y="6775"/>
                      <a:pt x="9832" y="6907"/>
                      <a:pt x="10118" y="7160"/>
                    </a:cubicBezTo>
                    <a:cubicBezTo>
                      <a:pt x="10349" y="7369"/>
                      <a:pt x="10513" y="7622"/>
                      <a:pt x="10623" y="7919"/>
                    </a:cubicBezTo>
                    <a:cubicBezTo>
                      <a:pt x="10810" y="8425"/>
                      <a:pt x="10832" y="8941"/>
                      <a:pt x="10733" y="9469"/>
                    </a:cubicBezTo>
                    <a:cubicBezTo>
                      <a:pt x="10722" y="9524"/>
                      <a:pt x="10700" y="9579"/>
                      <a:pt x="10656" y="9612"/>
                    </a:cubicBezTo>
                    <a:cubicBezTo>
                      <a:pt x="10404" y="9832"/>
                      <a:pt x="10129" y="10008"/>
                      <a:pt x="9810" y="10096"/>
                    </a:cubicBezTo>
                    <a:cubicBezTo>
                      <a:pt x="9662" y="10141"/>
                      <a:pt x="9511" y="10164"/>
                      <a:pt x="9358" y="10164"/>
                    </a:cubicBezTo>
                    <a:cubicBezTo>
                      <a:pt x="9249" y="10164"/>
                      <a:pt x="9139" y="10152"/>
                      <a:pt x="9029" y="10129"/>
                    </a:cubicBezTo>
                    <a:cubicBezTo>
                      <a:pt x="8985" y="10074"/>
                      <a:pt x="9007" y="10019"/>
                      <a:pt x="9007" y="9975"/>
                    </a:cubicBezTo>
                    <a:cubicBezTo>
                      <a:pt x="9018" y="9502"/>
                      <a:pt x="8941" y="9040"/>
                      <a:pt x="8776" y="8601"/>
                    </a:cubicBezTo>
                    <a:cubicBezTo>
                      <a:pt x="8556" y="8029"/>
                      <a:pt x="8204" y="7556"/>
                      <a:pt x="7731" y="7171"/>
                    </a:cubicBezTo>
                    <a:cubicBezTo>
                      <a:pt x="7709" y="7149"/>
                      <a:pt x="7687" y="7138"/>
                      <a:pt x="7665" y="7116"/>
                    </a:cubicBezTo>
                    <a:cubicBezTo>
                      <a:pt x="7665" y="7116"/>
                      <a:pt x="7665" y="7094"/>
                      <a:pt x="7654" y="7083"/>
                    </a:cubicBezTo>
                    <a:cubicBezTo>
                      <a:pt x="7665" y="7072"/>
                      <a:pt x="7676" y="7061"/>
                      <a:pt x="7687" y="7061"/>
                    </a:cubicBezTo>
                    <a:cubicBezTo>
                      <a:pt x="8073" y="6844"/>
                      <a:pt x="8476" y="6733"/>
                      <a:pt x="8908" y="6733"/>
                    </a:cubicBezTo>
                    <a:close/>
                    <a:moveTo>
                      <a:pt x="5702" y="1382"/>
                    </a:moveTo>
                    <a:cubicBezTo>
                      <a:pt x="5705" y="1382"/>
                      <a:pt x="5708" y="1383"/>
                      <a:pt x="5708" y="1386"/>
                    </a:cubicBezTo>
                    <a:cubicBezTo>
                      <a:pt x="5774" y="1452"/>
                      <a:pt x="5851" y="1496"/>
                      <a:pt x="5928" y="1529"/>
                    </a:cubicBezTo>
                    <a:cubicBezTo>
                      <a:pt x="6236" y="1683"/>
                      <a:pt x="6544" y="1837"/>
                      <a:pt x="6851" y="1991"/>
                    </a:cubicBezTo>
                    <a:cubicBezTo>
                      <a:pt x="7379" y="2255"/>
                      <a:pt x="7918" y="2530"/>
                      <a:pt x="8446" y="2794"/>
                    </a:cubicBezTo>
                    <a:cubicBezTo>
                      <a:pt x="8479" y="2816"/>
                      <a:pt x="8512" y="2838"/>
                      <a:pt x="8545" y="2860"/>
                    </a:cubicBezTo>
                    <a:cubicBezTo>
                      <a:pt x="8523" y="2882"/>
                      <a:pt x="8512" y="2904"/>
                      <a:pt x="8501" y="2926"/>
                    </a:cubicBezTo>
                    <a:cubicBezTo>
                      <a:pt x="8006" y="3399"/>
                      <a:pt x="7797" y="3982"/>
                      <a:pt x="7819" y="4653"/>
                    </a:cubicBezTo>
                    <a:cubicBezTo>
                      <a:pt x="7830" y="4785"/>
                      <a:pt x="7808" y="4884"/>
                      <a:pt x="7731" y="4983"/>
                    </a:cubicBezTo>
                    <a:cubicBezTo>
                      <a:pt x="7390" y="5455"/>
                      <a:pt x="7170" y="5983"/>
                      <a:pt x="7060" y="6555"/>
                    </a:cubicBezTo>
                    <a:cubicBezTo>
                      <a:pt x="7049" y="6599"/>
                      <a:pt x="7038" y="6643"/>
                      <a:pt x="7027" y="6687"/>
                    </a:cubicBezTo>
                    <a:cubicBezTo>
                      <a:pt x="7027" y="6687"/>
                      <a:pt x="7027" y="6698"/>
                      <a:pt x="7016" y="6720"/>
                    </a:cubicBezTo>
                    <a:cubicBezTo>
                      <a:pt x="6950" y="6698"/>
                      <a:pt x="6906" y="6676"/>
                      <a:pt x="6851" y="6654"/>
                    </a:cubicBezTo>
                    <a:cubicBezTo>
                      <a:pt x="6533" y="6522"/>
                      <a:pt x="6214" y="6423"/>
                      <a:pt x="5873" y="6390"/>
                    </a:cubicBezTo>
                    <a:cubicBezTo>
                      <a:pt x="5771" y="6380"/>
                      <a:pt x="5671" y="6375"/>
                      <a:pt x="5571" y="6375"/>
                    </a:cubicBezTo>
                    <a:cubicBezTo>
                      <a:pt x="5003" y="6375"/>
                      <a:pt x="4470" y="6537"/>
                      <a:pt x="3992" y="6874"/>
                    </a:cubicBezTo>
                    <a:cubicBezTo>
                      <a:pt x="3321" y="7336"/>
                      <a:pt x="2936" y="7985"/>
                      <a:pt x="2815" y="8777"/>
                    </a:cubicBezTo>
                    <a:cubicBezTo>
                      <a:pt x="2717" y="9381"/>
                      <a:pt x="2815" y="9964"/>
                      <a:pt x="3046" y="10525"/>
                    </a:cubicBezTo>
                    <a:cubicBezTo>
                      <a:pt x="3134" y="10723"/>
                      <a:pt x="3244" y="10932"/>
                      <a:pt x="3354" y="11119"/>
                    </a:cubicBezTo>
                    <a:cubicBezTo>
                      <a:pt x="3387" y="11163"/>
                      <a:pt x="3409" y="11207"/>
                      <a:pt x="3442" y="11273"/>
                    </a:cubicBezTo>
                    <a:cubicBezTo>
                      <a:pt x="3387" y="11251"/>
                      <a:pt x="3354" y="11229"/>
                      <a:pt x="3321" y="11218"/>
                    </a:cubicBezTo>
                    <a:cubicBezTo>
                      <a:pt x="2881" y="10954"/>
                      <a:pt x="2442" y="10701"/>
                      <a:pt x="2002" y="10437"/>
                    </a:cubicBezTo>
                    <a:cubicBezTo>
                      <a:pt x="1881" y="10371"/>
                      <a:pt x="1760" y="10305"/>
                      <a:pt x="1650" y="10250"/>
                    </a:cubicBezTo>
                    <a:cubicBezTo>
                      <a:pt x="1617" y="10228"/>
                      <a:pt x="1584" y="10217"/>
                      <a:pt x="1562" y="10206"/>
                    </a:cubicBezTo>
                    <a:cubicBezTo>
                      <a:pt x="1529" y="10173"/>
                      <a:pt x="1518" y="10140"/>
                      <a:pt x="1529" y="10107"/>
                    </a:cubicBezTo>
                    <a:cubicBezTo>
                      <a:pt x="1551" y="10041"/>
                      <a:pt x="1584" y="9964"/>
                      <a:pt x="1606" y="9898"/>
                    </a:cubicBezTo>
                    <a:cubicBezTo>
                      <a:pt x="1892" y="9293"/>
                      <a:pt x="2211" y="8711"/>
                      <a:pt x="2508" y="8117"/>
                    </a:cubicBezTo>
                    <a:cubicBezTo>
                      <a:pt x="2750" y="7644"/>
                      <a:pt x="3013" y="7171"/>
                      <a:pt x="3244" y="6687"/>
                    </a:cubicBezTo>
                    <a:cubicBezTo>
                      <a:pt x="3728" y="5675"/>
                      <a:pt x="4223" y="4664"/>
                      <a:pt x="4685" y="3652"/>
                    </a:cubicBezTo>
                    <a:cubicBezTo>
                      <a:pt x="4982" y="3003"/>
                      <a:pt x="5246" y="2343"/>
                      <a:pt x="5532" y="1683"/>
                    </a:cubicBezTo>
                    <a:cubicBezTo>
                      <a:pt x="5565" y="1606"/>
                      <a:pt x="5598" y="1518"/>
                      <a:pt x="5631" y="1441"/>
                    </a:cubicBezTo>
                    <a:cubicBezTo>
                      <a:pt x="5642" y="1419"/>
                      <a:pt x="5664" y="1397"/>
                      <a:pt x="5675" y="1386"/>
                    </a:cubicBezTo>
                    <a:cubicBezTo>
                      <a:pt x="5682" y="1386"/>
                      <a:pt x="5694" y="1382"/>
                      <a:pt x="5702" y="1382"/>
                    </a:cubicBezTo>
                    <a:close/>
                    <a:moveTo>
                      <a:pt x="7005" y="7589"/>
                    </a:moveTo>
                    <a:cubicBezTo>
                      <a:pt x="7016" y="7655"/>
                      <a:pt x="7027" y="7710"/>
                      <a:pt x="7027" y="7765"/>
                    </a:cubicBezTo>
                    <a:cubicBezTo>
                      <a:pt x="7104" y="8293"/>
                      <a:pt x="7291" y="8788"/>
                      <a:pt x="7610" y="9227"/>
                    </a:cubicBezTo>
                    <a:cubicBezTo>
                      <a:pt x="7852" y="9557"/>
                      <a:pt x="8138" y="9854"/>
                      <a:pt x="8512" y="10041"/>
                    </a:cubicBezTo>
                    <a:cubicBezTo>
                      <a:pt x="8633" y="10096"/>
                      <a:pt x="8765" y="10151"/>
                      <a:pt x="8886" y="10206"/>
                    </a:cubicBezTo>
                    <a:cubicBezTo>
                      <a:pt x="8875" y="10767"/>
                      <a:pt x="8534" y="11625"/>
                      <a:pt x="8061" y="11999"/>
                    </a:cubicBezTo>
                    <a:lnTo>
                      <a:pt x="7951" y="11999"/>
                    </a:lnTo>
                    <a:cubicBezTo>
                      <a:pt x="7467" y="11922"/>
                      <a:pt x="7093" y="11680"/>
                      <a:pt x="6796" y="11317"/>
                    </a:cubicBezTo>
                    <a:cubicBezTo>
                      <a:pt x="6566" y="11031"/>
                      <a:pt x="6423" y="10712"/>
                      <a:pt x="6335" y="10360"/>
                    </a:cubicBezTo>
                    <a:cubicBezTo>
                      <a:pt x="6214" y="9865"/>
                      <a:pt x="6236" y="9370"/>
                      <a:pt x="6335" y="8864"/>
                    </a:cubicBezTo>
                    <a:cubicBezTo>
                      <a:pt x="6390" y="8601"/>
                      <a:pt x="6478" y="8359"/>
                      <a:pt x="6577" y="8106"/>
                    </a:cubicBezTo>
                    <a:cubicBezTo>
                      <a:pt x="6621" y="8007"/>
                      <a:pt x="6664" y="7919"/>
                      <a:pt x="6741" y="7842"/>
                    </a:cubicBezTo>
                    <a:cubicBezTo>
                      <a:pt x="6807" y="7765"/>
                      <a:pt x="6873" y="7688"/>
                      <a:pt x="6950" y="7611"/>
                    </a:cubicBezTo>
                    <a:cubicBezTo>
                      <a:pt x="6961" y="7611"/>
                      <a:pt x="6972" y="7600"/>
                      <a:pt x="7005" y="7589"/>
                    </a:cubicBezTo>
                    <a:close/>
                    <a:moveTo>
                      <a:pt x="10645" y="9755"/>
                    </a:moveTo>
                    <a:cubicBezTo>
                      <a:pt x="10645" y="9799"/>
                      <a:pt x="10645" y="9821"/>
                      <a:pt x="10645" y="9843"/>
                    </a:cubicBezTo>
                    <a:cubicBezTo>
                      <a:pt x="10492" y="10305"/>
                      <a:pt x="10261" y="10712"/>
                      <a:pt x="9942" y="11075"/>
                    </a:cubicBezTo>
                    <a:cubicBezTo>
                      <a:pt x="9744" y="11317"/>
                      <a:pt x="9513" y="11515"/>
                      <a:pt x="9249" y="11680"/>
                    </a:cubicBezTo>
                    <a:cubicBezTo>
                      <a:pt x="8985" y="11856"/>
                      <a:pt x="8688" y="11966"/>
                      <a:pt x="8369" y="11999"/>
                    </a:cubicBezTo>
                    <a:cubicBezTo>
                      <a:pt x="8354" y="12002"/>
                      <a:pt x="8340" y="12004"/>
                      <a:pt x="8325" y="12004"/>
                    </a:cubicBezTo>
                    <a:cubicBezTo>
                      <a:pt x="8295" y="12004"/>
                      <a:pt x="8263" y="11999"/>
                      <a:pt x="8226" y="11999"/>
                    </a:cubicBezTo>
                    <a:cubicBezTo>
                      <a:pt x="8446" y="11746"/>
                      <a:pt x="8622" y="11471"/>
                      <a:pt x="8754" y="11174"/>
                    </a:cubicBezTo>
                    <a:cubicBezTo>
                      <a:pt x="8875" y="10877"/>
                      <a:pt x="8952" y="10558"/>
                      <a:pt x="8985" y="10228"/>
                    </a:cubicBezTo>
                    <a:lnTo>
                      <a:pt x="9084" y="10228"/>
                    </a:lnTo>
                    <a:cubicBezTo>
                      <a:pt x="9179" y="10243"/>
                      <a:pt x="9273" y="10250"/>
                      <a:pt x="9365" y="10250"/>
                    </a:cubicBezTo>
                    <a:cubicBezTo>
                      <a:pt x="9759" y="10250"/>
                      <a:pt x="10120" y="10119"/>
                      <a:pt x="10459" y="9887"/>
                    </a:cubicBezTo>
                    <a:cubicBezTo>
                      <a:pt x="10513" y="9843"/>
                      <a:pt x="10568" y="9810"/>
                      <a:pt x="10645" y="9755"/>
                    </a:cubicBezTo>
                    <a:close/>
                    <a:moveTo>
                      <a:pt x="6346" y="8447"/>
                    </a:moveTo>
                    <a:cubicBezTo>
                      <a:pt x="6335" y="8502"/>
                      <a:pt x="6313" y="8557"/>
                      <a:pt x="6302" y="8612"/>
                    </a:cubicBezTo>
                    <a:cubicBezTo>
                      <a:pt x="6181" y="9073"/>
                      <a:pt x="6126" y="9546"/>
                      <a:pt x="6181" y="10030"/>
                    </a:cubicBezTo>
                    <a:cubicBezTo>
                      <a:pt x="6225" y="10426"/>
                      <a:pt x="6346" y="10800"/>
                      <a:pt x="6555" y="11141"/>
                    </a:cubicBezTo>
                    <a:cubicBezTo>
                      <a:pt x="6862" y="11625"/>
                      <a:pt x="7269" y="11955"/>
                      <a:pt x="7841" y="12076"/>
                    </a:cubicBezTo>
                    <a:cubicBezTo>
                      <a:pt x="7863" y="12076"/>
                      <a:pt x="7885" y="12087"/>
                      <a:pt x="7907" y="12087"/>
                    </a:cubicBezTo>
                    <a:cubicBezTo>
                      <a:pt x="7907" y="12087"/>
                      <a:pt x="7907" y="12098"/>
                      <a:pt x="7918" y="12109"/>
                    </a:cubicBezTo>
                    <a:cubicBezTo>
                      <a:pt x="7907" y="12120"/>
                      <a:pt x="7907" y="12131"/>
                      <a:pt x="7896" y="12142"/>
                    </a:cubicBezTo>
                    <a:cubicBezTo>
                      <a:pt x="7679" y="12285"/>
                      <a:pt x="7428" y="12359"/>
                      <a:pt x="7177" y="12359"/>
                    </a:cubicBezTo>
                    <a:cubicBezTo>
                      <a:pt x="6908" y="12359"/>
                      <a:pt x="6639" y="12274"/>
                      <a:pt x="6412" y="12098"/>
                    </a:cubicBezTo>
                    <a:cubicBezTo>
                      <a:pt x="6170" y="11911"/>
                      <a:pt x="6005" y="11658"/>
                      <a:pt x="5895" y="11383"/>
                    </a:cubicBezTo>
                    <a:cubicBezTo>
                      <a:pt x="5752" y="11031"/>
                      <a:pt x="5708" y="10668"/>
                      <a:pt x="5730" y="10294"/>
                    </a:cubicBezTo>
                    <a:cubicBezTo>
                      <a:pt x="5752" y="9722"/>
                      <a:pt x="5917" y="9183"/>
                      <a:pt x="6181" y="8678"/>
                    </a:cubicBezTo>
                    <a:cubicBezTo>
                      <a:pt x="6225" y="8590"/>
                      <a:pt x="6269" y="8513"/>
                      <a:pt x="6346" y="8447"/>
                    </a:cubicBezTo>
                    <a:close/>
                    <a:moveTo>
                      <a:pt x="11140" y="4191"/>
                    </a:moveTo>
                    <a:lnTo>
                      <a:pt x="11140" y="4191"/>
                    </a:lnTo>
                    <a:cubicBezTo>
                      <a:pt x="11206" y="4235"/>
                      <a:pt x="11261" y="4257"/>
                      <a:pt x="11316" y="4279"/>
                    </a:cubicBezTo>
                    <a:cubicBezTo>
                      <a:pt x="11943" y="4587"/>
                      <a:pt x="12570" y="4895"/>
                      <a:pt x="13208" y="5202"/>
                    </a:cubicBezTo>
                    <a:cubicBezTo>
                      <a:pt x="13461" y="5334"/>
                      <a:pt x="13725" y="5444"/>
                      <a:pt x="13989" y="5576"/>
                    </a:cubicBezTo>
                    <a:cubicBezTo>
                      <a:pt x="14011" y="5576"/>
                      <a:pt x="14022" y="5587"/>
                      <a:pt x="14033" y="5587"/>
                    </a:cubicBezTo>
                    <a:cubicBezTo>
                      <a:pt x="14187" y="5642"/>
                      <a:pt x="14242" y="5796"/>
                      <a:pt x="14143" y="5939"/>
                    </a:cubicBezTo>
                    <a:cubicBezTo>
                      <a:pt x="14044" y="6082"/>
                      <a:pt x="13967" y="6236"/>
                      <a:pt x="13901" y="6401"/>
                    </a:cubicBezTo>
                    <a:cubicBezTo>
                      <a:pt x="13516" y="7347"/>
                      <a:pt x="13032" y="8249"/>
                      <a:pt x="12537" y="9150"/>
                    </a:cubicBezTo>
                    <a:cubicBezTo>
                      <a:pt x="11976" y="10173"/>
                      <a:pt x="11426" y="11207"/>
                      <a:pt x="10909" y="12252"/>
                    </a:cubicBezTo>
                    <a:cubicBezTo>
                      <a:pt x="10524" y="13043"/>
                      <a:pt x="10195" y="13846"/>
                      <a:pt x="9887" y="14671"/>
                    </a:cubicBezTo>
                    <a:cubicBezTo>
                      <a:pt x="9865" y="14726"/>
                      <a:pt x="9843" y="14792"/>
                      <a:pt x="9810" y="14858"/>
                    </a:cubicBezTo>
                    <a:cubicBezTo>
                      <a:pt x="9810" y="14869"/>
                      <a:pt x="9799" y="14869"/>
                      <a:pt x="9788" y="14891"/>
                    </a:cubicBezTo>
                    <a:cubicBezTo>
                      <a:pt x="9766" y="14891"/>
                      <a:pt x="9733" y="14891"/>
                      <a:pt x="9711" y="14880"/>
                    </a:cubicBezTo>
                    <a:cubicBezTo>
                      <a:pt x="9645" y="14847"/>
                      <a:pt x="9579" y="14803"/>
                      <a:pt x="9513" y="14770"/>
                    </a:cubicBezTo>
                    <a:cubicBezTo>
                      <a:pt x="9304" y="14649"/>
                      <a:pt x="9095" y="14517"/>
                      <a:pt x="8886" y="14407"/>
                    </a:cubicBezTo>
                    <a:cubicBezTo>
                      <a:pt x="7621" y="13747"/>
                      <a:pt x="6390" y="13032"/>
                      <a:pt x="5158" y="12318"/>
                    </a:cubicBezTo>
                    <a:cubicBezTo>
                      <a:pt x="4729" y="12065"/>
                      <a:pt x="4311" y="11812"/>
                      <a:pt x="3882" y="11559"/>
                    </a:cubicBezTo>
                    <a:cubicBezTo>
                      <a:pt x="3739" y="11482"/>
                      <a:pt x="3618" y="11372"/>
                      <a:pt x="3530" y="11218"/>
                    </a:cubicBezTo>
                    <a:cubicBezTo>
                      <a:pt x="3365" y="10954"/>
                      <a:pt x="3211" y="10679"/>
                      <a:pt x="3101" y="10382"/>
                    </a:cubicBezTo>
                    <a:cubicBezTo>
                      <a:pt x="2881" y="9810"/>
                      <a:pt x="2815" y="9227"/>
                      <a:pt x="2936" y="8634"/>
                    </a:cubicBezTo>
                    <a:cubicBezTo>
                      <a:pt x="3090" y="7930"/>
                      <a:pt x="3453" y="7358"/>
                      <a:pt x="4047" y="6951"/>
                    </a:cubicBezTo>
                    <a:cubicBezTo>
                      <a:pt x="4521" y="6627"/>
                      <a:pt x="5029" y="6470"/>
                      <a:pt x="5572" y="6470"/>
                    </a:cubicBezTo>
                    <a:cubicBezTo>
                      <a:pt x="5711" y="6470"/>
                      <a:pt x="5851" y="6480"/>
                      <a:pt x="5994" y="6500"/>
                    </a:cubicBezTo>
                    <a:cubicBezTo>
                      <a:pt x="6335" y="6555"/>
                      <a:pt x="6653" y="6654"/>
                      <a:pt x="6961" y="6808"/>
                    </a:cubicBezTo>
                    <a:cubicBezTo>
                      <a:pt x="6972" y="6808"/>
                      <a:pt x="6983" y="6819"/>
                      <a:pt x="7005" y="6841"/>
                    </a:cubicBezTo>
                    <a:cubicBezTo>
                      <a:pt x="7005" y="6951"/>
                      <a:pt x="7005" y="7061"/>
                      <a:pt x="6994" y="7171"/>
                    </a:cubicBezTo>
                    <a:cubicBezTo>
                      <a:pt x="6983" y="7204"/>
                      <a:pt x="6961" y="7237"/>
                      <a:pt x="6939" y="7270"/>
                    </a:cubicBezTo>
                    <a:cubicBezTo>
                      <a:pt x="6818" y="7457"/>
                      <a:pt x="6697" y="7644"/>
                      <a:pt x="6599" y="7842"/>
                    </a:cubicBezTo>
                    <a:cubicBezTo>
                      <a:pt x="6566" y="7897"/>
                      <a:pt x="6533" y="7952"/>
                      <a:pt x="6489" y="7996"/>
                    </a:cubicBezTo>
                    <a:cubicBezTo>
                      <a:pt x="6071" y="8568"/>
                      <a:pt x="5785" y="9205"/>
                      <a:pt x="5675" y="9909"/>
                    </a:cubicBezTo>
                    <a:cubicBezTo>
                      <a:pt x="5598" y="10371"/>
                      <a:pt x="5609" y="10822"/>
                      <a:pt x="5752" y="11273"/>
                    </a:cubicBezTo>
                    <a:cubicBezTo>
                      <a:pt x="5840" y="11548"/>
                      <a:pt x="5972" y="11801"/>
                      <a:pt x="6181" y="12010"/>
                    </a:cubicBezTo>
                    <a:cubicBezTo>
                      <a:pt x="6467" y="12315"/>
                      <a:pt x="6822" y="12454"/>
                      <a:pt x="7171" y="12454"/>
                    </a:cubicBezTo>
                    <a:cubicBezTo>
                      <a:pt x="7426" y="12454"/>
                      <a:pt x="7678" y="12380"/>
                      <a:pt x="7896" y="12241"/>
                    </a:cubicBezTo>
                    <a:cubicBezTo>
                      <a:pt x="7962" y="12197"/>
                      <a:pt x="8028" y="12142"/>
                      <a:pt x="8105" y="12109"/>
                    </a:cubicBezTo>
                    <a:cubicBezTo>
                      <a:pt x="8134" y="12101"/>
                      <a:pt x="8162" y="12098"/>
                      <a:pt x="8190" y="12098"/>
                    </a:cubicBezTo>
                    <a:cubicBezTo>
                      <a:pt x="8222" y="12098"/>
                      <a:pt x="8253" y="12101"/>
                      <a:pt x="8284" y="12101"/>
                    </a:cubicBezTo>
                    <a:cubicBezTo>
                      <a:pt x="8301" y="12101"/>
                      <a:pt x="8319" y="12100"/>
                      <a:pt x="8336" y="12098"/>
                    </a:cubicBezTo>
                    <a:cubicBezTo>
                      <a:pt x="8688" y="12065"/>
                      <a:pt x="9007" y="11955"/>
                      <a:pt x="9304" y="11757"/>
                    </a:cubicBezTo>
                    <a:cubicBezTo>
                      <a:pt x="10041" y="11273"/>
                      <a:pt x="10513" y="10602"/>
                      <a:pt x="10755" y="9766"/>
                    </a:cubicBezTo>
                    <a:cubicBezTo>
                      <a:pt x="10788" y="9645"/>
                      <a:pt x="10854" y="9557"/>
                      <a:pt x="10931" y="9469"/>
                    </a:cubicBezTo>
                    <a:cubicBezTo>
                      <a:pt x="11437" y="8908"/>
                      <a:pt x="11712" y="8249"/>
                      <a:pt x="11668" y="7479"/>
                    </a:cubicBezTo>
                    <a:cubicBezTo>
                      <a:pt x="11646" y="7094"/>
                      <a:pt x="11514" y="6742"/>
                      <a:pt x="11283" y="6434"/>
                    </a:cubicBezTo>
                    <a:cubicBezTo>
                      <a:pt x="11217" y="6357"/>
                      <a:pt x="11140" y="6291"/>
                      <a:pt x="11074" y="6214"/>
                    </a:cubicBezTo>
                    <a:cubicBezTo>
                      <a:pt x="11042" y="6172"/>
                      <a:pt x="11000" y="6139"/>
                      <a:pt x="10958" y="6098"/>
                    </a:cubicBezTo>
                    <a:lnTo>
                      <a:pt x="10958" y="6098"/>
                    </a:lnTo>
                    <a:cubicBezTo>
                      <a:pt x="11022" y="6002"/>
                      <a:pt x="11086" y="5927"/>
                      <a:pt x="11129" y="5851"/>
                    </a:cubicBezTo>
                    <a:cubicBezTo>
                      <a:pt x="11283" y="5631"/>
                      <a:pt x="11371" y="5378"/>
                      <a:pt x="11393" y="5114"/>
                    </a:cubicBezTo>
                    <a:cubicBezTo>
                      <a:pt x="11415" y="4829"/>
                      <a:pt x="11360" y="4565"/>
                      <a:pt x="11206" y="4323"/>
                    </a:cubicBezTo>
                    <a:cubicBezTo>
                      <a:pt x="11184" y="4290"/>
                      <a:pt x="11162" y="4257"/>
                      <a:pt x="11140" y="4191"/>
                    </a:cubicBezTo>
                    <a:close/>
                    <a:moveTo>
                      <a:pt x="5323" y="1"/>
                    </a:moveTo>
                    <a:cubicBezTo>
                      <a:pt x="5213" y="122"/>
                      <a:pt x="5125" y="254"/>
                      <a:pt x="5059" y="408"/>
                    </a:cubicBezTo>
                    <a:cubicBezTo>
                      <a:pt x="4938" y="617"/>
                      <a:pt x="4828" y="837"/>
                      <a:pt x="4718" y="1057"/>
                    </a:cubicBezTo>
                    <a:cubicBezTo>
                      <a:pt x="4245" y="1958"/>
                      <a:pt x="3816" y="2893"/>
                      <a:pt x="3442" y="3850"/>
                    </a:cubicBezTo>
                    <a:cubicBezTo>
                      <a:pt x="3255" y="4323"/>
                      <a:pt x="3046" y="4774"/>
                      <a:pt x="2815" y="5224"/>
                    </a:cubicBezTo>
                    <a:cubicBezTo>
                      <a:pt x="2662" y="5532"/>
                      <a:pt x="2497" y="5829"/>
                      <a:pt x="2343" y="6137"/>
                    </a:cubicBezTo>
                    <a:cubicBezTo>
                      <a:pt x="2013" y="6797"/>
                      <a:pt x="1694" y="7457"/>
                      <a:pt x="1364" y="8106"/>
                    </a:cubicBezTo>
                    <a:cubicBezTo>
                      <a:pt x="1111" y="8612"/>
                      <a:pt x="858" y="9117"/>
                      <a:pt x="638" y="9645"/>
                    </a:cubicBezTo>
                    <a:cubicBezTo>
                      <a:pt x="528" y="9909"/>
                      <a:pt x="418" y="10184"/>
                      <a:pt x="297" y="10448"/>
                    </a:cubicBezTo>
                    <a:cubicBezTo>
                      <a:pt x="231" y="10613"/>
                      <a:pt x="143" y="10778"/>
                      <a:pt x="44" y="10932"/>
                    </a:cubicBezTo>
                    <a:cubicBezTo>
                      <a:pt x="33" y="10954"/>
                      <a:pt x="22" y="10987"/>
                      <a:pt x="0" y="11020"/>
                    </a:cubicBezTo>
                    <a:cubicBezTo>
                      <a:pt x="231" y="11174"/>
                      <a:pt x="451" y="11339"/>
                      <a:pt x="682" y="11482"/>
                    </a:cubicBezTo>
                    <a:cubicBezTo>
                      <a:pt x="1133" y="11768"/>
                      <a:pt x="1595" y="12054"/>
                      <a:pt x="2057" y="12340"/>
                    </a:cubicBezTo>
                    <a:cubicBezTo>
                      <a:pt x="2739" y="12757"/>
                      <a:pt x="3420" y="13164"/>
                      <a:pt x="4102" y="13593"/>
                    </a:cubicBezTo>
                    <a:cubicBezTo>
                      <a:pt x="4740" y="13989"/>
                      <a:pt x="5389" y="14374"/>
                      <a:pt x="6060" y="14715"/>
                    </a:cubicBezTo>
                    <a:cubicBezTo>
                      <a:pt x="6653" y="15023"/>
                      <a:pt x="7258" y="15320"/>
                      <a:pt x="7885" y="15562"/>
                    </a:cubicBezTo>
                    <a:cubicBezTo>
                      <a:pt x="8138" y="15672"/>
                      <a:pt x="8391" y="15793"/>
                      <a:pt x="8655" y="15903"/>
                    </a:cubicBezTo>
                    <a:cubicBezTo>
                      <a:pt x="8831" y="15991"/>
                      <a:pt x="9018" y="16068"/>
                      <a:pt x="9205" y="16156"/>
                    </a:cubicBezTo>
                    <a:cubicBezTo>
                      <a:pt x="9458" y="16255"/>
                      <a:pt x="9700" y="16354"/>
                      <a:pt x="9920" y="16496"/>
                    </a:cubicBezTo>
                    <a:cubicBezTo>
                      <a:pt x="9942" y="16507"/>
                      <a:pt x="9964" y="16518"/>
                      <a:pt x="9997" y="16529"/>
                    </a:cubicBezTo>
                    <a:cubicBezTo>
                      <a:pt x="10074" y="16386"/>
                      <a:pt x="10140" y="16255"/>
                      <a:pt x="10206" y="16123"/>
                    </a:cubicBezTo>
                    <a:cubicBezTo>
                      <a:pt x="10678" y="15199"/>
                      <a:pt x="11151" y="14286"/>
                      <a:pt x="11668" y="13384"/>
                    </a:cubicBezTo>
                    <a:cubicBezTo>
                      <a:pt x="12339" y="12219"/>
                      <a:pt x="12988" y="11042"/>
                      <a:pt x="13626" y="9854"/>
                    </a:cubicBezTo>
                    <a:cubicBezTo>
                      <a:pt x="14033" y="9084"/>
                      <a:pt x="14439" y="8304"/>
                      <a:pt x="14780" y="7501"/>
                    </a:cubicBezTo>
                    <a:cubicBezTo>
                      <a:pt x="15077" y="6830"/>
                      <a:pt x="15418" y="6181"/>
                      <a:pt x="15814" y="5565"/>
                    </a:cubicBezTo>
                    <a:cubicBezTo>
                      <a:pt x="15847" y="5510"/>
                      <a:pt x="15869" y="5466"/>
                      <a:pt x="15891" y="5411"/>
                    </a:cubicBezTo>
                    <a:cubicBezTo>
                      <a:pt x="15913" y="5378"/>
                      <a:pt x="15924" y="5334"/>
                      <a:pt x="15946" y="5279"/>
                    </a:cubicBezTo>
                    <a:lnTo>
                      <a:pt x="15946" y="5268"/>
                    </a:lnTo>
                    <a:cubicBezTo>
                      <a:pt x="15803" y="5202"/>
                      <a:pt x="15682" y="5147"/>
                      <a:pt x="15561" y="5081"/>
                    </a:cubicBezTo>
                    <a:cubicBezTo>
                      <a:pt x="14912" y="4774"/>
                      <a:pt x="14253" y="4466"/>
                      <a:pt x="13604" y="4169"/>
                    </a:cubicBezTo>
                    <a:cubicBezTo>
                      <a:pt x="12383" y="3597"/>
                      <a:pt x="11151" y="3025"/>
                      <a:pt x="9953" y="2409"/>
                    </a:cubicBezTo>
                    <a:cubicBezTo>
                      <a:pt x="8908" y="1870"/>
                      <a:pt x="7863" y="1331"/>
                      <a:pt x="6829" y="793"/>
                    </a:cubicBezTo>
                    <a:cubicBezTo>
                      <a:pt x="6368" y="551"/>
                      <a:pt x="5906" y="331"/>
                      <a:pt x="5466" y="56"/>
                    </a:cubicBezTo>
                    <a:cubicBezTo>
                      <a:pt x="5422" y="34"/>
                      <a:pt x="5378" y="23"/>
                      <a:pt x="5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45"/>
              <p:cNvSpPr/>
              <p:nvPr/>
            </p:nvSpPr>
            <p:spPr>
              <a:xfrm>
                <a:off x="-126030" y="-2634256"/>
                <a:ext cx="164645" cy="153011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49" extrusionOk="0">
                    <a:moveTo>
                      <a:pt x="2419" y="0"/>
                    </a:moveTo>
                    <a:cubicBezTo>
                      <a:pt x="2342" y="55"/>
                      <a:pt x="2287" y="88"/>
                      <a:pt x="2233" y="132"/>
                    </a:cubicBezTo>
                    <a:cubicBezTo>
                      <a:pt x="1894" y="364"/>
                      <a:pt x="1533" y="495"/>
                      <a:pt x="1139" y="495"/>
                    </a:cubicBezTo>
                    <a:cubicBezTo>
                      <a:pt x="1047" y="495"/>
                      <a:pt x="953" y="488"/>
                      <a:pt x="858" y="473"/>
                    </a:cubicBezTo>
                    <a:lnTo>
                      <a:pt x="759" y="473"/>
                    </a:lnTo>
                    <a:cubicBezTo>
                      <a:pt x="726" y="803"/>
                      <a:pt x="649" y="1122"/>
                      <a:pt x="528" y="1419"/>
                    </a:cubicBezTo>
                    <a:cubicBezTo>
                      <a:pt x="407" y="1716"/>
                      <a:pt x="220" y="1991"/>
                      <a:pt x="0" y="2244"/>
                    </a:cubicBezTo>
                    <a:cubicBezTo>
                      <a:pt x="37" y="2244"/>
                      <a:pt x="69" y="2249"/>
                      <a:pt x="99" y="2249"/>
                    </a:cubicBezTo>
                    <a:cubicBezTo>
                      <a:pt x="114" y="2249"/>
                      <a:pt x="128" y="2247"/>
                      <a:pt x="143" y="2244"/>
                    </a:cubicBezTo>
                    <a:cubicBezTo>
                      <a:pt x="462" y="2211"/>
                      <a:pt x="748" y="2101"/>
                      <a:pt x="1023" y="1925"/>
                    </a:cubicBezTo>
                    <a:cubicBezTo>
                      <a:pt x="1287" y="1760"/>
                      <a:pt x="1518" y="1562"/>
                      <a:pt x="1716" y="1320"/>
                    </a:cubicBezTo>
                    <a:cubicBezTo>
                      <a:pt x="2035" y="957"/>
                      <a:pt x="2266" y="550"/>
                      <a:pt x="2419" y="88"/>
                    </a:cubicBezTo>
                    <a:cubicBezTo>
                      <a:pt x="2419" y="66"/>
                      <a:pt x="2419" y="44"/>
                      <a:pt x="2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996" name="Google Shape;1996;p45"/>
              <p:cNvGrpSpPr/>
              <p:nvPr/>
            </p:nvGrpSpPr>
            <p:grpSpPr>
              <a:xfrm>
                <a:off x="-582476" y="-3203981"/>
                <a:ext cx="865745" cy="919153"/>
                <a:chOff x="5454111" y="3954556"/>
                <a:chExt cx="865745" cy="919153"/>
              </a:xfrm>
            </p:grpSpPr>
            <p:sp>
              <p:nvSpPr>
                <p:cNvPr id="1997" name="Google Shape;1997;p45"/>
                <p:cNvSpPr/>
                <p:nvPr/>
              </p:nvSpPr>
              <p:spPr>
                <a:xfrm>
                  <a:off x="5541672" y="4145667"/>
                  <a:ext cx="778184" cy="72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" h="10701" extrusionOk="0">
                      <a:moveTo>
                        <a:pt x="8325" y="1"/>
                      </a:moveTo>
                      <a:cubicBezTo>
                        <a:pt x="8358" y="67"/>
                        <a:pt x="8380" y="100"/>
                        <a:pt x="8402" y="133"/>
                      </a:cubicBezTo>
                      <a:cubicBezTo>
                        <a:pt x="8556" y="375"/>
                        <a:pt x="8611" y="639"/>
                        <a:pt x="8589" y="924"/>
                      </a:cubicBezTo>
                      <a:cubicBezTo>
                        <a:pt x="8567" y="1188"/>
                        <a:pt x="8468" y="1430"/>
                        <a:pt x="8325" y="1661"/>
                      </a:cubicBezTo>
                      <a:cubicBezTo>
                        <a:pt x="8270" y="1738"/>
                        <a:pt x="8215" y="1815"/>
                        <a:pt x="8149" y="1903"/>
                      </a:cubicBezTo>
                      <a:cubicBezTo>
                        <a:pt x="8193" y="1947"/>
                        <a:pt x="8226" y="1980"/>
                        <a:pt x="8270" y="2013"/>
                      </a:cubicBezTo>
                      <a:cubicBezTo>
                        <a:pt x="8336" y="2090"/>
                        <a:pt x="8413" y="2167"/>
                        <a:pt x="8479" y="2244"/>
                      </a:cubicBezTo>
                      <a:cubicBezTo>
                        <a:pt x="8710" y="2552"/>
                        <a:pt x="8842" y="2904"/>
                        <a:pt x="8864" y="3289"/>
                      </a:cubicBezTo>
                      <a:cubicBezTo>
                        <a:pt x="8897" y="4059"/>
                        <a:pt x="8633" y="4707"/>
                        <a:pt x="8116" y="5279"/>
                      </a:cubicBezTo>
                      <a:cubicBezTo>
                        <a:pt x="8039" y="5367"/>
                        <a:pt x="7984" y="5455"/>
                        <a:pt x="7951" y="5565"/>
                      </a:cubicBezTo>
                      <a:cubicBezTo>
                        <a:pt x="7709" y="6412"/>
                        <a:pt x="7226" y="7083"/>
                        <a:pt x="6500" y="7567"/>
                      </a:cubicBezTo>
                      <a:cubicBezTo>
                        <a:pt x="6203" y="7754"/>
                        <a:pt x="5884" y="7875"/>
                        <a:pt x="5532" y="7908"/>
                      </a:cubicBezTo>
                      <a:cubicBezTo>
                        <a:pt x="5494" y="7908"/>
                        <a:pt x="5455" y="7905"/>
                        <a:pt x="5417" y="7905"/>
                      </a:cubicBezTo>
                      <a:cubicBezTo>
                        <a:pt x="5378" y="7905"/>
                        <a:pt x="5340" y="7908"/>
                        <a:pt x="5301" y="7919"/>
                      </a:cubicBezTo>
                      <a:cubicBezTo>
                        <a:pt x="5224" y="7952"/>
                        <a:pt x="5158" y="8007"/>
                        <a:pt x="5092" y="8051"/>
                      </a:cubicBezTo>
                      <a:cubicBezTo>
                        <a:pt x="4869" y="8190"/>
                        <a:pt x="4617" y="8264"/>
                        <a:pt x="4362" y="8264"/>
                      </a:cubicBezTo>
                      <a:cubicBezTo>
                        <a:pt x="4013" y="8264"/>
                        <a:pt x="3658" y="8125"/>
                        <a:pt x="3366" y="7820"/>
                      </a:cubicBezTo>
                      <a:cubicBezTo>
                        <a:pt x="3168" y="7611"/>
                        <a:pt x="3036" y="7358"/>
                        <a:pt x="2948" y="7083"/>
                      </a:cubicBezTo>
                      <a:cubicBezTo>
                        <a:pt x="2805" y="6632"/>
                        <a:pt x="2794" y="6181"/>
                        <a:pt x="2871" y="5719"/>
                      </a:cubicBezTo>
                      <a:cubicBezTo>
                        <a:pt x="2981" y="5015"/>
                        <a:pt x="3267" y="4378"/>
                        <a:pt x="3685" y="3806"/>
                      </a:cubicBezTo>
                      <a:cubicBezTo>
                        <a:pt x="3729" y="3751"/>
                        <a:pt x="3762" y="3707"/>
                        <a:pt x="3795" y="3652"/>
                      </a:cubicBezTo>
                      <a:cubicBezTo>
                        <a:pt x="3893" y="3454"/>
                        <a:pt x="4003" y="3256"/>
                        <a:pt x="4135" y="3080"/>
                      </a:cubicBezTo>
                      <a:cubicBezTo>
                        <a:pt x="4157" y="3047"/>
                        <a:pt x="4179" y="3014"/>
                        <a:pt x="4190" y="2981"/>
                      </a:cubicBezTo>
                      <a:cubicBezTo>
                        <a:pt x="4201" y="2871"/>
                        <a:pt x="4201" y="2750"/>
                        <a:pt x="4201" y="2651"/>
                      </a:cubicBezTo>
                      <a:cubicBezTo>
                        <a:pt x="4179" y="2629"/>
                        <a:pt x="4168" y="2618"/>
                        <a:pt x="4157" y="2607"/>
                      </a:cubicBezTo>
                      <a:cubicBezTo>
                        <a:pt x="3849" y="2464"/>
                        <a:pt x="3531" y="2354"/>
                        <a:pt x="3190" y="2310"/>
                      </a:cubicBezTo>
                      <a:cubicBezTo>
                        <a:pt x="3046" y="2290"/>
                        <a:pt x="2905" y="2280"/>
                        <a:pt x="2767" y="2280"/>
                      </a:cubicBezTo>
                      <a:cubicBezTo>
                        <a:pt x="2224" y="2280"/>
                        <a:pt x="1716" y="2435"/>
                        <a:pt x="1243" y="2750"/>
                      </a:cubicBezTo>
                      <a:cubicBezTo>
                        <a:pt x="649" y="3157"/>
                        <a:pt x="286" y="3729"/>
                        <a:pt x="132" y="4444"/>
                      </a:cubicBezTo>
                      <a:cubicBezTo>
                        <a:pt x="0" y="5037"/>
                        <a:pt x="77" y="5620"/>
                        <a:pt x="286" y="6192"/>
                      </a:cubicBezTo>
                      <a:cubicBezTo>
                        <a:pt x="407" y="6489"/>
                        <a:pt x="561" y="6764"/>
                        <a:pt x="726" y="7028"/>
                      </a:cubicBezTo>
                      <a:cubicBezTo>
                        <a:pt x="814" y="7182"/>
                        <a:pt x="935" y="7281"/>
                        <a:pt x="1078" y="7369"/>
                      </a:cubicBezTo>
                      <a:cubicBezTo>
                        <a:pt x="1507" y="7622"/>
                        <a:pt x="1925" y="7875"/>
                        <a:pt x="2354" y="8128"/>
                      </a:cubicBezTo>
                      <a:cubicBezTo>
                        <a:pt x="3586" y="8842"/>
                        <a:pt x="4817" y="9557"/>
                        <a:pt x="6082" y="10217"/>
                      </a:cubicBezTo>
                      <a:cubicBezTo>
                        <a:pt x="6291" y="10327"/>
                        <a:pt x="6500" y="10459"/>
                        <a:pt x="6709" y="10580"/>
                      </a:cubicBezTo>
                      <a:cubicBezTo>
                        <a:pt x="6775" y="10613"/>
                        <a:pt x="6841" y="10657"/>
                        <a:pt x="6907" y="10679"/>
                      </a:cubicBezTo>
                      <a:cubicBezTo>
                        <a:pt x="6929" y="10701"/>
                        <a:pt x="6962" y="10690"/>
                        <a:pt x="6984" y="10701"/>
                      </a:cubicBezTo>
                      <a:cubicBezTo>
                        <a:pt x="6995" y="10679"/>
                        <a:pt x="7006" y="10668"/>
                        <a:pt x="7006" y="10657"/>
                      </a:cubicBezTo>
                      <a:cubicBezTo>
                        <a:pt x="7039" y="10602"/>
                        <a:pt x="7061" y="10536"/>
                        <a:pt x="7083" y="10470"/>
                      </a:cubicBezTo>
                      <a:cubicBezTo>
                        <a:pt x="7380" y="9656"/>
                        <a:pt x="7720" y="8842"/>
                        <a:pt x="8105" y="8062"/>
                      </a:cubicBezTo>
                      <a:cubicBezTo>
                        <a:pt x="8611" y="7006"/>
                        <a:pt x="9161" y="5983"/>
                        <a:pt x="9733" y="4949"/>
                      </a:cubicBezTo>
                      <a:cubicBezTo>
                        <a:pt x="10228" y="4059"/>
                        <a:pt x="10712" y="3157"/>
                        <a:pt x="11097" y="2200"/>
                      </a:cubicBezTo>
                      <a:cubicBezTo>
                        <a:pt x="11163" y="2046"/>
                        <a:pt x="11240" y="1892"/>
                        <a:pt x="11339" y="1749"/>
                      </a:cubicBezTo>
                      <a:cubicBezTo>
                        <a:pt x="11438" y="1606"/>
                        <a:pt x="11372" y="1452"/>
                        <a:pt x="11229" y="1397"/>
                      </a:cubicBezTo>
                      <a:cubicBezTo>
                        <a:pt x="11218" y="1397"/>
                        <a:pt x="11207" y="1386"/>
                        <a:pt x="11185" y="1375"/>
                      </a:cubicBezTo>
                      <a:cubicBezTo>
                        <a:pt x="10921" y="1254"/>
                        <a:pt x="10657" y="1133"/>
                        <a:pt x="10393" y="1012"/>
                      </a:cubicBezTo>
                      <a:cubicBezTo>
                        <a:pt x="9766" y="705"/>
                        <a:pt x="9139" y="397"/>
                        <a:pt x="8512" y="89"/>
                      </a:cubicBezTo>
                      <a:cubicBezTo>
                        <a:pt x="8457" y="56"/>
                        <a:pt x="8402" y="34"/>
                        <a:pt x="83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8" name="Google Shape;1998;p45"/>
                <p:cNvSpPr/>
                <p:nvPr/>
              </p:nvSpPr>
              <p:spPr>
                <a:xfrm>
                  <a:off x="5454111" y="3954556"/>
                  <a:ext cx="478898" cy="67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9892" extrusionOk="0">
                      <a:moveTo>
                        <a:pt x="4187" y="1"/>
                      </a:moveTo>
                      <a:cubicBezTo>
                        <a:pt x="4182" y="1"/>
                        <a:pt x="4172" y="5"/>
                        <a:pt x="4158" y="5"/>
                      </a:cubicBezTo>
                      <a:cubicBezTo>
                        <a:pt x="4147" y="16"/>
                        <a:pt x="4125" y="38"/>
                        <a:pt x="4114" y="60"/>
                      </a:cubicBezTo>
                      <a:cubicBezTo>
                        <a:pt x="4081" y="137"/>
                        <a:pt x="4048" y="225"/>
                        <a:pt x="4015" y="302"/>
                      </a:cubicBezTo>
                      <a:cubicBezTo>
                        <a:pt x="3729" y="962"/>
                        <a:pt x="3465" y="1622"/>
                        <a:pt x="3168" y="2271"/>
                      </a:cubicBezTo>
                      <a:cubicBezTo>
                        <a:pt x="2706" y="3283"/>
                        <a:pt x="2222" y="4305"/>
                        <a:pt x="1727" y="5306"/>
                      </a:cubicBezTo>
                      <a:cubicBezTo>
                        <a:pt x="1496" y="5790"/>
                        <a:pt x="1233" y="6263"/>
                        <a:pt x="991" y="6736"/>
                      </a:cubicBezTo>
                      <a:cubicBezTo>
                        <a:pt x="694" y="7330"/>
                        <a:pt x="375" y="7912"/>
                        <a:pt x="100" y="8517"/>
                      </a:cubicBezTo>
                      <a:cubicBezTo>
                        <a:pt x="67" y="8583"/>
                        <a:pt x="34" y="8660"/>
                        <a:pt x="12" y="8726"/>
                      </a:cubicBezTo>
                      <a:cubicBezTo>
                        <a:pt x="1" y="8759"/>
                        <a:pt x="12" y="8792"/>
                        <a:pt x="45" y="8825"/>
                      </a:cubicBezTo>
                      <a:cubicBezTo>
                        <a:pt x="78" y="8836"/>
                        <a:pt x="100" y="8847"/>
                        <a:pt x="133" y="8869"/>
                      </a:cubicBezTo>
                      <a:cubicBezTo>
                        <a:pt x="243" y="8935"/>
                        <a:pt x="364" y="8990"/>
                        <a:pt x="485" y="9056"/>
                      </a:cubicBezTo>
                      <a:cubicBezTo>
                        <a:pt x="925" y="9320"/>
                        <a:pt x="1364" y="9573"/>
                        <a:pt x="1804" y="9837"/>
                      </a:cubicBezTo>
                      <a:cubicBezTo>
                        <a:pt x="1837" y="9848"/>
                        <a:pt x="1870" y="9870"/>
                        <a:pt x="1925" y="9892"/>
                      </a:cubicBezTo>
                      <a:cubicBezTo>
                        <a:pt x="1892" y="9826"/>
                        <a:pt x="1870" y="9782"/>
                        <a:pt x="1837" y="9738"/>
                      </a:cubicBezTo>
                      <a:cubicBezTo>
                        <a:pt x="1727" y="9551"/>
                        <a:pt x="1617" y="9342"/>
                        <a:pt x="1540" y="9144"/>
                      </a:cubicBezTo>
                      <a:cubicBezTo>
                        <a:pt x="1298" y="8583"/>
                        <a:pt x="1211" y="8000"/>
                        <a:pt x="1298" y="7396"/>
                      </a:cubicBezTo>
                      <a:cubicBezTo>
                        <a:pt x="1430" y="6604"/>
                        <a:pt x="1804" y="5955"/>
                        <a:pt x="2475" y="5493"/>
                      </a:cubicBezTo>
                      <a:cubicBezTo>
                        <a:pt x="2953" y="5156"/>
                        <a:pt x="3486" y="4994"/>
                        <a:pt x="4054" y="4994"/>
                      </a:cubicBezTo>
                      <a:cubicBezTo>
                        <a:pt x="4154" y="4994"/>
                        <a:pt x="4254" y="4999"/>
                        <a:pt x="4356" y="5009"/>
                      </a:cubicBezTo>
                      <a:cubicBezTo>
                        <a:pt x="4697" y="5042"/>
                        <a:pt x="5016" y="5141"/>
                        <a:pt x="5334" y="5273"/>
                      </a:cubicBezTo>
                      <a:cubicBezTo>
                        <a:pt x="5389" y="5295"/>
                        <a:pt x="5444" y="5317"/>
                        <a:pt x="5499" y="5339"/>
                      </a:cubicBezTo>
                      <a:cubicBezTo>
                        <a:pt x="5510" y="5317"/>
                        <a:pt x="5521" y="5306"/>
                        <a:pt x="5521" y="5306"/>
                      </a:cubicBezTo>
                      <a:cubicBezTo>
                        <a:pt x="5521" y="5262"/>
                        <a:pt x="5532" y="5218"/>
                        <a:pt x="5543" y="5174"/>
                      </a:cubicBezTo>
                      <a:cubicBezTo>
                        <a:pt x="5653" y="4602"/>
                        <a:pt x="5873" y="4074"/>
                        <a:pt x="6214" y="3602"/>
                      </a:cubicBezTo>
                      <a:cubicBezTo>
                        <a:pt x="6291" y="3503"/>
                        <a:pt x="6313" y="3404"/>
                        <a:pt x="6313" y="3272"/>
                      </a:cubicBezTo>
                      <a:cubicBezTo>
                        <a:pt x="6280" y="2601"/>
                        <a:pt x="6500" y="2018"/>
                        <a:pt x="6984" y="1545"/>
                      </a:cubicBezTo>
                      <a:cubicBezTo>
                        <a:pt x="6995" y="1523"/>
                        <a:pt x="7017" y="1501"/>
                        <a:pt x="7039" y="1479"/>
                      </a:cubicBezTo>
                      <a:cubicBezTo>
                        <a:pt x="6995" y="1457"/>
                        <a:pt x="6962" y="1435"/>
                        <a:pt x="6929" y="1413"/>
                      </a:cubicBezTo>
                      <a:cubicBezTo>
                        <a:pt x="6401" y="1149"/>
                        <a:pt x="5873" y="874"/>
                        <a:pt x="5334" y="610"/>
                      </a:cubicBezTo>
                      <a:cubicBezTo>
                        <a:pt x="5027" y="456"/>
                        <a:pt x="4719" y="302"/>
                        <a:pt x="4411" y="148"/>
                      </a:cubicBezTo>
                      <a:cubicBezTo>
                        <a:pt x="4334" y="115"/>
                        <a:pt x="4257" y="71"/>
                        <a:pt x="4191" y="5"/>
                      </a:cubicBezTo>
                      <a:cubicBezTo>
                        <a:pt x="4191" y="2"/>
                        <a:pt x="4190" y="1"/>
                        <a:pt x="41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9" name="Google Shape;1999;p45"/>
                <p:cNvSpPr/>
                <p:nvPr/>
              </p:nvSpPr>
              <p:spPr>
                <a:xfrm>
                  <a:off x="5871642" y="4318612"/>
                  <a:ext cx="216283" cy="23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3432" extrusionOk="0">
                      <a:moveTo>
                        <a:pt x="1254" y="1"/>
                      </a:moveTo>
                      <a:cubicBezTo>
                        <a:pt x="822" y="1"/>
                        <a:pt x="419" y="112"/>
                        <a:pt x="33" y="329"/>
                      </a:cubicBezTo>
                      <a:cubicBezTo>
                        <a:pt x="22" y="329"/>
                        <a:pt x="11" y="340"/>
                        <a:pt x="0" y="351"/>
                      </a:cubicBezTo>
                      <a:cubicBezTo>
                        <a:pt x="0" y="373"/>
                        <a:pt x="0" y="384"/>
                        <a:pt x="11" y="384"/>
                      </a:cubicBezTo>
                      <a:cubicBezTo>
                        <a:pt x="33" y="406"/>
                        <a:pt x="44" y="428"/>
                        <a:pt x="66" y="439"/>
                      </a:cubicBezTo>
                      <a:cubicBezTo>
                        <a:pt x="550" y="824"/>
                        <a:pt x="891" y="1297"/>
                        <a:pt x="1111" y="1869"/>
                      </a:cubicBezTo>
                      <a:cubicBezTo>
                        <a:pt x="1287" y="2308"/>
                        <a:pt x="1364" y="2770"/>
                        <a:pt x="1353" y="3243"/>
                      </a:cubicBezTo>
                      <a:cubicBezTo>
                        <a:pt x="1353" y="3287"/>
                        <a:pt x="1331" y="3342"/>
                        <a:pt x="1375" y="3397"/>
                      </a:cubicBezTo>
                      <a:cubicBezTo>
                        <a:pt x="1485" y="3420"/>
                        <a:pt x="1593" y="3432"/>
                        <a:pt x="1701" y="3432"/>
                      </a:cubicBezTo>
                      <a:cubicBezTo>
                        <a:pt x="1852" y="3432"/>
                        <a:pt x="2002" y="3409"/>
                        <a:pt x="2156" y="3364"/>
                      </a:cubicBezTo>
                      <a:cubicBezTo>
                        <a:pt x="2475" y="3276"/>
                        <a:pt x="2750" y="3100"/>
                        <a:pt x="3002" y="2880"/>
                      </a:cubicBezTo>
                      <a:cubicBezTo>
                        <a:pt x="3046" y="2847"/>
                        <a:pt x="3068" y="2792"/>
                        <a:pt x="3079" y="2737"/>
                      </a:cubicBezTo>
                      <a:cubicBezTo>
                        <a:pt x="3178" y="2209"/>
                        <a:pt x="3156" y="1693"/>
                        <a:pt x="2969" y="1187"/>
                      </a:cubicBezTo>
                      <a:cubicBezTo>
                        <a:pt x="2859" y="901"/>
                        <a:pt x="2695" y="637"/>
                        <a:pt x="2453" y="428"/>
                      </a:cubicBezTo>
                      <a:cubicBezTo>
                        <a:pt x="2178" y="186"/>
                        <a:pt x="1848" y="43"/>
                        <a:pt x="1474" y="10"/>
                      </a:cubicBezTo>
                      <a:cubicBezTo>
                        <a:pt x="1400" y="4"/>
                        <a:pt x="1326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0" name="Google Shape;2000;p45"/>
                <p:cNvSpPr/>
                <p:nvPr/>
              </p:nvSpPr>
              <p:spPr>
                <a:xfrm>
                  <a:off x="5773603" y="4376850"/>
                  <a:ext cx="181858" cy="3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4411" extrusionOk="0">
                      <a:moveTo>
                        <a:pt x="792" y="1"/>
                      </a:moveTo>
                      <a:cubicBezTo>
                        <a:pt x="759" y="12"/>
                        <a:pt x="748" y="12"/>
                        <a:pt x="737" y="23"/>
                      </a:cubicBezTo>
                      <a:cubicBezTo>
                        <a:pt x="671" y="100"/>
                        <a:pt x="594" y="177"/>
                        <a:pt x="528" y="254"/>
                      </a:cubicBezTo>
                      <a:cubicBezTo>
                        <a:pt x="451" y="331"/>
                        <a:pt x="408" y="419"/>
                        <a:pt x="364" y="518"/>
                      </a:cubicBezTo>
                      <a:cubicBezTo>
                        <a:pt x="265" y="760"/>
                        <a:pt x="177" y="1013"/>
                        <a:pt x="122" y="1276"/>
                      </a:cubicBezTo>
                      <a:cubicBezTo>
                        <a:pt x="23" y="1771"/>
                        <a:pt x="1" y="2277"/>
                        <a:pt x="122" y="2772"/>
                      </a:cubicBezTo>
                      <a:cubicBezTo>
                        <a:pt x="210" y="3124"/>
                        <a:pt x="353" y="3443"/>
                        <a:pt x="583" y="3718"/>
                      </a:cubicBezTo>
                      <a:cubicBezTo>
                        <a:pt x="880" y="4092"/>
                        <a:pt x="1254" y="4334"/>
                        <a:pt x="1738" y="4400"/>
                      </a:cubicBezTo>
                      <a:cubicBezTo>
                        <a:pt x="1771" y="4411"/>
                        <a:pt x="1815" y="4411"/>
                        <a:pt x="1848" y="4411"/>
                      </a:cubicBezTo>
                      <a:cubicBezTo>
                        <a:pt x="2321" y="4037"/>
                        <a:pt x="2673" y="3179"/>
                        <a:pt x="2673" y="2607"/>
                      </a:cubicBezTo>
                      <a:cubicBezTo>
                        <a:pt x="2552" y="2563"/>
                        <a:pt x="2420" y="2508"/>
                        <a:pt x="2299" y="2453"/>
                      </a:cubicBezTo>
                      <a:cubicBezTo>
                        <a:pt x="1925" y="2255"/>
                        <a:pt x="1639" y="1969"/>
                        <a:pt x="1397" y="1639"/>
                      </a:cubicBezTo>
                      <a:cubicBezTo>
                        <a:pt x="1078" y="1200"/>
                        <a:pt x="891" y="705"/>
                        <a:pt x="814" y="177"/>
                      </a:cubicBezTo>
                      <a:cubicBezTo>
                        <a:pt x="814" y="122"/>
                        <a:pt x="803" y="67"/>
                        <a:pt x="7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1" name="Google Shape;2001;p45"/>
                <p:cNvSpPr/>
                <p:nvPr/>
              </p:nvSpPr>
              <p:spPr>
                <a:xfrm>
                  <a:off x="5891100" y="4119133"/>
                  <a:ext cx="229006" cy="15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228" extrusionOk="0">
                      <a:moveTo>
                        <a:pt x="2047" y="0"/>
                      </a:moveTo>
                      <a:cubicBezTo>
                        <a:pt x="1819" y="0"/>
                        <a:pt x="1592" y="43"/>
                        <a:pt x="1364" y="116"/>
                      </a:cubicBezTo>
                      <a:cubicBezTo>
                        <a:pt x="869" y="281"/>
                        <a:pt x="451" y="578"/>
                        <a:pt x="88" y="952"/>
                      </a:cubicBezTo>
                      <a:cubicBezTo>
                        <a:pt x="56" y="995"/>
                        <a:pt x="34" y="1028"/>
                        <a:pt x="1" y="1071"/>
                      </a:cubicBezTo>
                      <a:lnTo>
                        <a:pt x="1" y="1071"/>
                      </a:lnTo>
                      <a:cubicBezTo>
                        <a:pt x="1" y="1068"/>
                        <a:pt x="1" y="1065"/>
                        <a:pt x="0" y="1062"/>
                      </a:cubicBezTo>
                      <a:lnTo>
                        <a:pt x="0" y="1073"/>
                      </a:lnTo>
                      <a:cubicBezTo>
                        <a:pt x="1" y="1072"/>
                        <a:pt x="1" y="1071"/>
                        <a:pt x="1" y="1071"/>
                      </a:cubicBezTo>
                      <a:lnTo>
                        <a:pt x="1" y="1071"/>
                      </a:lnTo>
                      <a:cubicBezTo>
                        <a:pt x="59" y="1498"/>
                        <a:pt x="310" y="1997"/>
                        <a:pt x="550" y="2161"/>
                      </a:cubicBezTo>
                      <a:cubicBezTo>
                        <a:pt x="605" y="2139"/>
                        <a:pt x="660" y="2117"/>
                        <a:pt x="715" y="2095"/>
                      </a:cubicBezTo>
                      <a:cubicBezTo>
                        <a:pt x="979" y="1985"/>
                        <a:pt x="1254" y="1919"/>
                        <a:pt x="1540" y="1897"/>
                      </a:cubicBezTo>
                      <a:cubicBezTo>
                        <a:pt x="1606" y="1893"/>
                        <a:pt x="1672" y="1890"/>
                        <a:pt x="1738" y="1890"/>
                      </a:cubicBezTo>
                      <a:cubicBezTo>
                        <a:pt x="2127" y="1890"/>
                        <a:pt x="2500" y="1978"/>
                        <a:pt x="2848" y="2194"/>
                      </a:cubicBezTo>
                      <a:cubicBezTo>
                        <a:pt x="2870" y="2205"/>
                        <a:pt x="2903" y="2216"/>
                        <a:pt x="2936" y="2227"/>
                      </a:cubicBezTo>
                      <a:cubicBezTo>
                        <a:pt x="2980" y="2172"/>
                        <a:pt x="3024" y="2128"/>
                        <a:pt x="3057" y="2084"/>
                      </a:cubicBezTo>
                      <a:cubicBezTo>
                        <a:pt x="3244" y="1820"/>
                        <a:pt x="3365" y="1523"/>
                        <a:pt x="3365" y="1194"/>
                      </a:cubicBezTo>
                      <a:cubicBezTo>
                        <a:pt x="3365" y="853"/>
                        <a:pt x="3233" y="556"/>
                        <a:pt x="2969" y="336"/>
                      </a:cubicBezTo>
                      <a:cubicBezTo>
                        <a:pt x="2749" y="138"/>
                        <a:pt x="2486" y="39"/>
                        <a:pt x="2189" y="6"/>
                      </a:cubicBezTo>
                      <a:cubicBezTo>
                        <a:pt x="2141" y="2"/>
                        <a:pt x="2094" y="0"/>
                        <a:pt x="20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2" name="Google Shape;2002;p45"/>
                <p:cNvSpPr/>
                <p:nvPr/>
              </p:nvSpPr>
              <p:spPr>
                <a:xfrm>
                  <a:off x="5852184" y="4275137"/>
                  <a:ext cx="288128" cy="22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3311" extrusionOk="0">
                      <a:moveTo>
                        <a:pt x="1089" y="0"/>
                      </a:moveTo>
                      <a:cubicBezTo>
                        <a:pt x="759" y="121"/>
                        <a:pt x="187" y="550"/>
                        <a:pt x="0" y="825"/>
                      </a:cubicBezTo>
                      <a:cubicBezTo>
                        <a:pt x="66" y="858"/>
                        <a:pt x="121" y="902"/>
                        <a:pt x="165" y="935"/>
                      </a:cubicBezTo>
                      <a:cubicBezTo>
                        <a:pt x="297" y="869"/>
                        <a:pt x="418" y="803"/>
                        <a:pt x="539" y="759"/>
                      </a:cubicBezTo>
                      <a:cubicBezTo>
                        <a:pt x="872" y="624"/>
                        <a:pt x="1205" y="547"/>
                        <a:pt x="1545" y="547"/>
                      </a:cubicBezTo>
                      <a:cubicBezTo>
                        <a:pt x="1678" y="547"/>
                        <a:pt x="1811" y="558"/>
                        <a:pt x="1947" y="583"/>
                      </a:cubicBezTo>
                      <a:cubicBezTo>
                        <a:pt x="2497" y="693"/>
                        <a:pt x="2904" y="990"/>
                        <a:pt x="3189" y="1474"/>
                      </a:cubicBezTo>
                      <a:cubicBezTo>
                        <a:pt x="3387" y="1815"/>
                        <a:pt x="3486" y="2189"/>
                        <a:pt x="3508" y="2585"/>
                      </a:cubicBezTo>
                      <a:cubicBezTo>
                        <a:pt x="3530" y="2793"/>
                        <a:pt x="3519" y="3002"/>
                        <a:pt x="3486" y="3211"/>
                      </a:cubicBezTo>
                      <a:cubicBezTo>
                        <a:pt x="3486" y="3233"/>
                        <a:pt x="3497" y="3266"/>
                        <a:pt x="3497" y="3310"/>
                      </a:cubicBezTo>
                      <a:cubicBezTo>
                        <a:pt x="3618" y="3178"/>
                        <a:pt x="3717" y="3057"/>
                        <a:pt x="3794" y="2925"/>
                      </a:cubicBezTo>
                      <a:cubicBezTo>
                        <a:pt x="4080" y="2475"/>
                        <a:pt x="4234" y="1980"/>
                        <a:pt x="4212" y="1441"/>
                      </a:cubicBezTo>
                      <a:cubicBezTo>
                        <a:pt x="4190" y="1067"/>
                        <a:pt x="4080" y="715"/>
                        <a:pt x="3849" y="418"/>
                      </a:cubicBezTo>
                      <a:cubicBezTo>
                        <a:pt x="3761" y="286"/>
                        <a:pt x="3651" y="176"/>
                        <a:pt x="3508" y="77"/>
                      </a:cubicBezTo>
                      <a:cubicBezTo>
                        <a:pt x="3179" y="385"/>
                        <a:pt x="2788" y="540"/>
                        <a:pt x="2335" y="540"/>
                      </a:cubicBezTo>
                      <a:cubicBezTo>
                        <a:pt x="2319" y="540"/>
                        <a:pt x="2303" y="539"/>
                        <a:pt x="2288" y="539"/>
                      </a:cubicBezTo>
                      <a:cubicBezTo>
                        <a:pt x="1815" y="528"/>
                        <a:pt x="1419" y="33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3" name="Google Shape;2003;p45"/>
                <p:cNvSpPr/>
                <p:nvPr/>
              </p:nvSpPr>
              <p:spPr>
                <a:xfrm>
                  <a:off x="5833474" y="4346914"/>
                  <a:ext cx="124980" cy="19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2938" extrusionOk="0">
                      <a:moveTo>
                        <a:pt x="429" y="1"/>
                      </a:moveTo>
                      <a:cubicBezTo>
                        <a:pt x="286" y="100"/>
                        <a:pt x="132" y="199"/>
                        <a:pt x="0" y="331"/>
                      </a:cubicBezTo>
                      <a:cubicBezTo>
                        <a:pt x="77" y="1233"/>
                        <a:pt x="418" y="2002"/>
                        <a:pt x="1122" y="2585"/>
                      </a:cubicBezTo>
                      <a:cubicBezTo>
                        <a:pt x="1287" y="2728"/>
                        <a:pt x="1485" y="2838"/>
                        <a:pt x="1694" y="2915"/>
                      </a:cubicBezTo>
                      <a:cubicBezTo>
                        <a:pt x="1727" y="2926"/>
                        <a:pt x="1771" y="2926"/>
                        <a:pt x="1804" y="2937"/>
                      </a:cubicBezTo>
                      <a:cubicBezTo>
                        <a:pt x="1804" y="2915"/>
                        <a:pt x="1815" y="2904"/>
                        <a:pt x="1815" y="2893"/>
                      </a:cubicBezTo>
                      <a:cubicBezTo>
                        <a:pt x="1815" y="2882"/>
                        <a:pt x="1815" y="2871"/>
                        <a:pt x="1815" y="2849"/>
                      </a:cubicBezTo>
                      <a:cubicBezTo>
                        <a:pt x="1837" y="1716"/>
                        <a:pt x="1419" y="771"/>
                        <a:pt x="528" y="56"/>
                      </a:cubicBezTo>
                      <a:cubicBezTo>
                        <a:pt x="495" y="34"/>
                        <a:pt x="473" y="23"/>
                        <a:pt x="4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4" name="Google Shape;2004;p45"/>
                <p:cNvSpPr/>
                <p:nvPr/>
              </p:nvSpPr>
              <p:spPr>
                <a:xfrm>
                  <a:off x="5739178" y="4435224"/>
                  <a:ext cx="150493" cy="266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3914" extrusionOk="0">
                      <a:moveTo>
                        <a:pt x="639" y="1"/>
                      </a:moveTo>
                      <a:cubicBezTo>
                        <a:pt x="562" y="67"/>
                        <a:pt x="518" y="144"/>
                        <a:pt x="474" y="232"/>
                      </a:cubicBezTo>
                      <a:cubicBezTo>
                        <a:pt x="210" y="737"/>
                        <a:pt x="56" y="1276"/>
                        <a:pt x="23" y="1848"/>
                      </a:cubicBezTo>
                      <a:cubicBezTo>
                        <a:pt x="1" y="2222"/>
                        <a:pt x="45" y="2585"/>
                        <a:pt x="188" y="2937"/>
                      </a:cubicBezTo>
                      <a:cubicBezTo>
                        <a:pt x="298" y="3212"/>
                        <a:pt x="463" y="3465"/>
                        <a:pt x="705" y="3652"/>
                      </a:cubicBezTo>
                      <a:cubicBezTo>
                        <a:pt x="932" y="3828"/>
                        <a:pt x="1201" y="3913"/>
                        <a:pt x="1470" y="3913"/>
                      </a:cubicBezTo>
                      <a:cubicBezTo>
                        <a:pt x="1721" y="3913"/>
                        <a:pt x="1972" y="3839"/>
                        <a:pt x="2189" y="3696"/>
                      </a:cubicBezTo>
                      <a:cubicBezTo>
                        <a:pt x="2200" y="3685"/>
                        <a:pt x="2200" y="3674"/>
                        <a:pt x="2211" y="3663"/>
                      </a:cubicBezTo>
                      <a:cubicBezTo>
                        <a:pt x="2200" y="3652"/>
                        <a:pt x="2200" y="3641"/>
                        <a:pt x="2200" y="3641"/>
                      </a:cubicBezTo>
                      <a:cubicBezTo>
                        <a:pt x="2178" y="3641"/>
                        <a:pt x="2156" y="3630"/>
                        <a:pt x="2134" y="3630"/>
                      </a:cubicBezTo>
                      <a:cubicBezTo>
                        <a:pt x="1573" y="3509"/>
                        <a:pt x="1155" y="3179"/>
                        <a:pt x="848" y="2695"/>
                      </a:cubicBezTo>
                      <a:cubicBezTo>
                        <a:pt x="639" y="2354"/>
                        <a:pt x="529" y="1980"/>
                        <a:pt x="474" y="1584"/>
                      </a:cubicBezTo>
                      <a:cubicBezTo>
                        <a:pt x="419" y="1100"/>
                        <a:pt x="474" y="627"/>
                        <a:pt x="595" y="155"/>
                      </a:cubicBezTo>
                      <a:cubicBezTo>
                        <a:pt x="617" y="100"/>
                        <a:pt x="628" y="56"/>
                        <a:pt x="6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5" name="Google Shape;2005;p45"/>
                <p:cNvSpPr/>
                <p:nvPr/>
              </p:nvSpPr>
              <p:spPr>
                <a:xfrm>
                  <a:off x="5883616" y="4058922"/>
                  <a:ext cx="159406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804" extrusionOk="0">
                      <a:moveTo>
                        <a:pt x="836" y="0"/>
                      </a:moveTo>
                      <a:cubicBezTo>
                        <a:pt x="363" y="330"/>
                        <a:pt x="0" y="1166"/>
                        <a:pt x="99" y="1804"/>
                      </a:cubicBezTo>
                      <a:lnTo>
                        <a:pt x="99" y="1793"/>
                      </a:lnTo>
                      <a:cubicBezTo>
                        <a:pt x="165" y="1738"/>
                        <a:pt x="209" y="1694"/>
                        <a:pt x="253" y="1650"/>
                      </a:cubicBezTo>
                      <a:cubicBezTo>
                        <a:pt x="473" y="1441"/>
                        <a:pt x="704" y="1254"/>
                        <a:pt x="979" y="1122"/>
                      </a:cubicBezTo>
                      <a:cubicBezTo>
                        <a:pt x="1344" y="924"/>
                        <a:pt x="1727" y="798"/>
                        <a:pt x="2144" y="798"/>
                      </a:cubicBezTo>
                      <a:cubicBezTo>
                        <a:pt x="2191" y="798"/>
                        <a:pt x="2239" y="799"/>
                        <a:pt x="2288" y="803"/>
                      </a:cubicBezTo>
                      <a:cubicBezTo>
                        <a:pt x="2299" y="803"/>
                        <a:pt x="2310" y="792"/>
                        <a:pt x="2343" y="781"/>
                      </a:cubicBezTo>
                      <a:cubicBezTo>
                        <a:pt x="2079" y="638"/>
                        <a:pt x="1837" y="506"/>
                        <a:pt x="1584" y="385"/>
                      </a:cubicBezTo>
                      <a:cubicBezTo>
                        <a:pt x="1331" y="253"/>
                        <a:pt x="1089" y="110"/>
                        <a:pt x="8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6" name="Google Shape;2006;p45"/>
                <p:cNvSpPr/>
                <p:nvPr/>
              </p:nvSpPr>
              <p:spPr>
                <a:xfrm>
                  <a:off x="5932261" y="4254523"/>
                  <a:ext cx="151922" cy="5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753" extrusionOk="0">
                      <a:moveTo>
                        <a:pt x="1130" y="0"/>
                      </a:moveTo>
                      <a:cubicBezTo>
                        <a:pt x="833" y="0"/>
                        <a:pt x="543" y="55"/>
                        <a:pt x="253" y="149"/>
                      </a:cubicBezTo>
                      <a:cubicBezTo>
                        <a:pt x="176" y="182"/>
                        <a:pt x="99" y="215"/>
                        <a:pt x="0" y="248"/>
                      </a:cubicBezTo>
                      <a:cubicBezTo>
                        <a:pt x="99" y="369"/>
                        <a:pt x="209" y="446"/>
                        <a:pt x="319" y="512"/>
                      </a:cubicBezTo>
                      <a:cubicBezTo>
                        <a:pt x="578" y="674"/>
                        <a:pt x="876" y="752"/>
                        <a:pt x="1171" y="752"/>
                      </a:cubicBezTo>
                      <a:cubicBezTo>
                        <a:pt x="1540" y="752"/>
                        <a:pt x="1903" y="629"/>
                        <a:pt x="2177" y="391"/>
                      </a:cubicBezTo>
                      <a:cubicBezTo>
                        <a:pt x="2199" y="369"/>
                        <a:pt x="2210" y="347"/>
                        <a:pt x="2232" y="314"/>
                      </a:cubicBezTo>
                      <a:cubicBezTo>
                        <a:pt x="2199" y="281"/>
                        <a:pt x="2166" y="259"/>
                        <a:pt x="2122" y="237"/>
                      </a:cubicBezTo>
                      <a:cubicBezTo>
                        <a:pt x="1925" y="127"/>
                        <a:pt x="1716" y="61"/>
                        <a:pt x="1496" y="28"/>
                      </a:cubicBezTo>
                      <a:cubicBezTo>
                        <a:pt x="1372" y="9"/>
                        <a:pt x="1251" y="0"/>
                        <a:pt x="11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7" name="Google Shape;2007;p45"/>
                <p:cNvSpPr/>
                <p:nvPr/>
              </p:nvSpPr>
              <p:spPr>
                <a:xfrm>
                  <a:off x="5835719" y="4201047"/>
                  <a:ext cx="83887" cy="12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849" extrusionOk="0">
                      <a:moveTo>
                        <a:pt x="726" y="0"/>
                      </a:moveTo>
                      <a:cubicBezTo>
                        <a:pt x="440" y="231"/>
                        <a:pt x="22" y="1254"/>
                        <a:pt x="0" y="1771"/>
                      </a:cubicBezTo>
                      <a:cubicBezTo>
                        <a:pt x="44" y="1793"/>
                        <a:pt x="88" y="1815"/>
                        <a:pt x="132" y="1848"/>
                      </a:cubicBezTo>
                      <a:cubicBezTo>
                        <a:pt x="319" y="1683"/>
                        <a:pt x="484" y="1529"/>
                        <a:pt x="660" y="1386"/>
                      </a:cubicBezTo>
                      <a:cubicBezTo>
                        <a:pt x="836" y="1243"/>
                        <a:pt x="1034" y="1133"/>
                        <a:pt x="1232" y="1001"/>
                      </a:cubicBezTo>
                      <a:cubicBezTo>
                        <a:pt x="1166" y="902"/>
                        <a:pt x="1089" y="803"/>
                        <a:pt x="1023" y="693"/>
                      </a:cubicBezTo>
                      <a:cubicBezTo>
                        <a:pt x="957" y="583"/>
                        <a:pt x="902" y="473"/>
                        <a:pt x="847" y="352"/>
                      </a:cubicBezTo>
                      <a:cubicBezTo>
                        <a:pt x="803" y="242"/>
                        <a:pt x="770" y="121"/>
                        <a:pt x="7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8" name="Google Shape;2008;p45"/>
                <p:cNvSpPr/>
                <p:nvPr/>
              </p:nvSpPr>
              <p:spPr>
                <a:xfrm>
                  <a:off x="5831977" y="4336437"/>
                  <a:ext cx="24016" cy="2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331" extrusionOk="0">
                      <a:moveTo>
                        <a:pt x="220" y="1"/>
                      </a:moveTo>
                      <a:cubicBezTo>
                        <a:pt x="143" y="67"/>
                        <a:pt x="88" y="133"/>
                        <a:pt x="33" y="210"/>
                      </a:cubicBezTo>
                      <a:cubicBezTo>
                        <a:pt x="11" y="254"/>
                        <a:pt x="0" y="287"/>
                        <a:pt x="44" y="331"/>
                      </a:cubicBezTo>
                      <a:cubicBezTo>
                        <a:pt x="99" y="298"/>
                        <a:pt x="154" y="254"/>
                        <a:pt x="209" y="210"/>
                      </a:cubicBezTo>
                      <a:cubicBezTo>
                        <a:pt x="253" y="177"/>
                        <a:pt x="319" y="155"/>
                        <a:pt x="352" y="89"/>
                      </a:cubicBezTo>
                      <a:cubicBezTo>
                        <a:pt x="319" y="34"/>
                        <a:pt x="275" y="12"/>
                        <a:pt x="2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9" name="Google Shape;2009;p45"/>
                <p:cNvSpPr/>
                <p:nvPr/>
              </p:nvSpPr>
              <p:spPr>
                <a:xfrm>
                  <a:off x="5834223" y="4329021"/>
                  <a:ext cx="6055" cy="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43" extrusionOk="0">
                      <a:moveTo>
                        <a:pt x="22" y="0"/>
                      </a:moveTo>
                      <a:cubicBezTo>
                        <a:pt x="0" y="55"/>
                        <a:pt x="0" y="99"/>
                        <a:pt x="22" y="143"/>
                      </a:cubicBezTo>
                      <a:cubicBezTo>
                        <a:pt x="44" y="110"/>
                        <a:pt x="66" y="77"/>
                        <a:pt x="88" y="44"/>
                      </a:cubicBezTo>
                      <a:cubicBezTo>
                        <a:pt x="66" y="33"/>
                        <a:pt x="44" y="22"/>
                        <a:pt x="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0" name="Google Shape;2010;p45"/>
                <p:cNvSpPr/>
                <p:nvPr/>
              </p:nvSpPr>
              <p:spPr>
                <a:xfrm>
                  <a:off x="5822248" y="4365488"/>
                  <a:ext cx="5307" cy="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58" extrusionOk="0">
                      <a:moveTo>
                        <a:pt x="53" y="0"/>
                      </a:moveTo>
                      <a:cubicBezTo>
                        <a:pt x="19" y="0"/>
                        <a:pt x="10" y="21"/>
                        <a:pt x="0" y="58"/>
                      </a:cubicBezTo>
                      <a:cubicBezTo>
                        <a:pt x="22" y="36"/>
                        <a:pt x="44" y="25"/>
                        <a:pt x="77" y="3"/>
                      </a:cubicBezTo>
                      <a:cubicBezTo>
                        <a:pt x="68" y="1"/>
                        <a:pt x="60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11" name="Google Shape;2011;p45"/>
            <p:cNvGrpSpPr/>
            <p:nvPr/>
          </p:nvGrpSpPr>
          <p:grpSpPr>
            <a:xfrm rot="-699969">
              <a:off x="6877882" y="1377034"/>
              <a:ext cx="1099126" cy="1140489"/>
              <a:chOff x="-693918" y="-3307122"/>
              <a:chExt cx="1099173" cy="1140539"/>
            </a:xfrm>
          </p:grpSpPr>
          <p:sp>
            <p:nvSpPr>
              <p:cNvPr id="2012" name="Google Shape;2012;p45"/>
              <p:cNvSpPr/>
              <p:nvPr/>
            </p:nvSpPr>
            <p:spPr>
              <a:xfrm>
                <a:off x="-693918" y="-3307122"/>
                <a:ext cx="1099173" cy="1140539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16764" extrusionOk="0">
                    <a:moveTo>
                      <a:pt x="5444" y="136"/>
                    </a:moveTo>
                    <a:cubicBezTo>
                      <a:pt x="5488" y="158"/>
                      <a:pt x="5543" y="169"/>
                      <a:pt x="5587" y="202"/>
                    </a:cubicBezTo>
                    <a:cubicBezTo>
                      <a:pt x="6027" y="466"/>
                      <a:pt x="6489" y="697"/>
                      <a:pt x="6950" y="928"/>
                    </a:cubicBezTo>
                    <a:cubicBezTo>
                      <a:pt x="7984" y="1466"/>
                      <a:pt x="9029" y="2016"/>
                      <a:pt x="10074" y="2544"/>
                    </a:cubicBezTo>
                    <a:cubicBezTo>
                      <a:pt x="11272" y="3160"/>
                      <a:pt x="12504" y="3732"/>
                      <a:pt x="13725" y="4304"/>
                    </a:cubicBezTo>
                    <a:cubicBezTo>
                      <a:pt x="14385" y="4612"/>
                      <a:pt x="15033" y="4920"/>
                      <a:pt x="15682" y="5227"/>
                    </a:cubicBezTo>
                    <a:cubicBezTo>
                      <a:pt x="15814" y="5282"/>
                      <a:pt x="15924" y="5348"/>
                      <a:pt x="16067" y="5414"/>
                    </a:cubicBezTo>
                    <a:cubicBezTo>
                      <a:pt x="16045" y="5469"/>
                      <a:pt x="16034" y="5513"/>
                      <a:pt x="16012" y="5546"/>
                    </a:cubicBezTo>
                    <a:cubicBezTo>
                      <a:pt x="15990" y="5601"/>
                      <a:pt x="15968" y="5656"/>
                      <a:pt x="15935" y="5700"/>
                    </a:cubicBezTo>
                    <a:cubicBezTo>
                      <a:pt x="15539" y="6316"/>
                      <a:pt x="15198" y="6965"/>
                      <a:pt x="14912" y="7647"/>
                    </a:cubicBezTo>
                    <a:cubicBezTo>
                      <a:pt x="14560" y="8450"/>
                      <a:pt x="14154" y="9219"/>
                      <a:pt x="13747" y="9989"/>
                    </a:cubicBezTo>
                    <a:cubicBezTo>
                      <a:pt x="13109" y="11177"/>
                      <a:pt x="12460" y="12354"/>
                      <a:pt x="11789" y="13530"/>
                    </a:cubicBezTo>
                    <a:cubicBezTo>
                      <a:pt x="11283" y="14421"/>
                      <a:pt x="10799" y="15345"/>
                      <a:pt x="10338" y="16269"/>
                    </a:cubicBezTo>
                    <a:cubicBezTo>
                      <a:pt x="10261" y="16401"/>
                      <a:pt x="10195" y="16532"/>
                      <a:pt x="10118" y="16664"/>
                    </a:cubicBezTo>
                    <a:cubicBezTo>
                      <a:pt x="10085" y="16653"/>
                      <a:pt x="10063" y="16653"/>
                      <a:pt x="10041" y="16631"/>
                    </a:cubicBezTo>
                    <a:cubicBezTo>
                      <a:pt x="9821" y="16489"/>
                      <a:pt x="9568" y="16390"/>
                      <a:pt x="9326" y="16291"/>
                    </a:cubicBezTo>
                    <a:cubicBezTo>
                      <a:pt x="9139" y="16214"/>
                      <a:pt x="8963" y="16126"/>
                      <a:pt x="8776" y="16049"/>
                    </a:cubicBezTo>
                    <a:cubicBezTo>
                      <a:pt x="8512" y="15928"/>
                      <a:pt x="8259" y="15807"/>
                      <a:pt x="8006" y="15708"/>
                    </a:cubicBezTo>
                    <a:cubicBezTo>
                      <a:pt x="7379" y="15455"/>
                      <a:pt x="6774" y="15158"/>
                      <a:pt x="6181" y="14861"/>
                    </a:cubicBezTo>
                    <a:cubicBezTo>
                      <a:pt x="5510" y="14509"/>
                      <a:pt x="4861" y="14135"/>
                      <a:pt x="4223" y="13728"/>
                    </a:cubicBezTo>
                    <a:cubicBezTo>
                      <a:pt x="3541" y="13299"/>
                      <a:pt x="2860" y="12892"/>
                      <a:pt x="2178" y="12475"/>
                    </a:cubicBezTo>
                    <a:cubicBezTo>
                      <a:pt x="1716" y="12189"/>
                      <a:pt x="1254" y="11914"/>
                      <a:pt x="803" y="11617"/>
                    </a:cubicBezTo>
                    <a:cubicBezTo>
                      <a:pt x="572" y="11474"/>
                      <a:pt x="352" y="11320"/>
                      <a:pt x="121" y="11155"/>
                    </a:cubicBezTo>
                    <a:cubicBezTo>
                      <a:pt x="143" y="11122"/>
                      <a:pt x="154" y="11100"/>
                      <a:pt x="165" y="11067"/>
                    </a:cubicBezTo>
                    <a:cubicBezTo>
                      <a:pt x="264" y="10913"/>
                      <a:pt x="352" y="10759"/>
                      <a:pt x="418" y="10583"/>
                    </a:cubicBezTo>
                    <a:cubicBezTo>
                      <a:pt x="539" y="10319"/>
                      <a:pt x="649" y="10055"/>
                      <a:pt x="759" y="9780"/>
                    </a:cubicBezTo>
                    <a:cubicBezTo>
                      <a:pt x="979" y="9263"/>
                      <a:pt x="1232" y="8758"/>
                      <a:pt x="1485" y="8252"/>
                    </a:cubicBezTo>
                    <a:cubicBezTo>
                      <a:pt x="1815" y="7592"/>
                      <a:pt x="2134" y="6932"/>
                      <a:pt x="2464" y="6272"/>
                    </a:cubicBezTo>
                    <a:cubicBezTo>
                      <a:pt x="2618" y="5975"/>
                      <a:pt x="2783" y="5667"/>
                      <a:pt x="2936" y="5359"/>
                    </a:cubicBezTo>
                    <a:cubicBezTo>
                      <a:pt x="3167" y="4920"/>
                      <a:pt x="3376" y="4458"/>
                      <a:pt x="3563" y="3985"/>
                    </a:cubicBezTo>
                    <a:cubicBezTo>
                      <a:pt x="3937" y="3028"/>
                      <a:pt x="4366" y="2104"/>
                      <a:pt x="4839" y="1192"/>
                    </a:cubicBezTo>
                    <a:cubicBezTo>
                      <a:pt x="4949" y="972"/>
                      <a:pt x="5059" y="763"/>
                      <a:pt x="5180" y="543"/>
                    </a:cubicBezTo>
                    <a:cubicBezTo>
                      <a:pt x="5246" y="400"/>
                      <a:pt x="5334" y="268"/>
                      <a:pt x="5444" y="136"/>
                    </a:cubicBezTo>
                    <a:close/>
                    <a:moveTo>
                      <a:pt x="5465" y="0"/>
                    </a:moveTo>
                    <a:cubicBezTo>
                      <a:pt x="5442" y="0"/>
                      <a:pt x="5419" y="11"/>
                      <a:pt x="5400" y="37"/>
                    </a:cubicBezTo>
                    <a:cubicBezTo>
                      <a:pt x="5389" y="48"/>
                      <a:pt x="5378" y="59"/>
                      <a:pt x="5356" y="81"/>
                    </a:cubicBezTo>
                    <a:cubicBezTo>
                      <a:pt x="5257" y="213"/>
                      <a:pt x="5169" y="345"/>
                      <a:pt x="5092" y="499"/>
                    </a:cubicBezTo>
                    <a:cubicBezTo>
                      <a:pt x="4982" y="708"/>
                      <a:pt x="4872" y="917"/>
                      <a:pt x="4762" y="1137"/>
                    </a:cubicBezTo>
                    <a:cubicBezTo>
                      <a:pt x="4278" y="2049"/>
                      <a:pt x="3849" y="2984"/>
                      <a:pt x="3475" y="3952"/>
                    </a:cubicBezTo>
                    <a:cubicBezTo>
                      <a:pt x="3255" y="4513"/>
                      <a:pt x="3002" y="5052"/>
                      <a:pt x="2717" y="5579"/>
                    </a:cubicBezTo>
                    <a:cubicBezTo>
                      <a:pt x="2596" y="5810"/>
                      <a:pt x="2475" y="6041"/>
                      <a:pt x="2354" y="6272"/>
                    </a:cubicBezTo>
                    <a:cubicBezTo>
                      <a:pt x="2057" y="6866"/>
                      <a:pt x="1760" y="7471"/>
                      <a:pt x="1463" y="8076"/>
                    </a:cubicBezTo>
                    <a:cubicBezTo>
                      <a:pt x="1177" y="8659"/>
                      <a:pt x="880" y="9230"/>
                      <a:pt x="638" y="9835"/>
                    </a:cubicBezTo>
                    <a:cubicBezTo>
                      <a:pt x="528" y="10088"/>
                      <a:pt x="418" y="10330"/>
                      <a:pt x="319" y="10583"/>
                    </a:cubicBezTo>
                    <a:cubicBezTo>
                      <a:pt x="253" y="10737"/>
                      <a:pt x="165" y="10891"/>
                      <a:pt x="77" y="11034"/>
                    </a:cubicBezTo>
                    <a:cubicBezTo>
                      <a:pt x="55" y="11056"/>
                      <a:pt x="44" y="11078"/>
                      <a:pt x="33" y="11100"/>
                    </a:cubicBezTo>
                    <a:cubicBezTo>
                      <a:pt x="0" y="11155"/>
                      <a:pt x="11" y="11177"/>
                      <a:pt x="55" y="11221"/>
                    </a:cubicBezTo>
                    <a:cubicBezTo>
                      <a:pt x="66" y="11232"/>
                      <a:pt x="77" y="11243"/>
                      <a:pt x="88" y="11254"/>
                    </a:cubicBezTo>
                    <a:cubicBezTo>
                      <a:pt x="297" y="11397"/>
                      <a:pt x="506" y="11551"/>
                      <a:pt x="715" y="11683"/>
                    </a:cubicBezTo>
                    <a:cubicBezTo>
                      <a:pt x="1177" y="11980"/>
                      <a:pt x="1639" y="12266"/>
                      <a:pt x="2112" y="12552"/>
                    </a:cubicBezTo>
                    <a:cubicBezTo>
                      <a:pt x="2794" y="12969"/>
                      <a:pt x="3475" y="13376"/>
                      <a:pt x="4157" y="13805"/>
                    </a:cubicBezTo>
                    <a:cubicBezTo>
                      <a:pt x="4817" y="14223"/>
                      <a:pt x="5488" y="14608"/>
                      <a:pt x="6181" y="14960"/>
                    </a:cubicBezTo>
                    <a:cubicBezTo>
                      <a:pt x="6763" y="15257"/>
                      <a:pt x="7346" y="15543"/>
                      <a:pt x="7951" y="15785"/>
                    </a:cubicBezTo>
                    <a:cubicBezTo>
                      <a:pt x="8204" y="15895"/>
                      <a:pt x="8457" y="16016"/>
                      <a:pt x="8721" y="16126"/>
                    </a:cubicBezTo>
                    <a:cubicBezTo>
                      <a:pt x="8908" y="16214"/>
                      <a:pt x="9095" y="16291"/>
                      <a:pt x="9293" y="16379"/>
                    </a:cubicBezTo>
                    <a:cubicBezTo>
                      <a:pt x="9524" y="16478"/>
                      <a:pt x="9766" y="16576"/>
                      <a:pt x="9986" y="16719"/>
                    </a:cubicBezTo>
                    <a:cubicBezTo>
                      <a:pt x="10019" y="16730"/>
                      <a:pt x="10041" y="16741"/>
                      <a:pt x="10074" y="16752"/>
                    </a:cubicBezTo>
                    <a:cubicBezTo>
                      <a:pt x="10091" y="16759"/>
                      <a:pt x="10107" y="16763"/>
                      <a:pt x="10123" y="16763"/>
                    </a:cubicBezTo>
                    <a:cubicBezTo>
                      <a:pt x="10155" y="16763"/>
                      <a:pt x="10183" y="16746"/>
                      <a:pt x="10206" y="16708"/>
                    </a:cubicBezTo>
                    <a:cubicBezTo>
                      <a:pt x="10217" y="16675"/>
                      <a:pt x="10239" y="16653"/>
                      <a:pt x="10250" y="16620"/>
                    </a:cubicBezTo>
                    <a:cubicBezTo>
                      <a:pt x="10327" y="16467"/>
                      <a:pt x="10415" y="16313"/>
                      <a:pt x="10492" y="16148"/>
                    </a:cubicBezTo>
                    <a:cubicBezTo>
                      <a:pt x="10931" y="15301"/>
                      <a:pt x="11360" y="14465"/>
                      <a:pt x="11833" y="13640"/>
                    </a:cubicBezTo>
                    <a:cubicBezTo>
                      <a:pt x="12526" y="12420"/>
                      <a:pt x="13208" y="11199"/>
                      <a:pt x="13857" y="9967"/>
                    </a:cubicBezTo>
                    <a:cubicBezTo>
                      <a:pt x="14275" y="9197"/>
                      <a:pt x="14670" y="8428"/>
                      <a:pt x="15011" y="7625"/>
                    </a:cubicBezTo>
                    <a:cubicBezTo>
                      <a:pt x="15297" y="6976"/>
                      <a:pt x="15627" y="6360"/>
                      <a:pt x="16001" y="5755"/>
                    </a:cubicBezTo>
                    <a:cubicBezTo>
                      <a:pt x="16045" y="5700"/>
                      <a:pt x="16078" y="5634"/>
                      <a:pt x="16111" y="5568"/>
                    </a:cubicBezTo>
                    <a:cubicBezTo>
                      <a:pt x="16133" y="5524"/>
                      <a:pt x="16144" y="5491"/>
                      <a:pt x="16144" y="5447"/>
                    </a:cubicBezTo>
                    <a:cubicBezTo>
                      <a:pt x="16155" y="5414"/>
                      <a:pt x="16133" y="5381"/>
                      <a:pt x="16122" y="5348"/>
                    </a:cubicBezTo>
                    <a:cubicBezTo>
                      <a:pt x="16067" y="5315"/>
                      <a:pt x="16023" y="5293"/>
                      <a:pt x="15979" y="5271"/>
                    </a:cubicBezTo>
                    <a:cubicBezTo>
                      <a:pt x="15594" y="5085"/>
                      <a:pt x="15209" y="4898"/>
                      <a:pt x="14813" y="4711"/>
                    </a:cubicBezTo>
                    <a:cubicBezTo>
                      <a:pt x="13758" y="4216"/>
                      <a:pt x="12702" y="3721"/>
                      <a:pt x="11635" y="3226"/>
                    </a:cubicBezTo>
                    <a:cubicBezTo>
                      <a:pt x="10865" y="2852"/>
                      <a:pt x="10096" y="2456"/>
                      <a:pt x="9326" y="2060"/>
                    </a:cubicBezTo>
                    <a:cubicBezTo>
                      <a:pt x="8391" y="1576"/>
                      <a:pt x="7456" y="1093"/>
                      <a:pt x="6522" y="609"/>
                    </a:cubicBezTo>
                    <a:cubicBezTo>
                      <a:pt x="6181" y="422"/>
                      <a:pt x="5818" y="279"/>
                      <a:pt x="5510" y="15"/>
                    </a:cubicBezTo>
                    <a:cubicBezTo>
                      <a:pt x="5496" y="6"/>
                      <a:pt x="5481" y="0"/>
                      <a:pt x="5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-685686" y="-3297938"/>
                <a:ext cx="1084954" cy="1124619"/>
              </a:xfrm>
              <a:custGeom>
                <a:avLst/>
                <a:gdLst/>
                <a:ahLst/>
                <a:cxnLst/>
                <a:rect l="l" t="t" r="r" b="b"/>
                <a:pathLst>
                  <a:path w="15947" h="16530" extrusionOk="0">
                    <a:moveTo>
                      <a:pt x="8666" y="2915"/>
                    </a:moveTo>
                    <a:cubicBezTo>
                      <a:pt x="8919" y="3036"/>
                      <a:pt x="9161" y="3168"/>
                      <a:pt x="9414" y="3300"/>
                    </a:cubicBezTo>
                    <a:cubicBezTo>
                      <a:pt x="9667" y="3432"/>
                      <a:pt x="9909" y="3564"/>
                      <a:pt x="10173" y="3696"/>
                    </a:cubicBezTo>
                    <a:cubicBezTo>
                      <a:pt x="10140" y="3707"/>
                      <a:pt x="10129" y="3718"/>
                      <a:pt x="10118" y="3718"/>
                    </a:cubicBezTo>
                    <a:cubicBezTo>
                      <a:pt x="10069" y="3714"/>
                      <a:pt x="10021" y="3713"/>
                      <a:pt x="9974" y="3713"/>
                    </a:cubicBezTo>
                    <a:cubicBezTo>
                      <a:pt x="9557" y="3713"/>
                      <a:pt x="9174" y="3839"/>
                      <a:pt x="8809" y="4037"/>
                    </a:cubicBezTo>
                    <a:cubicBezTo>
                      <a:pt x="8534" y="4180"/>
                      <a:pt x="8303" y="4356"/>
                      <a:pt x="8083" y="4576"/>
                    </a:cubicBezTo>
                    <a:cubicBezTo>
                      <a:pt x="8039" y="4620"/>
                      <a:pt x="7995" y="4664"/>
                      <a:pt x="7940" y="4719"/>
                    </a:cubicBezTo>
                    <a:cubicBezTo>
                      <a:pt x="7830" y="4081"/>
                      <a:pt x="8193" y="3245"/>
                      <a:pt x="8666" y="2915"/>
                    </a:cubicBezTo>
                    <a:close/>
                    <a:moveTo>
                      <a:pt x="9948" y="3806"/>
                    </a:moveTo>
                    <a:cubicBezTo>
                      <a:pt x="10011" y="3806"/>
                      <a:pt x="10075" y="3809"/>
                      <a:pt x="10140" y="3817"/>
                    </a:cubicBezTo>
                    <a:cubicBezTo>
                      <a:pt x="10426" y="3839"/>
                      <a:pt x="10689" y="3938"/>
                      <a:pt x="10909" y="4136"/>
                    </a:cubicBezTo>
                    <a:cubicBezTo>
                      <a:pt x="11173" y="4367"/>
                      <a:pt x="11305" y="4653"/>
                      <a:pt x="11305" y="5004"/>
                    </a:cubicBezTo>
                    <a:cubicBezTo>
                      <a:pt x="11305" y="5323"/>
                      <a:pt x="11184" y="5620"/>
                      <a:pt x="10997" y="5884"/>
                    </a:cubicBezTo>
                    <a:cubicBezTo>
                      <a:pt x="10964" y="5928"/>
                      <a:pt x="10920" y="5983"/>
                      <a:pt x="10876" y="6038"/>
                    </a:cubicBezTo>
                    <a:cubicBezTo>
                      <a:pt x="10843" y="6016"/>
                      <a:pt x="10821" y="6016"/>
                      <a:pt x="10788" y="5994"/>
                    </a:cubicBezTo>
                    <a:cubicBezTo>
                      <a:pt x="10448" y="5792"/>
                      <a:pt x="10085" y="5697"/>
                      <a:pt x="9706" y="5697"/>
                    </a:cubicBezTo>
                    <a:cubicBezTo>
                      <a:pt x="9631" y="5697"/>
                      <a:pt x="9556" y="5701"/>
                      <a:pt x="9480" y="5708"/>
                    </a:cubicBezTo>
                    <a:cubicBezTo>
                      <a:pt x="9194" y="5730"/>
                      <a:pt x="8919" y="5796"/>
                      <a:pt x="8655" y="5895"/>
                    </a:cubicBezTo>
                    <a:cubicBezTo>
                      <a:pt x="8600" y="5917"/>
                      <a:pt x="8545" y="5939"/>
                      <a:pt x="8490" y="5961"/>
                    </a:cubicBezTo>
                    <a:cubicBezTo>
                      <a:pt x="8248" y="5796"/>
                      <a:pt x="7995" y="5290"/>
                      <a:pt x="7940" y="4873"/>
                    </a:cubicBezTo>
                    <a:cubicBezTo>
                      <a:pt x="7973" y="4829"/>
                      <a:pt x="7995" y="4796"/>
                      <a:pt x="8028" y="4763"/>
                    </a:cubicBezTo>
                    <a:cubicBezTo>
                      <a:pt x="8391" y="4378"/>
                      <a:pt x="8809" y="4081"/>
                      <a:pt x="9304" y="3916"/>
                    </a:cubicBezTo>
                    <a:cubicBezTo>
                      <a:pt x="9517" y="3848"/>
                      <a:pt x="9730" y="3806"/>
                      <a:pt x="9948" y="3806"/>
                    </a:cubicBezTo>
                    <a:close/>
                    <a:moveTo>
                      <a:pt x="9675" y="5790"/>
                    </a:moveTo>
                    <a:cubicBezTo>
                      <a:pt x="9796" y="5790"/>
                      <a:pt x="9917" y="5799"/>
                      <a:pt x="10041" y="5818"/>
                    </a:cubicBezTo>
                    <a:cubicBezTo>
                      <a:pt x="10261" y="5851"/>
                      <a:pt x="10481" y="5928"/>
                      <a:pt x="10667" y="6038"/>
                    </a:cubicBezTo>
                    <a:cubicBezTo>
                      <a:pt x="10711" y="6049"/>
                      <a:pt x="10733" y="6082"/>
                      <a:pt x="10777" y="6104"/>
                    </a:cubicBezTo>
                    <a:cubicBezTo>
                      <a:pt x="10766" y="6137"/>
                      <a:pt x="10744" y="6159"/>
                      <a:pt x="10722" y="6181"/>
                    </a:cubicBezTo>
                    <a:cubicBezTo>
                      <a:pt x="10448" y="6419"/>
                      <a:pt x="10085" y="6542"/>
                      <a:pt x="9716" y="6542"/>
                    </a:cubicBezTo>
                    <a:cubicBezTo>
                      <a:pt x="9421" y="6542"/>
                      <a:pt x="9123" y="6464"/>
                      <a:pt x="8864" y="6302"/>
                    </a:cubicBezTo>
                    <a:cubicBezTo>
                      <a:pt x="8754" y="6236"/>
                      <a:pt x="8644" y="6170"/>
                      <a:pt x="8545" y="6038"/>
                    </a:cubicBezTo>
                    <a:cubicBezTo>
                      <a:pt x="8644" y="6005"/>
                      <a:pt x="8721" y="5972"/>
                      <a:pt x="8798" y="5939"/>
                    </a:cubicBezTo>
                    <a:cubicBezTo>
                      <a:pt x="9088" y="5845"/>
                      <a:pt x="9378" y="5790"/>
                      <a:pt x="9675" y="5790"/>
                    </a:cubicBezTo>
                    <a:close/>
                    <a:moveTo>
                      <a:pt x="7863" y="5004"/>
                    </a:moveTo>
                    <a:cubicBezTo>
                      <a:pt x="7896" y="5125"/>
                      <a:pt x="7929" y="5235"/>
                      <a:pt x="7984" y="5356"/>
                    </a:cubicBezTo>
                    <a:cubicBezTo>
                      <a:pt x="8028" y="5477"/>
                      <a:pt x="8083" y="5587"/>
                      <a:pt x="8149" y="5697"/>
                    </a:cubicBezTo>
                    <a:cubicBezTo>
                      <a:pt x="8215" y="5807"/>
                      <a:pt x="8292" y="5906"/>
                      <a:pt x="8369" y="6005"/>
                    </a:cubicBezTo>
                    <a:cubicBezTo>
                      <a:pt x="8171" y="6137"/>
                      <a:pt x="7973" y="6247"/>
                      <a:pt x="7786" y="6390"/>
                    </a:cubicBezTo>
                    <a:cubicBezTo>
                      <a:pt x="7610" y="6533"/>
                      <a:pt x="7445" y="6687"/>
                      <a:pt x="7258" y="6852"/>
                    </a:cubicBezTo>
                    <a:cubicBezTo>
                      <a:pt x="7214" y="6830"/>
                      <a:pt x="7170" y="6797"/>
                      <a:pt x="7137" y="6775"/>
                    </a:cubicBezTo>
                    <a:cubicBezTo>
                      <a:pt x="7148" y="6258"/>
                      <a:pt x="7566" y="5235"/>
                      <a:pt x="7863" y="5004"/>
                    </a:cubicBezTo>
                    <a:close/>
                    <a:moveTo>
                      <a:pt x="7126" y="6896"/>
                    </a:moveTo>
                    <a:cubicBezTo>
                      <a:pt x="7148" y="6907"/>
                      <a:pt x="7170" y="6918"/>
                      <a:pt x="7203" y="6929"/>
                    </a:cubicBezTo>
                    <a:cubicBezTo>
                      <a:pt x="7170" y="6962"/>
                      <a:pt x="7148" y="6995"/>
                      <a:pt x="7126" y="7039"/>
                    </a:cubicBezTo>
                    <a:cubicBezTo>
                      <a:pt x="7115" y="6995"/>
                      <a:pt x="7115" y="6940"/>
                      <a:pt x="7126" y="6896"/>
                    </a:cubicBezTo>
                    <a:close/>
                    <a:moveTo>
                      <a:pt x="7291" y="6995"/>
                    </a:moveTo>
                    <a:cubicBezTo>
                      <a:pt x="7346" y="7006"/>
                      <a:pt x="7390" y="7028"/>
                      <a:pt x="7423" y="7083"/>
                    </a:cubicBezTo>
                    <a:cubicBezTo>
                      <a:pt x="7401" y="7149"/>
                      <a:pt x="7335" y="7171"/>
                      <a:pt x="7280" y="7204"/>
                    </a:cubicBezTo>
                    <a:cubicBezTo>
                      <a:pt x="7225" y="7248"/>
                      <a:pt x="7170" y="7292"/>
                      <a:pt x="7115" y="7325"/>
                    </a:cubicBezTo>
                    <a:cubicBezTo>
                      <a:pt x="7082" y="7281"/>
                      <a:pt x="7082" y="7248"/>
                      <a:pt x="7104" y="7204"/>
                    </a:cubicBezTo>
                    <a:cubicBezTo>
                      <a:pt x="7159" y="7127"/>
                      <a:pt x="7214" y="7061"/>
                      <a:pt x="7291" y="6995"/>
                    </a:cubicBezTo>
                    <a:close/>
                    <a:moveTo>
                      <a:pt x="6986" y="7422"/>
                    </a:moveTo>
                    <a:cubicBezTo>
                      <a:pt x="6992" y="7422"/>
                      <a:pt x="6998" y="7422"/>
                      <a:pt x="7005" y="7424"/>
                    </a:cubicBezTo>
                    <a:cubicBezTo>
                      <a:pt x="6983" y="7446"/>
                      <a:pt x="6961" y="7457"/>
                      <a:pt x="6928" y="7490"/>
                    </a:cubicBezTo>
                    <a:cubicBezTo>
                      <a:pt x="6938" y="7452"/>
                      <a:pt x="6948" y="7422"/>
                      <a:pt x="6986" y="7422"/>
                    </a:cubicBezTo>
                    <a:close/>
                    <a:moveTo>
                      <a:pt x="8457" y="6104"/>
                    </a:moveTo>
                    <a:cubicBezTo>
                      <a:pt x="8787" y="6423"/>
                      <a:pt x="9183" y="6621"/>
                      <a:pt x="9656" y="6632"/>
                    </a:cubicBezTo>
                    <a:cubicBezTo>
                      <a:pt x="9685" y="6633"/>
                      <a:pt x="9715" y="6634"/>
                      <a:pt x="9744" y="6634"/>
                    </a:cubicBezTo>
                    <a:cubicBezTo>
                      <a:pt x="10179" y="6634"/>
                      <a:pt x="10557" y="6479"/>
                      <a:pt x="10876" y="6170"/>
                    </a:cubicBezTo>
                    <a:cubicBezTo>
                      <a:pt x="11019" y="6269"/>
                      <a:pt x="11129" y="6379"/>
                      <a:pt x="11217" y="6511"/>
                    </a:cubicBezTo>
                    <a:cubicBezTo>
                      <a:pt x="11448" y="6808"/>
                      <a:pt x="11558" y="7160"/>
                      <a:pt x="11580" y="7534"/>
                    </a:cubicBezTo>
                    <a:cubicBezTo>
                      <a:pt x="11602" y="8073"/>
                      <a:pt x="11448" y="8568"/>
                      <a:pt x="11162" y="9018"/>
                    </a:cubicBezTo>
                    <a:cubicBezTo>
                      <a:pt x="11085" y="9150"/>
                      <a:pt x="10986" y="9271"/>
                      <a:pt x="10865" y="9403"/>
                    </a:cubicBezTo>
                    <a:cubicBezTo>
                      <a:pt x="10865" y="9359"/>
                      <a:pt x="10854" y="9326"/>
                      <a:pt x="10854" y="9304"/>
                    </a:cubicBezTo>
                    <a:cubicBezTo>
                      <a:pt x="10887" y="9095"/>
                      <a:pt x="10898" y="8886"/>
                      <a:pt x="10876" y="8678"/>
                    </a:cubicBezTo>
                    <a:cubicBezTo>
                      <a:pt x="10843" y="8282"/>
                      <a:pt x="10755" y="7908"/>
                      <a:pt x="10557" y="7567"/>
                    </a:cubicBezTo>
                    <a:cubicBezTo>
                      <a:pt x="10272" y="7083"/>
                      <a:pt x="9865" y="6786"/>
                      <a:pt x="9315" y="6676"/>
                    </a:cubicBezTo>
                    <a:cubicBezTo>
                      <a:pt x="9174" y="6650"/>
                      <a:pt x="9034" y="6638"/>
                      <a:pt x="8896" y="6638"/>
                    </a:cubicBezTo>
                    <a:cubicBezTo>
                      <a:pt x="8561" y="6638"/>
                      <a:pt x="8234" y="6712"/>
                      <a:pt x="7907" y="6852"/>
                    </a:cubicBezTo>
                    <a:cubicBezTo>
                      <a:pt x="7786" y="6896"/>
                      <a:pt x="7665" y="6962"/>
                      <a:pt x="7533" y="7028"/>
                    </a:cubicBezTo>
                    <a:cubicBezTo>
                      <a:pt x="7489" y="6995"/>
                      <a:pt x="7434" y="6951"/>
                      <a:pt x="7368" y="6918"/>
                    </a:cubicBezTo>
                    <a:cubicBezTo>
                      <a:pt x="7555" y="6654"/>
                      <a:pt x="8127" y="6214"/>
                      <a:pt x="8457" y="6104"/>
                    </a:cubicBezTo>
                    <a:close/>
                    <a:moveTo>
                      <a:pt x="7533" y="7149"/>
                    </a:moveTo>
                    <a:cubicBezTo>
                      <a:pt x="7566" y="7171"/>
                      <a:pt x="7599" y="7182"/>
                      <a:pt x="7621" y="7204"/>
                    </a:cubicBezTo>
                    <a:cubicBezTo>
                      <a:pt x="8512" y="7930"/>
                      <a:pt x="8930" y="8864"/>
                      <a:pt x="8908" y="9997"/>
                    </a:cubicBezTo>
                    <a:cubicBezTo>
                      <a:pt x="8908" y="10019"/>
                      <a:pt x="8908" y="10030"/>
                      <a:pt x="8908" y="10052"/>
                    </a:cubicBezTo>
                    <a:cubicBezTo>
                      <a:pt x="8908" y="10063"/>
                      <a:pt x="8897" y="10063"/>
                      <a:pt x="8897" y="10085"/>
                    </a:cubicBezTo>
                    <a:cubicBezTo>
                      <a:pt x="8864" y="10074"/>
                      <a:pt x="8831" y="10074"/>
                      <a:pt x="8798" y="10063"/>
                    </a:cubicBezTo>
                    <a:cubicBezTo>
                      <a:pt x="8578" y="9986"/>
                      <a:pt x="8380" y="9876"/>
                      <a:pt x="8215" y="9733"/>
                    </a:cubicBezTo>
                    <a:cubicBezTo>
                      <a:pt x="7511" y="9150"/>
                      <a:pt x="7170" y="8392"/>
                      <a:pt x="7093" y="7490"/>
                    </a:cubicBezTo>
                    <a:cubicBezTo>
                      <a:pt x="7225" y="7347"/>
                      <a:pt x="7379" y="7259"/>
                      <a:pt x="7533" y="7149"/>
                    </a:cubicBezTo>
                    <a:close/>
                    <a:moveTo>
                      <a:pt x="8908" y="6733"/>
                    </a:moveTo>
                    <a:cubicBezTo>
                      <a:pt x="8980" y="6733"/>
                      <a:pt x="9054" y="6736"/>
                      <a:pt x="9128" y="6742"/>
                    </a:cubicBezTo>
                    <a:cubicBezTo>
                      <a:pt x="9502" y="6775"/>
                      <a:pt x="9832" y="6907"/>
                      <a:pt x="10118" y="7160"/>
                    </a:cubicBezTo>
                    <a:cubicBezTo>
                      <a:pt x="10349" y="7369"/>
                      <a:pt x="10513" y="7622"/>
                      <a:pt x="10623" y="7919"/>
                    </a:cubicBezTo>
                    <a:cubicBezTo>
                      <a:pt x="10810" y="8425"/>
                      <a:pt x="10832" y="8941"/>
                      <a:pt x="10733" y="9469"/>
                    </a:cubicBezTo>
                    <a:cubicBezTo>
                      <a:pt x="10722" y="9524"/>
                      <a:pt x="10700" y="9579"/>
                      <a:pt x="10656" y="9612"/>
                    </a:cubicBezTo>
                    <a:cubicBezTo>
                      <a:pt x="10404" y="9832"/>
                      <a:pt x="10129" y="10008"/>
                      <a:pt x="9810" y="10096"/>
                    </a:cubicBezTo>
                    <a:cubicBezTo>
                      <a:pt x="9662" y="10141"/>
                      <a:pt x="9511" y="10164"/>
                      <a:pt x="9358" y="10164"/>
                    </a:cubicBezTo>
                    <a:cubicBezTo>
                      <a:pt x="9249" y="10164"/>
                      <a:pt x="9139" y="10152"/>
                      <a:pt x="9029" y="10129"/>
                    </a:cubicBezTo>
                    <a:cubicBezTo>
                      <a:pt x="8985" y="10074"/>
                      <a:pt x="9007" y="10019"/>
                      <a:pt x="9007" y="9975"/>
                    </a:cubicBezTo>
                    <a:cubicBezTo>
                      <a:pt x="9018" y="9502"/>
                      <a:pt x="8941" y="9040"/>
                      <a:pt x="8776" y="8601"/>
                    </a:cubicBezTo>
                    <a:cubicBezTo>
                      <a:pt x="8556" y="8029"/>
                      <a:pt x="8204" y="7556"/>
                      <a:pt x="7731" y="7171"/>
                    </a:cubicBezTo>
                    <a:cubicBezTo>
                      <a:pt x="7709" y="7149"/>
                      <a:pt x="7687" y="7138"/>
                      <a:pt x="7665" y="7116"/>
                    </a:cubicBezTo>
                    <a:cubicBezTo>
                      <a:pt x="7665" y="7116"/>
                      <a:pt x="7665" y="7094"/>
                      <a:pt x="7654" y="7083"/>
                    </a:cubicBezTo>
                    <a:cubicBezTo>
                      <a:pt x="7665" y="7072"/>
                      <a:pt x="7676" y="7061"/>
                      <a:pt x="7687" y="7061"/>
                    </a:cubicBezTo>
                    <a:cubicBezTo>
                      <a:pt x="8073" y="6844"/>
                      <a:pt x="8476" y="6733"/>
                      <a:pt x="8908" y="6733"/>
                    </a:cubicBezTo>
                    <a:close/>
                    <a:moveTo>
                      <a:pt x="5702" y="1382"/>
                    </a:moveTo>
                    <a:cubicBezTo>
                      <a:pt x="5705" y="1382"/>
                      <a:pt x="5708" y="1383"/>
                      <a:pt x="5708" y="1386"/>
                    </a:cubicBezTo>
                    <a:cubicBezTo>
                      <a:pt x="5774" y="1452"/>
                      <a:pt x="5851" y="1496"/>
                      <a:pt x="5928" y="1529"/>
                    </a:cubicBezTo>
                    <a:cubicBezTo>
                      <a:pt x="6236" y="1683"/>
                      <a:pt x="6544" y="1837"/>
                      <a:pt x="6851" y="1991"/>
                    </a:cubicBezTo>
                    <a:cubicBezTo>
                      <a:pt x="7379" y="2255"/>
                      <a:pt x="7918" y="2530"/>
                      <a:pt x="8446" y="2794"/>
                    </a:cubicBezTo>
                    <a:cubicBezTo>
                      <a:pt x="8479" y="2816"/>
                      <a:pt x="8512" y="2838"/>
                      <a:pt x="8545" y="2860"/>
                    </a:cubicBezTo>
                    <a:cubicBezTo>
                      <a:pt x="8523" y="2882"/>
                      <a:pt x="8512" y="2904"/>
                      <a:pt x="8501" y="2926"/>
                    </a:cubicBezTo>
                    <a:cubicBezTo>
                      <a:pt x="8006" y="3399"/>
                      <a:pt x="7797" y="3982"/>
                      <a:pt x="7819" y="4653"/>
                    </a:cubicBezTo>
                    <a:cubicBezTo>
                      <a:pt x="7830" y="4785"/>
                      <a:pt x="7808" y="4884"/>
                      <a:pt x="7731" y="4983"/>
                    </a:cubicBezTo>
                    <a:cubicBezTo>
                      <a:pt x="7390" y="5455"/>
                      <a:pt x="7170" y="5983"/>
                      <a:pt x="7060" y="6555"/>
                    </a:cubicBezTo>
                    <a:cubicBezTo>
                      <a:pt x="7049" y="6599"/>
                      <a:pt x="7038" y="6643"/>
                      <a:pt x="7027" y="6687"/>
                    </a:cubicBezTo>
                    <a:cubicBezTo>
                      <a:pt x="7027" y="6687"/>
                      <a:pt x="7027" y="6698"/>
                      <a:pt x="7016" y="6720"/>
                    </a:cubicBezTo>
                    <a:cubicBezTo>
                      <a:pt x="6950" y="6698"/>
                      <a:pt x="6906" y="6676"/>
                      <a:pt x="6851" y="6654"/>
                    </a:cubicBezTo>
                    <a:cubicBezTo>
                      <a:pt x="6533" y="6522"/>
                      <a:pt x="6214" y="6423"/>
                      <a:pt x="5873" y="6390"/>
                    </a:cubicBezTo>
                    <a:cubicBezTo>
                      <a:pt x="5771" y="6380"/>
                      <a:pt x="5671" y="6375"/>
                      <a:pt x="5571" y="6375"/>
                    </a:cubicBezTo>
                    <a:cubicBezTo>
                      <a:pt x="5003" y="6375"/>
                      <a:pt x="4470" y="6537"/>
                      <a:pt x="3992" y="6874"/>
                    </a:cubicBezTo>
                    <a:cubicBezTo>
                      <a:pt x="3321" y="7336"/>
                      <a:pt x="2936" y="7985"/>
                      <a:pt x="2815" y="8777"/>
                    </a:cubicBezTo>
                    <a:cubicBezTo>
                      <a:pt x="2717" y="9381"/>
                      <a:pt x="2815" y="9964"/>
                      <a:pt x="3046" y="10525"/>
                    </a:cubicBezTo>
                    <a:cubicBezTo>
                      <a:pt x="3134" y="10723"/>
                      <a:pt x="3244" y="10932"/>
                      <a:pt x="3354" y="11119"/>
                    </a:cubicBezTo>
                    <a:cubicBezTo>
                      <a:pt x="3387" y="11163"/>
                      <a:pt x="3409" y="11207"/>
                      <a:pt x="3442" y="11273"/>
                    </a:cubicBezTo>
                    <a:cubicBezTo>
                      <a:pt x="3387" y="11251"/>
                      <a:pt x="3354" y="11229"/>
                      <a:pt x="3321" y="11218"/>
                    </a:cubicBezTo>
                    <a:cubicBezTo>
                      <a:pt x="2881" y="10954"/>
                      <a:pt x="2442" y="10701"/>
                      <a:pt x="2002" y="10437"/>
                    </a:cubicBezTo>
                    <a:cubicBezTo>
                      <a:pt x="1881" y="10371"/>
                      <a:pt x="1760" y="10305"/>
                      <a:pt x="1650" y="10250"/>
                    </a:cubicBezTo>
                    <a:cubicBezTo>
                      <a:pt x="1617" y="10228"/>
                      <a:pt x="1584" y="10217"/>
                      <a:pt x="1562" y="10206"/>
                    </a:cubicBezTo>
                    <a:cubicBezTo>
                      <a:pt x="1529" y="10173"/>
                      <a:pt x="1518" y="10140"/>
                      <a:pt x="1529" y="10107"/>
                    </a:cubicBezTo>
                    <a:cubicBezTo>
                      <a:pt x="1551" y="10041"/>
                      <a:pt x="1584" y="9964"/>
                      <a:pt x="1606" y="9898"/>
                    </a:cubicBezTo>
                    <a:cubicBezTo>
                      <a:pt x="1892" y="9293"/>
                      <a:pt x="2211" y="8711"/>
                      <a:pt x="2508" y="8117"/>
                    </a:cubicBezTo>
                    <a:cubicBezTo>
                      <a:pt x="2750" y="7644"/>
                      <a:pt x="3013" y="7171"/>
                      <a:pt x="3244" y="6687"/>
                    </a:cubicBezTo>
                    <a:cubicBezTo>
                      <a:pt x="3728" y="5675"/>
                      <a:pt x="4223" y="4664"/>
                      <a:pt x="4685" y="3652"/>
                    </a:cubicBezTo>
                    <a:cubicBezTo>
                      <a:pt x="4982" y="3003"/>
                      <a:pt x="5246" y="2343"/>
                      <a:pt x="5532" y="1683"/>
                    </a:cubicBezTo>
                    <a:cubicBezTo>
                      <a:pt x="5565" y="1606"/>
                      <a:pt x="5598" y="1518"/>
                      <a:pt x="5631" y="1441"/>
                    </a:cubicBezTo>
                    <a:cubicBezTo>
                      <a:pt x="5642" y="1419"/>
                      <a:pt x="5664" y="1397"/>
                      <a:pt x="5675" y="1386"/>
                    </a:cubicBezTo>
                    <a:cubicBezTo>
                      <a:pt x="5682" y="1386"/>
                      <a:pt x="5694" y="1382"/>
                      <a:pt x="5702" y="1382"/>
                    </a:cubicBezTo>
                    <a:close/>
                    <a:moveTo>
                      <a:pt x="7005" y="7589"/>
                    </a:moveTo>
                    <a:cubicBezTo>
                      <a:pt x="7016" y="7655"/>
                      <a:pt x="7027" y="7710"/>
                      <a:pt x="7027" y="7765"/>
                    </a:cubicBezTo>
                    <a:cubicBezTo>
                      <a:pt x="7104" y="8293"/>
                      <a:pt x="7291" y="8788"/>
                      <a:pt x="7610" y="9227"/>
                    </a:cubicBezTo>
                    <a:cubicBezTo>
                      <a:pt x="7852" y="9557"/>
                      <a:pt x="8138" y="9854"/>
                      <a:pt x="8512" y="10041"/>
                    </a:cubicBezTo>
                    <a:cubicBezTo>
                      <a:pt x="8633" y="10096"/>
                      <a:pt x="8765" y="10151"/>
                      <a:pt x="8886" y="10206"/>
                    </a:cubicBezTo>
                    <a:cubicBezTo>
                      <a:pt x="8875" y="10767"/>
                      <a:pt x="8534" y="11625"/>
                      <a:pt x="8061" y="11999"/>
                    </a:cubicBezTo>
                    <a:lnTo>
                      <a:pt x="7951" y="11999"/>
                    </a:lnTo>
                    <a:cubicBezTo>
                      <a:pt x="7467" y="11922"/>
                      <a:pt x="7093" y="11680"/>
                      <a:pt x="6796" y="11317"/>
                    </a:cubicBezTo>
                    <a:cubicBezTo>
                      <a:pt x="6566" y="11031"/>
                      <a:pt x="6423" y="10712"/>
                      <a:pt x="6335" y="10360"/>
                    </a:cubicBezTo>
                    <a:cubicBezTo>
                      <a:pt x="6214" y="9865"/>
                      <a:pt x="6236" y="9370"/>
                      <a:pt x="6335" y="8864"/>
                    </a:cubicBezTo>
                    <a:cubicBezTo>
                      <a:pt x="6390" y="8601"/>
                      <a:pt x="6478" y="8359"/>
                      <a:pt x="6577" y="8106"/>
                    </a:cubicBezTo>
                    <a:cubicBezTo>
                      <a:pt x="6621" y="8007"/>
                      <a:pt x="6664" y="7919"/>
                      <a:pt x="6741" y="7842"/>
                    </a:cubicBezTo>
                    <a:cubicBezTo>
                      <a:pt x="6807" y="7765"/>
                      <a:pt x="6873" y="7688"/>
                      <a:pt x="6950" y="7611"/>
                    </a:cubicBezTo>
                    <a:cubicBezTo>
                      <a:pt x="6961" y="7611"/>
                      <a:pt x="6972" y="7600"/>
                      <a:pt x="7005" y="7589"/>
                    </a:cubicBezTo>
                    <a:close/>
                    <a:moveTo>
                      <a:pt x="10645" y="9755"/>
                    </a:moveTo>
                    <a:cubicBezTo>
                      <a:pt x="10645" y="9799"/>
                      <a:pt x="10645" y="9821"/>
                      <a:pt x="10645" y="9843"/>
                    </a:cubicBezTo>
                    <a:cubicBezTo>
                      <a:pt x="10492" y="10305"/>
                      <a:pt x="10261" y="10712"/>
                      <a:pt x="9942" y="11075"/>
                    </a:cubicBezTo>
                    <a:cubicBezTo>
                      <a:pt x="9744" y="11317"/>
                      <a:pt x="9513" y="11515"/>
                      <a:pt x="9249" y="11680"/>
                    </a:cubicBezTo>
                    <a:cubicBezTo>
                      <a:pt x="8985" y="11856"/>
                      <a:pt x="8688" y="11966"/>
                      <a:pt x="8369" y="11999"/>
                    </a:cubicBezTo>
                    <a:cubicBezTo>
                      <a:pt x="8354" y="12002"/>
                      <a:pt x="8340" y="12004"/>
                      <a:pt x="8325" y="12004"/>
                    </a:cubicBezTo>
                    <a:cubicBezTo>
                      <a:pt x="8295" y="12004"/>
                      <a:pt x="8263" y="11999"/>
                      <a:pt x="8226" y="11999"/>
                    </a:cubicBezTo>
                    <a:cubicBezTo>
                      <a:pt x="8446" y="11746"/>
                      <a:pt x="8622" y="11471"/>
                      <a:pt x="8754" y="11174"/>
                    </a:cubicBezTo>
                    <a:cubicBezTo>
                      <a:pt x="8875" y="10877"/>
                      <a:pt x="8952" y="10558"/>
                      <a:pt x="8985" y="10228"/>
                    </a:cubicBezTo>
                    <a:lnTo>
                      <a:pt x="9084" y="10228"/>
                    </a:lnTo>
                    <a:cubicBezTo>
                      <a:pt x="9179" y="10243"/>
                      <a:pt x="9273" y="10250"/>
                      <a:pt x="9365" y="10250"/>
                    </a:cubicBezTo>
                    <a:cubicBezTo>
                      <a:pt x="9759" y="10250"/>
                      <a:pt x="10120" y="10119"/>
                      <a:pt x="10459" y="9887"/>
                    </a:cubicBezTo>
                    <a:cubicBezTo>
                      <a:pt x="10513" y="9843"/>
                      <a:pt x="10568" y="9810"/>
                      <a:pt x="10645" y="9755"/>
                    </a:cubicBezTo>
                    <a:close/>
                    <a:moveTo>
                      <a:pt x="6346" y="8447"/>
                    </a:moveTo>
                    <a:cubicBezTo>
                      <a:pt x="6335" y="8502"/>
                      <a:pt x="6313" y="8557"/>
                      <a:pt x="6302" y="8612"/>
                    </a:cubicBezTo>
                    <a:cubicBezTo>
                      <a:pt x="6181" y="9073"/>
                      <a:pt x="6126" y="9546"/>
                      <a:pt x="6181" y="10030"/>
                    </a:cubicBezTo>
                    <a:cubicBezTo>
                      <a:pt x="6225" y="10426"/>
                      <a:pt x="6346" y="10800"/>
                      <a:pt x="6555" y="11141"/>
                    </a:cubicBezTo>
                    <a:cubicBezTo>
                      <a:pt x="6862" y="11625"/>
                      <a:pt x="7269" y="11955"/>
                      <a:pt x="7841" y="12076"/>
                    </a:cubicBezTo>
                    <a:cubicBezTo>
                      <a:pt x="7863" y="12076"/>
                      <a:pt x="7885" y="12087"/>
                      <a:pt x="7907" y="12087"/>
                    </a:cubicBezTo>
                    <a:cubicBezTo>
                      <a:pt x="7907" y="12087"/>
                      <a:pt x="7907" y="12098"/>
                      <a:pt x="7918" y="12109"/>
                    </a:cubicBezTo>
                    <a:cubicBezTo>
                      <a:pt x="7907" y="12120"/>
                      <a:pt x="7907" y="12131"/>
                      <a:pt x="7896" y="12142"/>
                    </a:cubicBezTo>
                    <a:cubicBezTo>
                      <a:pt x="7679" y="12285"/>
                      <a:pt x="7428" y="12359"/>
                      <a:pt x="7177" y="12359"/>
                    </a:cubicBezTo>
                    <a:cubicBezTo>
                      <a:pt x="6908" y="12359"/>
                      <a:pt x="6639" y="12274"/>
                      <a:pt x="6412" y="12098"/>
                    </a:cubicBezTo>
                    <a:cubicBezTo>
                      <a:pt x="6170" y="11911"/>
                      <a:pt x="6005" y="11658"/>
                      <a:pt x="5895" y="11383"/>
                    </a:cubicBezTo>
                    <a:cubicBezTo>
                      <a:pt x="5752" y="11031"/>
                      <a:pt x="5708" y="10668"/>
                      <a:pt x="5730" y="10294"/>
                    </a:cubicBezTo>
                    <a:cubicBezTo>
                      <a:pt x="5752" y="9722"/>
                      <a:pt x="5917" y="9183"/>
                      <a:pt x="6181" y="8678"/>
                    </a:cubicBezTo>
                    <a:cubicBezTo>
                      <a:pt x="6225" y="8590"/>
                      <a:pt x="6269" y="8513"/>
                      <a:pt x="6346" y="8447"/>
                    </a:cubicBezTo>
                    <a:close/>
                    <a:moveTo>
                      <a:pt x="11140" y="4191"/>
                    </a:moveTo>
                    <a:lnTo>
                      <a:pt x="11140" y="4191"/>
                    </a:lnTo>
                    <a:cubicBezTo>
                      <a:pt x="11206" y="4235"/>
                      <a:pt x="11261" y="4257"/>
                      <a:pt x="11316" y="4279"/>
                    </a:cubicBezTo>
                    <a:cubicBezTo>
                      <a:pt x="11943" y="4587"/>
                      <a:pt x="12570" y="4895"/>
                      <a:pt x="13208" y="5202"/>
                    </a:cubicBezTo>
                    <a:cubicBezTo>
                      <a:pt x="13461" y="5334"/>
                      <a:pt x="13725" y="5444"/>
                      <a:pt x="13989" y="5576"/>
                    </a:cubicBezTo>
                    <a:cubicBezTo>
                      <a:pt x="14011" y="5576"/>
                      <a:pt x="14022" y="5587"/>
                      <a:pt x="14033" y="5587"/>
                    </a:cubicBezTo>
                    <a:cubicBezTo>
                      <a:pt x="14187" y="5642"/>
                      <a:pt x="14242" y="5796"/>
                      <a:pt x="14143" y="5939"/>
                    </a:cubicBezTo>
                    <a:cubicBezTo>
                      <a:pt x="14044" y="6082"/>
                      <a:pt x="13967" y="6236"/>
                      <a:pt x="13901" y="6401"/>
                    </a:cubicBezTo>
                    <a:cubicBezTo>
                      <a:pt x="13516" y="7347"/>
                      <a:pt x="13032" y="8249"/>
                      <a:pt x="12537" y="9150"/>
                    </a:cubicBezTo>
                    <a:cubicBezTo>
                      <a:pt x="11976" y="10173"/>
                      <a:pt x="11426" y="11207"/>
                      <a:pt x="10909" y="12252"/>
                    </a:cubicBezTo>
                    <a:cubicBezTo>
                      <a:pt x="10524" y="13043"/>
                      <a:pt x="10195" y="13846"/>
                      <a:pt x="9887" y="14671"/>
                    </a:cubicBezTo>
                    <a:cubicBezTo>
                      <a:pt x="9865" y="14726"/>
                      <a:pt x="9843" y="14792"/>
                      <a:pt x="9810" y="14858"/>
                    </a:cubicBezTo>
                    <a:cubicBezTo>
                      <a:pt x="9810" y="14869"/>
                      <a:pt x="9799" y="14869"/>
                      <a:pt x="9788" y="14891"/>
                    </a:cubicBezTo>
                    <a:cubicBezTo>
                      <a:pt x="9766" y="14891"/>
                      <a:pt x="9733" y="14891"/>
                      <a:pt x="9711" y="14880"/>
                    </a:cubicBezTo>
                    <a:cubicBezTo>
                      <a:pt x="9645" y="14847"/>
                      <a:pt x="9579" y="14803"/>
                      <a:pt x="9513" y="14770"/>
                    </a:cubicBezTo>
                    <a:cubicBezTo>
                      <a:pt x="9304" y="14649"/>
                      <a:pt x="9095" y="14517"/>
                      <a:pt x="8886" y="14407"/>
                    </a:cubicBezTo>
                    <a:cubicBezTo>
                      <a:pt x="7621" y="13747"/>
                      <a:pt x="6390" y="13032"/>
                      <a:pt x="5158" y="12318"/>
                    </a:cubicBezTo>
                    <a:cubicBezTo>
                      <a:pt x="4729" y="12065"/>
                      <a:pt x="4311" y="11812"/>
                      <a:pt x="3882" y="11559"/>
                    </a:cubicBezTo>
                    <a:cubicBezTo>
                      <a:pt x="3739" y="11482"/>
                      <a:pt x="3618" y="11372"/>
                      <a:pt x="3530" y="11218"/>
                    </a:cubicBezTo>
                    <a:cubicBezTo>
                      <a:pt x="3365" y="10954"/>
                      <a:pt x="3211" y="10679"/>
                      <a:pt x="3101" y="10382"/>
                    </a:cubicBezTo>
                    <a:cubicBezTo>
                      <a:pt x="2881" y="9810"/>
                      <a:pt x="2815" y="9227"/>
                      <a:pt x="2936" y="8634"/>
                    </a:cubicBezTo>
                    <a:cubicBezTo>
                      <a:pt x="3090" y="7930"/>
                      <a:pt x="3453" y="7358"/>
                      <a:pt x="4047" y="6951"/>
                    </a:cubicBezTo>
                    <a:cubicBezTo>
                      <a:pt x="4521" y="6627"/>
                      <a:pt x="5029" y="6470"/>
                      <a:pt x="5572" y="6470"/>
                    </a:cubicBezTo>
                    <a:cubicBezTo>
                      <a:pt x="5711" y="6470"/>
                      <a:pt x="5851" y="6480"/>
                      <a:pt x="5994" y="6500"/>
                    </a:cubicBezTo>
                    <a:cubicBezTo>
                      <a:pt x="6335" y="6555"/>
                      <a:pt x="6653" y="6654"/>
                      <a:pt x="6961" y="6808"/>
                    </a:cubicBezTo>
                    <a:cubicBezTo>
                      <a:pt x="6972" y="6808"/>
                      <a:pt x="6983" y="6819"/>
                      <a:pt x="7005" y="6841"/>
                    </a:cubicBezTo>
                    <a:cubicBezTo>
                      <a:pt x="7005" y="6951"/>
                      <a:pt x="7005" y="7061"/>
                      <a:pt x="6994" y="7171"/>
                    </a:cubicBezTo>
                    <a:cubicBezTo>
                      <a:pt x="6983" y="7204"/>
                      <a:pt x="6961" y="7237"/>
                      <a:pt x="6939" y="7270"/>
                    </a:cubicBezTo>
                    <a:cubicBezTo>
                      <a:pt x="6818" y="7457"/>
                      <a:pt x="6697" y="7644"/>
                      <a:pt x="6599" y="7842"/>
                    </a:cubicBezTo>
                    <a:cubicBezTo>
                      <a:pt x="6566" y="7897"/>
                      <a:pt x="6533" y="7952"/>
                      <a:pt x="6489" y="7996"/>
                    </a:cubicBezTo>
                    <a:cubicBezTo>
                      <a:pt x="6071" y="8568"/>
                      <a:pt x="5785" y="9205"/>
                      <a:pt x="5675" y="9909"/>
                    </a:cubicBezTo>
                    <a:cubicBezTo>
                      <a:pt x="5598" y="10371"/>
                      <a:pt x="5609" y="10822"/>
                      <a:pt x="5752" y="11273"/>
                    </a:cubicBezTo>
                    <a:cubicBezTo>
                      <a:pt x="5840" y="11548"/>
                      <a:pt x="5972" y="11801"/>
                      <a:pt x="6181" y="12010"/>
                    </a:cubicBezTo>
                    <a:cubicBezTo>
                      <a:pt x="6467" y="12315"/>
                      <a:pt x="6822" y="12454"/>
                      <a:pt x="7171" y="12454"/>
                    </a:cubicBezTo>
                    <a:cubicBezTo>
                      <a:pt x="7426" y="12454"/>
                      <a:pt x="7678" y="12380"/>
                      <a:pt x="7896" y="12241"/>
                    </a:cubicBezTo>
                    <a:cubicBezTo>
                      <a:pt x="7962" y="12197"/>
                      <a:pt x="8028" y="12142"/>
                      <a:pt x="8105" y="12109"/>
                    </a:cubicBezTo>
                    <a:cubicBezTo>
                      <a:pt x="8134" y="12101"/>
                      <a:pt x="8162" y="12098"/>
                      <a:pt x="8190" y="12098"/>
                    </a:cubicBezTo>
                    <a:cubicBezTo>
                      <a:pt x="8222" y="12098"/>
                      <a:pt x="8253" y="12101"/>
                      <a:pt x="8284" y="12101"/>
                    </a:cubicBezTo>
                    <a:cubicBezTo>
                      <a:pt x="8301" y="12101"/>
                      <a:pt x="8319" y="12100"/>
                      <a:pt x="8336" y="12098"/>
                    </a:cubicBezTo>
                    <a:cubicBezTo>
                      <a:pt x="8688" y="12065"/>
                      <a:pt x="9007" y="11955"/>
                      <a:pt x="9304" y="11757"/>
                    </a:cubicBezTo>
                    <a:cubicBezTo>
                      <a:pt x="10041" y="11273"/>
                      <a:pt x="10513" y="10602"/>
                      <a:pt x="10755" y="9766"/>
                    </a:cubicBezTo>
                    <a:cubicBezTo>
                      <a:pt x="10788" y="9645"/>
                      <a:pt x="10854" y="9557"/>
                      <a:pt x="10931" y="9469"/>
                    </a:cubicBezTo>
                    <a:cubicBezTo>
                      <a:pt x="11437" y="8908"/>
                      <a:pt x="11712" y="8249"/>
                      <a:pt x="11668" y="7479"/>
                    </a:cubicBezTo>
                    <a:cubicBezTo>
                      <a:pt x="11646" y="7094"/>
                      <a:pt x="11514" y="6742"/>
                      <a:pt x="11283" y="6434"/>
                    </a:cubicBezTo>
                    <a:cubicBezTo>
                      <a:pt x="11217" y="6357"/>
                      <a:pt x="11140" y="6291"/>
                      <a:pt x="11074" y="6214"/>
                    </a:cubicBezTo>
                    <a:cubicBezTo>
                      <a:pt x="11042" y="6172"/>
                      <a:pt x="11000" y="6139"/>
                      <a:pt x="10958" y="6098"/>
                    </a:cubicBezTo>
                    <a:lnTo>
                      <a:pt x="10958" y="6098"/>
                    </a:lnTo>
                    <a:cubicBezTo>
                      <a:pt x="11022" y="6002"/>
                      <a:pt x="11086" y="5927"/>
                      <a:pt x="11129" y="5851"/>
                    </a:cubicBezTo>
                    <a:cubicBezTo>
                      <a:pt x="11283" y="5631"/>
                      <a:pt x="11371" y="5378"/>
                      <a:pt x="11393" y="5114"/>
                    </a:cubicBezTo>
                    <a:cubicBezTo>
                      <a:pt x="11415" y="4829"/>
                      <a:pt x="11360" y="4565"/>
                      <a:pt x="11206" y="4323"/>
                    </a:cubicBezTo>
                    <a:cubicBezTo>
                      <a:pt x="11184" y="4290"/>
                      <a:pt x="11162" y="4257"/>
                      <a:pt x="11140" y="4191"/>
                    </a:cubicBezTo>
                    <a:close/>
                    <a:moveTo>
                      <a:pt x="5323" y="1"/>
                    </a:moveTo>
                    <a:cubicBezTo>
                      <a:pt x="5213" y="122"/>
                      <a:pt x="5125" y="254"/>
                      <a:pt x="5059" y="408"/>
                    </a:cubicBezTo>
                    <a:cubicBezTo>
                      <a:pt x="4938" y="617"/>
                      <a:pt x="4828" y="837"/>
                      <a:pt x="4718" y="1057"/>
                    </a:cubicBezTo>
                    <a:cubicBezTo>
                      <a:pt x="4245" y="1958"/>
                      <a:pt x="3816" y="2893"/>
                      <a:pt x="3442" y="3850"/>
                    </a:cubicBezTo>
                    <a:cubicBezTo>
                      <a:pt x="3255" y="4323"/>
                      <a:pt x="3046" y="4774"/>
                      <a:pt x="2815" y="5224"/>
                    </a:cubicBezTo>
                    <a:cubicBezTo>
                      <a:pt x="2662" y="5532"/>
                      <a:pt x="2497" y="5829"/>
                      <a:pt x="2343" y="6137"/>
                    </a:cubicBezTo>
                    <a:cubicBezTo>
                      <a:pt x="2013" y="6797"/>
                      <a:pt x="1694" y="7457"/>
                      <a:pt x="1364" y="8106"/>
                    </a:cubicBezTo>
                    <a:cubicBezTo>
                      <a:pt x="1111" y="8612"/>
                      <a:pt x="858" y="9117"/>
                      <a:pt x="638" y="9645"/>
                    </a:cubicBezTo>
                    <a:cubicBezTo>
                      <a:pt x="528" y="9909"/>
                      <a:pt x="418" y="10184"/>
                      <a:pt x="297" y="10448"/>
                    </a:cubicBezTo>
                    <a:cubicBezTo>
                      <a:pt x="231" y="10613"/>
                      <a:pt x="143" y="10778"/>
                      <a:pt x="44" y="10932"/>
                    </a:cubicBezTo>
                    <a:cubicBezTo>
                      <a:pt x="33" y="10954"/>
                      <a:pt x="22" y="10987"/>
                      <a:pt x="0" y="11020"/>
                    </a:cubicBezTo>
                    <a:cubicBezTo>
                      <a:pt x="231" y="11174"/>
                      <a:pt x="451" y="11339"/>
                      <a:pt x="682" y="11482"/>
                    </a:cubicBezTo>
                    <a:cubicBezTo>
                      <a:pt x="1133" y="11768"/>
                      <a:pt x="1595" y="12054"/>
                      <a:pt x="2057" y="12340"/>
                    </a:cubicBezTo>
                    <a:cubicBezTo>
                      <a:pt x="2739" y="12757"/>
                      <a:pt x="3420" y="13164"/>
                      <a:pt x="4102" y="13593"/>
                    </a:cubicBezTo>
                    <a:cubicBezTo>
                      <a:pt x="4740" y="13989"/>
                      <a:pt x="5389" y="14374"/>
                      <a:pt x="6060" y="14715"/>
                    </a:cubicBezTo>
                    <a:cubicBezTo>
                      <a:pt x="6653" y="15023"/>
                      <a:pt x="7258" y="15320"/>
                      <a:pt x="7885" y="15562"/>
                    </a:cubicBezTo>
                    <a:cubicBezTo>
                      <a:pt x="8138" y="15672"/>
                      <a:pt x="8391" y="15793"/>
                      <a:pt x="8655" y="15903"/>
                    </a:cubicBezTo>
                    <a:cubicBezTo>
                      <a:pt x="8831" y="15991"/>
                      <a:pt x="9018" y="16068"/>
                      <a:pt x="9205" y="16156"/>
                    </a:cubicBezTo>
                    <a:cubicBezTo>
                      <a:pt x="9458" y="16255"/>
                      <a:pt x="9700" y="16354"/>
                      <a:pt x="9920" y="16496"/>
                    </a:cubicBezTo>
                    <a:cubicBezTo>
                      <a:pt x="9942" y="16507"/>
                      <a:pt x="9964" y="16518"/>
                      <a:pt x="9997" y="16529"/>
                    </a:cubicBezTo>
                    <a:cubicBezTo>
                      <a:pt x="10074" y="16386"/>
                      <a:pt x="10140" y="16255"/>
                      <a:pt x="10206" y="16123"/>
                    </a:cubicBezTo>
                    <a:cubicBezTo>
                      <a:pt x="10678" y="15199"/>
                      <a:pt x="11151" y="14286"/>
                      <a:pt x="11668" y="13384"/>
                    </a:cubicBezTo>
                    <a:cubicBezTo>
                      <a:pt x="12339" y="12219"/>
                      <a:pt x="12988" y="11042"/>
                      <a:pt x="13626" y="9854"/>
                    </a:cubicBezTo>
                    <a:cubicBezTo>
                      <a:pt x="14033" y="9084"/>
                      <a:pt x="14439" y="8304"/>
                      <a:pt x="14780" y="7501"/>
                    </a:cubicBezTo>
                    <a:cubicBezTo>
                      <a:pt x="15077" y="6830"/>
                      <a:pt x="15418" y="6181"/>
                      <a:pt x="15814" y="5565"/>
                    </a:cubicBezTo>
                    <a:cubicBezTo>
                      <a:pt x="15847" y="5510"/>
                      <a:pt x="15869" y="5466"/>
                      <a:pt x="15891" y="5411"/>
                    </a:cubicBezTo>
                    <a:cubicBezTo>
                      <a:pt x="15913" y="5378"/>
                      <a:pt x="15924" y="5334"/>
                      <a:pt x="15946" y="5279"/>
                    </a:cubicBezTo>
                    <a:lnTo>
                      <a:pt x="15946" y="5268"/>
                    </a:lnTo>
                    <a:cubicBezTo>
                      <a:pt x="15803" y="5202"/>
                      <a:pt x="15682" y="5147"/>
                      <a:pt x="15561" y="5081"/>
                    </a:cubicBezTo>
                    <a:cubicBezTo>
                      <a:pt x="14912" y="4774"/>
                      <a:pt x="14253" y="4466"/>
                      <a:pt x="13604" y="4169"/>
                    </a:cubicBezTo>
                    <a:cubicBezTo>
                      <a:pt x="12383" y="3597"/>
                      <a:pt x="11151" y="3025"/>
                      <a:pt x="9953" y="2409"/>
                    </a:cubicBezTo>
                    <a:cubicBezTo>
                      <a:pt x="8908" y="1870"/>
                      <a:pt x="7863" y="1331"/>
                      <a:pt x="6829" y="793"/>
                    </a:cubicBezTo>
                    <a:cubicBezTo>
                      <a:pt x="6368" y="551"/>
                      <a:pt x="5906" y="331"/>
                      <a:pt x="5466" y="56"/>
                    </a:cubicBezTo>
                    <a:cubicBezTo>
                      <a:pt x="5422" y="34"/>
                      <a:pt x="5378" y="23"/>
                      <a:pt x="5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45"/>
              <p:cNvSpPr/>
              <p:nvPr/>
            </p:nvSpPr>
            <p:spPr>
              <a:xfrm>
                <a:off x="-126030" y="-2634256"/>
                <a:ext cx="164645" cy="153011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49" extrusionOk="0">
                    <a:moveTo>
                      <a:pt x="2419" y="0"/>
                    </a:moveTo>
                    <a:cubicBezTo>
                      <a:pt x="2342" y="55"/>
                      <a:pt x="2287" y="88"/>
                      <a:pt x="2233" y="132"/>
                    </a:cubicBezTo>
                    <a:cubicBezTo>
                      <a:pt x="1894" y="364"/>
                      <a:pt x="1533" y="495"/>
                      <a:pt x="1139" y="495"/>
                    </a:cubicBezTo>
                    <a:cubicBezTo>
                      <a:pt x="1047" y="495"/>
                      <a:pt x="953" y="488"/>
                      <a:pt x="858" y="473"/>
                    </a:cubicBezTo>
                    <a:lnTo>
                      <a:pt x="759" y="473"/>
                    </a:lnTo>
                    <a:cubicBezTo>
                      <a:pt x="726" y="803"/>
                      <a:pt x="649" y="1122"/>
                      <a:pt x="528" y="1419"/>
                    </a:cubicBezTo>
                    <a:cubicBezTo>
                      <a:pt x="407" y="1716"/>
                      <a:pt x="220" y="1991"/>
                      <a:pt x="0" y="2244"/>
                    </a:cubicBezTo>
                    <a:cubicBezTo>
                      <a:pt x="37" y="2244"/>
                      <a:pt x="69" y="2249"/>
                      <a:pt x="99" y="2249"/>
                    </a:cubicBezTo>
                    <a:cubicBezTo>
                      <a:pt x="114" y="2249"/>
                      <a:pt x="128" y="2247"/>
                      <a:pt x="143" y="2244"/>
                    </a:cubicBezTo>
                    <a:cubicBezTo>
                      <a:pt x="462" y="2211"/>
                      <a:pt x="748" y="2101"/>
                      <a:pt x="1023" y="1925"/>
                    </a:cubicBezTo>
                    <a:cubicBezTo>
                      <a:pt x="1287" y="1760"/>
                      <a:pt x="1518" y="1562"/>
                      <a:pt x="1716" y="1320"/>
                    </a:cubicBezTo>
                    <a:cubicBezTo>
                      <a:pt x="2035" y="957"/>
                      <a:pt x="2266" y="550"/>
                      <a:pt x="2419" y="88"/>
                    </a:cubicBezTo>
                    <a:cubicBezTo>
                      <a:pt x="2419" y="66"/>
                      <a:pt x="2419" y="44"/>
                      <a:pt x="24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015" name="Google Shape;2015;p45"/>
              <p:cNvGrpSpPr/>
              <p:nvPr/>
            </p:nvGrpSpPr>
            <p:grpSpPr>
              <a:xfrm>
                <a:off x="-582476" y="-3203981"/>
                <a:ext cx="865745" cy="919153"/>
                <a:chOff x="5454111" y="3954556"/>
                <a:chExt cx="865745" cy="919153"/>
              </a:xfrm>
            </p:grpSpPr>
            <p:sp>
              <p:nvSpPr>
                <p:cNvPr id="2016" name="Google Shape;2016;p45"/>
                <p:cNvSpPr/>
                <p:nvPr/>
              </p:nvSpPr>
              <p:spPr>
                <a:xfrm>
                  <a:off x="5541672" y="4145667"/>
                  <a:ext cx="778184" cy="72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" h="10701" extrusionOk="0">
                      <a:moveTo>
                        <a:pt x="8325" y="1"/>
                      </a:moveTo>
                      <a:cubicBezTo>
                        <a:pt x="8358" y="67"/>
                        <a:pt x="8380" y="100"/>
                        <a:pt x="8402" y="133"/>
                      </a:cubicBezTo>
                      <a:cubicBezTo>
                        <a:pt x="8556" y="375"/>
                        <a:pt x="8611" y="639"/>
                        <a:pt x="8589" y="924"/>
                      </a:cubicBezTo>
                      <a:cubicBezTo>
                        <a:pt x="8567" y="1188"/>
                        <a:pt x="8468" y="1430"/>
                        <a:pt x="8325" y="1661"/>
                      </a:cubicBezTo>
                      <a:cubicBezTo>
                        <a:pt x="8270" y="1738"/>
                        <a:pt x="8215" y="1815"/>
                        <a:pt x="8149" y="1903"/>
                      </a:cubicBezTo>
                      <a:cubicBezTo>
                        <a:pt x="8193" y="1947"/>
                        <a:pt x="8226" y="1980"/>
                        <a:pt x="8270" y="2013"/>
                      </a:cubicBezTo>
                      <a:cubicBezTo>
                        <a:pt x="8336" y="2090"/>
                        <a:pt x="8413" y="2167"/>
                        <a:pt x="8479" y="2244"/>
                      </a:cubicBezTo>
                      <a:cubicBezTo>
                        <a:pt x="8710" y="2552"/>
                        <a:pt x="8842" y="2904"/>
                        <a:pt x="8864" y="3289"/>
                      </a:cubicBezTo>
                      <a:cubicBezTo>
                        <a:pt x="8897" y="4059"/>
                        <a:pt x="8633" y="4707"/>
                        <a:pt x="8116" y="5279"/>
                      </a:cubicBezTo>
                      <a:cubicBezTo>
                        <a:pt x="8039" y="5367"/>
                        <a:pt x="7984" y="5455"/>
                        <a:pt x="7951" y="5565"/>
                      </a:cubicBezTo>
                      <a:cubicBezTo>
                        <a:pt x="7709" y="6412"/>
                        <a:pt x="7226" y="7083"/>
                        <a:pt x="6500" y="7567"/>
                      </a:cubicBezTo>
                      <a:cubicBezTo>
                        <a:pt x="6203" y="7754"/>
                        <a:pt x="5884" y="7875"/>
                        <a:pt x="5532" y="7908"/>
                      </a:cubicBezTo>
                      <a:cubicBezTo>
                        <a:pt x="5494" y="7908"/>
                        <a:pt x="5455" y="7905"/>
                        <a:pt x="5417" y="7905"/>
                      </a:cubicBezTo>
                      <a:cubicBezTo>
                        <a:pt x="5378" y="7905"/>
                        <a:pt x="5340" y="7908"/>
                        <a:pt x="5301" y="7919"/>
                      </a:cubicBezTo>
                      <a:cubicBezTo>
                        <a:pt x="5224" y="7952"/>
                        <a:pt x="5158" y="8007"/>
                        <a:pt x="5092" y="8051"/>
                      </a:cubicBezTo>
                      <a:cubicBezTo>
                        <a:pt x="4869" y="8190"/>
                        <a:pt x="4617" y="8264"/>
                        <a:pt x="4362" y="8264"/>
                      </a:cubicBezTo>
                      <a:cubicBezTo>
                        <a:pt x="4013" y="8264"/>
                        <a:pt x="3658" y="8125"/>
                        <a:pt x="3366" y="7820"/>
                      </a:cubicBezTo>
                      <a:cubicBezTo>
                        <a:pt x="3168" y="7611"/>
                        <a:pt x="3036" y="7358"/>
                        <a:pt x="2948" y="7083"/>
                      </a:cubicBezTo>
                      <a:cubicBezTo>
                        <a:pt x="2805" y="6632"/>
                        <a:pt x="2794" y="6181"/>
                        <a:pt x="2871" y="5719"/>
                      </a:cubicBezTo>
                      <a:cubicBezTo>
                        <a:pt x="2981" y="5015"/>
                        <a:pt x="3267" y="4378"/>
                        <a:pt x="3685" y="3806"/>
                      </a:cubicBezTo>
                      <a:cubicBezTo>
                        <a:pt x="3729" y="3751"/>
                        <a:pt x="3762" y="3707"/>
                        <a:pt x="3795" y="3652"/>
                      </a:cubicBezTo>
                      <a:cubicBezTo>
                        <a:pt x="3893" y="3454"/>
                        <a:pt x="4003" y="3256"/>
                        <a:pt x="4135" y="3080"/>
                      </a:cubicBezTo>
                      <a:cubicBezTo>
                        <a:pt x="4157" y="3047"/>
                        <a:pt x="4179" y="3014"/>
                        <a:pt x="4190" y="2981"/>
                      </a:cubicBezTo>
                      <a:cubicBezTo>
                        <a:pt x="4201" y="2871"/>
                        <a:pt x="4201" y="2750"/>
                        <a:pt x="4201" y="2651"/>
                      </a:cubicBezTo>
                      <a:cubicBezTo>
                        <a:pt x="4179" y="2629"/>
                        <a:pt x="4168" y="2618"/>
                        <a:pt x="4157" y="2607"/>
                      </a:cubicBezTo>
                      <a:cubicBezTo>
                        <a:pt x="3849" y="2464"/>
                        <a:pt x="3531" y="2354"/>
                        <a:pt x="3190" y="2310"/>
                      </a:cubicBezTo>
                      <a:cubicBezTo>
                        <a:pt x="3046" y="2290"/>
                        <a:pt x="2905" y="2280"/>
                        <a:pt x="2767" y="2280"/>
                      </a:cubicBezTo>
                      <a:cubicBezTo>
                        <a:pt x="2224" y="2280"/>
                        <a:pt x="1716" y="2435"/>
                        <a:pt x="1243" y="2750"/>
                      </a:cubicBezTo>
                      <a:cubicBezTo>
                        <a:pt x="649" y="3157"/>
                        <a:pt x="286" y="3729"/>
                        <a:pt x="132" y="4444"/>
                      </a:cubicBezTo>
                      <a:cubicBezTo>
                        <a:pt x="0" y="5037"/>
                        <a:pt x="77" y="5620"/>
                        <a:pt x="286" y="6192"/>
                      </a:cubicBezTo>
                      <a:cubicBezTo>
                        <a:pt x="407" y="6489"/>
                        <a:pt x="561" y="6764"/>
                        <a:pt x="726" y="7028"/>
                      </a:cubicBezTo>
                      <a:cubicBezTo>
                        <a:pt x="814" y="7182"/>
                        <a:pt x="935" y="7281"/>
                        <a:pt x="1078" y="7369"/>
                      </a:cubicBezTo>
                      <a:cubicBezTo>
                        <a:pt x="1507" y="7622"/>
                        <a:pt x="1925" y="7875"/>
                        <a:pt x="2354" y="8128"/>
                      </a:cubicBezTo>
                      <a:cubicBezTo>
                        <a:pt x="3586" y="8842"/>
                        <a:pt x="4817" y="9557"/>
                        <a:pt x="6082" y="10217"/>
                      </a:cubicBezTo>
                      <a:cubicBezTo>
                        <a:pt x="6291" y="10327"/>
                        <a:pt x="6500" y="10459"/>
                        <a:pt x="6709" y="10580"/>
                      </a:cubicBezTo>
                      <a:cubicBezTo>
                        <a:pt x="6775" y="10613"/>
                        <a:pt x="6841" y="10657"/>
                        <a:pt x="6907" y="10679"/>
                      </a:cubicBezTo>
                      <a:cubicBezTo>
                        <a:pt x="6929" y="10701"/>
                        <a:pt x="6962" y="10690"/>
                        <a:pt x="6984" y="10701"/>
                      </a:cubicBezTo>
                      <a:cubicBezTo>
                        <a:pt x="6995" y="10679"/>
                        <a:pt x="7006" y="10668"/>
                        <a:pt x="7006" y="10657"/>
                      </a:cubicBezTo>
                      <a:cubicBezTo>
                        <a:pt x="7039" y="10602"/>
                        <a:pt x="7061" y="10536"/>
                        <a:pt x="7083" y="10470"/>
                      </a:cubicBezTo>
                      <a:cubicBezTo>
                        <a:pt x="7380" y="9656"/>
                        <a:pt x="7720" y="8842"/>
                        <a:pt x="8105" y="8062"/>
                      </a:cubicBezTo>
                      <a:cubicBezTo>
                        <a:pt x="8611" y="7006"/>
                        <a:pt x="9161" y="5983"/>
                        <a:pt x="9733" y="4949"/>
                      </a:cubicBezTo>
                      <a:cubicBezTo>
                        <a:pt x="10228" y="4059"/>
                        <a:pt x="10712" y="3157"/>
                        <a:pt x="11097" y="2200"/>
                      </a:cubicBezTo>
                      <a:cubicBezTo>
                        <a:pt x="11163" y="2046"/>
                        <a:pt x="11240" y="1892"/>
                        <a:pt x="11339" y="1749"/>
                      </a:cubicBezTo>
                      <a:cubicBezTo>
                        <a:pt x="11438" y="1606"/>
                        <a:pt x="11372" y="1452"/>
                        <a:pt x="11229" y="1397"/>
                      </a:cubicBezTo>
                      <a:cubicBezTo>
                        <a:pt x="11218" y="1397"/>
                        <a:pt x="11207" y="1386"/>
                        <a:pt x="11185" y="1375"/>
                      </a:cubicBezTo>
                      <a:cubicBezTo>
                        <a:pt x="10921" y="1254"/>
                        <a:pt x="10657" y="1133"/>
                        <a:pt x="10393" y="1012"/>
                      </a:cubicBezTo>
                      <a:cubicBezTo>
                        <a:pt x="9766" y="705"/>
                        <a:pt x="9139" y="397"/>
                        <a:pt x="8512" y="89"/>
                      </a:cubicBezTo>
                      <a:cubicBezTo>
                        <a:pt x="8457" y="56"/>
                        <a:pt x="8402" y="34"/>
                        <a:pt x="83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7" name="Google Shape;2017;p45"/>
                <p:cNvSpPr/>
                <p:nvPr/>
              </p:nvSpPr>
              <p:spPr>
                <a:xfrm>
                  <a:off x="5454111" y="3954556"/>
                  <a:ext cx="478898" cy="67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9892" extrusionOk="0">
                      <a:moveTo>
                        <a:pt x="4187" y="1"/>
                      </a:moveTo>
                      <a:cubicBezTo>
                        <a:pt x="4182" y="1"/>
                        <a:pt x="4172" y="5"/>
                        <a:pt x="4158" y="5"/>
                      </a:cubicBezTo>
                      <a:cubicBezTo>
                        <a:pt x="4147" y="16"/>
                        <a:pt x="4125" y="38"/>
                        <a:pt x="4114" y="60"/>
                      </a:cubicBezTo>
                      <a:cubicBezTo>
                        <a:pt x="4081" y="137"/>
                        <a:pt x="4048" y="225"/>
                        <a:pt x="4015" y="302"/>
                      </a:cubicBezTo>
                      <a:cubicBezTo>
                        <a:pt x="3729" y="962"/>
                        <a:pt x="3465" y="1622"/>
                        <a:pt x="3168" y="2271"/>
                      </a:cubicBezTo>
                      <a:cubicBezTo>
                        <a:pt x="2706" y="3283"/>
                        <a:pt x="2222" y="4305"/>
                        <a:pt x="1727" y="5306"/>
                      </a:cubicBezTo>
                      <a:cubicBezTo>
                        <a:pt x="1496" y="5790"/>
                        <a:pt x="1233" y="6263"/>
                        <a:pt x="991" y="6736"/>
                      </a:cubicBezTo>
                      <a:cubicBezTo>
                        <a:pt x="694" y="7330"/>
                        <a:pt x="375" y="7912"/>
                        <a:pt x="100" y="8517"/>
                      </a:cubicBezTo>
                      <a:cubicBezTo>
                        <a:pt x="67" y="8583"/>
                        <a:pt x="34" y="8660"/>
                        <a:pt x="12" y="8726"/>
                      </a:cubicBezTo>
                      <a:cubicBezTo>
                        <a:pt x="1" y="8759"/>
                        <a:pt x="12" y="8792"/>
                        <a:pt x="45" y="8825"/>
                      </a:cubicBezTo>
                      <a:cubicBezTo>
                        <a:pt x="78" y="8836"/>
                        <a:pt x="100" y="8847"/>
                        <a:pt x="133" y="8869"/>
                      </a:cubicBezTo>
                      <a:cubicBezTo>
                        <a:pt x="243" y="8935"/>
                        <a:pt x="364" y="8990"/>
                        <a:pt x="485" y="9056"/>
                      </a:cubicBezTo>
                      <a:cubicBezTo>
                        <a:pt x="925" y="9320"/>
                        <a:pt x="1364" y="9573"/>
                        <a:pt x="1804" y="9837"/>
                      </a:cubicBezTo>
                      <a:cubicBezTo>
                        <a:pt x="1837" y="9848"/>
                        <a:pt x="1870" y="9870"/>
                        <a:pt x="1925" y="9892"/>
                      </a:cubicBezTo>
                      <a:cubicBezTo>
                        <a:pt x="1892" y="9826"/>
                        <a:pt x="1870" y="9782"/>
                        <a:pt x="1837" y="9738"/>
                      </a:cubicBezTo>
                      <a:cubicBezTo>
                        <a:pt x="1727" y="9551"/>
                        <a:pt x="1617" y="9342"/>
                        <a:pt x="1540" y="9144"/>
                      </a:cubicBezTo>
                      <a:cubicBezTo>
                        <a:pt x="1298" y="8583"/>
                        <a:pt x="1211" y="8000"/>
                        <a:pt x="1298" y="7396"/>
                      </a:cubicBezTo>
                      <a:cubicBezTo>
                        <a:pt x="1430" y="6604"/>
                        <a:pt x="1804" y="5955"/>
                        <a:pt x="2475" y="5493"/>
                      </a:cubicBezTo>
                      <a:cubicBezTo>
                        <a:pt x="2953" y="5156"/>
                        <a:pt x="3486" y="4994"/>
                        <a:pt x="4054" y="4994"/>
                      </a:cubicBezTo>
                      <a:cubicBezTo>
                        <a:pt x="4154" y="4994"/>
                        <a:pt x="4254" y="4999"/>
                        <a:pt x="4356" y="5009"/>
                      </a:cubicBezTo>
                      <a:cubicBezTo>
                        <a:pt x="4697" y="5042"/>
                        <a:pt x="5016" y="5141"/>
                        <a:pt x="5334" y="5273"/>
                      </a:cubicBezTo>
                      <a:cubicBezTo>
                        <a:pt x="5389" y="5295"/>
                        <a:pt x="5444" y="5317"/>
                        <a:pt x="5499" y="5339"/>
                      </a:cubicBezTo>
                      <a:cubicBezTo>
                        <a:pt x="5510" y="5317"/>
                        <a:pt x="5521" y="5306"/>
                        <a:pt x="5521" y="5306"/>
                      </a:cubicBezTo>
                      <a:cubicBezTo>
                        <a:pt x="5521" y="5262"/>
                        <a:pt x="5532" y="5218"/>
                        <a:pt x="5543" y="5174"/>
                      </a:cubicBezTo>
                      <a:cubicBezTo>
                        <a:pt x="5653" y="4602"/>
                        <a:pt x="5873" y="4074"/>
                        <a:pt x="6214" y="3602"/>
                      </a:cubicBezTo>
                      <a:cubicBezTo>
                        <a:pt x="6291" y="3503"/>
                        <a:pt x="6313" y="3404"/>
                        <a:pt x="6313" y="3272"/>
                      </a:cubicBezTo>
                      <a:cubicBezTo>
                        <a:pt x="6280" y="2601"/>
                        <a:pt x="6500" y="2018"/>
                        <a:pt x="6984" y="1545"/>
                      </a:cubicBezTo>
                      <a:cubicBezTo>
                        <a:pt x="6995" y="1523"/>
                        <a:pt x="7017" y="1501"/>
                        <a:pt x="7039" y="1479"/>
                      </a:cubicBezTo>
                      <a:cubicBezTo>
                        <a:pt x="6995" y="1457"/>
                        <a:pt x="6962" y="1435"/>
                        <a:pt x="6929" y="1413"/>
                      </a:cubicBezTo>
                      <a:cubicBezTo>
                        <a:pt x="6401" y="1149"/>
                        <a:pt x="5873" y="874"/>
                        <a:pt x="5334" y="610"/>
                      </a:cubicBezTo>
                      <a:cubicBezTo>
                        <a:pt x="5027" y="456"/>
                        <a:pt x="4719" y="302"/>
                        <a:pt x="4411" y="148"/>
                      </a:cubicBezTo>
                      <a:cubicBezTo>
                        <a:pt x="4334" y="115"/>
                        <a:pt x="4257" y="71"/>
                        <a:pt x="4191" y="5"/>
                      </a:cubicBezTo>
                      <a:cubicBezTo>
                        <a:pt x="4191" y="2"/>
                        <a:pt x="4190" y="1"/>
                        <a:pt x="41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8" name="Google Shape;2018;p45"/>
                <p:cNvSpPr/>
                <p:nvPr/>
              </p:nvSpPr>
              <p:spPr>
                <a:xfrm>
                  <a:off x="5871642" y="4318612"/>
                  <a:ext cx="216283" cy="23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3432" extrusionOk="0">
                      <a:moveTo>
                        <a:pt x="1254" y="1"/>
                      </a:moveTo>
                      <a:cubicBezTo>
                        <a:pt x="822" y="1"/>
                        <a:pt x="419" y="112"/>
                        <a:pt x="33" y="329"/>
                      </a:cubicBezTo>
                      <a:cubicBezTo>
                        <a:pt x="22" y="329"/>
                        <a:pt x="11" y="340"/>
                        <a:pt x="0" y="351"/>
                      </a:cubicBezTo>
                      <a:cubicBezTo>
                        <a:pt x="0" y="373"/>
                        <a:pt x="0" y="384"/>
                        <a:pt x="11" y="384"/>
                      </a:cubicBezTo>
                      <a:cubicBezTo>
                        <a:pt x="33" y="406"/>
                        <a:pt x="44" y="428"/>
                        <a:pt x="66" y="439"/>
                      </a:cubicBezTo>
                      <a:cubicBezTo>
                        <a:pt x="550" y="824"/>
                        <a:pt x="891" y="1297"/>
                        <a:pt x="1111" y="1869"/>
                      </a:cubicBezTo>
                      <a:cubicBezTo>
                        <a:pt x="1287" y="2308"/>
                        <a:pt x="1364" y="2770"/>
                        <a:pt x="1353" y="3243"/>
                      </a:cubicBezTo>
                      <a:cubicBezTo>
                        <a:pt x="1353" y="3287"/>
                        <a:pt x="1331" y="3342"/>
                        <a:pt x="1375" y="3397"/>
                      </a:cubicBezTo>
                      <a:cubicBezTo>
                        <a:pt x="1485" y="3420"/>
                        <a:pt x="1593" y="3432"/>
                        <a:pt x="1701" y="3432"/>
                      </a:cubicBezTo>
                      <a:cubicBezTo>
                        <a:pt x="1852" y="3432"/>
                        <a:pt x="2002" y="3409"/>
                        <a:pt x="2156" y="3364"/>
                      </a:cubicBezTo>
                      <a:cubicBezTo>
                        <a:pt x="2475" y="3276"/>
                        <a:pt x="2750" y="3100"/>
                        <a:pt x="3002" y="2880"/>
                      </a:cubicBezTo>
                      <a:cubicBezTo>
                        <a:pt x="3046" y="2847"/>
                        <a:pt x="3068" y="2792"/>
                        <a:pt x="3079" y="2737"/>
                      </a:cubicBezTo>
                      <a:cubicBezTo>
                        <a:pt x="3178" y="2209"/>
                        <a:pt x="3156" y="1693"/>
                        <a:pt x="2969" y="1187"/>
                      </a:cubicBezTo>
                      <a:cubicBezTo>
                        <a:pt x="2859" y="901"/>
                        <a:pt x="2695" y="637"/>
                        <a:pt x="2453" y="428"/>
                      </a:cubicBezTo>
                      <a:cubicBezTo>
                        <a:pt x="2178" y="186"/>
                        <a:pt x="1848" y="43"/>
                        <a:pt x="1474" y="10"/>
                      </a:cubicBezTo>
                      <a:cubicBezTo>
                        <a:pt x="1400" y="4"/>
                        <a:pt x="1326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9" name="Google Shape;2019;p45"/>
                <p:cNvSpPr/>
                <p:nvPr/>
              </p:nvSpPr>
              <p:spPr>
                <a:xfrm>
                  <a:off x="5773603" y="4376850"/>
                  <a:ext cx="181858" cy="3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4411" extrusionOk="0">
                      <a:moveTo>
                        <a:pt x="792" y="1"/>
                      </a:moveTo>
                      <a:cubicBezTo>
                        <a:pt x="759" y="12"/>
                        <a:pt x="748" y="12"/>
                        <a:pt x="737" y="23"/>
                      </a:cubicBezTo>
                      <a:cubicBezTo>
                        <a:pt x="671" y="100"/>
                        <a:pt x="594" y="177"/>
                        <a:pt x="528" y="254"/>
                      </a:cubicBezTo>
                      <a:cubicBezTo>
                        <a:pt x="451" y="331"/>
                        <a:pt x="408" y="419"/>
                        <a:pt x="364" y="518"/>
                      </a:cubicBezTo>
                      <a:cubicBezTo>
                        <a:pt x="265" y="760"/>
                        <a:pt x="177" y="1013"/>
                        <a:pt x="122" y="1276"/>
                      </a:cubicBezTo>
                      <a:cubicBezTo>
                        <a:pt x="23" y="1771"/>
                        <a:pt x="1" y="2277"/>
                        <a:pt x="122" y="2772"/>
                      </a:cubicBezTo>
                      <a:cubicBezTo>
                        <a:pt x="210" y="3124"/>
                        <a:pt x="353" y="3443"/>
                        <a:pt x="583" y="3718"/>
                      </a:cubicBezTo>
                      <a:cubicBezTo>
                        <a:pt x="880" y="4092"/>
                        <a:pt x="1254" y="4334"/>
                        <a:pt x="1738" y="4400"/>
                      </a:cubicBezTo>
                      <a:cubicBezTo>
                        <a:pt x="1771" y="4411"/>
                        <a:pt x="1815" y="4411"/>
                        <a:pt x="1848" y="4411"/>
                      </a:cubicBezTo>
                      <a:cubicBezTo>
                        <a:pt x="2321" y="4037"/>
                        <a:pt x="2673" y="3179"/>
                        <a:pt x="2673" y="2607"/>
                      </a:cubicBezTo>
                      <a:cubicBezTo>
                        <a:pt x="2552" y="2563"/>
                        <a:pt x="2420" y="2508"/>
                        <a:pt x="2299" y="2453"/>
                      </a:cubicBezTo>
                      <a:cubicBezTo>
                        <a:pt x="1925" y="2255"/>
                        <a:pt x="1639" y="1969"/>
                        <a:pt x="1397" y="1639"/>
                      </a:cubicBezTo>
                      <a:cubicBezTo>
                        <a:pt x="1078" y="1200"/>
                        <a:pt x="891" y="705"/>
                        <a:pt x="814" y="177"/>
                      </a:cubicBezTo>
                      <a:cubicBezTo>
                        <a:pt x="814" y="122"/>
                        <a:pt x="803" y="67"/>
                        <a:pt x="7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0" name="Google Shape;2020;p45"/>
                <p:cNvSpPr/>
                <p:nvPr/>
              </p:nvSpPr>
              <p:spPr>
                <a:xfrm>
                  <a:off x="5891100" y="4119133"/>
                  <a:ext cx="229006" cy="15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228" extrusionOk="0">
                      <a:moveTo>
                        <a:pt x="2047" y="0"/>
                      </a:moveTo>
                      <a:cubicBezTo>
                        <a:pt x="1819" y="0"/>
                        <a:pt x="1592" y="43"/>
                        <a:pt x="1364" y="116"/>
                      </a:cubicBezTo>
                      <a:cubicBezTo>
                        <a:pt x="869" y="281"/>
                        <a:pt x="451" y="578"/>
                        <a:pt x="88" y="952"/>
                      </a:cubicBezTo>
                      <a:cubicBezTo>
                        <a:pt x="56" y="995"/>
                        <a:pt x="34" y="1028"/>
                        <a:pt x="1" y="1071"/>
                      </a:cubicBezTo>
                      <a:lnTo>
                        <a:pt x="1" y="1071"/>
                      </a:lnTo>
                      <a:cubicBezTo>
                        <a:pt x="1" y="1068"/>
                        <a:pt x="1" y="1065"/>
                        <a:pt x="0" y="1062"/>
                      </a:cubicBezTo>
                      <a:lnTo>
                        <a:pt x="0" y="1073"/>
                      </a:lnTo>
                      <a:cubicBezTo>
                        <a:pt x="1" y="1072"/>
                        <a:pt x="1" y="1071"/>
                        <a:pt x="1" y="1071"/>
                      </a:cubicBezTo>
                      <a:lnTo>
                        <a:pt x="1" y="1071"/>
                      </a:lnTo>
                      <a:cubicBezTo>
                        <a:pt x="59" y="1498"/>
                        <a:pt x="310" y="1997"/>
                        <a:pt x="550" y="2161"/>
                      </a:cubicBezTo>
                      <a:cubicBezTo>
                        <a:pt x="605" y="2139"/>
                        <a:pt x="660" y="2117"/>
                        <a:pt x="715" y="2095"/>
                      </a:cubicBezTo>
                      <a:cubicBezTo>
                        <a:pt x="979" y="1985"/>
                        <a:pt x="1254" y="1919"/>
                        <a:pt x="1540" y="1897"/>
                      </a:cubicBezTo>
                      <a:cubicBezTo>
                        <a:pt x="1606" y="1893"/>
                        <a:pt x="1672" y="1890"/>
                        <a:pt x="1738" y="1890"/>
                      </a:cubicBezTo>
                      <a:cubicBezTo>
                        <a:pt x="2127" y="1890"/>
                        <a:pt x="2500" y="1978"/>
                        <a:pt x="2848" y="2194"/>
                      </a:cubicBezTo>
                      <a:cubicBezTo>
                        <a:pt x="2870" y="2205"/>
                        <a:pt x="2903" y="2216"/>
                        <a:pt x="2936" y="2227"/>
                      </a:cubicBezTo>
                      <a:cubicBezTo>
                        <a:pt x="2980" y="2172"/>
                        <a:pt x="3024" y="2128"/>
                        <a:pt x="3057" y="2084"/>
                      </a:cubicBezTo>
                      <a:cubicBezTo>
                        <a:pt x="3244" y="1820"/>
                        <a:pt x="3365" y="1523"/>
                        <a:pt x="3365" y="1194"/>
                      </a:cubicBezTo>
                      <a:cubicBezTo>
                        <a:pt x="3365" y="853"/>
                        <a:pt x="3233" y="556"/>
                        <a:pt x="2969" y="336"/>
                      </a:cubicBezTo>
                      <a:cubicBezTo>
                        <a:pt x="2749" y="138"/>
                        <a:pt x="2486" y="39"/>
                        <a:pt x="2189" y="6"/>
                      </a:cubicBezTo>
                      <a:cubicBezTo>
                        <a:pt x="2141" y="2"/>
                        <a:pt x="2094" y="0"/>
                        <a:pt x="20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1" name="Google Shape;2021;p45"/>
                <p:cNvSpPr/>
                <p:nvPr/>
              </p:nvSpPr>
              <p:spPr>
                <a:xfrm>
                  <a:off x="5852184" y="4275137"/>
                  <a:ext cx="288128" cy="22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3311" extrusionOk="0">
                      <a:moveTo>
                        <a:pt x="1089" y="0"/>
                      </a:moveTo>
                      <a:cubicBezTo>
                        <a:pt x="759" y="121"/>
                        <a:pt x="187" y="550"/>
                        <a:pt x="0" y="825"/>
                      </a:cubicBezTo>
                      <a:cubicBezTo>
                        <a:pt x="66" y="858"/>
                        <a:pt x="121" y="902"/>
                        <a:pt x="165" y="935"/>
                      </a:cubicBezTo>
                      <a:cubicBezTo>
                        <a:pt x="297" y="869"/>
                        <a:pt x="418" y="803"/>
                        <a:pt x="539" y="759"/>
                      </a:cubicBezTo>
                      <a:cubicBezTo>
                        <a:pt x="872" y="624"/>
                        <a:pt x="1205" y="547"/>
                        <a:pt x="1545" y="547"/>
                      </a:cubicBezTo>
                      <a:cubicBezTo>
                        <a:pt x="1678" y="547"/>
                        <a:pt x="1811" y="558"/>
                        <a:pt x="1947" y="583"/>
                      </a:cubicBezTo>
                      <a:cubicBezTo>
                        <a:pt x="2497" y="693"/>
                        <a:pt x="2904" y="990"/>
                        <a:pt x="3189" y="1474"/>
                      </a:cubicBezTo>
                      <a:cubicBezTo>
                        <a:pt x="3387" y="1815"/>
                        <a:pt x="3486" y="2189"/>
                        <a:pt x="3508" y="2585"/>
                      </a:cubicBezTo>
                      <a:cubicBezTo>
                        <a:pt x="3530" y="2793"/>
                        <a:pt x="3519" y="3002"/>
                        <a:pt x="3486" y="3211"/>
                      </a:cubicBezTo>
                      <a:cubicBezTo>
                        <a:pt x="3486" y="3233"/>
                        <a:pt x="3497" y="3266"/>
                        <a:pt x="3497" y="3310"/>
                      </a:cubicBezTo>
                      <a:cubicBezTo>
                        <a:pt x="3618" y="3178"/>
                        <a:pt x="3717" y="3057"/>
                        <a:pt x="3794" y="2925"/>
                      </a:cubicBezTo>
                      <a:cubicBezTo>
                        <a:pt x="4080" y="2475"/>
                        <a:pt x="4234" y="1980"/>
                        <a:pt x="4212" y="1441"/>
                      </a:cubicBezTo>
                      <a:cubicBezTo>
                        <a:pt x="4190" y="1067"/>
                        <a:pt x="4080" y="715"/>
                        <a:pt x="3849" y="418"/>
                      </a:cubicBezTo>
                      <a:cubicBezTo>
                        <a:pt x="3761" y="286"/>
                        <a:pt x="3651" y="176"/>
                        <a:pt x="3508" y="77"/>
                      </a:cubicBezTo>
                      <a:cubicBezTo>
                        <a:pt x="3179" y="385"/>
                        <a:pt x="2788" y="540"/>
                        <a:pt x="2335" y="540"/>
                      </a:cubicBezTo>
                      <a:cubicBezTo>
                        <a:pt x="2319" y="540"/>
                        <a:pt x="2303" y="539"/>
                        <a:pt x="2288" y="539"/>
                      </a:cubicBezTo>
                      <a:cubicBezTo>
                        <a:pt x="1815" y="528"/>
                        <a:pt x="1419" y="33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2" name="Google Shape;2022;p45"/>
                <p:cNvSpPr/>
                <p:nvPr/>
              </p:nvSpPr>
              <p:spPr>
                <a:xfrm>
                  <a:off x="5833474" y="4346914"/>
                  <a:ext cx="124980" cy="19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2938" extrusionOk="0">
                      <a:moveTo>
                        <a:pt x="429" y="1"/>
                      </a:moveTo>
                      <a:cubicBezTo>
                        <a:pt x="286" y="100"/>
                        <a:pt x="132" y="199"/>
                        <a:pt x="0" y="331"/>
                      </a:cubicBezTo>
                      <a:cubicBezTo>
                        <a:pt x="77" y="1233"/>
                        <a:pt x="418" y="2002"/>
                        <a:pt x="1122" y="2585"/>
                      </a:cubicBezTo>
                      <a:cubicBezTo>
                        <a:pt x="1287" y="2728"/>
                        <a:pt x="1485" y="2838"/>
                        <a:pt x="1694" y="2915"/>
                      </a:cubicBezTo>
                      <a:cubicBezTo>
                        <a:pt x="1727" y="2926"/>
                        <a:pt x="1771" y="2926"/>
                        <a:pt x="1804" y="2937"/>
                      </a:cubicBezTo>
                      <a:cubicBezTo>
                        <a:pt x="1804" y="2915"/>
                        <a:pt x="1815" y="2904"/>
                        <a:pt x="1815" y="2893"/>
                      </a:cubicBezTo>
                      <a:cubicBezTo>
                        <a:pt x="1815" y="2882"/>
                        <a:pt x="1815" y="2871"/>
                        <a:pt x="1815" y="2849"/>
                      </a:cubicBezTo>
                      <a:cubicBezTo>
                        <a:pt x="1837" y="1716"/>
                        <a:pt x="1419" y="771"/>
                        <a:pt x="528" y="56"/>
                      </a:cubicBezTo>
                      <a:cubicBezTo>
                        <a:pt x="495" y="34"/>
                        <a:pt x="473" y="23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3" name="Google Shape;2023;p45"/>
                <p:cNvSpPr/>
                <p:nvPr/>
              </p:nvSpPr>
              <p:spPr>
                <a:xfrm>
                  <a:off x="5739178" y="4435224"/>
                  <a:ext cx="150493" cy="266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3914" extrusionOk="0">
                      <a:moveTo>
                        <a:pt x="639" y="1"/>
                      </a:moveTo>
                      <a:cubicBezTo>
                        <a:pt x="562" y="67"/>
                        <a:pt x="518" y="144"/>
                        <a:pt x="474" y="232"/>
                      </a:cubicBezTo>
                      <a:cubicBezTo>
                        <a:pt x="210" y="737"/>
                        <a:pt x="56" y="1276"/>
                        <a:pt x="23" y="1848"/>
                      </a:cubicBezTo>
                      <a:cubicBezTo>
                        <a:pt x="1" y="2222"/>
                        <a:pt x="45" y="2585"/>
                        <a:pt x="188" y="2937"/>
                      </a:cubicBezTo>
                      <a:cubicBezTo>
                        <a:pt x="298" y="3212"/>
                        <a:pt x="463" y="3465"/>
                        <a:pt x="705" y="3652"/>
                      </a:cubicBezTo>
                      <a:cubicBezTo>
                        <a:pt x="932" y="3828"/>
                        <a:pt x="1201" y="3913"/>
                        <a:pt x="1470" y="3913"/>
                      </a:cubicBezTo>
                      <a:cubicBezTo>
                        <a:pt x="1721" y="3913"/>
                        <a:pt x="1972" y="3839"/>
                        <a:pt x="2189" y="3696"/>
                      </a:cubicBezTo>
                      <a:cubicBezTo>
                        <a:pt x="2200" y="3685"/>
                        <a:pt x="2200" y="3674"/>
                        <a:pt x="2211" y="3663"/>
                      </a:cubicBezTo>
                      <a:cubicBezTo>
                        <a:pt x="2200" y="3652"/>
                        <a:pt x="2200" y="3641"/>
                        <a:pt x="2200" y="3641"/>
                      </a:cubicBezTo>
                      <a:cubicBezTo>
                        <a:pt x="2178" y="3641"/>
                        <a:pt x="2156" y="3630"/>
                        <a:pt x="2134" y="3630"/>
                      </a:cubicBezTo>
                      <a:cubicBezTo>
                        <a:pt x="1573" y="3509"/>
                        <a:pt x="1155" y="3179"/>
                        <a:pt x="848" y="2695"/>
                      </a:cubicBezTo>
                      <a:cubicBezTo>
                        <a:pt x="639" y="2354"/>
                        <a:pt x="529" y="1980"/>
                        <a:pt x="474" y="1584"/>
                      </a:cubicBezTo>
                      <a:cubicBezTo>
                        <a:pt x="419" y="1100"/>
                        <a:pt x="474" y="627"/>
                        <a:pt x="595" y="155"/>
                      </a:cubicBezTo>
                      <a:cubicBezTo>
                        <a:pt x="617" y="100"/>
                        <a:pt x="628" y="56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4" name="Google Shape;2024;p45"/>
                <p:cNvSpPr/>
                <p:nvPr/>
              </p:nvSpPr>
              <p:spPr>
                <a:xfrm>
                  <a:off x="5883616" y="4058922"/>
                  <a:ext cx="159406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804" extrusionOk="0">
                      <a:moveTo>
                        <a:pt x="836" y="0"/>
                      </a:moveTo>
                      <a:cubicBezTo>
                        <a:pt x="363" y="330"/>
                        <a:pt x="0" y="1166"/>
                        <a:pt x="99" y="1804"/>
                      </a:cubicBezTo>
                      <a:lnTo>
                        <a:pt x="99" y="1793"/>
                      </a:lnTo>
                      <a:cubicBezTo>
                        <a:pt x="165" y="1738"/>
                        <a:pt x="209" y="1694"/>
                        <a:pt x="253" y="1650"/>
                      </a:cubicBezTo>
                      <a:cubicBezTo>
                        <a:pt x="473" y="1441"/>
                        <a:pt x="704" y="1254"/>
                        <a:pt x="979" y="1122"/>
                      </a:cubicBezTo>
                      <a:cubicBezTo>
                        <a:pt x="1344" y="924"/>
                        <a:pt x="1727" y="798"/>
                        <a:pt x="2144" y="798"/>
                      </a:cubicBezTo>
                      <a:cubicBezTo>
                        <a:pt x="2191" y="798"/>
                        <a:pt x="2239" y="799"/>
                        <a:pt x="2288" y="803"/>
                      </a:cubicBezTo>
                      <a:cubicBezTo>
                        <a:pt x="2299" y="803"/>
                        <a:pt x="2310" y="792"/>
                        <a:pt x="2343" y="781"/>
                      </a:cubicBezTo>
                      <a:cubicBezTo>
                        <a:pt x="2079" y="638"/>
                        <a:pt x="1837" y="506"/>
                        <a:pt x="1584" y="385"/>
                      </a:cubicBezTo>
                      <a:cubicBezTo>
                        <a:pt x="1331" y="253"/>
                        <a:pt x="1089" y="11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5" name="Google Shape;2025;p45"/>
                <p:cNvSpPr/>
                <p:nvPr/>
              </p:nvSpPr>
              <p:spPr>
                <a:xfrm>
                  <a:off x="5932261" y="4254523"/>
                  <a:ext cx="151922" cy="5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753" extrusionOk="0">
                      <a:moveTo>
                        <a:pt x="1130" y="0"/>
                      </a:moveTo>
                      <a:cubicBezTo>
                        <a:pt x="833" y="0"/>
                        <a:pt x="543" y="55"/>
                        <a:pt x="253" y="149"/>
                      </a:cubicBezTo>
                      <a:cubicBezTo>
                        <a:pt x="176" y="182"/>
                        <a:pt x="99" y="215"/>
                        <a:pt x="0" y="248"/>
                      </a:cubicBezTo>
                      <a:cubicBezTo>
                        <a:pt x="99" y="369"/>
                        <a:pt x="209" y="446"/>
                        <a:pt x="319" y="512"/>
                      </a:cubicBezTo>
                      <a:cubicBezTo>
                        <a:pt x="578" y="674"/>
                        <a:pt x="876" y="752"/>
                        <a:pt x="1171" y="752"/>
                      </a:cubicBezTo>
                      <a:cubicBezTo>
                        <a:pt x="1540" y="752"/>
                        <a:pt x="1903" y="629"/>
                        <a:pt x="2177" y="391"/>
                      </a:cubicBezTo>
                      <a:cubicBezTo>
                        <a:pt x="2199" y="369"/>
                        <a:pt x="2210" y="347"/>
                        <a:pt x="2232" y="314"/>
                      </a:cubicBezTo>
                      <a:cubicBezTo>
                        <a:pt x="2199" y="281"/>
                        <a:pt x="2166" y="259"/>
                        <a:pt x="2122" y="237"/>
                      </a:cubicBezTo>
                      <a:cubicBezTo>
                        <a:pt x="1925" y="127"/>
                        <a:pt x="1716" y="61"/>
                        <a:pt x="1496" y="28"/>
                      </a:cubicBezTo>
                      <a:cubicBezTo>
                        <a:pt x="1372" y="9"/>
                        <a:pt x="1251" y="0"/>
                        <a:pt x="11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6" name="Google Shape;2026;p45"/>
                <p:cNvSpPr/>
                <p:nvPr/>
              </p:nvSpPr>
              <p:spPr>
                <a:xfrm>
                  <a:off x="5835719" y="4201047"/>
                  <a:ext cx="83887" cy="12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849" extrusionOk="0">
                      <a:moveTo>
                        <a:pt x="726" y="0"/>
                      </a:moveTo>
                      <a:cubicBezTo>
                        <a:pt x="440" y="231"/>
                        <a:pt x="22" y="1254"/>
                        <a:pt x="0" y="1771"/>
                      </a:cubicBezTo>
                      <a:cubicBezTo>
                        <a:pt x="44" y="1793"/>
                        <a:pt x="88" y="1815"/>
                        <a:pt x="132" y="1848"/>
                      </a:cubicBezTo>
                      <a:cubicBezTo>
                        <a:pt x="319" y="1683"/>
                        <a:pt x="484" y="1529"/>
                        <a:pt x="660" y="1386"/>
                      </a:cubicBezTo>
                      <a:cubicBezTo>
                        <a:pt x="836" y="1243"/>
                        <a:pt x="1034" y="1133"/>
                        <a:pt x="1232" y="1001"/>
                      </a:cubicBezTo>
                      <a:cubicBezTo>
                        <a:pt x="1166" y="902"/>
                        <a:pt x="1089" y="803"/>
                        <a:pt x="1023" y="693"/>
                      </a:cubicBezTo>
                      <a:cubicBezTo>
                        <a:pt x="957" y="583"/>
                        <a:pt x="902" y="473"/>
                        <a:pt x="847" y="352"/>
                      </a:cubicBezTo>
                      <a:cubicBezTo>
                        <a:pt x="803" y="242"/>
                        <a:pt x="770" y="121"/>
                        <a:pt x="7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7" name="Google Shape;2027;p45"/>
                <p:cNvSpPr/>
                <p:nvPr/>
              </p:nvSpPr>
              <p:spPr>
                <a:xfrm>
                  <a:off x="5831977" y="4336437"/>
                  <a:ext cx="24016" cy="2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331" extrusionOk="0">
                      <a:moveTo>
                        <a:pt x="220" y="1"/>
                      </a:moveTo>
                      <a:cubicBezTo>
                        <a:pt x="143" y="67"/>
                        <a:pt x="88" y="133"/>
                        <a:pt x="33" y="210"/>
                      </a:cubicBezTo>
                      <a:cubicBezTo>
                        <a:pt x="11" y="254"/>
                        <a:pt x="0" y="287"/>
                        <a:pt x="44" y="331"/>
                      </a:cubicBezTo>
                      <a:cubicBezTo>
                        <a:pt x="99" y="298"/>
                        <a:pt x="154" y="254"/>
                        <a:pt x="209" y="210"/>
                      </a:cubicBezTo>
                      <a:cubicBezTo>
                        <a:pt x="253" y="177"/>
                        <a:pt x="319" y="155"/>
                        <a:pt x="352" y="89"/>
                      </a:cubicBezTo>
                      <a:cubicBezTo>
                        <a:pt x="319" y="34"/>
                        <a:pt x="275" y="12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8" name="Google Shape;2028;p45"/>
                <p:cNvSpPr/>
                <p:nvPr/>
              </p:nvSpPr>
              <p:spPr>
                <a:xfrm>
                  <a:off x="5834223" y="4329021"/>
                  <a:ext cx="6055" cy="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43" extrusionOk="0">
                      <a:moveTo>
                        <a:pt x="22" y="0"/>
                      </a:moveTo>
                      <a:cubicBezTo>
                        <a:pt x="0" y="55"/>
                        <a:pt x="0" y="99"/>
                        <a:pt x="22" y="143"/>
                      </a:cubicBezTo>
                      <a:cubicBezTo>
                        <a:pt x="44" y="110"/>
                        <a:pt x="66" y="77"/>
                        <a:pt x="88" y="44"/>
                      </a:cubicBezTo>
                      <a:cubicBezTo>
                        <a:pt x="66" y="33"/>
                        <a:pt x="44" y="22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9" name="Google Shape;2029;p45"/>
                <p:cNvSpPr/>
                <p:nvPr/>
              </p:nvSpPr>
              <p:spPr>
                <a:xfrm>
                  <a:off x="5822248" y="4365488"/>
                  <a:ext cx="5307" cy="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58" extrusionOk="0">
                      <a:moveTo>
                        <a:pt x="53" y="0"/>
                      </a:moveTo>
                      <a:cubicBezTo>
                        <a:pt x="19" y="0"/>
                        <a:pt x="10" y="21"/>
                        <a:pt x="0" y="58"/>
                      </a:cubicBezTo>
                      <a:cubicBezTo>
                        <a:pt x="22" y="36"/>
                        <a:pt x="44" y="25"/>
                        <a:pt x="77" y="3"/>
                      </a:cubicBezTo>
                      <a:cubicBezTo>
                        <a:pt x="68" y="1"/>
                        <a:pt x="60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030" name="Google Shape;2030;p45"/>
          <p:cNvGrpSpPr/>
          <p:nvPr/>
        </p:nvGrpSpPr>
        <p:grpSpPr>
          <a:xfrm>
            <a:off x="6026077" y="1821669"/>
            <a:ext cx="276760" cy="271622"/>
            <a:chOff x="3490002" y="196082"/>
            <a:chExt cx="276760" cy="271622"/>
          </a:xfrm>
        </p:grpSpPr>
        <p:sp>
          <p:nvSpPr>
            <p:cNvPr id="2031" name="Google Shape;2031;p45"/>
            <p:cNvSpPr/>
            <p:nvPr/>
          </p:nvSpPr>
          <p:spPr>
            <a:xfrm flipH="1">
              <a:off x="3490002" y="196082"/>
              <a:ext cx="276760" cy="27162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5"/>
            <p:cNvSpPr/>
            <p:nvPr/>
          </p:nvSpPr>
          <p:spPr>
            <a:xfrm flipH="1">
              <a:off x="3510030" y="211000"/>
              <a:ext cx="236705" cy="237619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33" name="Google Shape;2033;p45"/>
          <p:cNvGrpSpPr/>
          <p:nvPr/>
        </p:nvGrpSpPr>
        <p:grpSpPr>
          <a:xfrm>
            <a:off x="6915955" y="4003787"/>
            <a:ext cx="72420" cy="59171"/>
            <a:chOff x="1081830" y="1265825"/>
            <a:chExt cx="72420" cy="59171"/>
          </a:xfrm>
        </p:grpSpPr>
        <p:sp>
          <p:nvSpPr>
            <p:cNvPr id="2034" name="Google Shape;2034;p45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45"/>
          <p:cNvSpPr/>
          <p:nvPr/>
        </p:nvSpPr>
        <p:spPr>
          <a:xfrm flipH="1">
            <a:off x="7488454" y="1627166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E889B7-B074-F1C6-4249-AAC0A02E1984}"/>
              </a:ext>
            </a:extLst>
          </p:cNvPr>
          <p:cNvSpPr/>
          <p:nvPr/>
        </p:nvSpPr>
        <p:spPr>
          <a:xfrm>
            <a:off x="3169153" y="1012479"/>
            <a:ext cx="2805692" cy="805195"/>
          </a:xfrm>
          <a:prstGeom prst="roundRect">
            <a:avLst/>
          </a:prstGeom>
          <a:solidFill>
            <a:srgbClr val="DCF0C6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noProof="0" dirty="0">
                <a:solidFill>
                  <a:srgbClr val="3427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2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3427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4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3" name="Google Shape;2203;p47"/>
          <p:cNvGrpSpPr/>
          <p:nvPr/>
        </p:nvGrpSpPr>
        <p:grpSpPr>
          <a:xfrm>
            <a:off x="-243136" y="4057046"/>
            <a:ext cx="1227519" cy="1238535"/>
            <a:chOff x="-301244" y="3561339"/>
            <a:chExt cx="1960278" cy="1840352"/>
          </a:xfrm>
        </p:grpSpPr>
        <p:sp>
          <p:nvSpPr>
            <p:cNvPr id="2204" name="Google Shape;2204;p47"/>
            <p:cNvSpPr/>
            <p:nvPr/>
          </p:nvSpPr>
          <p:spPr>
            <a:xfrm>
              <a:off x="382242" y="4079926"/>
              <a:ext cx="1276793" cy="1321765"/>
            </a:xfrm>
            <a:custGeom>
              <a:avLst/>
              <a:gdLst/>
              <a:ahLst/>
              <a:cxnLst/>
              <a:rect l="l" t="t" r="r" b="b"/>
              <a:pathLst>
                <a:path w="16353" h="16929" extrusionOk="0">
                  <a:moveTo>
                    <a:pt x="5879" y="0"/>
                  </a:moveTo>
                  <a:cubicBezTo>
                    <a:pt x="5857" y="0"/>
                    <a:pt x="5836" y="9"/>
                    <a:pt x="5818" y="27"/>
                  </a:cubicBezTo>
                  <a:cubicBezTo>
                    <a:pt x="5807" y="38"/>
                    <a:pt x="5785" y="60"/>
                    <a:pt x="5774" y="71"/>
                  </a:cubicBezTo>
                  <a:cubicBezTo>
                    <a:pt x="5675" y="203"/>
                    <a:pt x="5576" y="335"/>
                    <a:pt x="5488" y="478"/>
                  </a:cubicBezTo>
                  <a:cubicBezTo>
                    <a:pt x="5378" y="687"/>
                    <a:pt x="5257" y="896"/>
                    <a:pt x="5136" y="1105"/>
                  </a:cubicBezTo>
                  <a:cubicBezTo>
                    <a:pt x="4619" y="2006"/>
                    <a:pt x="4157" y="2930"/>
                    <a:pt x="3739" y="3876"/>
                  </a:cubicBezTo>
                  <a:cubicBezTo>
                    <a:pt x="3497" y="4426"/>
                    <a:pt x="3233" y="4953"/>
                    <a:pt x="2925" y="5470"/>
                  </a:cubicBezTo>
                  <a:cubicBezTo>
                    <a:pt x="2794" y="5701"/>
                    <a:pt x="2662" y="5921"/>
                    <a:pt x="2541" y="6152"/>
                  </a:cubicBezTo>
                  <a:cubicBezTo>
                    <a:pt x="2222" y="6735"/>
                    <a:pt x="1903" y="7329"/>
                    <a:pt x="1584" y="7912"/>
                  </a:cubicBezTo>
                  <a:cubicBezTo>
                    <a:pt x="1265" y="8484"/>
                    <a:pt x="957" y="9055"/>
                    <a:pt x="682" y="9649"/>
                  </a:cubicBezTo>
                  <a:cubicBezTo>
                    <a:pt x="572" y="9891"/>
                    <a:pt x="451" y="10133"/>
                    <a:pt x="341" y="10375"/>
                  </a:cubicBezTo>
                  <a:cubicBezTo>
                    <a:pt x="264" y="10540"/>
                    <a:pt x="176" y="10683"/>
                    <a:pt x="77" y="10826"/>
                  </a:cubicBezTo>
                  <a:cubicBezTo>
                    <a:pt x="66" y="10848"/>
                    <a:pt x="44" y="10870"/>
                    <a:pt x="33" y="10892"/>
                  </a:cubicBezTo>
                  <a:cubicBezTo>
                    <a:pt x="0" y="10936"/>
                    <a:pt x="11" y="10969"/>
                    <a:pt x="55" y="11013"/>
                  </a:cubicBezTo>
                  <a:cubicBezTo>
                    <a:pt x="66" y="11024"/>
                    <a:pt x="77" y="11035"/>
                    <a:pt x="88" y="11046"/>
                  </a:cubicBezTo>
                  <a:cubicBezTo>
                    <a:pt x="297" y="11189"/>
                    <a:pt x="495" y="11354"/>
                    <a:pt x="704" y="11497"/>
                  </a:cubicBezTo>
                  <a:cubicBezTo>
                    <a:pt x="1155" y="11805"/>
                    <a:pt x="1606" y="12113"/>
                    <a:pt x="2057" y="12410"/>
                  </a:cubicBezTo>
                  <a:cubicBezTo>
                    <a:pt x="2728" y="12860"/>
                    <a:pt x="3398" y="13289"/>
                    <a:pt x="4058" y="13740"/>
                  </a:cubicBezTo>
                  <a:cubicBezTo>
                    <a:pt x="4696" y="14191"/>
                    <a:pt x="5356" y="14598"/>
                    <a:pt x="6038" y="14983"/>
                  </a:cubicBezTo>
                  <a:cubicBezTo>
                    <a:pt x="6610" y="15302"/>
                    <a:pt x="7170" y="15610"/>
                    <a:pt x="7775" y="15874"/>
                  </a:cubicBezTo>
                  <a:cubicBezTo>
                    <a:pt x="8028" y="15984"/>
                    <a:pt x="8270" y="16116"/>
                    <a:pt x="8523" y="16237"/>
                  </a:cubicBezTo>
                  <a:cubicBezTo>
                    <a:pt x="8710" y="16324"/>
                    <a:pt x="8897" y="16423"/>
                    <a:pt x="9084" y="16511"/>
                  </a:cubicBezTo>
                  <a:cubicBezTo>
                    <a:pt x="9326" y="16621"/>
                    <a:pt x="9557" y="16720"/>
                    <a:pt x="9777" y="16874"/>
                  </a:cubicBezTo>
                  <a:cubicBezTo>
                    <a:pt x="9799" y="16896"/>
                    <a:pt x="9832" y="16907"/>
                    <a:pt x="9854" y="16918"/>
                  </a:cubicBezTo>
                  <a:cubicBezTo>
                    <a:pt x="9875" y="16925"/>
                    <a:pt x="9892" y="16929"/>
                    <a:pt x="9907" y="16929"/>
                  </a:cubicBezTo>
                  <a:cubicBezTo>
                    <a:pt x="9941" y="16929"/>
                    <a:pt x="9963" y="16912"/>
                    <a:pt x="9986" y="16874"/>
                  </a:cubicBezTo>
                  <a:cubicBezTo>
                    <a:pt x="10008" y="16852"/>
                    <a:pt x="10019" y="16819"/>
                    <a:pt x="10041" y="16797"/>
                  </a:cubicBezTo>
                  <a:cubicBezTo>
                    <a:pt x="10129" y="16643"/>
                    <a:pt x="10217" y="16489"/>
                    <a:pt x="10294" y="16335"/>
                  </a:cubicBezTo>
                  <a:cubicBezTo>
                    <a:pt x="10766" y="15500"/>
                    <a:pt x="11239" y="14675"/>
                    <a:pt x="11734" y="13872"/>
                  </a:cubicBezTo>
                  <a:cubicBezTo>
                    <a:pt x="12471" y="12684"/>
                    <a:pt x="13197" y="11486"/>
                    <a:pt x="13901" y="10276"/>
                  </a:cubicBezTo>
                  <a:cubicBezTo>
                    <a:pt x="14341" y="9528"/>
                    <a:pt x="14758" y="8769"/>
                    <a:pt x="15143" y="7989"/>
                  </a:cubicBezTo>
                  <a:cubicBezTo>
                    <a:pt x="15440" y="7351"/>
                    <a:pt x="15792" y="6735"/>
                    <a:pt x="16199" y="6152"/>
                  </a:cubicBezTo>
                  <a:cubicBezTo>
                    <a:pt x="16243" y="6097"/>
                    <a:pt x="16276" y="6031"/>
                    <a:pt x="16309" y="5965"/>
                  </a:cubicBezTo>
                  <a:cubicBezTo>
                    <a:pt x="16331" y="5932"/>
                    <a:pt x="16342" y="5888"/>
                    <a:pt x="16353" y="5844"/>
                  </a:cubicBezTo>
                  <a:cubicBezTo>
                    <a:pt x="16353" y="5811"/>
                    <a:pt x="16342" y="5778"/>
                    <a:pt x="16331" y="5745"/>
                  </a:cubicBezTo>
                  <a:cubicBezTo>
                    <a:pt x="16287" y="5712"/>
                    <a:pt x="16243" y="5690"/>
                    <a:pt x="16199" y="5657"/>
                  </a:cubicBezTo>
                  <a:cubicBezTo>
                    <a:pt x="15814" y="5459"/>
                    <a:pt x="15429" y="5261"/>
                    <a:pt x="15055" y="5063"/>
                  </a:cubicBezTo>
                  <a:cubicBezTo>
                    <a:pt x="14011" y="4525"/>
                    <a:pt x="12966" y="3997"/>
                    <a:pt x="11932" y="3447"/>
                  </a:cubicBezTo>
                  <a:cubicBezTo>
                    <a:pt x="11162" y="3051"/>
                    <a:pt x="10415" y="2633"/>
                    <a:pt x="9667" y="2204"/>
                  </a:cubicBezTo>
                  <a:cubicBezTo>
                    <a:pt x="8754" y="1676"/>
                    <a:pt x="7830" y="1170"/>
                    <a:pt x="6917" y="643"/>
                  </a:cubicBezTo>
                  <a:cubicBezTo>
                    <a:pt x="6577" y="445"/>
                    <a:pt x="6225" y="291"/>
                    <a:pt x="5928" y="16"/>
                  </a:cubicBezTo>
                  <a:cubicBezTo>
                    <a:pt x="5913" y="6"/>
                    <a:pt x="5896" y="0"/>
                    <a:pt x="5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7"/>
            <p:cNvSpPr/>
            <p:nvPr/>
          </p:nvSpPr>
          <p:spPr>
            <a:xfrm>
              <a:off x="377947" y="4062827"/>
              <a:ext cx="1261411" cy="1308882"/>
            </a:xfrm>
            <a:custGeom>
              <a:avLst/>
              <a:gdLst/>
              <a:ahLst/>
              <a:cxnLst/>
              <a:rect l="l" t="t" r="r" b="b"/>
              <a:pathLst>
                <a:path w="16156" h="16764" extrusionOk="0">
                  <a:moveTo>
                    <a:pt x="5444" y="136"/>
                  </a:moveTo>
                  <a:cubicBezTo>
                    <a:pt x="5488" y="158"/>
                    <a:pt x="5543" y="169"/>
                    <a:pt x="5587" y="202"/>
                  </a:cubicBezTo>
                  <a:cubicBezTo>
                    <a:pt x="6027" y="466"/>
                    <a:pt x="6489" y="697"/>
                    <a:pt x="6950" y="928"/>
                  </a:cubicBezTo>
                  <a:cubicBezTo>
                    <a:pt x="7984" y="1466"/>
                    <a:pt x="9029" y="2016"/>
                    <a:pt x="10074" y="2544"/>
                  </a:cubicBezTo>
                  <a:cubicBezTo>
                    <a:pt x="11272" y="3160"/>
                    <a:pt x="12504" y="3732"/>
                    <a:pt x="13725" y="4304"/>
                  </a:cubicBezTo>
                  <a:cubicBezTo>
                    <a:pt x="14385" y="4612"/>
                    <a:pt x="15033" y="4920"/>
                    <a:pt x="15682" y="5227"/>
                  </a:cubicBezTo>
                  <a:cubicBezTo>
                    <a:pt x="15814" y="5282"/>
                    <a:pt x="15924" y="5348"/>
                    <a:pt x="16067" y="5414"/>
                  </a:cubicBezTo>
                  <a:cubicBezTo>
                    <a:pt x="16045" y="5469"/>
                    <a:pt x="16034" y="5513"/>
                    <a:pt x="16012" y="5546"/>
                  </a:cubicBezTo>
                  <a:cubicBezTo>
                    <a:pt x="15990" y="5601"/>
                    <a:pt x="15968" y="5656"/>
                    <a:pt x="15935" y="5700"/>
                  </a:cubicBezTo>
                  <a:cubicBezTo>
                    <a:pt x="15539" y="6316"/>
                    <a:pt x="15198" y="6965"/>
                    <a:pt x="14912" y="7647"/>
                  </a:cubicBezTo>
                  <a:cubicBezTo>
                    <a:pt x="14560" y="8450"/>
                    <a:pt x="14154" y="9219"/>
                    <a:pt x="13747" y="9989"/>
                  </a:cubicBezTo>
                  <a:cubicBezTo>
                    <a:pt x="13109" y="11177"/>
                    <a:pt x="12460" y="12354"/>
                    <a:pt x="11789" y="13530"/>
                  </a:cubicBezTo>
                  <a:cubicBezTo>
                    <a:pt x="11283" y="14421"/>
                    <a:pt x="10799" y="15345"/>
                    <a:pt x="10338" y="16269"/>
                  </a:cubicBezTo>
                  <a:cubicBezTo>
                    <a:pt x="10261" y="16401"/>
                    <a:pt x="10195" y="16532"/>
                    <a:pt x="10118" y="16664"/>
                  </a:cubicBezTo>
                  <a:cubicBezTo>
                    <a:pt x="10085" y="16653"/>
                    <a:pt x="10063" y="16653"/>
                    <a:pt x="10041" y="16631"/>
                  </a:cubicBezTo>
                  <a:cubicBezTo>
                    <a:pt x="9821" y="16489"/>
                    <a:pt x="9568" y="16390"/>
                    <a:pt x="9326" y="16291"/>
                  </a:cubicBezTo>
                  <a:cubicBezTo>
                    <a:pt x="9139" y="16214"/>
                    <a:pt x="8963" y="16126"/>
                    <a:pt x="8776" y="16049"/>
                  </a:cubicBezTo>
                  <a:cubicBezTo>
                    <a:pt x="8512" y="15928"/>
                    <a:pt x="8259" y="15807"/>
                    <a:pt x="8006" y="15708"/>
                  </a:cubicBezTo>
                  <a:cubicBezTo>
                    <a:pt x="7379" y="15455"/>
                    <a:pt x="6774" y="15158"/>
                    <a:pt x="6181" y="14861"/>
                  </a:cubicBezTo>
                  <a:cubicBezTo>
                    <a:pt x="5510" y="14509"/>
                    <a:pt x="4861" y="14135"/>
                    <a:pt x="4223" y="13728"/>
                  </a:cubicBezTo>
                  <a:cubicBezTo>
                    <a:pt x="3541" y="13299"/>
                    <a:pt x="2860" y="12892"/>
                    <a:pt x="2178" y="12475"/>
                  </a:cubicBezTo>
                  <a:cubicBezTo>
                    <a:pt x="1716" y="12189"/>
                    <a:pt x="1254" y="11914"/>
                    <a:pt x="803" y="11617"/>
                  </a:cubicBezTo>
                  <a:cubicBezTo>
                    <a:pt x="572" y="11474"/>
                    <a:pt x="352" y="11320"/>
                    <a:pt x="121" y="11155"/>
                  </a:cubicBezTo>
                  <a:cubicBezTo>
                    <a:pt x="143" y="11122"/>
                    <a:pt x="154" y="11100"/>
                    <a:pt x="165" y="11067"/>
                  </a:cubicBezTo>
                  <a:cubicBezTo>
                    <a:pt x="264" y="10913"/>
                    <a:pt x="352" y="10759"/>
                    <a:pt x="418" y="10583"/>
                  </a:cubicBezTo>
                  <a:cubicBezTo>
                    <a:pt x="539" y="10319"/>
                    <a:pt x="649" y="10055"/>
                    <a:pt x="759" y="9780"/>
                  </a:cubicBezTo>
                  <a:cubicBezTo>
                    <a:pt x="979" y="9263"/>
                    <a:pt x="1232" y="8758"/>
                    <a:pt x="1485" y="8252"/>
                  </a:cubicBezTo>
                  <a:cubicBezTo>
                    <a:pt x="1815" y="7592"/>
                    <a:pt x="2134" y="6932"/>
                    <a:pt x="2464" y="6272"/>
                  </a:cubicBezTo>
                  <a:cubicBezTo>
                    <a:pt x="2618" y="5975"/>
                    <a:pt x="2783" y="5667"/>
                    <a:pt x="2936" y="5359"/>
                  </a:cubicBezTo>
                  <a:cubicBezTo>
                    <a:pt x="3167" y="4920"/>
                    <a:pt x="3376" y="4458"/>
                    <a:pt x="3563" y="3985"/>
                  </a:cubicBezTo>
                  <a:cubicBezTo>
                    <a:pt x="3937" y="3028"/>
                    <a:pt x="4366" y="2104"/>
                    <a:pt x="4839" y="1192"/>
                  </a:cubicBezTo>
                  <a:cubicBezTo>
                    <a:pt x="4949" y="972"/>
                    <a:pt x="5059" y="763"/>
                    <a:pt x="5180" y="543"/>
                  </a:cubicBezTo>
                  <a:cubicBezTo>
                    <a:pt x="5246" y="400"/>
                    <a:pt x="5334" y="268"/>
                    <a:pt x="5444" y="136"/>
                  </a:cubicBezTo>
                  <a:close/>
                  <a:moveTo>
                    <a:pt x="5465" y="0"/>
                  </a:moveTo>
                  <a:cubicBezTo>
                    <a:pt x="5442" y="0"/>
                    <a:pt x="5419" y="11"/>
                    <a:pt x="5400" y="37"/>
                  </a:cubicBezTo>
                  <a:cubicBezTo>
                    <a:pt x="5389" y="48"/>
                    <a:pt x="5378" y="59"/>
                    <a:pt x="5356" y="81"/>
                  </a:cubicBezTo>
                  <a:cubicBezTo>
                    <a:pt x="5257" y="213"/>
                    <a:pt x="5169" y="345"/>
                    <a:pt x="5092" y="499"/>
                  </a:cubicBezTo>
                  <a:cubicBezTo>
                    <a:pt x="4982" y="708"/>
                    <a:pt x="4872" y="917"/>
                    <a:pt x="4762" y="1137"/>
                  </a:cubicBezTo>
                  <a:cubicBezTo>
                    <a:pt x="4278" y="2049"/>
                    <a:pt x="3849" y="2984"/>
                    <a:pt x="3475" y="3952"/>
                  </a:cubicBezTo>
                  <a:cubicBezTo>
                    <a:pt x="3255" y="4513"/>
                    <a:pt x="3002" y="5052"/>
                    <a:pt x="2717" y="5579"/>
                  </a:cubicBezTo>
                  <a:cubicBezTo>
                    <a:pt x="2596" y="5810"/>
                    <a:pt x="2475" y="6041"/>
                    <a:pt x="2354" y="6272"/>
                  </a:cubicBezTo>
                  <a:cubicBezTo>
                    <a:pt x="2057" y="6866"/>
                    <a:pt x="1760" y="7471"/>
                    <a:pt x="1463" y="8076"/>
                  </a:cubicBezTo>
                  <a:cubicBezTo>
                    <a:pt x="1177" y="8659"/>
                    <a:pt x="880" y="9230"/>
                    <a:pt x="638" y="9835"/>
                  </a:cubicBezTo>
                  <a:cubicBezTo>
                    <a:pt x="528" y="10088"/>
                    <a:pt x="418" y="10330"/>
                    <a:pt x="319" y="10583"/>
                  </a:cubicBezTo>
                  <a:cubicBezTo>
                    <a:pt x="253" y="10737"/>
                    <a:pt x="165" y="10891"/>
                    <a:pt x="77" y="11034"/>
                  </a:cubicBezTo>
                  <a:cubicBezTo>
                    <a:pt x="55" y="11056"/>
                    <a:pt x="44" y="11078"/>
                    <a:pt x="33" y="11100"/>
                  </a:cubicBezTo>
                  <a:cubicBezTo>
                    <a:pt x="0" y="11155"/>
                    <a:pt x="11" y="11177"/>
                    <a:pt x="55" y="11221"/>
                  </a:cubicBezTo>
                  <a:cubicBezTo>
                    <a:pt x="66" y="11232"/>
                    <a:pt x="77" y="11243"/>
                    <a:pt x="88" y="11254"/>
                  </a:cubicBezTo>
                  <a:cubicBezTo>
                    <a:pt x="297" y="11397"/>
                    <a:pt x="506" y="11551"/>
                    <a:pt x="715" y="11683"/>
                  </a:cubicBezTo>
                  <a:cubicBezTo>
                    <a:pt x="1177" y="11980"/>
                    <a:pt x="1639" y="12266"/>
                    <a:pt x="2112" y="12552"/>
                  </a:cubicBezTo>
                  <a:cubicBezTo>
                    <a:pt x="2794" y="12969"/>
                    <a:pt x="3475" y="13376"/>
                    <a:pt x="4157" y="13805"/>
                  </a:cubicBezTo>
                  <a:cubicBezTo>
                    <a:pt x="4817" y="14223"/>
                    <a:pt x="5488" y="14608"/>
                    <a:pt x="6181" y="14960"/>
                  </a:cubicBezTo>
                  <a:cubicBezTo>
                    <a:pt x="6763" y="15257"/>
                    <a:pt x="7346" y="15543"/>
                    <a:pt x="7951" y="15785"/>
                  </a:cubicBezTo>
                  <a:cubicBezTo>
                    <a:pt x="8204" y="15895"/>
                    <a:pt x="8457" y="16016"/>
                    <a:pt x="8721" y="16126"/>
                  </a:cubicBezTo>
                  <a:cubicBezTo>
                    <a:pt x="8908" y="16214"/>
                    <a:pt x="9095" y="16291"/>
                    <a:pt x="9293" y="16379"/>
                  </a:cubicBezTo>
                  <a:cubicBezTo>
                    <a:pt x="9524" y="16478"/>
                    <a:pt x="9766" y="16576"/>
                    <a:pt x="9986" y="16719"/>
                  </a:cubicBezTo>
                  <a:cubicBezTo>
                    <a:pt x="10019" y="16730"/>
                    <a:pt x="10041" y="16741"/>
                    <a:pt x="10074" y="16752"/>
                  </a:cubicBezTo>
                  <a:cubicBezTo>
                    <a:pt x="10091" y="16759"/>
                    <a:pt x="10107" y="16763"/>
                    <a:pt x="10123" y="16763"/>
                  </a:cubicBezTo>
                  <a:cubicBezTo>
                    <a:pt x="10155" y="16763"/>
                    <a:pt x="10183" y="16746"/>
                    <a:pt x="10206" y="16708"/>
                  </a:cubicBezTo>
                  <a:cubicBezTo>
                    <a:pt x="10217" y="16675"/>
                    <a:pt x="10239" y="16653"/>
                    <a:pt x="10250" y="16620"/>
                  </a:cubicBezTo>
                  <a:cubicBezTo>
                    <a:pt x="10327" y="16467"/>
                    <a:pt x="10415" y="16313"/>
                    <a:pt x="10492" y="16148"/>
                  </a:cubicBezTo>
                  <a:cubicBezTo>
                    <a:pt x="10931" y="15301"/>
                    <a:pt x="11360" y="14465"/>
                    <a:pt x="11833" y="13640"/>
                  </a:cubicBezTo>
                  <a:cubicBezTo>
                    <a:pt x="12526" y="12420"/>
                    <a:pt x="13208" y="11199"/>
                    <a:pt x="13857" y="9967"/>
                  </a:cubicBezTo>
                  <a:cubicBezTo>
                    <a:pt x="14275" y="9197"/>
                    <a:pt x="14670" y="8428"/>
                    <a:pt x="15011" y="7625"/>
                  </a:cubicBezTo>
                  <a:cubicBezTo>
                    <a:pt x="15297" y="6976"/>
                    <a:pt x="15627" y="6360"/>
                    <a:pt x="16001" y="5755"/>
                  </a:cubicBezTo>
                  <a:cubicBezTo>
                    <a:pt x="16045" y="5700"/>
                    <a:pt x="16078" y="5634"/>
                    <a:pt x="16111" y="5568"/>
                  </a:cubicBezTo>
                  <a:cubicBezTo>
                    <a:pt x="16133" y="5524"/>
                    <a:pt x="16144" y="5491"/>
                    <a:pt x="16144" y="5447"/>
                  </a:cubicBezTo>
                  <a:cubicBezTo>
                    <a:pt x="16155" y="5414"/>
                    <a:pt x="16133" y="5381"/>
                    <a:pt x="16122" y="5348"/>
                  </a:cubicBezTo>
                  <a:cubicBezTo>
                    <a:pt x="16067" y="5315"/>
                    <a:pt x="16023" y="5293"/>
                    <a:pt x="15979" y="5271"/>
                  </a:cubicBezTo>
                  <a:cubicBezTo>
                    <a:pt x="15594" y="5085"/>
                    <a:pt x="15209" y="4898"/>
                    <a:pt x="14813" y="4711"/>
                  </a:cubicBezTo>
                  <a:cubicBezTo>
                    <a:pt x="13758" y="4216"/>
                    <a:pt x="12702" y="3721"/>
                    <a:pt x="11635" y="3226"/>
                  </a:cubicBezTo>
                  <a:cubicBezTo>
                    <a:pt x="10865" y="2852"/>
                    <a:pt x="10096" y="2456"/>
                    <a:pt x="9326" y="2060"/>
                  </a:cubicBezTo>
                  <a:cubicBezTo>
                    <a:pt x="8391" y="1576"/>
                    <a:pt x="7456" y="1093"/>
                    <a:pt x="6522" y="609"/>
                  </a:cubicBezTo>
                  <a:cubicBezTo>
                    <a:pt x="6181" y="422"/>
                    <a:pt x="5818" y="279"/>
                    <a:pt x="5510" y="15"/>
                  </a:cubicBezTo>
                  <a:cubicBezTo>
                    <a:pt x="5496" y="6"/>
                    <a:pt x="5481" y="0"/>
                    <a:pt x="5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7"/>
            <p:cNvSpPr/>
            <p:nvPr/>
          </p:nvSpPr>
          <p:spPr>
            <a:xfrm>
              <a:off x="387395" y="4073368"/>
              <a:ext cx="1245093" cy="1290612"/>
            </a:xfrm>
            <a:custGeom>
              <a:avLst/>
              <a:gdLst/>
              <a:ahLst/>
              <a:cxnLst/>
              <a:rect l="l" t="t" r="r" b="b"/>
              <a:pathLst>
                <a:path w="15947" h="16530" extrusionOk="0">
                  <a:moveTo>
                    <a:pt x="8666" y="2915"/>
                  </a:moveTo>
                  <a:cubicBezTo>
                    <a:pt x="8919" y="3036"/>
                    <a:pt x="9161" y="3168"/>
                    <a:pt x="9414" y="3300"/>
                  </a:cubicBezTo>
                  <a:cubicBezTo>
                    <a:pt x="9667" y="3432"/>
                    <a:pt x="9909" y="3564"/>
                    <a:pt x="10173" y="3696"/>
                  </a:cubicBezTo>
                  <a:cubicBezTo>
                    <a:pt x="10140" y="3707"/>
                    <a:pt x="10129" y="3718"/>
                    <a:pt x="10118" y="3718"/>
                  </a:cubicBezTo>
                  <a:cubicBezTo>
                    <a:pt x="10069" y="3714"/>
                    <a:pt x="10021" y="3713"/>
                    <a:pt x="9974" y="3713"/>
                  </a:cubicBezTo>
                  <a:cubicBezTo>
                    <a:pt x="9557" y="3713"/>
                    <a:pt x="9174" y="3839"/>
                    <a:pt x="8809" y="4037"/>
                  </a:cubicBezTo>
                  <a:cubicBezTo>
                    <a:pt x="8534" y="4180"/>
                    <a:pt x="8303" y="4356"/>
                    <a:pt x="8083" y="4576"/>
                  </a:cubicBezTo>
                  <a:cubicBezTo>
                    <a:pt x="8039" y="4620"/>
                    <a:pt x="7995" y="4664"/>
                    <a:pt x="7940" y="4719"/>
                  </a:cubicBezTo>
                  <a:cubicBezTo>
                    <a:pt x="7830" y="4081"/>
                    <a:pt x="8193" y="3245"/>
                    <a:pt x="8666" y="2915"/>
                  </a:cubicBezTo>
                  <a:close/>
                  <a:moveTo>
                    <a:pt x="9948" y="3806"/>
                  </a:moveTo>
                  <a:cubicBezTo>
                    <a:pt x="10011" y="3806"/>
                    <a:pt x="10075" y="3809"/>
                    <a:pt x="10140" y="3817"/>
                  </a:cubicBezTo>
                  <a:cubicBezTo>
                    <a:pt x="10426" y="3839"/>
                    <a:pt x="10689" y="3938"/>
                    <a:pt x="10909" y="4136"/>
                  </a:cubicBezTo>
                  <a:cubicBezTo>
                    <a:pt x="11173" y="4367"/>
                    <a:pt x="11305" y="4653"/>
                    <a:pt x="11305" y="5004"/>
                  </a:cubicBezTo>
                  <a:cubicBezTo>
                    <a:pt x="11305" y="5323"/>
                    <a:pt x="11184" y="5620"/>
                    <a:pt x="10997" y="5884"/>
                  </a:cubicBezTo>
                  <a:cubicBezTo>
                    <a:pt x="10964" y="5928"/>
                    <a:pt x="10920" y="5983"/>
                    <a:pt x="10876" y="6038"/>
                  </a:cubicBezTo>
                  <a:cubicBezTo>
                    <a:pt x="10843" y="6016"/>
                    <a:pt x="10821" y="6016"/>
                    <a:pt x="10788" y="5994"/>
                  </a:cubicBezTo>
                  <a:cubicBezTo>
                    <a:pt x="10448" y="5792"/>
                    <a:pt x="10085" y="5697"/>
                    <a:pt x="9706" y="5697"/>
                  </a:cubicBezTo>
                  <a:cubicBezTo>
                    <a:pt x="9631" y="5697"/>
                    <a:pt x="9556" y="5701"/>
                    <a:pt x="9480" y="5708"/>
                  </a:cubicBezTo>
                  <a:cubicBezTo>
                    <a:pt x="9194" y="5730"/>
                    <a:pt x="8919" y="5796"/>
                    <a:pt x="8655" y="5895"/>
                  </a:cubicBezTo>
                  <a:cubicBezTo>
                    <a:pt x="8600" y="5917"/>
                    <a:pt x="8545" y="5939"/>
                    <a:pt x="8490" y="5961"/>
                  </a:cubicBezTo>
                  <a:cubicBezTo>
                    <a:pt x="8248" y="5796"/>
                    <a:pt x="7995" y="5290"/>
                    <a:pt x="7940" y="4873"/>
                  </a:cubicBezTo>
                  <a:cubicBezTo>
                    <a:pt x="7973" y="4829"/>
                    <a:pt x="7995" y="4796"/>
                    <a:pt x="8028" y="4763"/>
                  </a:cubicBezTo>
                  <a:cubicBezTo>
                    <a:pt x="8391" y="4378"/>
                    <a:pt x="8809" y="4081"/>
                    <a:pt x="9304" y="3916"/>
                  </a:cubicBezTo>
                  <a:cubicBezTo>
                    <a:pt x="9517" y="3848"/>
                    <a:pt x="9730" y="3806"/>
                    <a:pt x="9948" y="3806"/>
                  </a:cubicBezTo>
                  <a:close/>
                  <a:moveTo>
                    <a:pt x="9675" y="5790"/>
                  </a:moveTo>
                  <a:cubicBezTo>
                    <a:pt x="9796" y="5790"/>
                    <a:pt x="9917" y="5799"/>
                    <a:pt x="10041" y="5818"/>
                  </a:cubicBezTo>
                  <a:cubicBezTo>
                    <a:pt x="10261" y="5851"/>
                    <a:pt x="10481" y="5928"/>
                    <a:pt x="10667" y="6038"/>
                  </a:cubicBezTo>
                  <a:cubicBezTo>
                    <a:pt x="10711" y="6049"/>
                    <a:pt x="10733" y="6082"/>
                    <a:pt x="10777" y="6104"/>
                  </a:cubicBezTo>
                  <a:cubicBezTo>
                    <a:pt x="10766" y="6137"/>
                    <a:pt x="10744" y="6159"/>
                    <a:pt x="10722" y="6181"/>
                  </a:cubicBezTo>
                  <a:cubicBezTo>
                    <a:pt x="10448" y="6419"/>
                    <a:pt x="10085" y="6542"/>
                    <a:pt x="9716" y="6542"/>
                  </a:cubicBezTo>
                  <a:cubicBezTo>
                    <a:pt x="9421" y="6542"/>
                    <a:pt x="9123" y="6464"/>
                    <a:pt x="8864" y="6302"/>
                  </a:cubicBezTo>
                  <a:cubicBezTo>
                    <a:pt x="8754" y="6236"/>
                    <a:pt x="8644" y="6170"/>
                    <a:pt x="8545" y="6038"/>
                  </a:cubicBezTo>
                  <a:cubicBezTo>
                    <a:pt x="8644" y="6005"/>
                    <a:pt x="8721" y="5972"/>
                    <a:pt x="8798" y="5939"/>
                  </a:cubicBezTo>
                  <a:cubicBezTo>
                    <a:pt x="9088" y="5845"/>
                    <a:pt x="9378" y="5790"/>
                    <a:pt x="9675" y="5790"/>
                  </a:cubicBezTo>
                  <a:close/>
                  <a:moveTo>
                    <a:pt x="7863" y="5004"/>
                  </a:moveTo>
                  <a:cubicBezTo>
                    <a:pt x="7896" y="5125"/>
                    <a:pt x="7929" y="5235"/>
                    <a:pt x="7984" y="5356"/>
                  </a:cubicBezTo>
                  <a:cubicBezTo>
                    <a:pt x="8028" y="5477"/>
                    <a:pt x="8083" y="5587"/>
                    <a:pt x="8149" y="5697"/>
                  </a:cubicBezTo>
                  <a:cubicBezTo>
                    <a:pt x="8215" y="5807"/>
                    <a:pt x="8292" y="5906"/>
                    <a:pt x="8369" y="6005"/>
                  </a:cubicBezTo>
                  <a:cubicBezTo>
                    <a:pt x="8171" y="6137"/>
                    <a:pt x="7973" y="6247"/>
                    <a:pt x="7786" y="6390"/>
                  </a:cubicBezTo>
                  <a:cubicBezTo>
                    <a:pt x="7610" y="6533"/>
                    <a:pt x="7445" y="6687"/>
                    <a:pt x="7258" y="6852"/>
                  </a:cubicBezTo>
                  <a:cubicBezTo>
                    <a:pt x="7214" y="6830"/>
                    <a:pt x="7170" y="6797"/>
                    <a:pt x="7137" y="6775"/>
                  </a:cubicBezTo>
                  <a:cubicBezTo>
                    <a:pt x="7148" y="6258"/>
                    <a:pt x="7566" y="5235"/>
                    <a:pt x="7863" y="5004"/>
                  </a:cubicBezTo>
                  <a:close/>
                  <a:moveTo>
                    <a:pt x="7126" y="6896"/>
                  </a:moveTo>
                  <a:cubicBezTo>
                    <a:pt x="7148" y="6907"/>
                    <a:pt x="7170" y="6918"/>
                    <a:pt x="7203" y="6929"/>
                  </a:cubicBezTo>
                  <a:cubicBezTo>
                    <a:pt x="7170" y="6962"/>
                    <a:pt x="7148" y="6995"/>
                    <a:pt x="7126" y="7039"/>
                  </a:cubicBezTo>
                  <a:cubicBezTo>
                    <a:pt x="7115" y="6995"/>
                    <a:pt x="7115" y="6940"/>
                    <a:pt x="7126" y="6896"/>
                  </a:cubicBezTo>
                  <a:close/>
                  <a:moveTo>
                    <a:pt x="7291" y="6995"/>
                  </a:moveTo>
                  <a:cubicBezTo>
                    <a:pt x="7346" y="7006"/>
                    <a:pt x="7390" y="7028"/>
                    <a:pt x="7423" y="7083"/>
                  </a:cubicBezTo>
                  <a:cubicBezTo>
                    <a:pt x="7401" y="7149"/>
                    <a:pt x="7335" y="7171"/>
                    <a:pt x="7280" y="7204"/>
                  </a:cubicBezTo>
                  <a:cubicBezTo>
                    <a:pt x="7225" y="7248"/>
                    <a:pt x="7170" y="7292"/>
                    <a:pt x="7115" y="7325"/>
                  </a:cubicBezTo>
                  <a:cubicBezTo>
                    <a:pt x="7082" y="7281"/>
                    <a:pt x="7082" y="7248"/>
                    <a:pt x="7104" y="7204"/>
                  </a:cubicBezTo>
                  <a:cubicBezTo>
                    <a:pt x="7159" y="7127"/>
                    <a:pt x="7214" y="7061"/>
                    <a:pt x="7291" y="6995"/>
                  </a:cubicBezTo>
                  <a:close/>
                  <a:moveTo>
                    <a:pt x="6986" y="7422"/>
                  </a:moveTo>
                  <a:cubicBezTo>
                    <a:pt x="6992" y="7422"/>
                    <a:pt x="6998" y="7422"/>
                    <a:pt x="7005" y="7424"/>
                  </a:cubicBezTo>
                  <a:cubicBezTo>
                    <a:pt x="6983" y="7446"/>
                    <a:pt x="6961" y="7457"/>
                    <a:pt x="6928" y="7490"/>
                  </a:cubicBezTo>
                  <a:cubicBezTo>
                    <a:pt x="6938" y="7452"/>
                    <a:pt x="6948" y="7422"/>
                    <a:pt x="6986" y="7422"/>
                  </a:cubicBezTo>
                  <a:close/>
                  <a:moveTo>
                    <a:pt x="8457" y="6104"/>
                  </a:moveTo>
                  <a:cubicBezTo>
                    <a:pt x="8787" y="6423"/>
                    <a:pt x="9183" y="6621"/>
                    <a:pt x="9656" y="6632"/>
                  </a:cubicBezTo>
                  <a:cubicBezTo>
                    <a:pt x="9685" y="6633"/>
                    <a:pt x="9715" y="6634"/>
                    <a:pt x="9744" y="6634"/>
                  </a:cubicBezTo>
                  <a:cubicBezTo>
                    <a:pt x="10179" y="6634"/>
                    <a:pt x="10557" y="6479"/>
                    <a:pt x="10876" y="6170"/>
                  </a:cubicBezTo>
                  <a:cubicBezTo>
                    <a:pt x="11019" y="6269"/>
                    <a:pt x="11129" y="6379"/>
                    <a:pt x="11217" y="6511"/>
                  </a:cubicBezTo>
                  <a:cubicBezTo>
                    <a:pt x="11448" y="6808"/>
                    <a:pt x="11558" y="7160"/>
                    <a:pt x="11580" y="7534"/>
                  </a:cubicBezTo>
                  <a:cubicBezTo>
                    <a:pt x="11602" y="8073"/>
                    <a:pt x="11448" y="8568"/>
                    <a:pt x="11162" y="9018"/>
                  </a:cubicBezTo>
                  <a:cubicBezTo>
                    <a:pt x="11085" y="9150"/>
                    <a:pt x="10986" y="9271"/>
                    <a:pt x="10865" y="9403"/>
                  </a:cubicBezTo>
                  <a:cubicBezTo>
                    <a:pt x="10865" y="9359"/>
                    <a:pt x="10854" y="9326"/>
                    <a:pt x="10854" y="9304"/>
                  </a:cubicBezTo>
                  <a:cubicBezTo>
                    <a:pt x="10887" y="9095"/>
                    <a:pt x="10898" y="8886"/>
                    <a:pt x="10876" y="8678"/>
                  </a:cubicBezTo>
                  <a:cubicBezTo>
                    <a:pt x="10843" y="8282"/>
                    <a:pt x="10755" y="7908"/>
                    <a:pt x="10557" y="7567"/>
                  </a:cubicBezTo>
                  <a:cubicBezTo>
                    <a:pt x="10272" y="7083"/>
                    <a:pt x="9865" y="6786"/>
                    <a:pt x="9315" y="6676"/>
                  </a:cubicBezTo>
                  <a:cubicBezTo>
                    <a:pt x="9174" y="6650"/>
                    <a:pt x="9034" y="6638"/>
                    <a:pt x="8896" y="6638"/>
                  </a:cubicBezTo>
                  <a:cubicBezTo>
                    <a:pt x="8561" y="6638"/>
                    <a:pt x="8234" y="6712"/>
                    <a:pt x="7907" y="6852"/>
                  </a:cubicBezTo>
                  <a:cubicBezTo>
                    <a:pt x="7786" y="6896"/>
                    <a:pt x="7665" y="6962"/>
                    <a:pt x="7533" y="7028"/>
                  </a:cubicBezTo>
                  <a:cubicBezTo>
                    <a:pt x="7489" y="6995"/>
                    <a:pt x="7434" y="6951"/>
                    <a:pt x="7368" y="6918"/>
                  </a:cubicBezTo>
                  <a:cubicBezTo>
                    <a:pt x="7555" y="6654"/>
                    <a:pt x="8127" y="6214"/>
                    <a:pt x="8457" y="6104"/>
                  </a:cubicBezTo>
                  <a:close/>
                  <a:moveTo>
                    <a:pt x="7533" y="7149"/>
                  </a:moveTo>
                  <a:cubicBezTo>
                    <a:pt x="7566" y="7171"/>
                    <a:pt x="7599" y="7182"/>
                    <a:pt x="7621" y="7204"/>
                  </a:cubicBezTo>
                  <a:cubicBezTo>
                    <a:pt x="8512" y="7930"/>
                    <a:pt x="8930" y="8864"/>
                    <a:pt x="8908" y="9997"/>
                  </a:cubicBezTo>
                  <a:cubicBezTo>
                    <a:pt x="8908" y="10019"/>
                    <a:pt x="8908" y="10030"/>
                    <a:pt x="8908" y="10052"/>
                  </a:cubicBezTo>
                  <a:cubicBezTo>
                    <a:pt x="8908" y="10063"/>
                    <a:pt x="8897" y="10063"/>
                    <a:pt x="8897" y="10085"/>
                  </a:cubicBezTo>
                  <a:cubicBezTo>
                    <a:pt x="8864" y="10074"/>
                    <a:pt x="8831" y="10074"/>
                    <a:pt x="8798" y="10063"/>
                  </a:cubicBezTo>
                  <a:cubicBezTo>
                    <a:pt x="8578" y="9986"/>
                    <a:pt x="8380" y="9876"/>
                    <a:pt x="8215" y="9733"/>
                  </a:cubicBezTo>
                  <a:cubicBezTo>
                    <a:pt x="7511" y="9150"/>
                    <a:pt x="7170" y="8392"/>
                    <a:pt x="7093" y="7490"/>
                  </a:cubicBezTo>
                  <a:cubicBezTo>
                    <a:pt x="7225" y="7347"/>
                    <a:pt x="7379" y="7259"/>
                    <a:pt x="7533" y="7149"/>
                  </a:cubicBezTo>
                  <a:close/>
                  <a:moveTo>
                    <a:pt x="8908" y="6733"/>
                  </a:moveTo>
                  <a:cubicBezTo>
                    <a:pt x="8980" y="6733"/>
                    <a:pt x="9054" y="6736"/>
                    <a:pt x="9128" y="6742"/>
                  </a:cubicBezTo>
                  <a:cubicBezTo>
                    <a:pt x="9502" y="6775"/>
                    <a:pt x="9832" y="6907"/>
                    <a:pt x="10118" y="7160"/>
                  </a:cubicBezTo>
                  <a:cubicBezTo>
                    <a:pt x="10349" y="7369"/>
                    <a:pt x="10513" y="7622"/>
                    <a:pt x="10623" y="7919"/>
                  </a:cubicBezTo>
                  <a:cubicBezTo>
                    <a:pt x="10810" y="8425"/>
                    <a:pt x="10832" y="8941"/>
                    <a:pt x="10733" y="9469"/>
                  </a:cubicBezTo>
                  <a:cubicBezTo>
                    <a:pt x="10722" y="9524"/>
                    <a:pt x="10700" y="9579"/>
                    <a:pt x="10656" y="9612"/>
                  </a:cubicBezTo>
                  <a:cubicBezTo>
                    <a:pt x="10404" y="9832"/>
                    <a:pt x="10129" y="10008"/>
                    <a:pt x="9810" y="10096"/>
                  </a:cubicBezTo>
                  <a:cubicBezTo>
                    <a:pt x="9662" y="10141"/>
                    <a:pt x="9511" y="10164"/>
                    <a:pt x="9358" y="10164"/>
                  </a:cubicBezTo>
                  <a:cubicBezTo>
                    <a:pt x="9249" y="10164"/>
                    <a:pt x="9139" y="10152"/>
                    <a:pt x="9029" y="10129"/>
                  </a:cubicBezTo>
                  <a:cubicBezTo>
                    <a:pt x="8985" y="10074"/>
                    <a:pt x="9007" y="10019"/>
                    <a:pt x="9007" y="9975"/>
                  </a:cubicBezTo>
                  <a:cubicBezTo>
                    <a:pt x="9018" y="9502"/>
                    <a:pt x="8941" y="9040"/>
                    <a:pt x="8776" y="8601"/>
                  </a:cubicBezTo>
                  <a:cubicBezTo>
                    <a:pt x="8556" y="8029"/>
                    <a:pt x="8204" y="7556"/>
                    <a:pt x="7731" y="7171"/>
                  </a:cubicBezTo>
                  <a:cubicBezTo>
                    <a:pt x="7709" y="7149"/>
                    <a:pt x="7687" y="7138"/>
                    <a:pt x="7665" y="7116"/>
                  </a:cubicBezTo>
                  <a:cubicBezTo>
                    <a:pt x="7665" y="7116"/>
                    <a:pt x="7665" y="7094"/>
                    <a:pt x="7654" y="7083"/>
                  </a:cubicBezTo>
                  <a:cubicBezTo>
                    <a:pt x="7665" y="7072"/>
                    <a:pt x="7676" y="7061"/>
                    <a:pt x="7687" y="7061"/>
                  </a:cubicBezTo>
                  <a:cubicBezTo>
                    <a:pt x="8073" y="6844"/>
                    <a:pt x="8476" y="6733"/>
                    <a:pt x="8908" y="6733"/>
                  </a:cubicBezTo>
                  <a:close/>
                  <a:moveTo>
                    <a:pt x="5702" y="1382"/>
                  </a:moveTo>
                  <a:cubicBezTo>
                    <a:pt x="5705" y="1382"/>
                    <a:pt x="5708" y="1383"/>
                    <a:pt x="5708" y="1386"/>
                  </a:cubicBezTo>
                  <a:cubicBezTo>
                    <a:pt x="5774" y="1452"/>
                    <a:pt x="5851" y="1496"/>
                    <a:pt x="5928" y="1529"/>
                  </a:cubicBezTo>
                  <a:cubicBezTo>
                    <a:pt x="6236" y="1683"/>
                    <a:pt x="6544" y="1837"/>
                    <a:pt x="6851" y="1991"/>
                  </a:cubicBezTo>
                  <a:cubicBezTo>
                    <a:pt x="7379" y="2255"/>
                    <a:pt x="7918" y="2530"/>
                    <a:pt x="8446" y="2794"/>
                  </a:cubicBezTo>
                  <a:cubicBezTo>
                    <a:pt x="8479" y="2816"/>
                    <a:pt x="8512" y="2838"/>
                    <a:pt x="8545" y="2860"/>
                  </a:cubicBezTo>
                  <a:cubicBezTo>
                    <a:pt x="8523" y="2882"/>
                    <a:pt x="8512" y="2904"/>
                    <a:pt x="8501" y="2926"/>
                  </a:cubicBezTo>
                  <a:cubicBezTo>
                    <a:pt x="8006" y="3399"/>
                    <a:pt x="7797" y="3982"/>
                    <a:pt x="7819" y="4653"/>
                  </a:cubicBezTo>
                  <a:cubicBezTo>
                    <a:pt x="7830" y="4785"/>
                    <a:pt x="7808" y="4884"/>
                    <a:pt x="7731" y="4983"/>
                  </a:cubicBezTo>
                  <a:cubicBezTo>
                    <a:pt x="7390" y="5455"/>
                    <a:pt x="7170" y="5983"/>
                    <a:pt x="7060" y="6555"/>
                  </a:cubicBezTo>
                  <a:cubicBezTo>
                    <a:pt x="7049" y="6599"/>
                    <a:pt x="7038" y="6643"/>
                    <a:pt x="7027" y="6687"/>
                  </a:cubicBezTo>
                  <a:cubicBezTo>
                    <a:pt x="7027" y="6687"/>
                    <a:pt x="7027" y="6698"/>
                    <a:pt x="7016" y="6720"/>
                  </a:cubicBezTo>
                  <a:cubicBezTo>
                    <a:pt x="6950" y="6698"/>
                    <a:pt x="6906" y="6676"/>
                    <a:pt x="6851" y="6654"/>
                  </a:cubicBezTo>
                  <a:cubicBezTo>
                    <a:pt x="6533" y="6522"/>
                    <a:pt x="6214" y="6423"/>
                    <a:pt x="5873" y="6390"/>
                  </a:cubicBezTo>
                  <a:cubicBezTo>
                    <a:pt x="5771" y="6380"/>
                    <a:pt x="5671" y="6375"/>
                    <a:pt x="5571" y="6375"/>
                  </a:cubicBezTo>
                  <a:cubicBezTo>
                    <a:pt x="5003" y="6375"/>
                    <a:pt x="4470" y="6537"/>
                    <a:pt x="3992" y="6874"/>
                  </a:cubicBezTo>
                  <a:cubicBezTo>
                    <a:pt x="3321" y="7336"/>
                    <a:pt x="2936" y="7985"/>
                    <a:pt x="2815" y="8777"/>
                  </a:cubicBezTo>
                  <a:cubicBezTo>
                    <a:pt x="2717" y="9381"/>
                    <a:pt x="2815" y="9964"/>
                    <a:pt x="3046" y="10525"/>
                  </a:cubicBezTo>
                  <a:cubicBezTo>
                    <a:pt x="3134" y="10723"/>
                    <a:pt x="3244" y="10932"/>
                    <a:pt x="3354" y="11119"/>
                  </a:cubicBezTo>
                  <a:cubicBezTo>
                    <a:pt x="3387" y="11163"/>
                    <a:pt x="3409" y="11207"/>
                    <a:pt x="3442" y="11273"/>
                  </a:cubicBezTo>
                  <a:cubicBezTo>
                    <a:pt x="3387" y="11251"/>
                    <a:pt x="3354" y="11229"/>
                    <a:pt x="3321" y="11218"/>
                  </a:cubicBezTo>
                  <a:cubicBezTo>
                    <a:pt x="2881" y="10954"/>
                    <a:pt x="2442" y="10701"/>
                    <a:pt x="2002" y="10437"/>
                  </a:cubicBezTo>
                  <a:cubicBezTo>
                    <a:pt x="1881" y="10371"/>
                    <a:pt x="1760" y="10305"/>
                    <a:pt x="1650" y="10250"/>
                  </a:cubicBezTo>
                  <a:cubicBezTo>
                    <a:pt x="1617" y="10228"/>
                    <a:pt x="1584" y="10217"/>
                    <a:pt x="1562" y="10206"/>
                  </a:cubicBezTo>
                  <a:cubicBezTo>
                    <a:pt x="1529" y="10173"/>
                    <a:pt x="1518" y="10140"/>
                    <a:pt x="1529" y="10107"/>
                  </a:cubicBezTo>
                  <a:cubicBezTo>
                    <a:pt x="1551" y="10041"/>
                    <a:pt x="1584" y="9964"/>
                    <a:pt x="1606" y="9898"/>
                  </a:cubicBezTo>
                  <a:cubicBezTo>
                    <a:pt x="1892" y="9293"/>
                    <a:pt x="2211" y="8711"/>
                    <a:pt x="2508" y="8117"/>
                  </a:cubicBezTo>
                  <a:cubicBezTo>
                    <a:pt x="2750" y="7644"/>
                    <a:pt x="3013" y="7171"/>
                    <a:pt x="3244" y="6687"/>
                  </a:cubicBezTo>
                  <a:cubicBezTo>
                    <a:pt x="3728" y="5675"/>
                    <a:pt x="4223" y="4664"/>
                    <a:pt x="4685" y="3652"/>
                  </a:cubicBezTo>
                  <a:cubicBezTo>
                    <a:pt x="4982" y="3003"/>
                    <a:pt x="5246" y="2343"/>
                    <a:pt x="5532" y="1683"/>
                  </a:cubicBezTo>
                  <a:cubicBezTo>
                    <a:pt x="5565" y="1606"/>
                    <a:pt x="5598" y="1518"/>
                    <a:pt x="5631" y="1441"/>
                  </a:cubicBezTo>
                  <a:cubicBezTo>
                    <a:pt x="5642" y="1419"/>
                    <a:pt x="5664" y="1397"/>
                    <a:pt x="5675" y="1386"/>
                  </a:cubicBezTo>
                  <a:cubicBezTo>
                    <a:pt x="5682" y="1386"/>
                    <a:pt x="5694" y="1382"/>
                    <a:pt x="5702" y="1382"/>
                  </a:cubicBezTo>
                  <a:close/>
                  <a:moveTo>
                    <a:pt x="7005" y="7589"/>
                  </a:moveTo>
                  <a:cubicBezTo>
                    <a:pt x="7016" y="7655"/>
                    <a:pt x="7027" y="7710"/>
                    <a:pt x="7027" y="7765"/>
                  </a:cubicBezTo>
                  <a:cubicBezTo>
                    <a:pt x="7104" y="8293"/>
                    <a:pt x="7291" y="8788"/>
                    <a:pt x="7610" y="9227"/>
                  </a:cubicBezTo>
                  <a:cubicBezTo>
                    <a:pt x="7852" y="9557"/>
                    <a:pt x="8138" y="9854"/>
                    <a:pt x="8512" y="10041"/>
                  </a:cubicBezTo>
                  <a:cubicBezTo>
                    <a:pt x="8633" y="10096"/>
                    <a:pt x="8765" y="10151"/>
                    <a:pt x="8886" y="10206"/>
                  </a:cubicBezTo>
                  <a:cubicBezTo>
                    <a:pt x="8875" y="10767"/>
                    <a:pt x="8534" y="11625"/>
                    <a:pt x="8061" y="11999"/>
                  </a:cubicBezTo>
                  <a:lnTo>
                    <a:pt x="7951" y="11999"/>
                  </a:lnTo>
                  <a:cubicBezTo>
                    <a:pt x="7467" y="11922"/>
                    <a:pt x="7093" y="11680"/>
                    <a:pt x="6796" y="11317"/>
                  </a:cubicBezTo>
                  <a:cubicBezTo>
                    <a:pt x="6566" y="11031"/>
                    <a:pt x="6423" y="10712"/>
                    <a:pt x="6335" y="10360"/>
                  </a:cubicBezTo>
                  <a:cubicBezTo>
                    <a:pt x="6214" y="9865"/>
                    <a:pt x="6236" y="9370"/>
                    <a:pt x="6335" y="8864"/>
                  </a:cubicBezTo>
                  <a:cubicBezTo>
                    <a:pt x="6390" y="8601"/>
                    <a:pt x="6478" y="8359"/>
                    <a:pt x="6577" y="8106"/>
                  </a:cubicBezTo>
                  <a:cubicBezTo>
                    <a:pt x="6621" y="8007"/>
                    <a:pt x="6664" y="7919"/>
                    <a:pt x="6741" y="7842"/>
                  </a:cubicBezTo>
                  <a:cubicBezTo>
                    <a:pt x="6807" y="7765"/>
                    <a:pt x="6873" y="7688"/>
                    <a:pt x="6950" y="7611"/>
                  </a:cubicBezTo>
                  <a:cubicBezTo>
                    <a:pt x="6961" y="7611"/>
                    <a:pt x="6972" y="7600"/>
                    <a:pt x="7005" y="7589"/>
                  </a:cubicBezTo>
                  <a:close/>
                  <a:moveTo>
                    <a:pt x="10645" y="9755"/>
                  </a:moveTo>
                  <a:cubicBezTo>
                    <a:pt x="10645" y="9799"/>
                    <a:pt x="10645" y="9821"/>
                    <a:pt x="10645" y="9843"/>
                  </a:cubicBezTo>
                  <a:cubicBezTo>
                    <a:pt x="10492" y="10305"/>
                    <a:pt x="10261" y="10712"/>
                    <a:pt x="9942" y="11075"/>
                  </a:cubicBezTo>
                  <a:cubicBezTo>
                    <a:pt x="9744" y="11317"/>
                    <a:pt x="9513" y="11515"/>
                    <a:pt x="9249" y="11680"/>
                  </a:cubicBezTo>
                  <a:cubicBezTo>
                    <a:pt x="8985" y="11856"/>
                    <a:pt x="8688" y="11966"/>
                    <a:pt x="8369" y="11999"/>
                  </a:cubicBezTo>
                  <a:cubicBezTo>
                    <a:pt x="8354" y="12002"/>
                    <a:pt x="8340" y="12004"/>
                    <a:pt x="8325" y="12004"/>
                  </a:cubicBezTo>
                  <a:cubicBezTo>
                    <a:pt x="8295" y="12004"/>
                    <a:pt x="8263" y="11999"/>
                    <a:pt x="8226" y="11999"/>
                  </a:cubicBezTo>
                  <a:cubicBezTo>
                    <a:pt x="8446" y="11746"/>
                    <a:pt x="8622" y="11471"/>
                    <a:pt x="8754" y="11174"/>
                  </a:cubicBezTo>
                  <a:cubicBezTo>
                    <a:pt x="8875" y="10877"/>
                    <a:pt x="8952" y="10558"/>
                    <a:pt x="8985" y="10228"/>
                  </a:cubicBezTo>
                  <a:lnTo>
                    <a:pt x="9084" y="10228"/>
                  </a:lnTo>
                  <a:cubicBezTo>
                    <a:pt x="9179" y="10243"/>
                    <a:pt x="9273" y="10250"/>
                    <a:pt x="9365" y="10250"/>
                  </a:cubicBezTo>
                  <a:cubicBezTo>
                    <a:pt x="9759" y="10250"/>
                    <a:pt x="10120" y="10119"/>
                    <a:pt x="10459" y="9887"/>
                  </a:cubicBezTo>
                  <a:cubicBezTo>
                    <a:pt x="10513" y="9843"/>
                    <a:pt x="10568" y="9810"/>
                    <a:pt x="10645" y="9755"/>
                  </a:cubicBezTo>
                  <a:close/>
                  <a:moveTo>
                    <a:pt x="6346" y="8447"/>
                  </a:moveTo>
                  <a:cubicBezTo>
                    <a:pt x="6335" y="8502"/>
                    <a:pt x="6313" y="8557"/>
                    <a:pt x="6302" y="8612"/>
                  </a:cubicBezTo>
                  <a:cubicBezTo>
                    <a:pt x="6181" y="9073"/>
                    <a:pt x="6126" y="9546"/>
                    <a:pt x="6181" y="10030"/>
                  </a:cubicBezTo>
                  <a:cubicBezTo>
                    <a:pt x="6225" y="10426"/>
                    <a:pt x="6346" y="10800"/>
                    <a:pt x="6555" y="11141"/>
                  </a:cubicBezTo>
                  <a:cubicBezTo>
                    <a:pt x="6862" y="11625"/>
                    <a:pt x="7269" y="11955"/>
                    <a:pt x="7841" y="12076"/>
                  </a:cubicBezTo>
                  <a:cubicBezTo>
                    <a:pt x="7863" y="12076"/>
                    <a:pt x="7885" y="12087"/>
                    <a:pt x="7907" y="12087"/>
                  </a:cubicBezTo>
                  <a:cubicBezTo>
                    <a:pt x="7907" y="12087"/>
                    <a:pt x="7907" y="12098"/>
                    <a:pt x="7918" y="12109"/>
                  </a:cubicBezTo>
                  <a:cubicBezTo>
                    <a:pt x="7907" y="12120"/>
                    <a:pt x="7907" y="12131"/>
                    <a:pt x="7896" y="12142"/>
                  </a:cubicBezTo>
                  <a:cubicBezTo>
                    <a:pt x="7679" y="12285"/>
                    <a:pt x="7428" y="12359"/>
                    <a:pt x="7177" y="12359"/>
                  </a:cubicBezTo>
                  <a:cubicBezTo>
                    <a:pt x="6908" y="12359"/>
                    <a:pt x="6639" y="12274"/>
                    <a:pt x="6412" y="12098"/>
                  </a:cubicBezTo>
                  <a:cubicBezTo>
                    <a:pt x="6170" y="11911"/>
                    <a:pt x="6005" y="11658"/>
                    <a:pt x="5895" y="11383"/>
                  </a:cubicBezTo>
                  <a:cubicBezTo>
                    <a:pt x="5752" y="11031"/>
                    <a:pt x="5708" y="10668"/>
                    <a:pt x="5730" y="10294"/>
                  </a:cubicBezTo>
                  <a:cubicBezTo>
                    <a:pt x="5752" y="9722"/>
                    <a:pt x="5917" y="9183"/>
                    <a:pt x="6181" y="8678"/>
                  </a:cubicBezTo>
                  <a:cubicBezTo>
                    <a:pt x="6225" y="8590"/>
                    <a:pt x="6269" y="8513"/>
                    <a:pt x="6346" y="8447"/>
                  </a:cubicBezTo>
                  <a:close/>
                  <a:moveTo>
                    <a:pt x="11140" y="4191"/>
                  </a:moveTo>
                  <a:lnTo>
                    <a:pt x="11140" y="4191"/>
                  </a:lnTo>
                  <a:cubicBezTo>
                    <a:pt x="11206" y="4235"/>
                    <a:pt x="11261" y="4257"/>
                    <a:pt x="11316" y="4279"/>
                  </a:cubicBezTo>
                  <a:cubicBezTo>
                    <a:pt x="11943" y="4587"/>
                    <a:pt x="12570" y="4895"/>
                    <a:pt x="13208" y="5202"/>
                  </a:cubicBezTo>
                  <a:cubicBezTo>
                    <a:pt x="13461" y="5334"/>
                    <a:pt x="13725" y="5444"/>
                    <a:pt x="13989" y="5576"/>
                  </a:cubicBezTo>
                  <a:cubicBezTo>
                    <a:pt x="14011" y="5576"/>
                    <a:pt x="14022" y="5587"/>
                    <a:pt x="14033" y="5587"/>
                  </a:cubicBezTo>
                  <a:cubicBezTo>
                    <a:pt x="14187" y="5642"/>
                    <a:pt x="14242" y="5796"/>
                    <a:pt x="14143" y="5939"/>
                  </a:cubicBezTo>
                  <a:cubicBezTo>
                    <a:pt x="14044" y="6082"/>
                    <a:pt x="13967" y="6236"/>
                    <a:pt x="13901" y="6401"/>
                  </a:cubicBezTo>
                  <a:cubicBezTo>
                    <a:pt x="13516" y="7347"/>
                    <a:pt x="13032" y="8249"/>
                    <a:pt x="12537" y="9150"/>
                  </a:cubicBezTo>
                  <a:cubicBezTo>
                    <a:pt x="11976" y="10173"/>
                    <a:pt x="11426" y="11207"/>
                    <a:pt x="10909" y="12252"/>
                  </a:cubicBezTo>
                  <a:cubicBezTo>
                    <a:pt x="10524" y="13043"/>
                    <a:pt x="10195" y="13846"/>
                    <a:pt x="9887" y="14671"/>
                  </a:cubicBezTo>
                  <a:cubicBezTo>
                    <a:pt x="9865" y="14726"/>
                    <a:pt x="9843" y="14792"/>
                    <a:pt x="9810" y="14858"/>
                  </a:cubicBezTo>
                  <a:cubicBezTo>
                    <a:pt x="9810" y="14869"/>
                    <a:pt x="9799" y="14869"/>
                    <a:pt x="9788" y="14891"/>
                  </a:cubicBezTo>
                  <a:cubicBezTo>
                    <a:pt x="9766" y="14891"/>
                    <a:pt x="9733" y="14891"/>
                    <a:pt x="9711" y="14880"/>
                  </a:cubicBezTo>
                  <a:cubicBezTo>
                    <a:pt x="9645" y="14847"/>
                    <a:pt x="9579" y="14803"/>
                    <a:pt x="9513" y="14770"/>
                  </a:cubicBezTo>
                  <a:cubicBezTo>
                    <a:pt x="9304" y="14649"/>
                    <a:pt x="9095" y="14517"/>
                    <a:pt x="8886" y="14407"/>
                  </a:cubicBezTo>
                  <a:cubicBezTo>
                    <a:pt x="7621" y="13747"/>
                    <a:pt x="6390" y="13032"/>
                    <a:pt x="5158" y="12318"/>
                  </a:cubicBezTo>
                  <a:cubicBezTo>
                    <a:pt x="4729" y="12065"/>
                    <a:pt x="4311" y="11812"/>
                    <a:pt x="3882" y="11559"/>
                  </a:cubicBezTo>
                  <a:cubicBezTo>
                    <a:pt x="3739" y="11482"/>
                    <a:pt x="3618" y="11372"/>
                    <a:pt x="3530" y="11218"/>
                  </a:cubicBezTo>
                  <a:cubicBezTo>
                    <a:pt x="3365" y="10954"/>
                    <a:pt x="3211" y="10679"/>
                    <a:pt x="3101" y="10382"/>
                  </a:cubicBezTo>
                  <a:cubicBezTo>
                    <a:pt x="2881" y="9810"/>
                    <a:pt x="2815" y="9227"/>
                    <a:pt x="2936" y="8634"/>
                  </a:cubicBezTo>
                  <a:cubicBezTo>
                    <a:pt x="3090" y="7930"/>
                    <a:pt x="3453" y="7358"/>
                    <a:pt x="4047" y="6951"/>
                  </a:cubicBezTo>
                  <a:cubicBezTo>
                    <a:pt x="4521" y="6627"/>
                    <a:pt x="5029" y="6470"/>
                    <a:pt x="5572" y="6470"/>
                  </a:cubicBezTo>
                  <a:cubicBezTo>
                    <a:pt x="5711" y="6470"/>
                    <a:pt x="5851" y="6480"/>
                    <a:pt x="5994" y="6500"/>
                  </a:cubicBezTo>
                  <a:cubicBezTo>
                    <a:pt x="6335" y="6555"/>
                    <a:pt x="6653" y="6654"/>
                    <a:pt x="6961" y="6808"/>
                  </a:cubicBezTo>
                  <a:cubicBezTo>
                    <a:pt x="6972" y="6808"/>
                    <a:pt x="6983" y="6819"/>
                    <a:pt x="7005" y="6841"/>
                  </a:cubicBezTo>
                  <a:cubicBezTo>
                    <a:pt x="7005" y="6951"/>
                    <a:pt x="7005" y="7061"/>
                    <a:pt x="6994" y="7171"/>
                  </a:cubicBezTo>
                  <a:cubicBezTo>
                    <a:pt x="6983" y="7204"/>
                    <a:pt x="6961" y="7237"/>
                    <a:pt x="6939" y="7270"/>
                  </a:cubicBezTo>
                  <a:cubicBezTo>
                    <a:pt x="6818" y="7457"/>
                    <a:pt x="6697" y="7644"/>
                    <a:pt x="6599" y="7842"/>
                  </a:cubicBezTo>
                  <a:cubicBezTo>
                    <a:pt x="6566" y="7897"/>
                    <a:pt x="6533" y="7952"/>
                    <a:pt x="6489" y="7996"/>
                  </a:cubicBezTo>
                  <a:cubicBezTo>
                    <a:pt x="6071" y="8568"/>
                    <a:pt x="5785" y="9205"/>
                    <a:pt x="5675" y="9909"/>
                  </a:cubicBezTo>
                  <a:cubicBezTo>
                    <a:pt x="5598" y="10371"/>
                    <a:pt x="5609" y="10822"/>
                    <a:pt x="5752" y="11273"/>
                  </a:cubicBezTo>
                  <a:cubicBezTo>
                    <a:pt x="5840" y="11548"/>
                    <a:pt x="5972" y="11801"/>
                    <a:pt x="6181" y="12010"/>
                  </a:cubicBezTo>
                  <a:cubicBezTo>
                    <a:pt x="6467" y="12315"/>
                    <a:pt x="6822" y="12454"/>
                    <a:pt x="7171" y="12454"/>
                  </a:cubicBezTo>
                  <a:cubicBezTo>
                    <a:pt x="7426" y="12454"/>
                    <a:pt x="7678" y="12380"/>
                    <a:pt x="7896" y="12241"/>
                  </a:cubicBezTo>
                  <a:cubicBezTo>
                    <a:pt x="7962" y="12197"/>
                    <a:pt x="8028" y="12142"/>
                    <a:pt x="8105" y="12109"/>
                  </a:cubicBezTo>
                  <a:cubicBezTo>
                    <a:pt x="8134" y="12101"/>
                    <a:pt x="8162" y="12098"/>
                    <a:pt x="8190" y="12098"/>
                  </a:cubicBezTo>
                  <a:cubicBezTo>
                    <a:pt x="8222" y="12098"/>
                    <a:pt x="8253" y="12101"/>
                    <a:pt x="8284" y="12101"/>
                  </a:cubicBezTo>
                  <a:cubicBezTo>
                    <a:pt x="8301" y="12101"/>
                    <a:pt x="8319" y="12100"/>
                    <a:pt x="8336" y="12098"/>
                  </a:cubicBezTo>
                  <a:cubicBezTo>
                    <a:pt x="8688" y="12065"/>
                    <a:pt x="9007" y="11955"/>
                    <a:pt x="9304" y="11757"/>
                  </a:cubicBezTo>
                  <a:cubicBezTo>
                    <a:pt x="10041" y="11273"/>
                    <a:pt x="10513" y="10602"/>
                    <a:pt x="10755" y="9766"/>
                  </a:cubicBezTo>
                  <a:cubicBezTo>
                    <a:pt x="10788" y="9645"/>
                    <a:pt x="10854" y="9557"/>
                    <a:pt x="10931" y="9469"/>
                  </a:cubicBezTo>
                  <a:cubicBezTo>
                    <a:pt x="11437" y="8908"/>
                    <a:pt x="11712" y="8249"/>
                    <a:pt x="11668" y="7479"/>
                  </a:cubicBezTo>
                  <a:cubicBezTo>
                    <a:pt x="11646" y="7094"/>
                    <a:pt x="11514" y="6742"/>
                    <a:pt x="11283" y="6434"/>
                  </a:cubicBezTo>
                  <a:cubicBezTo>
                    <a:pt x="11217" y="6357"/>
                    <a:pt x="11140" y="6291"/>
                    <a:pt x="11074" y="6214"/>
                  </a:cubicBezTo>
                  <a:cubicBezTo>
                    <a:pt x="11042" y="6172"/>
                    <a:pt x="11000" y="6139"/>
                    <a:pt x="10958" y="6098"/>
                  </a:cubicBezTo>
                  <a:lnTo>
                    <a:pt x="10958" y="6098"/>
                  </a:lnTo>
                  <a:cubicBezTo>
                    <a:pt x="11022" y="6002"/>
                    <a:pt x="11086" y="5927"/>
                    <a:pt x="11129" y="5851"/>
                  </a:cubicBezTo>
                  <a:cubicBezTo>
                    <a:pt x="11283" y="5631"/>
                    <a:pt x="11371" y="5378"/>
                    <a:pt x="11393" y="5114"/>
                  </a:cubicBezTo>
                  <a:cubicBezTo>
                    <a:pt x="11415" y="4829"/>
                    <a:pt x="11360" y="4565"/>
                    <a:pt x="11206" y="4323"/>
                  </a:cubicBezTo>
                  <a:cubicBezTo>
                    <a:pt x="11184" y="4290"/>
                    <a:pt x="11162" y="4257"/>
                    <a:pt x="11140" y="4191"/>
                  </a:cubicBezTo>
                  <a:close/>
                  <a:moveTo>
                    <a:pt x="5323" y="1"/>
                  </a:moveTo>
                  <a:cubicBezTo>
                    <a:pt x="5213" y="122"/>
                    <a:pt x="5125" y="254"/>
                    <a:pt x="5059" y="408"/>
                  </a:cubicBezTo>
                  <a:cubicBezTo>
                    <a:pt x="4938" y="617"/>
                    <a:pt x="4828" y="837"/>
                    <a:pt x="4718" y="1057"/>
                  </a:cubicBezTo>
                  <a:cubicBezTo>
                    <a:pt x="4245" y="1958"/>
                    <a:pt x="3816" y="2893"/>
                    <a:pt x="3442" y="3850"/>
                  </a:cubicBezTo>
                  <a:cubicBezTo>
                    <a:pt x="3255" y="4323"/>
                    <a:pt x="3046" y="4774"/>
                    <a:pt x="2815" y="5224"/>
                  </a:cubicBezTo>
                  <a:cubicBezTo>
                    <a:pt x="2662" y="5532"/>
                    <a:pt x="2497" y="5829"/>
                    <a:pt x="2343" y="6137"/>
                  </a:cubicBezTo>
                  <a:cubicBezTo>
                    <a:pt x="2013" y="6797"/>
                    <a:pt x="1694" y="7457"/>
                    <a:pt x="1364" y="8106"/>
                  </a:cubicBezTo>
                  <a:cubicBezTo>
                    <a:pt x="1111" y="8612"/>
                    <a:pt x="858" y="9117"/>
                    <a:pt x="638" y="9645"/>
                  </a:cubicBezTo>
                  <a:cubicBezTo>
                    <a:pt x="528" y="9909"/>
                    <a:pt x="418" y="10184"/>
                    <a:pt x="297" y="10448"/>
                  </a:cubicBezTo>
                  <a:cubicBezTo>
                    <a:pt x="231" y="10613"/>
                    <a:pt x="143" y="10778"/>
                    <a:pt x="44" y="10932"/>
                  </a:cubicBezTo>
                  <a:cubicBezTo>
                    <a:pt x="33" y="10954"/>
                    <a:pt x="22" y="10987"/>
                    <a:pt x="0" y="11020"/>
                  </a:cubicBezTo>
                  <a:cubicBezTo>
                    <a:pt x="231" y="11174"/>
                    <a:pt x="451" y="11339"/>
                    <a:pt x="682" y="11482"/>
                  </a:cubicBezTo>
                  <a:cubicBezTo>
                    <a:pt x="1133" y="11768"/>
                    <a:pt x="1595" y="12054"/>
                    <a:pt x="2057" y="12340"/>
                  </a:cubicBezTo>
                  <a:cubicBezTo>
                    <a:pt x="2739" y="12757"/>
                    <a:pt x="3420" y="13164"/>
                    <a:pt x="4102" y="13593"/>
                  </a:cubicBezTo>
                  <a:cubicBezTo>
                    <a:pt x="4740" y="13989"/>
                    <a:pt x="5389" y="14374"/>
                    <a:pt x="6060" y="14715"/>
                  </a:cubicBezTo>
                  <a:cubicBezTo>
                    <a:pt x="6653" y="15023"/>
                    <a:pt x="7258" y="15320"/>
                    <a:pt x="7885" y="15562"/>
                  </a:cubicBezTo>
                  <a:cubicBezTo>
                    <a:pt x="8138" y="15672"/>
                    <a:pt x="8391" y="15793"/>
                    <a:pt x="8655" y="15903"/>
                  </a:cubicBezTo>
                  <a:cubicBezTo>
                    <a:pt x="8831" y="15991"/>
                    <a:pt x="9018" y="16068"/>
                    <a:pt x="9205" y="16156"/>
                  </a:cubicBezTo>
                  <a:cubicBezTo>
                    <a:pt x="9458" y="16255"/>
                    <a:pt x="9700" y="16354"/>
                    <a:pt x="9920" y="16496"/>
                  </a:cubicBezTo>
                  <a:cubicBezTo>
                    <a:pt x="9942" y="16507"/>
                    <a:pt x="9964" y="16518"/>
                    <a:pt x="9997" y="16529"/>
                  </a:cubicBezTo>
                  <a:cubicBezTo>
                    <a:pt x="10074" y="16386"/>
                    <a:pt x="10140" y="16255"/>
                    <a:pt x="10206" y="16123"/>
                  </a:cubicBezTo>
                  <a:cubicBezTo>
                    <a:pt x="10678" y="15199"/>
                    <a:pt x="11151" y="14286"/>
                    <a:pt x="11668" y="13384"/>
                  </a:cubicBezTo>
                  <a:cubicBezTo>
                    <a:pt x="12339" y="12219"/>
                    <a:pt x="12988" y="11042"/>
                    <a:pt x="13626" y="9854"/>
                  </a:cubicBezTo>
                  <a:cubicBezTo>
                    <a:pt x="14033" y="9084"/>
                    <a:pt x="14439" y="8304"/>
                    <a:pt x="14780" y="7501"/>
                  </a:cubicBezTo>
                  <a:cubicBezTo>
                    <a:pt x="15077" y="6830"/>
                    <a:pt x="15418" y="6181"/>
                    <a:pt x="15814" y="5565"/>
                  </a:cubicBezTo>
                  <a:cubicBezTo>
                    <a:pt x="15847" y="5510"/>
                    <a:pt x="15869" y="5466"/>
                    <a:pt x="15891" y="5411"/>
                  </a:cubicBezTo>
                  <a:cubicBezTo>
                    <a:pt x="15913" y="5378"/>
                    <a:pt x="15924" y="5334"/>
                    <a:pt x="15946" y="5279"/>
                  </a:cubicBezTo>
                  <a:lnTo>
                    <a:pt x="15946" y="5268"/>
                  </a:lnTo>
                  <a:cubicBezTo>
                    <a:pt x="15803" y="5202"/>
                    <a:pt x="15682" y="5147"/>
                    <a:pt x="15561" y="5081"/>
                  </a:cubicBezTo>
                  <a:cubicBezTo>
                    <a:pt x="14912" y="4774"/>
                    <a:pt x="14253" y="4466"/>
                    <a:pt x="13604" y="4169"/>
                  </a:cubicBezTo>
                  <a:cubicBezTo>
                    <a:pt x="12383" y="3597"/>
                    <a:pt x="11151" y="3025"/>
                    <a:pt x="9953" y="2409"/>
                  </a:cubicBezTo>
                  <a:cubicBezTo>
                    <a:pt x="8908" y="1870"/>
                    <a:pt x="7863" y="1331"/>
                    <a:pt x="6829" y="793"/>
                  </a:cubicBezTo>
                  <a:cubicBezTo>
                    <a:pt x="6368" y="551"/>
                    <a:pt x="5906" y="331"/>
                    <a:pt x="5466" y="56"/>
                  </a:cubicBezTo>
                  <a:cubicBezTo>
                    <a:pt x="5422" y="34"/>
                    <a:pt x="5378" y="23"/>
                    <a:pt x="5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07" name="Google Shape;2207;p47"/>
            <p:cNvGrpSpPr/>
            <p:nvPr/>
          </p:nvGrpSpPr>
          <p:grpSpPr>
            <a:xfrm>
              <a:off x="505837" y="4181192"/>
              <a:ext cx="993529" cy="1054820"/>
              <a:chOff x="505837" y="4181192"/>
              <a:chExt cx="993529" cy="1054820"/>
            </a:xfrm>
          </p:grpSpPr>
          <p:sp>
            <p:nvSpPr>
              <p:cNvPr id="2208" name="Google Shape;2208;p47"/>
              <p:cNvSpPr/>
              <p:nvPr/>
            </p:nvSpPr>
            <p:spPr>
              <a:xfrm>
                <a:off x="1029656" y="4835008"/>
                <a:ext cx="188946" cy="17559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49" extrusionOk="0">
                    <a:moveTo>
                      <a:pt x="2419" y="0"/>
                    </a:moveTo>
                    <a:cubicBezTo>
                      <a:pt x="2342" y="55"/>
                      <a:pt x="2287" y="88"/>
                      <a:pt x="2233" y="132"/>
                    </a:cubicBezTo>
                    <a:cubicBezTo>
                      <a:pt x="1894" y="364"/>
                      <a:pt x="1533" y="495"/>
                      <a:pt x="1139" y="495"/>
                    </a:cubicBezTo>
                    <a:cubicBezTo>
                      <a:pt x="1047" y="495"/>
                      <a:pt x="953" y="488"/>
                      <a:pt x="858" y="473"/>
                    </a:cubicBezTo>
                    <a:lnTo>
                      <a:pt x="759" y="473"/>
                    </a:lnTo>
                    <a:cubicBezTo>
                      <a:pt x="726" y="803"/>
                      <a:pt x="649" y="1122"/>
                      <a:pt x="528" y="1419"/>
                    </a:cubicBezTo>
                    <a:cubicBezTo>
                      <a:pt x="407" y="1716"/>
                      <a:pt x="220" y="1991"/>
                      <a:pt x="0" y="2244"/>
                    </a:cubicBezTo>
                    <a:cubicBezTo>
                      <a:pt x="37" y="2244"/>
                      <a:pt x="69" y="2249"/>
                      <a:pt x="99" y="2249"/>
                    </a:cubicBezTo>
                    <a:cubicBezTo>
                      <a:pt x="114" y="2249"/>
                      <a:pt x="128" y="2247"/>
                      <a:pt x="143" y="2244"/>
                    </a:cubicBezTo>
                    <a:cubicBezTo>
                      <a:pt x="462" y="2211"/>
                      <a:pt x="748" y="2101"/>
                      <a:pt x="1023" y="1925"/>
                    </a:cubicBezTo>
                    <a:cubicBezTo>
                      <a:pt x="1287" y="1760"/>
                      <a:pt x="1518" y="1562"/>
                      <a:pt x="1716" y="1320"/>
                    </a:cubicBezTo>
                    <a:cubicBezTo>
                      <a:pt x="2035" y="957"/>
                      <a:pt x="2266" y="550"/>
                      <a:pt x="2419" y="88"/>
                    </a:cubicBezTo>
                    <a:cubicBezTo>
                      <a:pt x="2419" y="66"/>
                      <a:pt x="2419" y="44"/>
                      <a:pt x="2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209" name="Google Shape;2209;p47"/>
              <p:cNvGrpSpPr/>
              <p:nvPr/>
            </p:nvGrpSpPr>
            <p:grpSpPr>
              <a:xfrm>
                <a:off x="505837" y="4181192"/>
                <a:ext cx="993529" cy="1054820"/>
                <a:chOff x="5454111" y="3954556"/>
                <a:chExt cx="865745" cy="919153"/>
              </a:xfrm>
            </p:grpSpPr>
            <p:sp>
              <p:nvSpPr>
                <p:cNvPr id="2210" name="Google Shape;2210;p47"/>
                <p:cNvSpPr/>
                <p:nvPr/>
              </p:nvSpPr>
              <p:spPr>
                <a:xfrm>
                  <a:off x="5541672" y="4145667"/>
                  <a:ext cx="778184" cy="72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" h="10701" extrusionOk="0">
                      <a:moveTo>
                        <a:pt x="8325" y="1"/>
                      </a:moveTo>
                      <a:cubicBezTo>
                        <a:pt x="8358" y="67"/>
                        <a:pt x="8380" y="100"/>
                        <a:pt x="8402" y="133"/>
                      </a:cubicBezTo>
                      <a:cubicBezTo>
                        <a:pt x="8556" y="375"/>
                        <a:pt x="8611" y="639"/>
                        <a:pt x="8589" y="924"/>
                      </a:cubicBezTo>
                      <a:cubicBezTo>
                        <a:pt x="8567" y="1188"/>
                        <a:pt x="8468" y="1430"/>
                        <a:pt x="8325" y="1661"/>
                      </a:cubicBezTo>
                      <a:cubicBezTo>
                        <a:pt x="8270" y="1738"/>
                        <a:pt x="8215" y="1815"/>
                        <a:pt x="8149" y="1903"/>
                      </a:cubicBezTo>
                      <a:cubicBezTo>
                        <a:pt x="8193" y="1947"/>
                        <a:pt x="8226" y="1980"/>
                        <a:pt x="8270" y="2013"/>
                      </a:cubicBezTo>
                      <a:cubicBezTo>
                        <a:pt x="8336" y="2090"/>
                        <a:pt x="8413" y="2167"/>
                        <a:pt x="8479" y="2244"/>
                      </a:cubicBezTo>
                      <a:cubicBezTo>
                        <a:pt x="8710" y="2552"/>
                        <a:pt x="8842" y="2904"/>
                        <a:pt x="8864" y="3289"/>
                      </a:cubicBezTo>
                      <a:cubicBezTo>
                        <a:pt x="8897" y="4059"/>
                        <a:pt x="8633" y="4707"/>
                        <a:pt x="8116" y="5279"/>
                      </a:cubicBezTo>
                      <a:cubicBezTo>
                        <a:pt x="8039" y="5367"/>
                        <a:pt x="7984" y="5455"/>
                        <a:pt x="7951" y="5565"/>
                      </a:cubicBezTo>
                      <a:cubicBezTo>
                        <a:pt x="7709" y="6412"/>
                        <a:pt x="7226" y="7083"/>
                        <a:pt x="6500" y="7567"/>
                      </a:cubicBezTo>
                      <a:cubicBezTo>
                        <a:pt x="6203" y="7754"/>
                        <a:pt x="5884" y="7875"/>
                        <a:pt x="5532" y="7908"/>
                      </a:cubicBezTo>
                      <a:cubicBezTo>
                        <a:pt x="5494" y="7908"/>
                        <a:pt x="5455" y="7905"/>
                        <a:pt x="5417" y="7905"/>
                      </a:cubicBezTo>
                      <a:cubicBezTo>
                        <a:pt x="5378" y="7905"/>
                        <a:pt x="5340" y="7908"/>
                        <a:pt x="5301" y="7919"/>
                      </a:cubicBezTo>
                      <a:cubicBezTo>
                        <a:pt x="5224" y="7952"/>
                        <a:pt x="5158" y="8007"/>
                        <a:pt x="5092" y="8051"/>
                      </a:cubicBezTo>
                      <a:cubicBezTo>
                        <a:pt x="4869" y="8190"/>
                        <a:pt x="4617" y="8264"/>
                        <a:pt x="4362" y="8264"/>
                      </a:cubicBezTo>
                      <a:cubicBezTo>
                        <a:pt x="4013" y="8264"/>
                        <a:pt x="3658" y="8125"/>
                        <a:pt x="3366" y="7820"/>
                      </a:cubicBezTo>
                      <a:cubicBezTo>
                        <a:pt x="3168" y="7611"/>
                        <a:pt x="3036" y="7358"/>
                        <a:pt x="2948" y="7083"/>
                      </a:cubicBezTo>
                      <a:cubicBezTo>
                        <a:pt x="2805" y="6632"/>
                        <a:pt x="2794" y="6181"/>
                        <a:pt x="2871" y="5719"/>
                      </a:cubicBezTo>
                      <a:cubicBezTo>
                        <a:pt x="2981" y="5015"/>
                        <a:pt x="3267" y="4378"/>
                        <a:pt x="3685" y="3806"/>
                      </a:cubicBezTo>
                      <a:cubicBezTo>
                        <a:pt x="3729" y="3751"/>
                        <a:pt x="3762" y="3707"/>
                        <a:pt x="3795" y="3652"/>
                      </a:cubicBezTo>
                      <a:cubicBezTo>
                        <a:pt x="3893" y="3454"/>
                        <a:pt x="4003" y="3256"/>
                        <a:pt x="4135" y="3080"/>
                      </a:cubicBezTo>
                      <a:cubicBezTo>
                        <a:pt x="4157" y="3047"/>
                        <a:pt x="4179" y="3014"/>
                        <a:pt x="4190" y="2981"/>
                      </a:cubicBezTo>
                      <a:cubicBezTo>
                        <a:pt x="4201" y="2871"/>
                        <a:pt x="4201" y="2750"/>
                        <a:pt x="4201" y="2651"/>
                      </a:cubicBezTo>
                      <a:cubicBezTo>
                        <a:pt x="4179" y="2629"/>
                        <a:pt x="4168" y="2618"/>
                        <a:pt x="4157" y="2607"/>
                      </a:cubicBezTo>
                      <a:cubicBezTo>
                        <a:pt x="3849" y="2464"/>
                        <a:pt x="3531" y="2354"/>
                        <a:pt x="3190" y="2310"/>
                      </a:cubicBezTo>
                      <a:cubicBezTo>
                        <a:pt x="3046" y="2290"/>
                        <a:pt x="2905" y="2280"/>
                        <a:pt x="2767" y="2280"/>
                      </a:cubicBezTo>
                      <a:cubicBezTo>
                        <a:pt x="2224" y="2280"/>
                        <a:pt x="1716" y="2435"/>
                        <a:pt x="1243" y="2750"/>
                      </a:cubicBezTo>
                      <a:cubicBezTo>
                        <a:pt x="649" y="3157"/>
                        <a:pt x="286" y="3729"/>
                        <a:pt x="132" y="4444"/>
                      </a:cubicBezTo>
                      <a:cubicBezTo>
                        <a:pt x="0" y="5037"/>
                        <a:pt x="77" y="5620"/>
                        <a:pt x="286" y="6192"/>
                      </a:cubicBezTo>
                      <a:cubicBezTo>
                        <a:pt x="407" y="6489"/>
                        <a:pt x="561" y="6764"/>
                        <a:pt x="726" y="7028"/>
                      </a:cubicBezTo>
                      <a:cubicBezTo>
                        <a:pt x="814" y="7182"/>
                        <a:pt x="935" y="7281"/>
                        <a:pt x="1078" y="7369"/>
                      </a:cubicBezTo>
                      <a:cubicBezTo>
                        <a:pt x="1507" y="7622"/>
                        <a:pt x="1925" y="7875"/>
                        <a:pt x="2354" y="8128"/>
                      </a:cubicBezTo>
                      <a:cubicBezTo>
                        <a:pt x="3586" y="8842"/>
                        <a:pt x="4817" y="9557"/>
                        <a:pt x="6082" y="10217"/>
                      </a:cubicBezTo>
                      <a:cubicBezTo>
                        <a:pt x="6291" y="10327"/>
                        <a:pt x="6500" y="10459"/>
                        <a:pt x="6709" y="10580"/>
                      </a:cubicBezTo>
                      <a:cubicBezTo>
                        <a:pt x="6775" y="10613"/>
                        <a:pt x="6841" y="10657"/>
                        <a:pt x="6907" y="10679"/>
                      </a:cubicBezTo>
                      <a:cubicBezTo>
                        <a:pt x="6929" y="10701"/>
                        <a:pt x="6962" y="10690"/>
                        <a:pt x="6984" y="10701"/>
                      </a:cubicBezTo>
                      <a:cubicBezTo>
                        <a:pt x="6995" y="10679"/>
                        <a:pt x="7006" y="10668"/>
                        <a:pt x="7006" y="10657"/>
                      </a:cubicBezTo>
                      <a:cubicBezTo>
                        <a:pt x="7039" y="10602"/>
                        <a:pt x="7061" y="10536"/>
                        <a:pt x="7083" y="10470"/>
                      </a:cubicBezTo>
                      <a:cubicBezTo>
                        <a:pt x="7380" y="9656"/>
                        <a:pt x="7720" y="8842"/>
                        <a:pt x="8105" y="8062"/>
                      </a:cubicBezTo>
                      <a:cubicBezTo>
                        <a:pt x="8611" y="7006"/>
                        <a:pt x="9161" y="5983"/>
                        <a:pt x="9733" y="4949"/>
                      </a:cubicBezTo>
                      <a:cubicBezTo>
                        <a:pt x="10228" y="4059"/>
                        <a:pt x="10712" y="3157"/>
                        <a:pt x="11097" y="2200"/>
                      </a:cubicBezTo>
                      <a:cubicBezTo>
                        <a:pt x="11163" y="2046"/>
                        <a:pt x="11240" y="1892"/>
                        <a:pt x="11339" y="1749"/>
                      </a:cubicBezTo>
                      <a:cubicBezTo>
                        <a:pt x="11438" y="1606"/>
                        <a:pt x="11372" y="1452"/>
                        <a:pt x="11229" y="1397"/>
                      </a:cubicBezTo>
                      <a:cubicBezTo>
                        <a:pt x="11218" y="1397"/>
                        <a:pt x="11207" y="1386"/>
                        <a:pt x="11185" y="1375"/>
                      </a:cubicBezTo>
                      <a:cubicBezTo>
                        <a:pt x="10921" y="1254"/>
                        <a:pt x="10657" y="1133"/>
                        <a:pt x="10393" y="1012"/>
                      </a:cubicBezTo>
                      <a:cubicBezTo>
                        <a:pt x="9766" y="705"/>
                        <a:pt x="9139" y="397"/>
                        <a:pt x="8512" y="89"/>
                      </a:cubicBezTo>
                      <a:cubicBezTo>
                        <a:pt x="8457" y="56"/>
                        <a:pt x="8402" y="34"/>
                        <a:pt x="83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1" name="Google Shape;2211;p47"/>
                <p:cNvSpPr/>
                <p:nvPr/>
              </p:nvSpPr>
              <p:spPr>
                <a:xfrm>
                  <a:off x="5454111" y="3954556"/>
                  <a:ext cx="478898" cy="67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9892" extrusionOk="0">
                      <a:moveTo>
                        <a:pt x="4187" y="1"/>
                      </a:moveTo>
                      <a:cubicBezTo>
                        <a:pt x="4182" y="1"/>
                        <a:pt x="4172" y="5"/>
                        <a:pt x="4158" y="5"/>
                      </a:cubicBezTo>
                      <a:cubicBezTo>
                        <a:pt x="4147" y="16"/>
                        <a:pt x="4125" y="38"/>
                        <a:pt x="4114" y="60"/>
                      </a:cubicBezTo>
                      <a:cubicBezTo>
                        <a:pt x="4081" y="137"/>
                        <a:pt x="4048" y="225"/>
                        <a:pt x="4015" y="302"/>
                      </a:cubicBezTo>
                      <a:cubicBezTo>
                        <a:pt x="3729" y="962"/>
                        <a:pt x="3465" y="1622"/>
                        <a:pt x="3168" y="2271"/>
                      </a:cubicBezTo>
                      <a:cubicBezTo>
                        <a:pt x="2706" y="3283"/>
                        <a:pt x="2222" y="4305"/>
                        <a:pt x="1727" y="5306"/>
                      </a:cubicBezTo>
                      <a:cubicBezTo>
                        <a:pt x="1496" y="5790"/>
                        <a:pt x="1233" y="6263"/>
                        <a:pt x="991" y="6736"/>
                      </a:cubicBezTo>
                      <a:cubicBezTo>
                        <a:pt x="694" y="7330"/>
                        <a:pt x="375" y="7912"/>
                        <a:pt x="100" y="8517"/>
                      </a:cubicBezTo>
                      <a:cubicBezTo>
                        <a:pt x="67" y="8583"/>
                        <a:pt x="34" y="8660"/>
                        <a:pt x="12" y="8726"/>
                      </a:cubicBezTo>
                      <a:cubicBezTo>
                        <a:pt x="1" y="8759"/>
                        <a:pt x="12" y="8792"/>
                        <a:pt x="45" y="8825"/>
                      </a:cubicBezTo>
                      <a:cubicBezTo>
                        <a:pt x="78" y="8836"/>
                        <a:pt x="100" y="8847"/>
                        <a:pt x="133" y="8869"/>
                      </a:cubicBezTo>
                      <a:cubicBezTo>
                        <a:pt x="243" y="8935"/>
                        <a:pt x="364" y="8990"/>
                        <a:pt x="485" y="9056"/>
                      </a:cubicBezTo>
                      <a:cubicBezTo>
                        <a:pt x="925" y="9320"/>
                        <a:pt x="1364" y="9573"/>
                        <a:pt x="1804" y="9837"/>
                      </a:cubicBezTo>
                      <a:cubicBezTo>
                        <a:pt x="1837" y="9848"/>
                        <a:pt x="1870" y="9870"/>
                        <a:pt x="1925" y="9892"/>
                      </a:cubicBezTo>
                      <a:cubicBezTo>
                        <a:pt x="1892" y="9826"/>
                        <a:pt x="1870" y="9782"/>
                        <a:pt x="1837" y="9738"/>
                      </a:cubicBezTo>
                      <a:cubicBezTo>
                        <a:pt x="1727" y="9551"/>
                        <a:pt x="1617" y="9342"/>
                        <a:pt x="1540" y="9144"/>
                      </a:cubicBezTo>
                      <a:cubicBezTo>
                        <a:pt x="1298" y="8583"/>
                        <a:pt x="1211" y="8000"/>
                        <a:pt x="1298" y="7396"/>
                      </a:cubicBezTo>
                      <a:cubicBezTo>
                        <a:pt x="1430" y="6604"/>
                        <a:pt x="1804" y="5955"/>
                        <a:pt x="2475" y="5493"/>
                      </a:cubicBezTo>
                      <a:cubicBezTo>
                        <a:pt x="2953" y="5156"/>
                        <a:pt x="3486" y="4994"/>
                        <a:pt x="4054" y="4994"/>
                      </a:cubicBezTo>
                      <a:cubicBezTo>
                        <a:pt x="4154" y="4994"/>
                        <a:pt x="4254" y="4999"/>
                        <a:pt x="4356" y="5009"/>
                      </a:cubicBezTo>
                      <a:cubicBezTo>
                        <a:pt x="4697" y="5042"/>
                        <a:pt x="5016" y="5141"/>
                        <a:pt x="5334" y="5273"/>
                      </a:cubicBezTo>
                      <a:cubicBezTo>
                        <a:pt x="5389" y="5295"/>
                        <a:pt x="5444" y="5317"/>
                        <a:pt x="5499" y="5339"/>
                      </a:cubicBezTo>
                      <a:cubicBezTo>
                        <a:pt x="5510" y="5317"/>
                        <a:pt x="5521" y="5306"/>
                        <a:pt x="5521" y="5306"/>
                      </a:cubicBezTo>
                      <a:cubicBezTo>
                        <a:pt x="5521" y="5262"/>
                        <a:pt x="5532" y="5218"/>
                        <a:pt x="5543" y="5174"/>
                      </a:cubicBezTo>
                      <a:cubicBezTo>
                        <a:pt x="5653" y="4602"/>
                        <a:pt x="5873" y="4074"/>
                        <a:pt x="6214" y="3602"/>
                      </a:cubicBezTo>
                      <a:cubicBezTo>
                        <a:pt x="6291" y="3503"/>
                        <a:pt x="6313" y="3404"/>
                        <a:pt x="6313" y="3272"/>
                      </a:cubicBezTo>
                      <a:cubicBezTo>
                        <a:pt x="6280" y="2601"/>
                        <a:pt x="6500" y="2018"/>
                        <a:pt x="6984" y="1545"/>
                      </a:cubicBezTo>
                      <a:cubicBezTo>
                        <a:pt x="6995" y="1523"/>
                        <a:pt x="7017" y="1501"/>
                        <a:pt x="7039" y="1479"/>
                      </a:cubicBezTo>
                      <a:cubicBezTo>
                        <a:pt x="6995" y="1457"/>
                        <a:pt x="6962" y="1435"/>
                        <a:pt x="6929" y="1413"/>
                      </a:cubicBezTo>
                      <a:cubicBezTo>
                        <a:pt x="6401" y="1149"/>
                        <a:pt x="5873" y="874"/>
                        <a:pt x="5334" y="610"/>
                      </a:cubicBezTo>
                      <a:cubicBezTo>
                        <a:pt x="5027" y="456"/>
                        <a:pt x="4719" y="302"/>
                        <a:pt x="4411" y="148"/>
                      </a:cubicBezTo>
                      <a:cubicBezTo>
                        <a:pt x="4334" y="115"/>
                        <a:pt x="4257" y="71"/>
                        <a:pt x="4191" y="5"/>
                      </a:cubicBezTo>
                      <a:cubicBezTo>
                        <a:pt x="4191" y="2"/>
                        <a:pt x="4190" y="1"/>
                        <a:pt x="41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2" name="Google Shape;2212;p47"/>
                <p:cNvSpPr/>
                <p:nvPr/>
              </p:nvSpPr>
              <p:spPr>
                <a:xfrm>
                  <a:off x="5871642" y="4318612"/>
                  <a:ext cx="216283" cy="23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3432" extrusionOk="0">
                      <a:moveTo>
                        <a:pt x="1254" y="1"/>
                      </a:moveTo>
                      <a:cubicBezTo>
                        <a:pt x="822" y="1"/>
                        <a:pt x="419" y="112"/>
                        <a:pt x="33" y="329"/>
                      </a:cubicBezTo>
                      <a:cubicBezTo>
                        <a:pt x="22" y="329"/>
                        <a:pt x="11" y="340"/>
                        <a:pt x="0" y="351"/>
                      </a:cubicBezTo>
                      <a:cubicBezTo>
                        <a:pt x="0" y="373"/>
                        <a:pt x="0" y="384"/>
                        <a:pt x="11" y="384"/>
                      </a:cubicBezTo>
                      <a:cubicBezTo>
                        <a:pt x="33" y="406"/>
                        <a:pt x="44" y="428"/>
                        <a:pt x="66" y="439"/>
                      </a:cubicBezTo>
                      <a:cubicBezTo>
                        <a:pt x="550" y="824"/>
                        <a:pt x="891" y="1297"/>
                        <a:pt x="1111" y="1869"/>
                      </a:cubicBezTo>
                      <a:cubicBezTo>
                        <a:pt x="1287" y="2308"/>
                        <a:pt x="1364" y="2770"/>
                        <a:pt x="1353" y="3243"/>
                      </a:cubicBezTo>
                      <a:cubicBezTo>
                        <a:pt x="1353" y="3287"/>
                        <a:pt x="1331" y="3342"/>
                        <a:pt x="1375" y="3397"/>
                      </a:cubicBezTo>
                      <a:cubicBezTo>
                        <a:pt x="1485" y="3420"/>
                        <a:pt x="1593" y="3432"/>
                        <a:pt x="1701" y="3432"/>
                      </a:cubicBezTo>
                      <a:cubicBezTo>
                        <a:pt x="1852" y="3432"/>
                        <a:pt x="2002" y="3409"/>
                        <a:pt x="2156" y="3364"/>
                      </a:cubicBezTo>
                      <a:cubicBezTo>
                        <a:pt x="2475" y="3276"/>
                        <a:pt x="2750" y="3100"/>
                        <a:pt x="3002" y="2880"/>
                      </a:cubicBezTo>
                      <a:cubicBezTo>
                        <a:pt x="3046" y="2847"/>
                        <a:pt x="3068" y="2792"/>
                        <a:pt x="3079" y="2737"/>
                      </a:cubicBezTo>
                      <a:cubicBezTo>
                        <a:pt x="3178" y="2209"/>
                        <a:pt x="3156" y="1693"/>
                        <a:pt x="2969" y="1187"/>
                      </a:cubicBezTo>
                      <a:cubicBezTo>
                        <a:pt x="2859" y="901"/>
                        <a:pt x="2695" y="637"/>
                        <a:pt x="2453" y="428"/>
                      </a:cubicBezTo>
                      <a:cubicBezTo>
                        <a:pt x="2178" y="186"/>
                        <a:pt x="1848" y="43"/>
                        <a:pt x="1474" y="10"/>
                      </a:cubicBezTo>
                      <a:cubicBezTo>
                        <a:pt x="1400" y="4"/>
                        <a:pt x="1326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47"/>
                <p:cNvSpPr/>
                <p:nvPr/>
              </p:nvSpPr>
              <p:spPr>
                <a:xfrm>
                  <a:off x="5773603" y="4376850"/>
                  <a:ext cx="181858" cy="3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4411" extrusionOk="0">
                      <a:moveTo>
                        <a:pt x="792" y="1"/>
                      </a:moveTo>
                      <a:cubicBezTo>
                        <a:pt x="759" y="12"/>
                        <a:pt x="748" y="12"/>
                        <a:pt x="737" y="23"/>
                      </a:cubicBezTo>
                      <a:cubicBezTo>
                        <a:pt x="671" y="100"/>
                        <a:pt x="594" y="177"/>
                        <a:pt x="528" y="254"/>
                      </a:cubicBezTo>
                      <a:cubicBezTo>
                        <a:pt x="451" y="331"/>
                        <a:pt x="408" y="419"/>
                        <a:pt x="364" y="518"/>
                      </a:cubicBezTo>
                      <a:cubicBezTo>
                        <a:pt x="265" y="760"/>
                        <a:pt x="177" y="1013"/>
                        <a:pt x="122" y="1276"/>
                      </a:cubicBezTo>
                      <a:cubicBezTo>
                        <a:pt x="23" y="1771"/>
                        <a:pt x="1" y="2277"/>
                        <a:pt x="122" y="2772"/>
                      </a:cubicBezTo>
                      <a:cubicBezTo>
                        <a:pt x="210" y="3124"/>
                        <a:pt x="353" y="3443"/>
                        <a:pt x="583" y="3718"/>
                      </a:cubicBezTo>
                      <a:cubicBezTo>
                        <a:pt x="880" y="4092"/>
                        <a:pt x="1254" y="4334"/>
                        <a:pt x="1738" y="4400"/>
                      </a:cubicBezTo>
                      <a:cubicBezTo>
                        <a:pt x="1771" y="4411"/>
                        <a:pt x="1815" y="4411"/>
                        <a:pt x="1848" y="4411"/>
                      </a:cubicBezTo>
                      <a:cubicBezTo>
                        <a:pt x="2321" y="4037"/>
                        <a:pt x="2673" y="3179"/>
                        <a:pt x="2673" y="2607"/>
                      </a:cubicBezTo>
                      <a:cubicBezTo>
                        <a:pt x="2552" y="2563"/>
                        <a:pt x="2420" y="2508"/>
                        <a:pt x="2299" y="2453"/>
                      </a:cubicBezTo>
                      <a:cubicBezTo>
                        <a:pt x="1925" y="2255"/>
                        <a:pt x="1639" y="1969"/>
                        <a:pt x="1397" y="1639"/>
                      </a:cubicBezTo>
                      <a:cubicBezTo>
                        <a:pt x="1078" y="1200"/>
                        <a:pt x="891" y="705"/>
                        <a:pt x="814" y="177"/>
                      </a:cubicBezTo>
                      <a:cubicBezTo>
                        <a:pt x="814" y="122"/>
                        <a:pt x="803" y="67"/>
                        <a:pt x="7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4" name="Google Shape;2214;p47"/>
                <p:cNvSpPr/>
                <p:nvPr/>
              </p:nvSpPr>
              <p:spPr>
                <a:xfrm>
                  <a:off x="5891100" y="4119133"/>
                  <a:ext cx="229006" cy="15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228" extrusionOk="0">
                      <a:moveTo>
                        <a:pt x="2047" y="0"/>
                      </a:moveTo>
                      <a:cubicBezTo>
                        <a:pt x="1819" y="0"/>
                        <a:pt x="1592" y="43"/>
                        <a:pt x="1364" y="116"/>
                      </a:cubicBezTo>
                      <a:cubicBezTo>
                        <a:pt x="869" y="281"/>
                        <a:pt x="451" y="578"/>
                        <a:pt x="88" y="952"/>
                      </a:cubicBezTo>
                      <a:cubicBezTo>
                        <a:pt x="56" y="995"/>
                        <a:pt x="34" y="1028"/>
                        <a:pt x="1" y="1071"/>
                      </a:cubicBezTo>
                      <a:lnTo>
                        <a:pt x="1" y="1071"/>
                      </a:lnTo>
                      <a:cubicBezTo>
                        <a:pt x="1" y="1068"/>
                        <a:pt x="1" y="1065"/>
                        <a:pt x="0" y="1062"/>
                      </a:cubicBezTo>
                      <a:lnTo>
                        <a:pt x="0" y="1073"/>
                      </a:lnTo>
                      <a:cubicBezTo>
                        <a:pt x="1" y="1072"/>
                        <a:pt x="1" y="1071"/>
                        <a:pt x="1" y="1071"/>
                      </a:cubicBezTo>
                      <a:lnTo>
                        <a:pt x="1" y="1071"/>
                      </a:lnTo>
                      <a:cubicBezTo>
                        <a:pt x="59" y="1498"/>
                        <a:pt x="310" y="1997"/>
                        <a:pt x="550" y="2161"/>
                      </a:cubicBezTo>
                      <a:cubicBezTo>
                        <a:pt x="605" y="2139"/>
                        <a:pt x="660" y="2117"/>
                        <a:pt x="715" y="2095"/>
                      </a:cubicBezTo>
                      <a:cubicBezTo>
                        <a:pt x="979" y="1985"/>
                        <a:pt x="1254" y="1919"/>
                        <a:pt x="1540" y="1897"/>
                      </a:cubicBezTo>
                      <a:cubicBezTo>
                        <a:pt x="1606" y="1893"/>
                        <a:pt x="1672" y="1890"/>
                        <a:pt x="1738" y="1890"/>
                      </a:cubicBezTo>
                      <a:cubicBezTo>
                        <a:pt x="2127" y="1890"/>
                        <a:pt x="2500" y="1978"/>
                        <a:pt x="2848" y="2194"/>
                      </a:cubicBezTo>
                      <a:cubicBezTo>
                        <a:pt x="2870" y="2205"/>
                        <a:pt x="2903" y="2216"/>
                        <a:pt x="2936" y="2227"/>
                      </a:cubicBezTo>
                      <a:cubicBezTo>
                        <a:pt x="2980" y="2172"/>
                        <a:pt x="3024" y="2128"/>
                        <a:pt x="3057" y="2084"/>
                      </a:cubicBezTo>
                      <a:cubicBezTo>
                        <a:pt x="3244" y="1820"/>
                        <a:pt x="3365" y="1523"/>
                        <a:pt x="3365" y="1194"/>
                      </a:cubicBezTo>
                      <a:cubicBezTo>
                        <a:pt x="3365" y="853"/>
                        <a:pt x="3233" y="556"/>
                        <a:pt x="2969" y="336"/>
                      </a:cubicBezTo>
                      <a:cubicBezTo>
                        <a:pt x="2749" y="138"/>
                        <a:pt x="2486" y="39"/>
                        <a:pt x="2189" y="6"/>
                      </a:cubicBezTo>
                      <a:cubicBezTo>
                        <a:pt x="2141" y="2"/>
                        <a:pt x="2094" y="0"/>
                        <a:pt x="20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5" name="Google Shape;2215;p47"/>
                <p:cNvSpPr/>
                <p:nvPr/>
              </p:nvSpPr>
              <p:spPr>
                <a:xfrm>
                  <a:off x="5852184" y="4275137"/>
                  <a:ext cx="288128" cy="22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3311" extrusionOk="0">
                      <a:moveTo>
                        <a:pt x="1089" y="0"/>
                      </a:moveTo>
                      <a:cubicBezTo>
                        <a:pt x="759" y="121"/>
                        <a:pt x="187" y="550"/>
                        <a:pt x="0" y="825"/>
                      </a:cubicBezTo>
                      <a:cubicBezTo>
                        <a:pt x="66" y="858"/>
                        <a:pt x="121" y="902"/>
                        <a:pt x="165" y="935"/>
                      </a:cubicBezTo>
                      <a:cubicBezTo>
                        <a:pt x="297" y="869"/>
                        <a:pt x="418" y="803"/>
                        <a:pt x="539" y="759"/>
                      </a:cubicBezTo>
                      <a:cubicBezTo>
                        <a:pt x="872" y="624"/>
                        <a:pt x="1205" y="547"/>
                        <a:pt x="1545" y="547"/>
                      </a:cubicBezTo>
                      <a:cubicBezTo>
                        <a:pt x="1678" y="547"/>
                        <a:pt x="1811" y="558"/>
                        <a:pt x="1947" y="583"/>
                      </a:cubicBezTo>
                      <a:cubicBezTo>
                        <a:pt x="2497" y="693"/>
                        <a:pt x="2904" y="990"/>
                        <a:pt x="3189" y="1474"/>
                      </a:cubicBezTo>
                      <a:cubicBezTo>
                        <a:pt x="3387" y="1815"/>
                        <a:pt x="3486" y="2189"/>
                        <a:pt x="3508" y="2585"/>
                      </a:cubicBezTo>
                      <a:cubicBezTo>
                        <a:pt x="3530" y="2793"/>
                        <a:pt x="3519" y="3002"/>
                        <a:pt x="3486" y="3211"/>
                      </a:cubicBezTo>
                      <a:cubicBezTo>
                        <a:pt x="3486" y="3233"/>
                        <a:pt x="3497" y="3266"/>
                        <a:pt x="3497" y="3310"/>
                      </a:cubicBezTo>
                      <a:cubicBezTo>
                        <a:pt x="3618" y="3178"/>
                        <a:pt x="3717" y="3057"/>
                        <a:pt x="3794" y="2925"/>
                      </a:cubicBezTo>
                      <a:cubicBezTo>
                        <a:pt x="4080" y="2475"/>
                        <a:pt x="4234" y="1980"/>
                        <a:pt x="4212" y="1441"/>
                      </a:cubicBezTo>
                      <a:cubicBezTo>
                        <a:pt x="4190" y="1067"/>
                        <a:pt x="4080" y="715"/>
                        <a:pt x="3849" y="418"/>
                      </a:cubicBezTo>
                      <a:cubicBezTo>
                        <a:pt x="3761" y="286"/>
                        <a:pt x="3651" y="176"/>
                        <a:pt x="3508" y="77"/>
                      </a:cubicBezTo>
                      <a:cubicBezTo>
                        <a:pt x="3179" y="385"/>
                        <a:pt x="2788" y="540"/>
                        <a:pt x="2335" y="540"/>
                      </a:cubicBezTo>
                      <a:cubicBezTo>
                        <a:pt x="2319" y="540"/>
                        <a:pt x="2303" y="539"/>
                        <a:pt x="2288" y="539"/>
                      </a:cubicBezTo>
                      <a:cubicBezTo>
                        <a:pt x="1815" y="528"/>
                        <a:pt x="1419" y="33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6" name="Google Shape;2216;p47"/>
                <p:cNvSpPr/>
                <p:nvPr/>
              </p:nvSpPr>
              <p:spPr>
                <a:xfrm>
                  <a:off x="5833474" y="4346914"/>
                  <a:ext cx="124980" cy="19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2938" extrusionOk="0">
                      <a:moveTo>
                        <a:pt x="429" y="1"/>
                      </a:moveTo>
                      <a:cubicBezTo>
                        <a:pt x="286" y="100"/>
                        <a:pt x="132" y="199"/>
                        <a:pt x="0" y="331"/>
                      </a:cubicBezTo>
                      <a:cubicBezTo>
                        <a:pt x="77" y="1233"/>
                        <a:pt x="418" y="2002"/>
                        <a:pt x="1122" y="2585"/>
                      </a:cubicBezTo>
                      <a:cubicBezTo>
                        <a:pt x="1287" y="2728"/>
                        <a:pt x="1485" y="2838"/>
                        <a:pt x="1694" y="2915"/>
                      </a:cubicBezTo>
                      <a:cubicBezTo>
                        <a:pt x="1727" y="2926"/>
                        <a:pt x="1771" y="2926"/>
                        <a:pt x="1804" y="2937"/>
                      </a:cubicBezTo>
                      <a:cubicBezTo>
                        <a:pt x="1804" y="2915"/>
                        <a:pt x="1815" y="2904"/>
                        <a:pt x="1815" y="2893"/>
                      </a:cubicBezTo>
                      <a:cubicBezTo>
                        <a:pt x="1815" y="2882"/>
                        <a:pt x="1815" y="2871"/>
                        <a:pt x="1815" y="2849"/>
                      </a:cubicBezTo>
                      <a:cubicBezTo>
                        <a:pt x="1837" y="1716"/>
                        <a:pt x="1419" y="771"/>
                        <a:pt x="528" y="56"/>
                      </a:cubicBezTo>
                      <a:cubicBezTo>
                        <a:pt x="495" y="34"/>
                        <a:pt x="473" y="23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7" name="Google Shape;2217;p47"/>
                <p:cNvSpPr/>
                <p:nvPr/>
              </p:nvSpPr>
              <p:spPr>
                <a:xfrm>
                  <a:off x="5739178" y="4435224"/>
                  <a:ext cx="150493" cy="266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3914" extrusionOk="0">
                      <a:moveTo>
                        <a:pt x="639" y="1"/>
                      </a:moveTo>
                      <a:cubicBezTo>
                        <a:pt x="562" y="67"/>
                        <a:pt x="518" y="144"/>
                        <a:pt x="474" y="232"/>
                      </a:cubicBezTo>
                      <a:cubicBezTo>
                        <a:pt x="210" y="737"/>
                        <a:pt x="56" y="1276"/>
                        <a:pt x="23" y="1848"/>
                      </a:cubicBezTo>
                      <a:cubicBezTo>
                        <a:pt x="1" y="2222"/>
                        <a:pt x="45" y="2585"/>
                        <a:pt x="188" y="2937"/>
                      </a:cubicBezTo>
                      <a:cubicBezTo>
                        <a:pt x="298" y="3212"/>
                        <a:pt x="463" y="3465"/>
                        <a:pt x="705" y="3652"/>
                      </a:cubicBezTo>
                      <a:cubicBezTo>
                        <a:pt x="932" y="3828"/>
                        <a:pt x="1201" y="3913"/>
                        <a:pt x="1470" y="3913"/>
                      </a:cubicBezTo>
                      <a:cubicBezTo>
                        <a:pt x="1721" y="3913"/>
                        <a:pt x="1972" y="3839"/>
                        <a:pt x="2189" y="3696"/>
                      </a:cubicBezTo>
                      <a:cubicBezTo>
                        <a:pt x="2200" y="3685"/>
                        <a:pt x="2200" y="3674"/>
                        <a:pt x="2211" y="3663"/>
                      </a:cubicBezTo>
                      <a:cubicBezTo>
                        <a:pt x="2200" y="3652"/>
                        <a:pt x="2200" y="3641"/>
                        <a:pt x="2200" y="3641"/>
                      </a:cubicBezTo>
                      <a:cubicBezTo>
                        <a:pt x="2178" y="3641"/>
                        <a:pt x="2156" y="3630"/>
                        <a:pt x="2134" y="3630"/>
                      </a:cubicBezTo>
                      <a:cubicBezTo>
                        <a:pt x="1573" y="3509"/>
                        <a:pt x="1155" y="3179"/>
                        <a:pt x="848" y="2695"/>
                      </a:cubicBezTo>
                      <a:cubicBezTo>
                        <a:pt x="639" y="2354"/>
                        <a:pt x="529" y="1980"/>
                        <a:pt x="474" y="1584"/>
                      </a:cubicBezTo>
                      <a:cubicBezTo>
                        <a:pt x="419" y="1100"/>
                        <a:pt x="474" y="627"/>
                        <a:pt x="595" y="155"/>
                      </a:cubicBezTo>
                      <a:cubicBezTo>
                        <a:pt x="617" y="100"/>
                        <a:pt x="628" y="56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8" name="Google Shape;2218;p47"/>
                <p:cNvSpPr/>
                <p:nvPr/>
              </p:nvSpPr>
              <p:spPr>
                <a:xfrm>
                  <a:off x="5883616" y="4058922"/>
                  <a:ext cx="159406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804" extrusionOk="0">
                      <a:moveTo>
                        <a:pt x="836" y="0"/>
                      </a:moveTo>
                      <a:cubicBezTo>
                        <a:pt x="363" y="330"/>
                        <a:pt x="0" y="1166"/>
                        <a:pt x="99" y="1804"/>
                      </a:cubicBezTo>
                      <a:lnTo>
                        <a:pt x="99" y="1793"/>
                      </a:lnTo>
                      <a:cubicBezTo>
                        <a:pt x="165" y="1738"/>
                        <a:pt x="209" y="1694"/>
                        <a:pt x="253" y="1650"/>
                      </a:cubicBezTo>
                      <a:cubicBezTo>
                        <a:pt x="473" y="1441"/>
                        <a:pt x="704" y="1254"/>
                        <a:pt x="979" y="1122"/>
                      </a:cubicBezTo>
                      <a:cubicBezTo>
                        <a:pt x="1344" y="924"/>
                        <a:pt x="1727" y="798"/>
                        <a:pt x="2144" y="798"/>
                      </a:cubicBezTo>
                      <a:cubicBezTo>
                        <a:pt x="2191" y="798"/>
                        <a:pt x="2239" y="799"/>
                        <a:pt x="2288" y="803"/>
                      </a:cubicBezTo>
                      <a:cubicBezTo>
                        <a:pt x="2299" y="803"/>
                        <a:pt x="2310" y="792"/>
                        <a:pt x="2343" y="781"/>
                      </a:cubicBezTo>
                      <a:cubicBezTo>
                        <a:pt x="2079" y="638"/>
                        <a:pt x="1837" y="506"/>
                        <a:pt x="1584" y="385"/>
                      </a:cubicBezTo>
                      <a:cubicBezTo>
                        <a:pt x="1331" y="253"/>
                        <a:pt x="1089" y="11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9" name="Google Shape;2219;p47"/>
                <p:cNvSpPr/>
                <p:nvPr/>
              </p:nvSpPr>
              <p:spPr>
                <a:xfrm>
                  <a:off x="5932261" y="4254523"/>
                  <a:ext cx="151922" cy="5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753" extrusionOk="0">
                      <a:moveTo>
                        <a:pt x="1130" y="0"/>
                      </a:moveTo>
                      <a:cubicBezTo>
                        <a:pt x="833" y="0"/>
                        <a:pt x="543" y="55"/>
                        <a:pt x="253" y="149"/>
                      </a:cubicBezTo>
                      <a:cubicBezTo>
                        <a:pt x="176" y="182"/>
                        <a:pt x="99" y="215"/>
                        <a:pt x="0" y="248"/>
                      </a:cubicBezTo>
                      <a:cubicBezTo>
                        <a:pt x="99" y="369"/>
                        <a:pt x="209" y="446"/>
                        <a:pt x="319" y="512"/>
                      </a:cubicBezTo>
                      <a:cubicBezTo>
                        <a:pt x="578" y="674"/>
                        <a:pt x="876" y="752"/>
                        <a:pt x="1171" y="752"/>
                      </a:cubicBezTo>
                      <a:cubicBezTo>
                        <a:pt x="1540" y="752"/>
                        <a:pt x="1903" y="629"/>
                        <a:pt x="2177" y="391"/>
                      </a:cubicBezTo>
                      <a:cubicBezTo>
                        <a:pt x="2199" y="369"/>
                        <a:pt x="2210" y="347"/>
                        <a:pt x="2232" y="314"/>
                      </a:cubicBezTo>
                      <a:cubicBezTo>
                        <a:pt x="2199" y="281"/>
                        <a:pt x="2166" y="259"/>
                        <a:pt x="2122" y="237"/>
                      </a:cubicBezTo>
                      <a:cubicBezTo>
                        <a:pt x="1925" y="127"/>
                        <a:pt x="1716" y="61"/>
                        <a:pt x="1496" y="28"/>
                      </a:cubicBezTo>
                      <a:cubicBezTo>
                        <a:pt x="1372" y="9"/>
                        <a:pt x="1251" y="0"/>
                        <a:pt x="113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0" name="Google Shape;2220;p47"/>
                <p:cNvSpPr/>
                <p:nvPr/>
              </p:nvSpPr>
              <p:spPr>
                <a:xfrm>
                  <a:off x="5835719" y="4201047"/>
                  <a:ext cx="83887" cy="12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849" extrusionOk="0">
                      <a:moveTo>
                        <a:pt x="726" y="0"/>
                      </a:moveTo>
                      <a:cubicBezTo>
                        <a:pt x="440" y="231"/>
                        <a:pt x="22" y="1254"/>
                        <a:pt x="0" y="1771"/>
                      </a:cubicBezTo>
                      <a:cubicBezTo>
                        <a:pt x="44" y="1793"/>
                        <a:pt x="88" y="1815"/>
                        <a:pt x="132" y="1848"/>
                      </a:cubicBezTo>
                      <a:cubicBezTo>
                        <a:pt x="319" y="1683"/>
                        <a:pt x="484" y="1529"/>
                        <a:pt x="660" y="1386"/>
                      </a:cubicBezTo>
                      <a:cubicBezTo>
                        <a:pt x="836" y="1243"/>
                        <a:pt x="1034" y="1133"/>
                        <a:pt x="1232" y="1001"/>
                      </a:cubicBezTo>
                      <a:cubicBezTo>
                        <a:pt x="1166" y="902"/>
                        <a:pt x="1089" y="803"/>
                        <a:pt x="1023" y="693"/>
                      </a:cubicBezTo>
                      <a:cubicBezTo>
                        <a:pt x="957" y="583"/>
                        <a:pt x="902" y="473"/>
                        <a:pt x="847" y="352"/>
                      </a:cubicBezTo>
                      <a:cubicBezTo>
                        <a:pt x="803" y="242"/>
                        <a:pt x="770" y="121"/>
                        <a:pt x="7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1" name="Google Shape;2221;p47"/>
                <p:cNvSpPr/>
                <p:nvPr/>
              </p:nvSpPr>
              <p:spPr>
                <a:xfrm>
                  <a:off x="5831977" y="4336437"/>
                  <a:ext cx="24016" cy="2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331" extrusionOk="0">
                      <a:moveTo>
                        <a:pt x="220" y="1"/>
                      </a:moveTo>
                      <a:cubicBezTo>
                        <a:pt x="143" y="67"/>
                        <a:pt x="88" y="133"/>
                        <a:pt x="33" y="210"/>
                      </a:cubicBezTo>
                      <a:cubicBezTo>
                        <a:pt x="11" y="254"/>
                        <a:pt x="0" y="287"/>
                        <a:pt x="44" y="331"/>
                      </a:cubicBezTo>
                      <a:cubicBezTo>
                        <a:pt x="99" y="298"/>
                        <a:pt x="154" y="254"/>
                        <a:pt x="209" y="210"/>
                      </a:cubicBezTo>
                      <a:cubicBezTo>
                        <a:pt x="253" y="177"/>
                        <a:pt x="319" y="155"/>
                        <a:pt x="352" y="89"/>
                      </a:cubicBezTo>
                      <a:cubicBezTo>
                        <a:pt x="319" y="34"/>
                        <a:pt x="275" y="12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2" name="Google Shape;2222;p47"/>
                <p:cNvSpPr/>
                <p:nvPr/>
              </p:nvSpPr>
              <p:spPr>
                <a:xfrm>
                  <a:off x="5834223" y="4329021"/>
                  <a:ext cx="6055" cy="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43" extrusionOk="0">
                      <a:moveTo>
                        <a:pt x="22" y="0"/>
                      </a:moveTo>
                      <a:cubicBezTo>
                        <a:pt x="0" y="55"/>
                        <a:pt x="0" y="99"/>
                        <a:pt x="22" y="143"/>
                      </a:cubicBezTo>
                      <a:cubicBezTo>
                        <a:pt x="44" y="110"/>
                        <a:pt x="66" y="77"/>
                        <a:pt x="88" y="44"/>
                      </a:cubicBezTo>
                      <a:cubicBezTo>
                        <a:pt x="66" y="33"/>
                        <a:pt x="44" y="22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3" name="Google Shape;2223;p47"/>
                <p:cNvSpPr/>
                <p:nvPr/>
              </p:nvSpPr>
              <p:spPr>
                <a:xfrm>
                  <a:off x="5822248" y="4365488"/>
                  <a:ext cx="5307" cy="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58" extrusionOk="0">
                      <a:moveTo>
                        <a:pt x="53" y="0"/>
                      </a:moveTo>
                      <a:cubicBezTo>
                        <a:pt x="19" y="0"/>
                        <a:pt x="10" y="21"/>
                        <a:pt x="0" y="58"/>
                      </a:cubicBezTo>
                      <a:cubicBezTo>
                        <a:pt x="22" y="36"/>
                        <a:pt x="44" y="25"/>
                        <a:pt x="77" y="3"/>
                      </a:cubicBezTo>
                      <a:cubicBezTo>
                        <a:pt x="68" y="1"/>
                        <a:pt x="60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224" name="Google Shape;2224;p47"/>
            <p:cNvSpPr/>
            <p:nvPr/>
          </p:nvSpPr>
          <p:spPr>
            <a:xfrm>
              <a:off x="-301244" y="3561339"/>
              <a:ext cx="1229634" cy="1246265"/>
            </a:xfrm>
            <a:custGeom>
              <a:avLst/>
              <a:gdLst/>
              <a:ahLst/>
              <a:cxnLst/>
              <a:rect l="l" t="t" r="r" b="b"/>
              <a:pathLst>
                <a:path w="15749" h="15962" extrusionOk="0">
                  <a:moveTo>
                    <a:pt x="11075" y="104"/>
                  </a:moveTo>
                  <a:cubicBezTo>
                    <a:pt x="11097" y="126"/>
                    <a:pt x="11119" y="159"/>
                    <a:pt x="11141" y="191"/>
                  </a:cubicBezTo>
                  <a:cubicBezTo>
                    <a:pt x="11163" y="246"/>
                    <a:pt x="11185" y="312"/>
                    <a:pt x="11207" y="378"/>
                  </a:cubicBezTo>
                  <a:cubicBezTo>
                    <a:pt x="11416" y="1093"/>
                    <a:pt x="11690" y="1786"/>
                    <a:pt x="12009" y="2457"/>
                  </a:cubicBezTo>
                  <a:cubicBezTo>
                    <a:pt x="12350" y="3183"/>
                    <a:pt x="12647" y="3931"/>
                    <a:pt x="12933" y="4678"/>
                  </a:cubicBezTo>
                  <a:cubicBezTo>
                    <a:pt x="13450" y="6042"/>
                    <a:pt x="13945" y="7417"/>
                    <a:pt x="14429" y="8791"/>
                  </a:cubicBezTo>
                  <a:cubicBezTo>
                    <a:pt x="14759" y="9748"/>
                    <a:pt x="15133" y="10683"/>
                    <a:pt x="15506" y="11617"/>
                  </a:cubicBezTo>
                  <a:cubicBezTo>
                    <a:pt x="15550" y="11727"/>
                    <a:pt x="15594" y="11837"/>
                    <a:pt x="15638" y="11958"/>
                  </a:cubicBezTo>
                  <a:cubicBezTo>
                    <a:pt x="15616" y="11969"/>
                    <a:pt x="15594" y="11991"/>
                    <a:pt x="15572" y="12002"/>
                  </a:cubicBezTo>
                  <a:cubicBezTo>
                    <a:pt x="15309" y="12068"/>
                    <a:pt x="15056" y="12200"/>
                    <a:pt x="14814" y="12321"/>
                  </a:cubicBezTo>
                  <a:cubicBezTo>
                    <a:pt x="14682" y="12387"/>
                    <a:pt x="14550" y="12453"/>
                    <a:pt x="14407" y="12519"/>
                  </a:cubicBezTo>
                  <a:cubicBezTo>
                    <a:pt x="14022" y="12673"/>
                    <a:pt x="13648" y="12860"/>
                    <a:pt x="13274" y="13047"/>
                  </a:cubicBezTo>
                  <a:cubicBezTo>
                    <a:pt x="12746" y="13311"/>
                    <a:pt x="12196" y="13531"/>
                    <a:pt x="11646" y="13751"/>
                  </a:cubicBezTo>
                  <a:cubicBezTo>
                    <a:pt x="10921" y="14048"/>
                    <a:pt x="10184" y="14290"/>
                    <a:pt x="9436" y="14510"/>
                  </a:cubicBezTo>
                  <a:cubicBezTo>
                    <a:pt x="8699" y="14730"/>
                    <a:pt x="7973" y="14972"/>
                    <a:pt x="7237" y="15192"/>
                  </a:cubicBezTo>
                  <a:cubicBezTo>
                    <a:pt x="6742" y="15346"/>
                    <a:pt x="6247" y="15499"/>
                    <a:pt x="5741" y="15653"/>
                  </a:cubicBezTo>
                  <a:cubicBezTo>
                    <a:pt x="5477" y="15730"/>
                    <a:pt x="5202" y="15796"/>
                    <a:pt x="4927" y="15862"/>
                  </a:cubicBezTo>
                  <a:cubicBezTo>
                    <a:pt x="4905" y="15840"/>
                    <a:pt x="4883" y="15807"/>
                    <a:pt x="4883" y="15785"/>
                  </a:cubicBezTo>
                  <a:cubicBezTo>
                    <a:pt x="4828" y="15598"/>
                    <a:pt x="4751" y="15422"/>
                    <a:pt x="4674" y="15247"/>
                  </a:cubicBezTo>
                  <a:cubicBezTo>
                    <a:pt x="4454" y="14807"/>
                    <a:pt x="4234" y="14356"/>
                    <a:pt x="4036" y="13905"/>
                  </a:cubicBezTo>
                  <a:cubicBezTo>
                    <a:pt x="3762" y="13267"/>
                    <a:pt x="3498" y="12629"/>
                    <a:pt x="3234" y="11980"/>
                  </a:cubicBezTo>
                  <a:cubicBezTo>
                    <a:pt x="3135" y="11760"/>
                    <a:pt x="3036" y="11530"/>
                    <a:pt x="2948" y="11310"/>
                  </a:cubicBezTo>
                  <a:cubicBezTo>
                    <a:pt x="2772" y="10870"/>
                    <a:pt x="2607" y="10430"/>
                    <a:pt x="2431" y="10001"/>
                  </a:cubicBezTo>
                  <a:cubicBezTo>
                    <a:pt x="2233" y="9506"/>
                    <a:pt x="2024" y="9033"/>
                    <a:pt x="1782" y="8560"/>
                  </a:cubicBezTo>
                  <a:cubicBezTo>
                    <a:pt x="1309" y="7659"/>
                    <a:pt x="891" y="6724"/>
                    <a:pt x="517" y="5767"/>
                  </a:cubicBezTo>
                  <a:cubicBezTo>
                    <a:pt x="429" y="5536"/>
                    <a:pt x="330" y="5305"/>
                    <a:pt x="242" y="5074"/>
                  </a:cubicBezTo>
                  <a:cubicBezTo>
                    <a:pt x="187" y="4931"/>
                    <a:pt x="132" y="4777"/>
                    <a:pt x="121" y="4612"/>
                  </a:cubicBezTo>
                  <a:lnTo>
                    <a:pt x="110" y="4612"/>
                  </a:lnTo>
                  <a:cubicBezTo>
                    <a:pt x="165" y="4579"/>
                    <a:pt x="209" y="4557"/>
                    <a:pt x="253" y="4546"/>
                  </a:cubicBezTo>
                  <a:cubicBezTo>
                    <a:pt x="627" y="4425"/>
                    <a:pt x="990" y="4282"/>
                    <a:pt x="1364" y="4139"/>
                  </a:cubicBezTo>
                  <a:cubicBezTo>
                    <a:pt x="2607" y="3645"/>
                    <a:pt x="3850" y="3150"/>
                    <a:pt x="5103" y="2655"/>
                  </a:cubicBezTo>
                  <a:cubicBezTo>
                    <a:pt x="6258" y="2193"/>
                    <a:pt x="7402" y="1687"/>
                    <a:pt x="8534" y="1192"/>
                  </a:cubicBezTo>
                  <a:cubicBezTo>
                    <a:pt x="9304" y="851"/>
                    <a:pt x="10063" y="521"/>
                    <a:pt x="10822" y="180"/>
                  </a:cubicBezTo>
                  <a:cubicBezTo>
                    <a:pt x="10899" y="148"/>
                    <a:pt x="10976" y="104"/>
                    <a:pt x="11075" y="104"/>
                  </a:cubicBezTo>
                  <a:close/>
                  <a:moveTo>
                    <a:pt x="11069" y="1"/>
                  </a:moveTo>
                  <a:cubicBezTo>
                    <a:pt x="11047" y="1"/>
                    <a:pt x="11023" y="6"/>
                    <a:pt x="10998" y="16"/>
                  </a:cubicBezTo>
                  <a:cubicBezTo>
                    <a:pt x="10910" y="49"/>
                    <a:pt x="10811" y="93"/>
                    <a:pt x="10723" y="126"/>
                  </a:cubicBezTo>
                  <a:cubicBezTo>
                    <a:pt x="10063" y="422"/>
                    <a:pt x="9392" y="708"/>
                    <a:pt x="8721" y="1005"/>
                  </a:cubicBezTo>
                  <a:cubicBezTo>
                    <a:pt x="7479" y="1555"/>
                    <a:pt x="6225" y="2116"/>
                    <a:pt x="4960" y="2622"/>
                  </a:cubicBezTo>
                  <a:cubicBezTo>
                    <a:pt x="4146" y="2941"/>
                    <a:pt x="3333" y="3260"/>
                    <a:pt x="2519" y="3579"/>
                  </a:cubicBezTo>
                  <a:cubicBezTo>
                    <a:pt x="1848" y="3843"/>
                    <a:pt x="1166" y="4106"/>
                    <a:pt x="484" y="4370"/>
                  </a:cubicBezTo>
                  <a:cubicBezTo>
                    <a:pt x="352" y="4414"/>
                    <a:pt x="220" y="4469"/>
                    <a:pt x="77" y="4480"/>
                  </a:cubicBezTo>
                  <a:cubicBezTo>
                    <a:pt x="22" y="4480"/>
                    <a:pt x="1" y="4513"/>
                    <a:pt x="12" y="4579"/>
                  </a:cubicBezTo>
                  <a:cubicBezTo>
                    <a:pt x="12" y="4601"/>
                    <a:pt x="12" y="4623"/>
                    <a:pt x="22" y="4656"/>
                  </a:cubicBezTo>
                  <a:cubicBezTo>
                    <a:pt x="55" y="4832"/>
                    <a:pt x="110" y="5008"/>
                    <a:pt x="176" y="5173"/>
                  </a:cubicBezTo>
                  <a:cubicBezTo>
                    <a:pt x="308" y="5492"/>
                    <a:pt x="440" y="5811"/>
                    <a:pt x="561" y="6130"/>
                  </a:cubicBezTo>
                  <a:cubicBezTo>
                    <a:pt x="869" y="6911"/>
                    <a:pt x="1221" y="7681"/>
                    <a:pt x="1606" y="8428"/>
                  </a:cubicBezTo>
                  <a:cubicBezTo>
                    <a:pt x="1826" y="8857"/>
                    <a:pt x="2035" y="9308"/>
                    <a:pt x="2222" y="9759"/>
                  </a:cubicBezTo>
                  <a:cubicBezTo>
                    <a:pt x="2387" y="10144"/>
                    <a:pt x="2530" y="10529"/>
                    <a:pt x="2684" y="10914"/>
                  </a:cubicBezTo>
                  <a:cubicBezTo>
                    <a:pt x="3036" y="11771"/>
                    <a:pt x="3388" y="12618"/>
                    <a:pt x="3740" y="13465"/>
                  </a:cubicBezTo>
                  <a:cubicBezTo>
                    <a:pt x="3926" y="13905"/>
                    <a:pt x="4124" y="14345"/>
                    <a:pt x="4333" y="14774"/>
                  </a:cubicBezTo>
                  <a:cubicBezTo>
                    <a:pt x="4421" y="14950"/>
                    <a:pt x="4509" y="15137"/>
                    <a:pt x="4597" y="15313"/>
                  </a:cubicBezTo>
                  <a:cubicBezTo>
                    <a:pt x="4674" y="15477"/>
                    <a:pt x="4740" y="15653"/>
                    <a:pt x="4795" y="15829"/>
                  </a:cubicBezTo>
                  <a:cubicBezTo>
                    <a:pt x="4795" y="15862"/>
                    <a:pt x="4806" y="15895"/>
                    <a:pt x="4817" y="15917"/>
                  </a:cubicBezTo>
                  <a:cubicBezTo>
                    <a:pt x="4839" y="15939"/>
                    <a:pt x="4861" y="15950"/>
                    <a:pt x="4883" y="15961"/>
                  </a:cubicBezTo>
                  <a:lnTo>
                    <a:pt x="4938" y="15961"/>
                  </a:lnTo>
                  <a:cubicBezTo>
                    <a:pt x="5191" y="15895"/>
                    <a:pt x="5455" y="15840"/>
                    <a:pt x="5708" y="15763"/>
                  </a:cubicBezTo>
                  <a:cubicBezTo>
                    <a:pt x="6225" y="15609"/>
                    <a:pt x="6731" y="15455"/>
                    <a:pt x="7248" y="15291"/>
                  </a:cubicBezTo>
                  <a:cubicBezTo>
                    <a:pt x="8017" y="15060"/>
                    <a:pt x="8776" y="14807"/>
                    <a:pt x="9546" y="14576"/>
                  </a:cubicBezTo>
                  <a:cubicBezTo>
                    <a:pt x="10294" y="14356"/>
                    <a:pt x="11031" y="14103"/>
                    <a:pt x="11756" y="13817"/>
                  </a:cubicBezTo>
                  <a:cubicBezTo>
                    <a:pt x="12372" y="13575"/>
                    <a:pt x="12966" y="13322"/>
                    <a:pt x="13549" y="13014"/>
                  </a:cubicBezTo>
                  <a:cubicBezTo>
                    <a:pt x="13835" y="12871"/>
                    <a:pt x="14121" y="12761"/>
                    <a:pt x="14396" y="12629"/>
                  </a:cubicBezTo>
                  <a:cubicBezTo>
                    <a:pt x="14550" y="12552"/>
                    <a:pt x="14693" y="12486"/>
                    <a:pt x="14836" y="12420"/>
                  </a:cubicBezTo>
                  <a:cubicBezTo>
                    <a:pt x="15089" y="12299"/>
                    <a:pt x="15331" y="12167"/>
                    <a:pt x="15594" y="12090"/>
                  </a:cubicBezTo>
                  <a:cubicBezTo>
                    <a:pt x="15627" y="12079"/>
                    <a:pt x="15649" y="12068"/>
                    <a:pt x="15682" y="12057"/>
                  </a:cubicBezTo>
                  <a:cubicBezTo>
                    <a:pt x="15726" y="12024"/>
                    <a:pt x="15748" y="11980"/>
                    <a:pt x="15726" y="11936"/>
                  </a:cubicBezTo>
                  <a:cubicBezTo>
                    <a:pt x="15726" y="11903"/>
                    <a:pt x="15704" y="11881"/>
                    <a:pt x="15693" y="11848"/>
                  </a:cubicBezTo>
                  <a:cubicBezTo>
                    <a:pt x="15638" y="11683"/>
                    <a:pt x="15572" y="11519"/>
                    <a:pt x="15506" y="11354"/>
                  </a:cubicBezTo>
                  <a:cubicBezTo>
                    <a:pt x="15155" y="10463"/>
                    <a:pt x="14803" y="9572"/>
                    <a:pt x="14484" y="8670"/>
                  </a:cubicBezTo>
                  <a:cubicBezTo>
                    <a:pt x="14022" y="7329"/>
                    <a:pt x="13538" y="5987"/>
                    <a:pt x="13021" y="4656"/>
                  </a:cubicBezTo>
                  <a:cubicBezTo>
                    <a:pt x="12713" y="3832"/>
                    <a:pt x="12383" y="3018"/>
                    <a:pt x="11998" y="2215"/>
                  </a:cubicBezTo>
                  <a:cubicBezTo>
                    <a:pt x="11888" y="1962"/>
                    <a:pt x="11778" y="1709"/>
                    <a:pt x="11679" y="1456"/>
                  </a:cubicBezTo>
                  <a:cubicBezTo>
                    <a:pt x="11537" y="1093"/>
                    <a:pt x="11405" y="730"/>
                    <a:pt x="11295" y="367"/>
                  </a:cubicBezTo>
                  <a:cubicBezTo>
                    <a:pt x="11273" y="268"/>
                    <a:pt x="11240" y="180"/>
                    <a:pt x="11196" y="93"/>
                  </a:cubicBezTo>
                  <a:cubicBezTo>
                    <a:pt x="11164" y="30"/>
                    <a:pt x="11122" y="1"/>
                    <a:pt x="1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-291797" y="3569381"/>
              <a:ext cx="1211598" cy="1230493"/>
            </a:xfrm>
            <a:custGeom>
              <a:avLst/>
              <a:gdLst/>
              <a:ahLst/>
              <a:cxnLst/>
              <a:rect l="l" t="t" r="r" b="b"/>
              <a:pathLst>
                <a:path w="15518" h="15760" extrusionOk="0">
                  <a:moveTo>
                    <a:pt x="10151" y="1870"/>
                  </a:moveTo>
                  <a:cubicBezTo>
                    <a:pt x="10162" y="1903"/>
                    <a:pt x="10184" y="1936"/>
                    <a:pt x="10195" y="1958"/>
                  </a:cubicBezTo>
                  <a:cubicBezTo>
                    <a:pt x="10283" y="2134"/>
                    <a:pt x="10360" y="2310"/>
                    <a:pt x="10448" y="2497"/>
                  </a:cubicBezTo>
                  <a:cubicBezTo>
                    <a:pt x="10492" y="2585"/>
                    <a:pt x="10547" y="2684"/>
                    <a:pt x="10591" y="2794"/>
                  </a:cubicBezTo>
                  <a:cubicBezTo>
                    <a:pt x="11108" y="4047"/>
                    <a:pt x="11547" y="5323"/>
                    <a:pt x="12053" y="6588"/>
                  </a:cubicBezTo>
                  <a:cubicBezTo>
                    <a:pt x="12284" y="7149"/>
                    <a:pt x="12493" y="7731"/>
                    <a:pt x="12713" y="8303"/>
                  </a:cubicBezTo>
                  <a:cubicBezTo>
                    <a:pt x="12856" y="8699"/>
                    <a:pt x="13021" y="9084"/>
                    <a:pt x="13208" y="9469"/>
                  </a:cubicBezTo>
                  <a:cubicBezTo>
                    <a:pt x="13395" y="9854"/>
                    <a:pt x="13582" y="10261"/>
                    <a:pt x="13736" y="10668"/>
                  </a:cubicBezTo>
                  <a:cubicBezTo>
                    <a:pt x="13758" y="10723"/>
                    <a:pt x="13769" y="10778"/>
                    <a:pt x="13802" y="10844"/>
                  </a:cubicBezTo>
                  <a:cubicBezTo>
                    <a:pt x="13142" y="11141"/>
                    <a:pt x="12504" y="11427"/>
                    <a:pt x="11866" y="11712"/>
                  </a:cubicBezTo>
                  <a:cubicBezTo>
                    <a:pt x="11811" y="11690"/>
                    <a:pt x="11822" y="11635"/>
                    <a:pt x="11822" y="11602"/>
                  </a:cubicBezTo>
                  <a:cubicBezTo>
                    <a:pt x="11778" y="11218"/>
                    <a:pt x="11745" y="10844"/>
                    <a:pt x="11745" y="10459"/>
                  </a:cubicBezTo>
                  <a:cubicBezTo>
                    <a:pt x="11745" y="9975"/>
                    <a:pt x="11756" y="9491"/>
                    <a:pt x="11756" y="8996"/>
                  </a:cubicBezTo>
                  <a:cubicBezTo>
                    <a:pt x="11756" y="8875"/>
                    <a:pt x="11756" y="8754"/>
                    <a:pt x="11745" y="8633"/>
                  </a:cubicBezTo>
                  <a:cubicBezTo>
                    <a:pt x="11745" y="8556"/>
                    <a:pt x="11734" y="8468"/>
                    <a:pt x="11712" y="8391"/>
                  </a:cubicBezTo>
                  <a:cubicBezTo>
                    <a:pt x="11701" y="8336"/>
                    <a:pt x="11690" y="8292"/>
                    <a:pt x="11668" y="8248"/>
                  </a:cubicBezTo>
                  <a:cubicBezTo>
                    <a:pt x="11626" y="8164"/>
                    <a:pt x="11570" y="8124"/>
                    <a:pt x="11504" y="8124"/>
                  </a:cubicBezTo>
                  <a:cubicBezTo>
                    <a:pt x="11467" y="8124"/>
                    <a:pt x="11426" y="8137"/>
                    <a:pt x="11383" y="8160"/>
                  </a:cubicBezTo>
                  <a:cubicBezTo>
                    <a:pt x="11328" y="8193"/>
                    <a:pt x="11273" y="8237"/>
                    <a:pt x="11229" y="8281"/>
                  </a:cubicBezTo>
                  <a:cubicBezTo>
                    <a:pt x="11152" y="8380"/>
                    <a:pt x="11064" y="8479"/>
                    <a:pt x="11009" y="8589"/>
                  </a:cubicBezTo>
                  <a:cubicBezTo>
                    <a:pt x="10877" y="8831"/>
                    <a:pt x="10745" y="9073"/>
                    <a:pt x="10635" y="9315"/>
                  </a:cubicBezTo>
                  <a:cubicBezTo>
                    <a:pt x="10492" y="9601"/>
                    <a:pt x="10360" y="9898"/>
                    <a:pt x="10217" y="10184"/>
                  </a:cubicBezTo>
                  <a:cubicBezTo>
                    <a:pt x="10118" y="10382"/>
                    <a:pt x="10019" y="10580"/>
                    <a:pt x="9920" y="10767"/>
                  </a:cubicBezTo>
                  <a:cubicBezTo>
                    <a:pt x="9854" y="10888"/>
                    <a:pt x="9766" y="10998"/>
                    <a:pt x="9689" y="11108"/>
                  </a:cubicBezTo>
                  <a:cubicBezTo>
                    <a:pt x="9645" y="11163"/>
                    <a:pt x="9590" y="11207"/>
                    <a:pt x="9524" y="11251"/>
                  </a:cubicBezTo>
                  <a:cubicBezTo>
                    <a:pt x="9489" y="11277"/>
                    <a:pt x="9456" y="11289"/>
                    <a:pt x="9426" y="11289"/>
                  </a:cubicBezTo>
                  <a:cubicBezTo>
                    <a:pt x="9379" y="11289"/>
                    <a:pt x="9337" y="11260"/>
                    <a:pt x="9304" y="11207"/>
                  </a:cubicBezTo>
                  <a:cubicBezTo>
                    <a:pt x="9271" y="11141"/>
                    <a:pt x="9238" y="11086"/>
                    <a:pt x="9227" y="11020"/>
                  </a:cubicBezTo>
                  <a:cubicBezTo>
                    <a:pt x="9194" y="10888"/>
                    <a:pt x="9172" y="10756"/>
                    <a:pt x="9161" y="10613"/>
                  </a:cubicBezTo>
                  <a:cubicBezTo>
                    <a:pt x="9139" y="10272"/>
                    <a:pt x="9161" y="9931"/>
                    <a:pt x="9205" y="9590"/>
                  </a:cubicBezTo>
                  <a:cubicBezTo>
                    <a:pt x="9381" y="8127"/>
                    <a:pt x="9777" y="6720"/>
                    <a:pt x="10294" y="5356"/>
                  </a:cubicBezTo>
                  <a:cubicBezTo>
                    <a:pt x="10349" y="5213"/>
                    <a:pt x="10404" y="5070"/>
                    <a:pt x="10448" y="4927"/>
                  </a:cubicBezTo>
                  <a:cubicBezTo>
                    <a:pt x="10470" y="4872"/>
                    <a:pt x="10481" y="4817"/>
                    <a:pt x="10481" y="4762"/>
                  </a:cubicBezTo>
                  <a:cubicBezTo>
                    <a:pt x="10481" y="4728"/>
                    <a:pt x="10447" y="4700"/>
                    <a:pt x="10417" y="4700"/>
                  </a:cubicBezTo>
                  <a:cubicBezTo>
                    <a:pt x="10408" y="4700"/>
                    <a:pt x="10400" y="4702"/>
                    <a:pt x="10393" y="4707"/>
                  </a:cubicBezTo>
                  <a:cubicBezTo>
                    <a:pt x="10360" y="4740"/>
                    <a:pt x="10316" y="4773"/>
                    <a:pt x="10294" y="4806"/>
                  </a:cubicBezTo>
                  <a:cubicBezTo>
                    <a:pt x="10206" y="4916"/>
                    <a:pt x="10129" y="5026"/>
                    <a:pt x="10052" y="5147"/>
                  </a:cubicBezTo>
                  <a:cubicBezTo>
                    <a:pt x="9887" y="5411"/>
                    <a:pt x="9755" y="5686"/>
                    <a:pt x="9623" y="5972"/>
                  </a:cubicBezTo>
                  <a:cubicBezTo>
                    <a:pt x="9315" y="6643"/>
                    <a:pt x="9073" y="7347"/>
                    <a:pt x="8853" y="8050"/>
                  </a:cubicBezTo>
                  <a:cubicBezTo>
                    <a:pt x="8644" y="8710"/>
                    <a:pt x="8457" y="9359"/>
                    <a:pt x="8259" y="10008"/>
                  </a:cubicBezTo>
                  <a:cubicBezTo>
                    <a:pt x="8149" y="10371"/>
                    <a:pt x="8028" y="10734"/>
                    <a:pt x="7874" y="11086"/>
                  </a:cubicBezTo>
                  <a:cubicBezTo>
                    <a:pt x="7819" y="11229"/>
                    <a:pt x="7753" y="11361"/>
                    <a:pt x="7687" y="11492"/>
                  </a:cubicBezTo>
                  <a:cubicBezTo>
                    <a:pt x="7643" y="11569"/>
                    <a:pt x="7589" y="11635"/>
                    <a:pt x="7534" y="11712"/>
                  </a:cubicBezTo>
                  <a:cubicBezTo>
                    <a:pt x="7501" y="11745"/>
                    <a:pt x="7457" y="11778"/>
                    <a:pt x="7413" y="11811"/>
                  </a:cubicBezTo>
                  <a:cubicBezTo>
                    <a:pt x="7380" y="11830"/>
                    <a:pt x="7348" y="11839"/>
                    <a:pt x="7316" y="11839"/>
                  </a:cubicBezTo>
                  <a:cubicBezTo>
                    <a:pt x="7271" y="11839"/>
                    <a:pt x="7226" y="11821"/>
                    <a:pt x="7182" y="11789"/>
                  </a:cubicBezTo>
                  <a:cubicBezTo>
                    <a:pt x="7116" y="11723"/>
                    <a:pt x="7072" y="11646"/>
                    <a:pt x="7050" y="11569"/>
                  </a:cubicBezTo>
                  <a:cubicBezTo>
                    <a:pt x="6984" y="11405"/>
                    <a:pt x="6962" y="11240"/>
                    <a:pt x="6940" y="11075"/>
                  </a:cubicBezTo>
                  <a:cubicBezTo>
                    <a:pt x="6896" y="10657"/>
                    <a:pt x="6918" y="10239"/>
                    <a:pt x="6951" y="9832"/>
                  </a:cubicBezTo>
                  <a:cubicBezTo>
                    <a:pt x="6995" y="9425"/>
                    <a:pt x="7039" y="9029"/>
                    <a:pt x="7094" y="8633"/>
                  </a:cubicBezTo>
                  <a:cubicBezTo>
                    <a:pt x="7182" y="8006"/>
                    <a:pt x="7314" y="7369"/>
                    <a:pt x="7457" y="6753"/>
                  </a:cubicBezTo>
                  <a:cubicBezTo>
                    <a:pt x="7600" y="6181"/>
                    <a:pt x="7753" y="5609"/>
                    <a:pt x="7896" y="5048"/>
                  </a:cubicBezTo>
                  <a:cubicBezTo>
                    <a:pt x="7918" y="4938"/>
                    <a:pt x="7940" y="4828"/>
                    <a:pt x="7962" y="4729"/>
                  </a:cubicBezTo>
                  <a:cubicBezTo>
                    <a:pt x="7973" y="4685"/>
                    <a:pt x="7962" y="4641"/>
                    <a:pt x="7951" y="4597"/>
                  </a:cubicBezTo>
                  <a:cubicBezTo>
                    <a:pt x="7951" y="4582"/>
                    <a:pt x="7924" y="4566"/>
                    <a:pt x="7900" y="4566"/>
                  </a:cubicBezTo>
                  <a:cubicBezTo>
                    <a:pt x="7890" y="4566"/>
                    <a:pt x="7881" y="4569"/>
                    <a:pt x="7874" y="4575"/>
                  </a:cubicBezTo>
                  <a:cubicBezTo>
                    <a:pt x="7841" y="4597"/>
                    <a:pt x="7808" y="4630"/>
                    <a:pt x="7786" y="4663"/>
                  </a:cubicBezTo>
                  <a:cubicBezTo>
                    <a:pt x="7731" y="4751"/>
                    <a:pt x="7676" y="4850"/>
                    <a:pt x="7621" y="4938"/>
                  </a:cubicBezTo>
                  <a:cubicBezTo>
                    <a:pt x="7435" y="5301"/>
                    <a:pt x="7292" y="5675"/>
                    <a:pt x="7160" y="6049"/>
                  </a:cubicBezTo>
                  <a:cubicBezTo>
                    <a:pt x="6863" y="6896"/>
                    <a:pt x="6632" y="7753"/>
                    <a:pt x="6445" y="8633"/>
                  </a:cubicBezTo>
                  <a:cubicBezTo>
                    <a:pt x="6280" y="9403"/>
                    <a:pt x="6159" y="10184"/>
                    <a:pt x="6038" y="10965"/>
                  </a:cubicBezTo>
                  <a:cubicBezTo>
                    <a:pt x="5939" y="11591"/>
                    <a:pt x="5840" y="12218"/>
                    <a:pt x="5697" y="12834"/>
                  </a:cubicBezTo>
                  <a:cubicBezTo>
                    <a:pt x="5631" y="13131"/>
                    <a:pt x="5554" y="13417"/>
                    <a:pt x="5444" y="13703"/>
                  </a:cubicBezTo>
                  <a:cubicBezTo>
                    <a:pt x="5411" y="13780"/>
                    <a:pt x="5378" y="13868"/>
                    <a:pt x="5345" y="13934"/>
                  </a:cubicBezTo>
                  <a:cubicBezTo>
                    <a:pt x="5338" y="13935"/>
                    <a:pt x="5331" y="13936"/>
                    <a:pt x="5325" y="13936"/>
                  </a:cubicBezTo>
                  <a:cubicBezTo>
                    <a:pt x="5290" y="13936"/>
                    <a:pt x="5289" y="13909"/>
                    <a:pt x="5279" y="13890"/>
                  </a:cubicBezTo>
                  <a:cubicBezTo>
                    <a:pt x="5213" y="13758"/>
                    <a:pt x="5147" y="13626"/>
                    <a:pt x="5092" y="13494"/>
                  </a:cubicBezTo>
                  <a:cubicBezTo>
                    <a:pt x="4905" y="13032"/>
                    <a:pt x="4729" y="12570"/>
                    <a:pt x="4542" y="12097"/>
                  </a:cubicBezTo>
                  <a:cubicBezTo>
                    <a:pt x="4509" y="12031"/>
                    <a:pt x="4487" y="11965"/>
                    <a:pt x="4465" y="11899"/>
                  </a:cubicBezTo>
                  <a:cubicBezTo>
                    <a:pt x="4135" y="11097"/>
                    <a:pt x="3816" y="10294"/>
                    <a:pt x="3487" y="9480"/>
                  </a:cubicBezTo>
                  <a:cubicBezTo>
                    <a:pt x="3278" y="8963"/>
                    <a:pt x="3047" y="8457"/>
                    <a:pt x="2794" y="7951"/>
                  </a:cubicBezTo>
                  <a:cubicBezTo>
                    <a:pt x="2409" y="7193"/>
                    <a:pt x="2068" y="6423"/>
                    <a:pt x="1738" y="5631"/>
                  </a:cubicBezTo>
                  <a:cubicBezTo>
                    <a:pt x="1727" y="5598"/>
                    <a:pt x="1716" y="5565"/>
                    <a:pt x="1705" y="5532"/>
                  </a:cubicBezTo>
                  <a:cubicBezTo>
                    <a:pt x="1738" y="5510"/>
                    <a:pt x="1771" y="5488"/>
                    <a:pt x="1804" y="5477"/>
                  </a:cubicBezTo>
                  <a:cubicBezTo>
                    <a:pt x="2420" y="5235"/>
                    <a:pt x="3014" y="4949"/>
                    <a:pt x="3597" y="4641"/>
                  </a:cubicBezTo>
                  <a:cubicBezTo>
                    <a:pt x="4916" y="3948"/>
                    <a:pt x="6280" y="3355"/>
                    <a:pt x="7665" y="2816"/>
                  </a:cubicBezTo>
                  <a:cubicBezTo>
                    <a:pt x="8402" y="2530"/>
                    <a:pt x="9150" y="2255"/>
                    <a:pt x="9898" y="1969"/>
                  </a:cubicBezTo>
                  <a:cubicBezTo>
                    <a:pt x="9975" y="1936"/>
                    <a:pt x="10063" y="1903"/>
                    <a:pt x="10151" y="1870"/>
                  </a:cubicBezTo>
                  <a:close/>
                  <a:moveTo>
                    <a:pt x="7830" y="4773"/>
                  </a:moveTo>
                  <a:cubicBezTo>
                    <a:pt x="7841" y="4850"/>
                    <a:pt x="7841" y="4850"/>
                    <a:pt x="7841" y="4883"/>
                  </a:cubicBezTo>
                  <a:cubicBezTo>
                    <a:pt x="7764" y="5169"/>
                    <a:pt x="7687" y="5455"/>
                    <a:pt x="7611" y="5741"/>
                  </a:cubicBezTo>
                  <a:cubicBezTo>
                    <a:pt x="7402" y="6533"/>
                    <a:pt x="7215" y="7336"/>
                    <a:pt x="7083" y="8149"/>
                  </a:cubicBezTo>
                  <a:cubicBezTo>
                    <a:pt x="6951" y="8853"/>
                    <a:pt x="6863" y="9568"/>
                    <a:pt x="6830" y="10283"/>
                  </a:cubicBezTo>
                  <a:cubicBezTo>
                    <a:pt x="6819" y="10624"/>
                    <a:pt x="6819" y="10965"/>
                    <a:pt x="6885" y="11306"/>
                  </a:cubicBezTo>
                  <a:cubicBezTo>
                    <a:pt x="6907" y="11416"/>
                    <a:pt x="6940" y="11525"/>
                    <a:pt x="6973" y="11635"/>
                  </a:cubicBezTo>
                  <a:cubicBezTo>
                    <a:pt x="7006" y="11701"/>
                    <a:pt x="7039" y="11767"/>
                    <a:pt x="7094" y="11822"/>
                  </a:cubicBezTo>
                  <a:cubicBezTo>
                    <a:pt x="7155" y="11896"/>
                    <a:pt x="7231" y="11932"/>
                    <a:pt x="7308" y="11932"/>
                  </a:cubicBezTo>
                  <a:cubicBezTo>
                    <a:pt x="7369" y="11932"/>
                    <a:pt x="7431" y="11910"/>
                    <a:pt x="7490" y="11866"/>
                  </a:cubicBezTo>
                  <a:cubicBezTo>
                    <a:pt x="7556" y="11811"/>
                    <a:pt x="7621" y="11756"/>
                    <a:pt x="7665" y="11690"/>
                  </a:cubicBezTo>
                  <a:cubicBezTo>
                    <a:pt x="7731" y="11580"/>
                    <a:pt x="7797" y="11470"/>
                    <a:pt x="7863" y="11350"/>
                  </a:cubicBezTo>
                  <a:cubicBezTo>
                    <a:pt x="7995" y="11075"/>
                    <a:pt x="8094" y="10800"/>
                    <a:pt x="8193" y="10514"/>
                  </a:cubicBezTo>
                  <a:cubicBezTo>
                    <a:pt x="8369" y="9931"/>
                    <a:pt x="8545" y="9359"/>
                    <a:pt x="8721" y="8776"/>
                  </a:cubicBezTo>
                  <a:cubicBezTo>
                    <a:pt x="8952" y="8039"/>
                    <a:pt x="9183" y="7292"/>
                    <a:pt x="9469" y="6566"/>
                  </a:cubicBezTo>
                  <a:cubicBezTo>
                    <a:pt x="9623" y="6170"/>
                    <a:pt x="9799" y="5796"/>
                    <a:pt x="9997" y="5422"/>
                  </a:cubicBezTo>
                  <a:cubicBezTo>
                    <a:pt x="10085" y="5279"/>
                    <a:pt x="10173" y="5136"/>
                    <a:pt x="10261" y="4993"/>
                  </a:cubicBezTo>
                  <a:cubicBezTo>
                    <a:pt x="10272" y="4960"/>
                    <a:pt x="10305" y="4938"/>
                    <a:pt x="10349" y="4883"/>
                  </a:cubicBezTo>
                  <a:lnTo>
                    <a:pt x="10349" y="4894"/>
                  </a:lnTo>
                  <a:cubicBezTo>
                    <a:pt x="10338" y="4949"/>
                    <a:pt x="10338" y="4982"/>
                    <a:pt x="10327" y="5004"/>
                  </a:cubicBezTo>
                  <a:cubicBezTo>
                    <a:pt x="10250" y="5224"/>
                    <a:pt x="10173" y="5433"/>
                    <a:pt x="10085" y="5653"/>
                  </a:cubicBezTo>
                  <a:cubicBezTo>
                    <a:pt x="9755" y="6555"/>
                    <a:pt x="9491" y="7479"/>
                    <a:pt x="9293" y="8424"/>
                  </a:cubicBezTo>
                  <a:cubicBezTo>
                    <a:pt x="9194" y="8930"/>
                    <a:pt x="9117" y="9447"/>
                    <a:pt x="9073" y="9964"/>
                  </a:cubicBezTo>
                  <a:cubicBezTo>
                    <a:pt x="9062" y="10272"/>
                    <a:pt x="9051" y="10569"/>
                    <a:pt x="9095" y="10866"/>
                  </a:cubicBezTo>
                  <a:cubicBezTo>
                    <a:pt x="9117" y="10954"/>
                    <a:pt x="9139" y="11053"/>
                    <a:pt x="9172" y="11141"/>
                  </a:cubicBezTo>
                  <a:cubicBezTo>
                    <a:pt x="9183" y="11196"/>
                    <a:pt x="9216" y="11240"/>
                    <a:pt x="9249" y="11284"/>
                  </a:cubicBezTo>
                  <a:cubicBezTo>
                    <a:pt x="9299" y="11347"/>
                    <a:pt x="9362" y="11379"/>
                    <a:pt x="9430" y="11379"/>
                  </a:cubicBezTo>
                  <a:cubicBezTo>
                    <a:pt x="9467" y="11379"/>
                    <a:pt x="9507" y="11369"/>
                    <a:pt x="9546" y="11350"/>
                  </a:cubicBezTo>
                  <a:cubicBezTo>
                    <a:pt x="9601" y="11317"/>
                    <a:pt x="9656" y="11273"/>
                    <a:pt x="9700" y="11229"/>
                  </a:cubicBezTo>
                  <a:cubicBezTo>
                    <a:pt x="9788" y="11130"/>
                    <a:pt x="9876" y="11031"/>
                    <a:pt x="9942" y="10921"/>
                  </a:cubicBezTo>
                  <a:cubicBezTo>
                    <a:pt x="10052" y="10734"/>
                    <a:pt x="10151" y="10536"/>
                    <a:pt x="10250" y="10338"/>
                  </a:cubicBezTo>
                  <a:cubicBezTo>
                    <a:pt x="10404" y="10030"/>
                    <a:pt x="10547" y="9711"/>
                    <a:pt x="10690" y="9392"/>
                  </a:cubicBezTo>
                  <a:cubicBezTo>
                    <a:pt x="10800" y="9172"/>
                    <a:pt x="10921" y="8941"/>
                    <a:pt x="11042" y="8721"/>
                  </a:cubicBezTo>
                  <a:cubicBezTo>
                    <a:pt x="11108" y="8600"/>
                    <a:pt x="11185" y="8490"/>
                    <a:pt x="11273" y="8380"/>
                  </a:cubicBezTo>
                  <a:cubicBezTo>
                    <a:pt x="11317" y="8314"/>
                    <a:pt x="11372" y="8270"/>
                    <a:pt x="11449" y="8237"/>
                  </a:cubicBezTo>
                  <a:cubicBezTo>
                    <a:pt x="11466" y="8229"/>
                    <a:pt x="11483" y="8224"/>
                    <a:pt x="11499" y="8224"/>
                  </a:cubicBezTo>
                  <a:cubicBezTo>
                    <a:pt x="11525" y="8224"/>
                    <a:pt x="11549" y="8237"/>
                    <a:pt x="11569" y="8270"/>
                  </a:cubicBezTo>
                  <a:cubicBezTo>
                    <a:pt x="11591" y="8303"/>
                    <a:pt x="11613" y="8347"/>
                    <a:pt x="11624" y="8391"/>
                  </a:cubicBezTo>
                  <a:cubicBezTo>
                    <a:pt x="11635" y="8490"/>
                    <a:pt x="11657" y="8578"/>
                    <a:pt x="11657" y="8677"/>
                  </a:cubicBezTo>
                  <a:cubicBezTo>
                    <a:pt x="11657" y="8919"/>
                    <a:pt x="11657" y="9172"/>
                    <a:pt x="11646" y="9425"/>
                  </a:cubicBezTo>
                  <a:cubicBezTo>
                    <a:pt x="11635" y="10041"/>
                    <a:pt x="11646" y="10657"/>
                    <a:pt x="11690" y="11273"/>
                  </a:cubicBezTo>
                  <a:cubicBezTo>
                    <a:pt x="11701" y="11438"/>
                    <a:pt x="11723" y="11602"/>
                    <a:pt x="11734" y="11756"/>
                  </a:cubicBezTo>
                  <a:cubicBezTo>
                    <a:pt x="11690" y="11811"/>
                    <a:pt x="11635" y="11822"/>
                    <a:pt x="11591" y="11844"/>
                  </a:cubicBezTo>
                  <a:cubicBezTo>
                    <a:pt x="10800" y="12174"/>
                    <a:pt x="10008" y="12504"/>
                    <a:pt x="9216" y="12834"/>
                  </a:cubicBezTo>
                  <a:cubicBezTo>
                    <a:pt x="8710" y="13054"/>
                    <a:pt x="8204" y="13263"/>
                    <a:pt x="7698" y="13461"/>
                  </a:cubicBezTo>
                  <a:cubicBezTo>
                    <a:pt x="7149" y="13670"/>
                    <a:pt x="6588" y="13868"/>
                    <a:pt x="6038" y="14077"/>
                  </a:cubicBezTo>
                  <a:cubicBezTo>
                    <a:pt x="5906" y="14132"/>
                    <a:pt x="5774" y="14187"/>
                    <a:pt x="5631" y="14242"/>
                  </a:cubicBezTo>
                  <a:cubicBezTo>
                    <a:pt x="5620" y="14253"/>
                    <a:pt x="5598" y="14264"/>
                    <a:pt x="5576" y="14275"/>
                  </a:cubicBezTo>
                  <a:cubicBezTo>
                    <a:pt x="5555" y="14282"/>
                    <a:pt x="5538" y="14285"/>
                    <a:pt x="5522" y="14285"/>
                  </a:cubicBezTo>
                  <a:cubicBezTo>
                    <a:pt x="5489" y="14285"/>
                    <a:pt x="5467" y="14268"/>
                    <a:pt x="5444" y="14231"/>
                  </a:cubicBezTo>
                  <a:cubicBezTo>
                    <a:pt x="5411" y="14187"/>
                    <a:pt x="5389" y="14143"/>
                    <a:pt x="5367" y="14099"/>
                  </a:cubicBezTo>
                  <a:cubicBezTo>
                    <a:pt x="5422" y="13989"/>
                    <a:pt x="5466" y="13901"/>
                    <a:pt x="5510" y="13791"/>
                  </a:cubicBezTo>
                  <a:cubicBezTo>
                    <a:pt x="5620" y="13538"/>
                    <a:pt x="5686" y="13263"/>
                    <a:pt x="5752" y="12988"/>
                  </a:cubicBezTo>
                  <a:cubicBezTo>
                    <a:pt x="5873" y="12515"/>
                    <a:pt x="5961" y="12020"/>
                    <a:pt x="6038" y="11536"/>
                  </a:cubicBezTo>
                  <a:cubicBezTo>
                    <a:pt x="6181" y="10679"/>
                    <a:pt x="6302" y="9810"/>
                    <a:pt x="6478" y="8952"/>
                  </a:cubicBezTo>
                  <a:cubicBezTo>
                    <a:pt x="6698" y="7863"/>
                    <a:pt x="6984" y="6775"/>
                    <a:pt x="7380" y="5730"/>
                  </a:cubicBezTo>
                  <a:cubicBezTo>
                    <a:pt x="7479" y="5466"/>
                    <a:pt x="7600" y="5202"/>
                    <a:pt x="7731" y="4949"/>
                  </a:cubicBezTo>
                  <a:cubicBezTo>
                    <a:pt x="7753" y="4894"/>
                    <a:pt x="7786" y="4839"/>
                    <a:pt x="7830" y="4773"/>
                  </a:cubicBezTo>
                  <a:close/>
                  <a:moveTo>
                    <a:pt x="10965" y="1"/>
                  </a:moveTo>
                  <a:cubicBezTo>
                    <a:pt x="10866" y="1"/>
                    <a:pt x="10789" y="45"/>
                    <a:pt x="10701" y="77"/>
                  </a:cubicBezTo>
                  <a:cubicBezTo>
                    <a:pt x="9942" y="418"/>
                    <a:pt x="9183" y="748"/>
                    <a:pt x="8424" y="1089"/>
                  </a:cubicBezTo>
                  <a:cubicBezTo>
                    <a:pt x="7281" y="1595"/>
                    <a:pt x="6137" y="2090"/>
                    <a:pt x="4982" y="2552"/>
                  </a:cubicBezTo>
                  <a:cubicBezTo>
                    <a:pt x="3740" y="3058"/>
                    <a:pt x="2486" y="3542"/>
                    <a:pt x="1243" y="4036"/>
                  </a:cubicBezTo>
                  <a:cubicBezTo>
                    <a:pt x="869" y="4179"/>
                    <a:pt x="506" y="4322"/>
                    <a:pt x="132" y="4443"/>
                  </a:cubicBezTo>
                  <a:cubicBezTo>
                    <a:pt x="88" y="4454"/>
                    <a:pt x="44" y="4487"/>
                    <a:pt x="0" y="4509"/>
                  </a:cubicBezTo>
                  <a:cubicBezTo>
                    <a:pt x="22" y="4674"/>
                    <a:pt x="66" y="4828"/>
                    <a:pt x="121" y="4971"/>
                  </a:cubicBezTo>
                  <a:cubicBezTo>
                    <a:pt x="209" y="5202"/>
                    <a:pt x="308" y="5433"/>
                    <a:pt x="396" y="5664"/>
                  </a:cubicBezTo>
                  <a:cubicBezTo>
                    <a:pt x="770" y="6621"/>
                    <a:pt x="1188" y="7556"/>
                    <a:pt x="1661" y="8468"/>
                  </a:cubicBezTo>
                  <a:cubicBezTo>
                    <a:pt x="1903" y="8930"/>
                    <a:pt x="2123" y="9414"/>
                    <a:pt x="2310" y="9898"/>
                  </a:cubicBezTo>
                  <a:cubicBezTo>
                    <a:pt x="2486" y="10327"/>
                    <a:pt x="2651" y="10767"/>
                    <a:pt x="2827" y="11207"/>
                  </a:cubicBezTo>
                  <a:cubicBezTo>
                    <a:pt x="2926" y="11427"/>
                    <a:pt x="3014" y="11657"/>
                    <a:pt x="3113" y="11877"/>
                  </a:cubicBezTo>
                  <a:cubicBezTo>
                    <a:pt x="3377" y="12526"/>
                    <a:pt x="3641" y="13164"/>
                    <a:pt x="3915" y="13802"/>
                  </a:cubicBezTo>
                  <a:cubicBezTo>
                    <a:pt x="4113" y="14264"/>
                    <a:pt x="4344" y="14704"/>
                    <a:pt x="4553" y="15144"/>
                  </a:cubicBezTo>
                  <a:cubicBezTo>
                    <a:pt x="4630" y="15319"/>
                    <a:pt x="4707" y="15495"/>
                    <a:pt x="4762" y="15682"/>
                  </a:cubicBezTo>
                  <a:cubicBezTo>
                    <a:pt x="4773" y="15704"/>
                    <a:pt x="4784" y="15737"/>
                    <a:pt x="4806" y="15759"/>
                  </a:cubicBezTo>
                  <a:cubicBezTo>
                    <a:pt x="5081" y="15693"/>
                    <a:pt x="5356" y="15627"/>
                    <a:pt x="5631" y="15550"/>
                  </a:cubicBezTo>
                  <a:cubicBezTo>
                    <a:pt x="6126" y="15396"/>
                    <a:pt x="6621" y="15243"/>
                    <a:pt x="7116" y="15089"/>
                  </a:cubicBezTo>
                  <a:cubicBezTo>
                    <a:pt x="7852" y="14869"/>
                    <a:pt x="8578" y="14627"/>
                    <a:pt x="9315" y="14407"/>
                  </a:cubicBezTo>
                  <a:cubicBezTo>
                    <a:pt x="10063" y="14187"/>
                    <a:pt x="10811" y="13945"/>
                    <a:pt x="11525" y="13648"/>
                  </a:cubicBezTo>
                  <a:cubicBezTo>
                    <a:pt x="12075" y="13428"/>
                    <a:pt x="12636" y="13219"/>
                    <a:pt x="13164" y="12944"/>
                  </a:cubicBezTo>
                  <a:cubicBezTo>
                    <a:pt x="13527" y="12757"/>
                    <a:pt x="13901" y="12570"/>
                    <a:pt x="14286" y="12416"/>
                  </a:cubicBezTo>
                  <a:cubicBezTo>
                    <a:pt x="14429" y="12350"/>
                    <a:pt x="14561" y="12284"/>
                    <a:pt x="14693" y="12218"/>
                  </a:cubicBezTo>
                  <a:cubicBezTo>
                    <a:pt x="14946" y="12097"/>
                    <a:pt x="15188" y="11965"/>
                    <a:pt x="15451" y="11899"/>
                  </a:cubicBezTo>
                  <a:cubicBezTo>
                    <a:pt x="15473" y="11888"/>
                    <a:pt x="15495" y="11866"/>
                    <a:pt x="15517" y="11855"/>
                  </a:cubicBezTo>
                  <a:cubicBezTo>
                    <a:pt x="15473" y="11734"/>
                    <a:pt x="15429" y="11624"/>
                    <a:pt x="15385" y="11514"/>
                  </a:cubicBezTo>
                  <a:cubicBezTo>
                    <a:pt x="15012" y="10580"/>
                    <a:pt x="14638" y="9645"/>
                    <a:pt x="14308" y="8688"/>
                  </a:cubicBezTo>
                  <a:cubicBezTo>
                    <a:pt x="13824" y="7314"/>
                    <a:pt x="13329" y="5939"/>
                    <a:pt x="12812" y="4575"/>
                  </a:cubicBezTo>
                  <a:cubicBezTo>
                    <a:pt x="12526" y="3828"/>
                    <a:pt x="12229" y="3080"/>
                    <a:pt x="11888" y="2354"/>
                  </a:cubicBezTo>
                  <a:cubicBezTo>
                    <a:pt x="11569" y="1683"/>
                    <a:pt x="11295" y="990"/>
                    <a:pt x="11086" y="275"/>
                  </a:cubicBezTo>
                  <a:cubicBezTo>
                    <a:pt x="11064" y="209"/>
                    <a:pt x="11042" y="143"/>
                    <a:pt x="11020" y="88"/>
                  </a:cubicBezTo>
                  <a:cubicBezTo>
                    <a:pt x="11009" y="56"/>
                    <a:pt x="10976" y="23"/>
                    <a:pt x="10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-158676" y="3715385"/>
              <a:ext cx="944497" cy="941921"/>
            </a:xfrm>
            <a:custGeom>
              <a:avLst/>
              <a:gdLst/>
              <a:ahLst/>
              <a:cxnLst/>
              <a:rect l="l" t="t" r="r" b="b"/>
              <a:pathLst>
                <a:path w="12097" h="12064" extrusionOk="0">
                  <a:moveTo>
                    <a:pt x="8446" y="0"/>
                  </a:moveTo>
                  <a:cubicBezTo>
                    <a:pt x="8358" y="33"/>
                    <a:pt x="8270" y="66"/>
                    <a:pt x="8193" y="99"/>
                  </a:cubicBezTo>
                  <a:cubicBezTo>
                    <a:pt x="7445" y="374"/>
                    <a:pt x="6697" y="649"/>
                    <a:pt x="5960" y="946"/>
                  </a:cubicBezTo>
                  <a:cubicBezTo>
                    <a:pt x="4575" y="1474"/>
                    <a:pt x="3211" y="2078"/>
                    <a:pt x="1892" y="2771"/>
                  </a:cubicBezTo>
                  <a:cubicBezTo>
                    <a:pt x="1309" y="3079"/>
                    <a:pt x="715" y="3365"/>
                    <a:pt x="99" y="3607"/>
                  </a:cubicBezTo>
                  <a:cubicBezTo>
                    <a:pt x="66" y="3618"/>
                    <a:pt x="33" y="3640"/>
                    <a:pt x="0" y="3651"/>
                  </a:cubicBezTo>
                  <a:cubicBezTo>
                    <a:pt x="11" y="3695"/>
                    <a:pt x="22" y="3728"/>
                    <a:pt x="33" y="3761"/>
                  </a:cubicBezTo>
                  <a:cubicBezTo>
                    <a:pt x="363" y="4542"/>
                    <a:pt x="704" y="5323"/>
                    <a:pt x="1078" y="6081"/>
                  </a:cubicBezTo>
                  <a:cubicBezTo>
                    <a:pt x="1331" y="6576"/>
                    <a:pt x="1573" y="7093"/>
                    <a:pt x="1782" y="7610"/>
                  </a:cubicBezTo>
                  <a:cubicBezTo>
                    <a:pt x="2111" y="8413"/>
                    <a:pt x="2430" y="9216"/>
                    <a:pt x="2760" y="10029"/>
                  </a:cubicBezTo>
                  <a:cubicBezTo>
                    <a:pt x="2782" y="10095"/>
                    <a:pt x="2804" y="10161"/>
                    <a:pt x="2837" y="10227"/>
                  </a:cubicBezTo>
                  <a:cubicBezTo>
                    <a:pt x="3024" y="10689"/>
                    <a:pt x="3200" y="11162"/>
                    <a:pt x="3387" y="11624"/>
                  </a:cubicBezTo>
                  <a:cubicBezTo>
                    <a:pt x="3442" y="11756"/>
                    <a:pt x="3508" y="11888"/>
                    <a:pt x="3574" y="12020"/>
                  </a:cubicBezTo>
                  <a:cubicBezTo>
                    <a:pt x="3585" y="12042"/>
                    <a:pt x="3585" y="12064"/>
                    <a:pt x="3640" y="12064"/>
                  </a:cubicBezTo>
                  <a:cubicBezTo>
                    <a:pt x="3662" y="11987"/>
                    <a:pt x="3706" y="11910"/>
                    <a:pt x="3739" y="11833"/>
                  </a:cubicBezTo>
                  <a:cubicBezTo>
                    <a:pt x="3849" y="11547"/>
                    <a:pt x="3926" y="11261"/>
                    <a:pt x="3992" y="10964"/>
                  </a:cubicBezTo>
                  <a:cubicBezTo>
                    <a:pt x="4135" y="10348"/>
                    <a:pt x="4234" y="9721"/>
                    <a:pt x="4322" y="9095"/>
                  </a:cubicBezTo>
                  <a:cubicBezTo>
                    <a:pt x="4443" y="8314"/>
                    <a:pt x="4575" y="7533"/>
                    <a:pt x="4740" y="6752"/>
                  </a:cubicBezTo>
                  <a:cubicBezTo>
                    <a:pt x="4927" y="5883"/>
                    <a:pt x="5158" y="5015"/>
                    <a:pt x="5455" y="4179"/>
                  </a:cubicBezTo>
                  <a:cubicBezTo>
                    <a:pt x="5587" y="3794"/>
                    <a:pt x="5730" y="3420"/>
                    <a:pt x="5916" y="3068"/>
                  </a:cubicBezTo>
                  <a:cubicBezTo>
                    <a:pt x="5971" y="2969"/>
                    <a:pt x="6026" y="2881"/>
                    <a:pt x="6081" y="2782"/>
                  </a:cubicBezTo>
                  <a:cubicBezTo>
                    <a:pt x="6103" y="2749"/>
                    <a:pt x="6136" y="2727"/>
                    <a:pt x="6169" y="2694"/>
                  </a:cubicBezTo>
                  <a:cubicBezTo>
                    <a:pt x="6173" y="2692"/>
                    <a:pt x="6179" y="2691"/>
                    <a:pt x="6184" y="2691"/>
                  </a:cubicBezTo>
                  <a:cubicBezTo>
                    <a:pt x="6210" y="2691"/>
                    <a:pt x="6246" y="2709"/>
                    <a:pt x="6246" y="2727"/>
                  </a:cubicBezTo>
                  <a:cubicBezTo>
                    <a:pt x="6257" y="2771"/>
                    <a:pt x="6268" y="2815"/>
                    <a:pt x="6257" y="2848"/>
                  </a:cubicBezTo>
                  <a:cubicBezTo>
                    <a:pt x="6235" y="2958"/>
                    <a:pt x="6213" y="3068"/>
                    <a:pt x="6191" y="3167"/>
                  </a:cubicBezTo>
                  <a:cubicBezTo>
                    <a:pt x="6037" y="3739"/>
                    <a:pt x="5895" y="4311"/>
                    <a:pt x="5752" y="4883"/>
                  </a:cubicBezTo>
                  <a:cubicBezTo>
                    <a:pt x="5598" y="5499"/>
                    <a:pt x="5477" y="6125"/>
                    <a:pt x="5389" y="6763"/>
                  </a:cubicBezTo>
                  <a:cubicBezTo>
                    <a:pt x="5334" y="7159"/>
                    <a:pt x="5290" y="7555"/>
                    <a:pt x="5246" y="7951"/>
                  </a:cubicBezTo>
                  <a:cubicBezTo>
                    <a:pt x="5213" y="8369"/>
                    <a:pt x="5191" y="8787"/>
                    <a:pt x="5235" y="9205"/>
                  </a:cubicBezTo>
                  <a:cubicBezTo>
                    <a:pt x="5257" y="9370"/>
                    <a:pt x="5279" y="9535"/>
                    <a:pt x="5334" y="9688"/>
                  </a:cubicBezTo>
                  <a:cubicBezTo>
                    <a:pt x="5367" y="9776"/>
                    <a:pt x="5411" y="9853"/>
                    <a:pt x="5477" y="9908"/>
                  </a:cubicBezTo>
                  <a:cubicBezTo>
                    <a:pt x="5520" y="9946"/>
                    <a:pt x="5564" y="9966"/>
                    <a:pt x="5608" y="9966"/>
                  </a:cubicBezTo>
                  <a:cubicBezTo>
                    <a:pt x="5641" y="9966"/>
                    <a:pt x="5674" y="9954"/>
                    <a:pt x="5708" y="9930"/>
                  </a:cubicBezTo>
                  <a:cubicBezTo>
                    <a:pt x="5752" y="9908"/>
                    <a:pt x="5796" y="9875"/>
                    <a:pt x="5829" y="9831"/>
                  </a:cubicBezTo>
                  <a:cubicBezTo>
                    <a:pt x="5884" y="9765"/>
                    <a:pt x="5938" y="9699"/>
                    <a:pt x="5971" y="9622"/>
                  </a:cubicBezTo>
                  <a:cubicBezTo>
                    <a:pt x="6048" y="9491"/>
                    <a:pt x="6114" y="9348"/>
                    <a:pt x="6169" y="9216"/>
                  </a:cubicBezTo>
                  <a:cubicBezTo>
                    <a:pt x="6323" y="8864"/>
                    <a:pt x="6433" y="8501"/>
                    <a:pt x="6554" y="8138"/>
                  </a:cubicBezTo>
                  <a:cubicBezTo>
                    <a:pt x="6752" y="7489"/>
                    <a:pt x="6939" y="6829"/>
                    <a:pt x="7148" y="6180"/>
                  </a:cubicBezTo>
                  <a:cubicBezTo>
                    <a:pt x="7368" y="5477"/>
                    <a:pt x="7610" y="4773"/>
                    <a:pt x="7918" y="4091"/>
                  </a:cubicBezTo>
                  <a:cubicBezTo>
                    <a:pt x="8050" y="3816"/>
                    <a:pt x="8182" y="3541"/>
                    <a:pt x="8347" y="3277"/>
                  </a:cubicBezTo>
                  <a:cubicBezTo>
                    <a:pt x="8413" y="3156"/>
                    <a:pt x="8501" y="3046"/>
                    <a:pt x="8578" y="2936"/>
                  </a:cubicBezTo>
                  <a:cubicBezTo>
                    <a:pt x="8611" y="2892"/>
                    <a:pt x="8644" y="2870"/>
                    <a:pt x="8688" y="2837"/>
                  </a:cubicBezTo>
                  <a:cubicBezTo>
                    <a:pt x="8695" y="2832"/>
                    <a:pt x="8703" y="2830"/>
                    <a:pt x="8712" y="2830"/>
                  </a:cubicBezTo>
                  <a:cubicBezTo>
                    <a:pt x="8742" y="2830"/>
                    <a:pt x="8776" y="2858"/>
                    <a:pt x="8776" y="2892"/>
                  </a:cubicBezTo>
                  <a:cubicBezTo>
                    <a:pt x="8776" y="2947"/>
                    <a:pt x="8765" y="3002"/>
                    <a:pt x="8743" y="3057"/>
                  </a:cubicBezTo>
                  <a:cubicBezTo>
                    <a:pt x="8699" y="3200"/>
                    <a:pt x="8644" y="3343"/>
                    <a:pt x="8589" y="3486"/>
                  </a:cubicBezTo>
                  <a:cubicBezTo>
                    <a:pt x="8072" y="4850"/>
                    <a:pt x="7676" y="6257"/>
                    <a:pt x="7500" y="7720"/>
                  </a:cubicBezTo>
                  <a:cubicBezTo>
                    <a:pt x="7456" y="8061"/>
                    <a:pt x="7434" y="8402"/>
                    <a:pt x="7456" y="8743"/>
                  </a:cubicBezTo>
                  <a:cubicBezTo>
                    <a:pt x="7467" y="8875"/>
                    <a:pt x="7489" y="9007"/>
                    <a:pt x="7522" y="9139"/>
                  </a:cubicBezTo>
                  <a:cubicBezTo>
                    <a:pt x="7533" y="9205"/>
                    <a:pt x="7566" y="9271"/>
                    <a:pt x="7599" y="9326"/>
                  </a:cubicBezTo>
                  <a:cubicBezTo>
                    <a:pt x="7633" y="9386"/>
                    <a:pt x="7674" y="9413"/>
                    <a:pt x="7721" y="9413"/>
                  </a:cubicBezTo>
                  <a:cubicBezTo>
                    <a:pt x="7752" y="9413"/>
                    <a:pt x="7785" y="9402"/>
                    <a:pt x="7819" y="9381"/>
                  </a:cubicBezTo>
                  <a:cubicBezTo>
                    <a:pt x="7885" y="9337"/>
                    <a:pt x="7940" y="9282"/>
                    <a:pt x="7984" y="9227"/>
                  </a:cubicBezTo>
                  <a:cubicBezTo>
                    <a:pt x="8061" y="9128"/>
                    <a:pt x="8149" y="9018"/>
                    <a:pt x="8215" y="8897"/>
                  </a:cubicBezTo>
                  <a:cubicBezTo>
                    <a:pt x="8314" y="8710"/>
                    <a:pt x="8413" y="8512"/>
                    <a:pt x="8512" y="8314"/>
                  </a:cubicBezTo>
                  <a:cubicBezTo>
                    <a:pt x="8655" y="8028"/>
                    <a:pt x="8787" y="7731"/>
                    <a:pt x="8919" y="7434"/>
                  </a:cubicBezTo>
                  <a:cubicBezTo>
                    <a:pt x="9040" y="7192"/>
                    <a:pt x="9172" y="6961"/>
                    <a:pt x="9304" y="6719"/>
                  </a:cubicBezTo>
                  <a:cubicBezTo>
                    <a:pt x="9359" y="6609"/>
                    <a:pt x="9447" y="6510"/>
                    <a:pt x="9524" y="6411"/>
                  </a:cubicBezTo>
                  <a:cubicBezTo>
                    <a:pt x="9568" y="6356"/>
                    <a:pt x="9623" y="6323"/>
                    <a:pt x="9678" y="6290"/>
                  </a:cubicBezTo>
                  <a:cubicBezTo>
                    <a:pt x="9721" y="6262"/>
                    <a:pt x="9762" y="6249"/>
                    <a:pt x="9800" y="6249"/>
                  </a:cubicBezTo>
                  <a:cubicBezTo>
                    <a:pt x="9866" y="6249"/>
                    <a:pt x="9921" y="6290"/>
                    <a:pt x="9963" y="6367"/>
                  </a:cubicBezTo>
                  <a:cubicBezTo>
                    <a:pt x="9985" y="6411"/>
                    <a:pt x="9996" y="6466"/>
                    <a:pt x="10007" y="6521"/>
                  </a:cubicBezTo>
                  <a:cubicBezTo>
                    <a:pt x="10029" y="6598"/>
                    <a:pt x="10040" y="6686"/>
                    <a:pt x="10040" y="6763"/>
                  </a:cubicBezTo>
                  <a:cubicBezTo>
                    <a:pt x="10051" y="6884"/>
                    <a:pt x="10051" y="7005"/>
                    <a:pt x="10051" y="7126"/>
                  </a:cubicBezTo>
                  <a:cubicBezTo>
                    <a:pt x="10051" y="7610"/>
                    <a:pt x="10040" y="8105"/>
                    <a:pt x="10040" y="8589"/>
                  </a:cubicBezTo>
                  <a:cubicBezTo>
                    <a:pt x="10040" y="8974"/>
                    <a:pt x="10073" y="9348"/>
                    <a:pt x="10106" y="9732"/>
                  </a:cubicBezTo>
                  <a:cubicBezTo>
                    <a:pt x="10117" y="9765"/>
                    <a:pt x="10106" y="9809"/>
                    <a:pt x="10161" y="9842"/>
                  </a:cubicBezTo>
                  <a:cubicBezTo>
                    <a:pt x="10799" y="9557"/>
                    <a:pt x="11437" y="9271"/>
                    <a:pt x="12097" y="8974"/>
                  </a:cubicBezTo>
                  <a:lnTo>
                    <a:pt x="12086" y="8974"/>
                  </a:lnTo>
                  <a:cubicBezTo>
                    <a:pt x="12064" y="8897"/>
                    <a:pt x="12053" y="8842"/>
                    <a:pt x="12031" y="8787"/>
                  </a:cubicBezTo>
                  <a:cubicBezTo>
                    <a:pt x="11877" y="8380"/>
                    <a:pt x="11690" y="7984"/>
                    <a:pt x="11503" y="7588"/>
                  </a:cubicBezTo>
                  <a:cubicBezTo>
                    <a:pt x="11316" y="7214"/>
                    <a:pt x="11151" y="6829"/>
                    <a:pt x="11008" y="6433"/>
                  </a:cubicBezTo>
                  <a:cubicBezTo>
                    <a:pt x="10788" y="5861"/>
                    <a:pt x="10579" y="5279"/>
                    <a:pt x="10348" y="4707"/>
                  </a:cubicBezTo>
                  <a:cubicBezTo>
                    <a:pt x="9842" y="3453"/>
                    <a:pt x="9403" y="2166"/>
                    <a:pt x="8886" y="913"/>
                  </a:cubicBezTo>
                  <a:cubicBezTo>
                    <a:pt x="8842" y="814"/>
                    <a:pt x="8787" y="715"/>
                    <a:pt x="8743" y="616"/>
                  </a:cubicBezTo>
                  <a:cubicBezTo>
                    <a:pt x="8655" y="440"/>
                    <a:pt x="8578" y="264"/>
                    <a:pt x="8490" y="88"/>
                  </a:cubicBezTo>
                  <a:cubicBezTo>
                    <a:pt x="8479" y="55"/>
                    <a:pt x="8457" y="33"/>
                    <a:pt x="84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127242" y="3942042"/>
              <a:ext cx="497194" cy="742122"/>
            </a:xfrm>
            <a:custGeom>
              <a:avLst/>
              <a:gdLst/>
              <a:ahLst/>
              <a:cxnLst/>
              <a:rect l="l" t="t" r="r" b="b"/>
              <a:pathLst>
                <a:path w="6368" h="9505" extrusionOk="0">
                  <a:moveTo>
                    <a:pt x="2463" y="0"/>
                  </a:moveTo>
                  <a:cubicBezTo>
                    <a:pt x="2419" y="66"/>
                    <a:pt x="2386" y="110"/>
                    <a:pt x="2364" y="165"/>
                  </a:cubicBezTo>
                  <a:cubicBezTo>
                    <a:pt x="2222" y="418"/>
                    <a:pt x="2112" y="682"/>
                    <a:pt x="2013" y="957"/>
                  </a:cubicBezTo>
                  <a:cubicBezTo>
                    <a:pt x="1617" y="2002"/>
                    <a:pt x="1331" y="3079"/>
                    <a:pt x="1111" y="4179"/>
                  </a:cubicBezTo>
                  <a:cubicBezTo>
                    <a:pt x="935" y="5037"/>
                    <a:pt x="803" y="5895"/>
                    <a:pt x="671" y="6763"/>
                  </a:cubicBezTo>
                  <a:cubicBezTo>
                    <a:pt x="594" y="7247"/>
                    <a:pt x="506" y="7731"/>
                    <a:pt x="385" y="8215"/>
                  </a:cubicBezTo>
                  <a:cubicBezTo>
                    <a:pt x="319" y="8490"/>
                    <a:pt x="253" y="8754"/>
                    <a:pt x="143" y="9018"/>
                  </a:cubicBezTo>
                  <a:cubicBezTo>
                    <a:pt x="99" y="9117"/>
                    <a:pt x="55" y="9216"/>
                    <a:pt x="0" y="9326"/>
                  </a:cubicBezTo>
                  <a:cubicBezTo>
                    <a:pt x="22" y="9370"/>
                    <a:pt x="44" y="9414"/>
                    <a:pt x="77" y="9458"/>
                  </a:cubicBezTo>
                  <a:cubicBezTo>
                    <a:pt x="97" y="9491"/>
                    <a:pt x="117" y="9504"/>
                    <a:pt x="145" y="9504"/>
                  </a:cubicBezTo>
                  <a:cubicBezTo>
                    <a:pt x="163" y="9504"/>
                    <a:pt x="183" y="9499"/>
                    <a:pt x="209" y="9491"/>
                  </a:cubicBezTo>
                  <a:cubicBezTo>
                    <a:pt x="231" y="9491"/>
                    <a:pt x="253" y="9480"/>
                    <a:pt x="264" y="9469"/>
                  </a:cubicBezTo>
                  <a:cubicBezTo>
                    <a:pt x="396" y="9414"/>
                    <a:pt x="539" y="9348"/>
                    <a:pt x="671" y="9304"/>
                  </a:cubicBezTo>
                  <a:cubicBezTo>
                    <a:pt x="1221" y="9095"/>
                    <a:pt x="1782" y="8897"/>
                    <a:pt x="2331" y="8677"/>
                  </a:cubicBezTo>
                  <a:cubicBezTo>
                    <a:pt x="2837" y="8479"/>
                    <a:pt x="3343" y="8270"/>
                    <a:pt x="3849" y="8061"/>
                  </a:cubicBezTo>
                  <a:cubicBezTo>
                    <a:pt x="4641" y="7731"/>
                    <a:pt x="5433" y="7401"/>
                    <a:pt x="6224" y="7060"/>
                  </a:cubicBezTo>
                  <a:cubicBezTo>
                    <a:pt x="6268" y="7038"/>
                    <a:pt x="6334" y="7027"/>
                    <a:pt x="6367" y="6972"/>
                  </a:cubicBezTo>
                  <a:cubicBezTo>
                    <a:pt x="6356" y="6818"/>
                    <a:pt x="6334" y="6665"/>
                    <a:pt x="6323" y="6500"/>
                  </a:cubicBezTo>
                  <a:cubicBezTo>
                    <a:pt x="6279" y="5884"/>
                    <a:pt x="6268" y="5257"/>
                    <a:pt x="6279" y="4641"/>
                  </a:cubicBezTo>
                  <a:cubicBezTo>
                    <a:pt x="6290" y="4388"/>
                    <a:pt x="6290" y="4146"/>
                    <a:pt x="6290" y="3893"/>
                  </a:cubicBezTo>
                  <a:cubicBezTo>
                    <a:pt x="6290" y="3805"/>
                    <a:pt x="6268" y="3706"/>
                    <a:pt x="6257" y="3618"/>
                  </a:cubicBezTo>
                  <a:cubicBezTo>
                    <a:pt x="6246" y="3574"/>
                    <a:pt x="6224" y="3530"/>
                    <a:pt x="6202" y="3486"/>
                  </a:cubicBezTo>
                  <a:cubicBezTo>
                    <a:pt x="6180" y="3457"/>
                    <a:pt x="6154" y="3442"/>
                    <a:pt x="6125" y="3442"/>
                  </a:cubicBezTo>
                  <a:cubicBezTo>
                    <a:pt x="6111" y="3442"/>
                    <a:pt x="6096" y="3446"/>
                    <a:pt x="6082" y="3453"/>
                  </a:cubicBezTo>
                  <a:cubicBezTo>
                    <a:pt x="6005" y="3486"/>
                    <a:pt x="5950" y="3541"/>
                    <a:pt x="5906" y="3607"/>
                  </a:cubicBezTo>
                  <a:cubicBezTo>
                    <a:pt x="5818" y="3706"/>
                    <a:pt x="5741" y="3816"/>
                    <a:pt x="5675" y="3937"/>
                  </a:cubicBezTo>
                  <a:cubicBezTo>
                    <a:pt x="5554" y="4157"/>
                    <a:pt x="5433" y="4388"/>
                    <a:pt x="5323" y="4619"/>
                  </a:cubicBezTo>
                  <a:cubicBezTo>
                    <a:pt x="5180" y="4927"/>
                    <a:pt x="5037" y="5246"/>
                    <a:pt x="4883" y="5565"/>
                  </a:cubicBezTo>
                  <a:cubicBezTo>
                    <a:pt x="4784" y="5763"/>
                    <a:pt x="4685" y="5950"/>
                    <a:pt x="4575" y="6137"/>
                  </a:cubicBezTo>
                  <a:cubicBezTo>
                    <a:pt x="4509" y="6247"/>
                    <a:pt x="4421" y="6357"/>
                    <a:pt x="4333" y="6445"/>
                  </a:cubicBezTo>
                  <a:cubicBezTo>
                    <a:pt x="4289" y="6500"/>
                    <a:pt x="4234" y="6544"/>
                    <a:pt x="4179" y="6577"/>
                  </a:cubicBezTo>
                  <a:cubicBezTo>
                    <a:pt x="4140" y="6596"/>
                    <a:pt x="4100" y="6606"/>
                    <a:pt x="4063" y="6606"/>
                  </a:cubicBezTo>
                  <a:cubicBezTo>
                    <a:pt x="3995" y="6606"/>
                    <a:pt x="3932" y="6574"/>
                    <a:pt x="3882" y="6511"/>
                  </a:cubicBezTo>
                  <a:cubicBezTo>
                    <a:pt x="3849" y="6467"/>
                    <a:pt x="3816" y="6412"/>
                    <a:pt x="3805" y="6357"/>
                  </a:cubicBezTo>
                  <a:cubicBezTo>
                    <a:pt x="3772" y="6269"/>
                    <a:pt x="3750" y="6181"/>
                    <a:pt x="3728" y="6093"/>
                  </a:cubicBezTo>
                  <a:cubicBezTo>
                    <a:pt x="3684" y="5785"/>
                    <a:pt x="3695" y="5488"/>
                    <a:pt x="3706" y="5191"/>
                  </a:cubicBezTo>
                  <a:cubicBezTo>
                    <a:pt x="3750" y="4674"/>
                    <a:pt x="3827" y="4157"/>
                    <a:pt x="3926" y="3640"/>
                  </a:cubicBezTo>
                  <a:cubicBezTo>
                    <a:pt x="4124" y="2706"/>
                    <a:pt x="4388" y="1782"/>
                    <a:pt x="4718" y="880"/>
                  </a:cubicBezTo>
                  <a:cubicBezTo>
                    <a:pt x="4806" y="660"/>
                    <a:pt x="4883" y="451"/>
                    <a:pt x="4960" y="231"/>
                  </a:cubicBezTo>
                  <a:cubicBezTo>
                    <a:pt x="4971" y="209"/>
                    <a:pt x="4971" y="176"/>
                    <a:pt x="4982" y="110"/>
                  </a:cubicBezTo>
                  <a:lnTo>
                    <a:pt x="4982" y="110"/>
                  </a:lnTo>
                  <a:cubicBezTo>
                    <a:pt x="4938" y="165"/>
                    <a:pt x="4905" y="187"/>
                    <a:pt x="4894" y="220"/>
                  </a:cubicBezTo>
                  <a:cubicBezTo>
                    <a:pt x="4806" y="352"/>
                    <a:pt x="4718" y="495"/>
                    <a:pt x="4630" y="638"/>
                  </a:cubicBezTo>
                  <a:cubicBezTo>
                    <a:pt x="4432" y="1012"/>
                    <a:pt x="4267" y="1397"/>
                    <a:pt x="4102" y="1793"/>
                  </a:cubicBezTo>
                  <a:cubicBezTo>
                    <a:pt x="3816" y="2508"/>
                    <a:pt x="3574" y="3255"/>
                    <a:pt x="3354" y="4003"/>
                  </a:cubicBezTo>
                  <a:cubicBezTo>
                    <a:pt x="3178" y="4575"/>
                    <a:pt x="3002" y="5158"/>
                    <a:pt x="2826" y="5730"/>
                  </a:cubicBezTo>
                  <a:cubicBezTo>
                    <a:pt x="2727" y="6016"/>
                    <a:pt x="2628" y="6302"/>
                    <a:pt x="2496" y="6577"/>
                  </a:cubicBezTo>
                  <a:cubicBezTo>
                    <a:pt x="2430" y="6686"/>
                    <a:pt x="2364" y="6796"/>
                    <a:pt x="2298" y="6906"/>
                  </a:cubicBezTo>
                  <a:cubicBezTo>
                    <a:pt x="2254" y="6972"/>
                    <a:pt x="2189" y="7038"/>
                    <a:pt x="2123" y="7082"/>
                  </a:cubicBezTo>
                  <a:cubicBezTo>
                    <a:pt x="2064" y="7131"/>
                    <a:pt x="2002" y="7154"/>
                    <a:pt x="1941" y="7154"/>
                  </a:cubicBezTo>
                  <a:cubicBezTo>
                    <a:pt x="1863" y="7154"/>
                    <a:pt x="1788" y="7117"/>
                    <a:pt x="1727" y="7049"/>
                  </a:cubicBezTo>
                  <a:cubicBezTo>
                    <a:pt x="1672" y="6983"/>
                    <a:pt x="1639" y="6928"/>
                    <a:pt x="1606" y="6862"/>
                  </a:cubicBezTo>
                  <a:cubicBezTo>
                    <a:pt x="1573" y="6752"/>
                    <a:pt x="1540" y="6643"/>
                    <a:pt x="1518" y="6533"/>
                  </a:cubicBezTo>
                  <a:cubicBezTo>
                    <a:pt x="1452" y="6192"/>
                    <a:pt x="1441" y="5851"/>
                    <a:pt x="1463" y="5510"/>
                  </a:cubicBezTo>
                  <a:cubicBezTo>
                    <a:pt x="1496" y="4784"/>
                    <a:pt x="1584" y="4080"/>
                    <a:pt x="1716" y="3365"/>
                  </a:cubicBezTo>
                  <a:cubicBezTo>
                    <a:pt x="1848" y="2563"/>
                    <a:pt x="2035" y="1760"/>
                    <a:pt x="2244" y="968"/>
                  </a:cubicBezTo>
                  <a:cubicBezTo>
                    <a:pt x="2320" y="682"/>
                    <a:pt x="2397" y="396"/>
                    <a:pt x="2474" y="110"/>
                  </a:cubicBezTo>
                  <a:cubicBezTo>
                    <a:pt x="2474" y="77"/>
                    <a:pt x="2474" y="77"/>
                    <a:pt x="2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FE4B4C-FDFA-D527-623C-EC1EB3F27040}"/>
              </a:ext>
            </a:extLst>
          </p:cNvPr>
          <p:cNvSpPr txBox="1"/>
          <p:nvPr/>
        </p:nvSpPr>
        <p:spPr>
          <a:xfrm>
            <a:off x="2850797" y="671286"/>
            <a:ext cx="3442406" cy="605909"/>
          </a:xfrm>
          <a:prstGeom prst="flowChartTerminator">
            <a:avLst/>
          </a:prstGeom>
          <a:solidFill>
            <a:schemeClr val="bg2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3: SGK – tr.107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87DC6-9CE8-4C17-A15E-A3AF780DD107}"/>
              </a:ext>
            </a:extLst>
          </p:cNvPr>
          <p:cNvSpPr txBox="1"/>
          <p:nvPr/>
        </p:nvSpPr>
        <p:spPr>
          <a:xfrm>
            <a:off x="491849" y="1806052"/>
            <a:ext cx="5670902" cy="2060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Cho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tứ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ABCD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M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N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lần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lượt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trọng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tâm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ACD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BCD.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Chứng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minh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thẳng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MN song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song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với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mặt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phẳng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(CAB)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(DAB)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1E859-9886-45ED-97CF-387930C21D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88925" y="1703993"/>
            <a:ext cx="2293483" cy="2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3" name="Google Shape;2203;p47"/>
          <p:cNvGrpSpPr/>
          <p:nvPr/>
        </p:nvGrpSpPr>
        <p:grpSpPr>
          <a:xfrm>
            <a:off x="-243136" y="4057046"/>
            <a:ext cx="1227519" cy="1238535"/>
            <a:chOff x="-301244" y="3561339"/>
            <a:chExt cx="1960278" cy="1840352"/>
          </a:xfrm>
        </p:grpSpPr>
        <p:sp>
          <p:nvSpPr>
            <p:cNvPr id="2204" name="Google Shape;2204;p47"/>
            <p:cNvSpPr/>
            <p:nvPr/>
          </p:nvSpPr>
          <p:spPr>
            <a:xfrm>
              <a:off x="382242" y="4079926"/>
              <a:ext cx="1276793" cy="1321765"/>
            </a:xfrm>
            <a:custGeom>
              <a:avLst/>
              <a:gdLst/>
              <a:ahLst/>
              <a:cxnLst/>
              <a:rect l="l" t="t" r="r" b="b"/>
              <a:pathLst>
                <a:path w="16353" h="16929" extrusionOk="0">
                  <a:moveTo>
                    <a:pt x="5879" y="0"/>
                  </a:moveTo>
                  <a:cubicBezTo>
                    <a:pt x="5857" y="0"/>
                    <a:pt x="5836" y="9"/>
                    <a:pt x="5818" y="27"/>
                  </a:cubicBezTo>
                  <a:cubicBezTo>
                    <a:pt x="5807" y="38"/>
                    <a:pt x="5785" y="60"/>
                    <a:pt x="5774" y="71"/>
                  </a:cubicBezTo>
                  <a:cubicBezTo>
                    <a:pt x="5675" y="203"/>
                    <a:pt x="5576" y="335"/>
                    <a:pt x="5488" y="478"/>
                  </a:cubicBezTo>
                  <a:cubicBezTo>
                    <a:pt x="5378" y="687"/>
                    <a:pt x="5257" y="896"/>
                    <a:pt x="5136" y="1105"/>
                  </a:cubicBezTo>
                  <a:cubicBezTo>
                    <a:pt x="4619" y="2006"/>
                    <a:pt x="4157" y="2930"/>
                    <a:pt x="3739" y="3876"/>
                  </a:cubicBezTo>
                  <a:cubicBezTo>
                    <a:pt x="3497" y="4426"/>
                    <a:pt x="3233" y="4953"/>
                    <a:pt x="2925" y="5470"/>
                  </a:cubicBezTo>
                  <a:cubicBezTo>
                    <a:pt x="2794" y="5701"/>
                    <a:pt x="2662" y="5921"/>
                    <a:pt x="2541" y="6152"/>
                  </a:cubicBezTo>
                  <a:cubicBezTo>
                    <a:pt x="2222" y="6735"/>
                    <a:pt x="1903" y="7329"/>
                    <a:pt x="1584" y="7912"/>
                  </a:cubicBezTo>
                  <a:cubicBezTo>
                    <a:pt x="1265" y="8484"/>
                    <a:pt x="957" y="9055"/>
                    <a:pt x="682" y="9649"/>
                  </a:cubicBezTo>
                  <a:cubicBezTo>
                    <a:pt x="572" y="9891"/>
                    <a:pt x="451" y="10133"/>
                    <a:pt x="341" y="10375"/>
                  </a:cubicBezTo>
                  <a:cubicBezTo>
                    <a:pt x="264" y="10540"/>
                    <a:pt x="176" y="10683"/>
                    <a:pt x="77" y="10826"/>
                  </a:cubicBezTo>
                  <a:cubicBezTo>
                    <a:pt x="66" y="10848"/>
                    <a:pt x="44" y="10870"/>
                    <a:pt x="33" y="10892"/>
                  </a:cubicBezTo>
                  <a:cubicBezTo>
                    <a:pt x="0" y="10936"/>
                    <a:pt x="11" y="10969"/>
                    <a:pt x="55" y="11013"/>
                  </a:cubicBezTo>
                  <a:cubicBezTo>
                    <a:pt x="66" y="11024"/>
                    <a:pt x="77" y="11035"/>
                    <a:pt x="88" y="11046"/>
                  </a:cubicBezTo>
                  <a:cubicBezTo>
                    <a:pt x="297" y="11189"/>
                    <a:pt x="495" y="11354"/>
                    <a:pt x="704" y="11497"/>
                  </a:cubicBezTo>
                  <a:cubicBezTo>
                    <a:pt x="1155" y="11805"/>
                    <a:pt x="1606" y="12113"/>
                    <a:pt x="2057" y="12410"/>
                  </a:cubicBezTo>
                  <a:cubicBezTo>
                    <a:pt x="2728" y="12860"/>
                    <a:pt x="3398" y="13289"/>
                    <a:pt x="4058" y="13740"/>
                  </a:cubicBezTo>
                  <a:cubicBezTo>
                    <a:pt x="4696" y="14191"/>
                    <a:pt x="5356" y="14598"/>
                    <a:pt x="6038" y="14983"/>
                  </a:cubicBezTo>
                  <a:cubicBezTo>
                    <a:pt x="6610" y="15302"/>
                    <a:pt x="7170" y="15610"/>
                    <a:pt x="7775" y="15874"/>
                  </a:cubicBezTo>
                  <a:cubicBezTo>
                    <a:pt x="8028" y="15984"/>
                    <a:pt x="8270" y="16116"/>
                    <a:pt x="8523" y="16237"/>
                  </a:cubicBezTo>
                  <a:cubicBezTo>
                    <a:pt x="8710" y="16324"/>
                    <a:pt x="8897" y="16423"/>
                    <a:pt x="9084" y="16511"/>
                  </a:cubicBezTo>
                  <a:cubicBezTo>
                    <a:pt x="9326" y="16621"/>
                    <a:pt x="9557" y="16720"/>
                    <a:pt x="9777" y="16874"/>
                  </a:cubicBezTo>
                  <a:cubicBezTo>
                    <a:pt x="9799" y="16896"/>
                    <a:pt x="9832" y="16907"/>
                    <a:pt x="9854" y="16918"/>
                  </a:cubicBezTo>
                  <a:cubicBezTo>
                    <a:pt x="9875" y="16925"/>
                    <a:pt x="9892" y="16929"/>
                    <a:pt x="9907" y="16929"/>
                  </a:cubicBezTo>
                  <a:cubicBezTo>
                    <a:pt x="9941" y="16929"/>
                    <a:pt x="9963" y="16912"/>
                    <a:pt x="9986" y="16874"/>
                  </a:cubicBezTo>
                  <a:cubicBezTo>
                    <a:pt x="10008" y="16852"/>
                    <a:pt x="10019" y="16819"/>
                    <a:pt x="10041" y="16797"/>
                  </a:cubicBezTo>
                  <a:cubicBezTo>
                    <a:pt x="10129" y="16643"/>
                    <a:pt x="10217" y="16489"/>
                    <a:pt x="10294" y="16335"/>
                  </a:cubicBezTo>
                  <a:cubicBezTo>
                    <a:pt x="10766" y="15500"/>
                    <a:pt x="11239" y="14675"/>
                    <a:pt x="11734" y="13872"/>
                  </a:cubicBezTo>
                  <a:cubicBezTo>
                    <a:pt x="12471" y="12684"/>
                    <a:pt x="13197" y="11486"/>
                    <a:pt x="13901" y="10276"/>
                  </a:cubicBezTo>
                  <a:cubicBezTo>
                    <a:pt x="14341" y="9528"/>
                    <a:pt x="14758" y="8769"/>
                    <a:pt x="15143" y="7989"/>
                  </a:cubicBezTo>
                  <a:cubicBezTo>
                    <a:pt x="15440" y="7351"/>
                    <a:pt x="15792" y="6735"/>
                    <a:pt x="16199" y="6152"/>
                  </a:cubicBezTo>
                  <a:cubicBezTo>
                    <a:pt x="16243" y="6097"/>
                    <a:pt x="16276" y="6031"/>
                    <a:pt x="16309" y="5965"/>
                  </a:cubicBezTo>
                  <a:cubicBezTo>
                    <a:pt x="16331" y="5932"/>
                    <a:pt x="16342" y="5888"/>
                    <a:pt x="16353" y="5844"/>
                  </a:cubicBezTo>
                  <a:cubicBezTo>
                    <a:pt x="16353" y="5811"/>
                    <a:pt x="16342" y="5778"/>
                    <a:pt x="16331" y="5745"/>
                  </a:cubicBezTo>
                  <a:cubicBezTo>
                    <a:pt x="16287" y="5712"/>
                    <a:pt x="16243" y="5690"/>
                    <a:pt x="16199" y="5657"/>
                  </a:cubicBezTo>
                  <a:cubicBezTo>
                    <a:pt x="15814" y="5459"/>
                    <a:pt x="15429" y="5261"/>
                    <a:pt x="15055" y="5063"/>
                  </a:cubicBezTo>
                  <a:cubicBezTo>
                    <a:pt x="14011" y="4525"/>
                    <a:pt x="12966" y="3997"/>
                    <a:pt x="11932" y="3447"/>
                  </a:cubicBezTo>
                  <a:cubicBezTo>
                    <a:pt x="11162" y="3051"/>
                    <a:pt x="10415" y="2633"/>
                    <a:pt x="9667" y="2204"/>
                  </a:cubicBezTo>
                  <a:cubicBezTo>
                    <a:pt x="8754" y="1676"/>
                    <a:pt x="7830" y="1170"/>
                    <a:pt x="6917" y="643"/>
                  </a:cubicBezTo>
                  <a:cubicBezTo>
                    <a:pt x="6577" y="445"/>
                    <a:pt x="6225" y="291"/>
                    <a:pt x="5928" y="16"/>
                  </a:cubicBezTo>
                  <a:cubicBezTo>
                    <a:pt x="5913" y="6"/>
                    <a:pt x="5896" y="0"/>
                    <a:pt x="5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7"/>
            <p:cNvSpPr/>
            <p:nvPr/>
          </p:nvSpPr>
          <p:spPr>
            <a:xfrm>
              <a:off x="377947" y="4062827"/>
              <a:ext cx="1261411" cy="1308882"/>
            </a:xfrm>
            <a:custGeom>
              <a:avLst/>
              <a:gdLst/>
              <a:ahLst/>
              <a:cxnLst/>
              <a:rect l="l" t="t" r="r" b="b"/>
              <a:pathLst>
                <a:path w="16156" h="16764" extrusionOk="0">
                  <a:moveTo>
                    <a:pt x="5444" y="136"/>
                  </a:moveTo>
                  <a:cubicBezTo>
                    <a:pt x="5488" y="158"/>
                    <a:pt x="5543" y="169"/>
                    <a:pt x="5587" y="202"/>
                  </a:cubicBezTo>
                  <a:cubicBezTo>
                    <a:pt x="6027" y="466"/>
                    <a:pt x="6489" y="697"/>
                    <a:pt x="6950" y="928"/>
                  </a:cubicBezTo>
                  <a:cubicBezTo>
                    <a:pt x="7984" y="1466"/>
                    <a:pt x="9029" y="2016"/>
                    <a:pt x="10074" y="2544"/>
                  </a:cubicBezTo>
                  <a:cubicBezTo>
                    <a:pt x="11272" y="3160"/>
                    <a:pt x="12504" y="3732"/>
                    <a:pt x="13725" y="4304"/>
                  </a:cubicBezTo>
                  <a:cubicBezTo>
                    <a:pt x="14385" y="4612"/>
                    <a:pt x="15033" y="4920"/>
                    <a:pt x="15682" y="5227"/>
                  </a:cubicBezTo>
                  <a:cubicBezTo>
                    <a:pt x="15814" y="5282"/>
                    <a:pt x="15924" y="5348"/>
                    <a:pt x="16067" y="5414"/>
                  </a:cubicBezTo>
                  <a:cubicBezTo>
                    <a:pt x="16045" y="5469"/>
                    <a:pt x="16034" y="5513"/>
                    <a:pt x="16012" y="5546"/>
                  </a:cubicBezTo>
                  <a:cubicBezTo>
                    <a:pt x="15990" y="5601"/>
                    <a:pt x="15968" y="5656"/>
                    <a:pt x="15935" y="5700"/>
                  </a:cubicBezTo>
                  <a:cubicBezTo>
                    <a:pt x="15539" y="6316"/>
                    <a:pt x="15198" y="6965"/>
                    <a:pt x="14912" y="7647"/>
                  </a:cubicBezTo>
                  <a:cubicBezTo>
                    <a:pt x="14560" y="8450"/>
                    <a:pt x="14154" y="9219"/>
                    <a:pt x="13747" y="9989"/>
                  </a:cubicBezTo>
                  <a:cubicBezTo>
                    <a:pt x="13109" y="11177"/>
                    <a:pt x="12460" y="12354"/>
                    <a:pt x="11789" y="13530"/>
                  </a:cubicBezTo>
                  <a:cubicBezTo>
                    <a:pt x="11283" y="14421"/>
                    <a:pt x="10799" y="15345"/>
                    <a:pt x="10338" y="16269"/>
                  </a:cubicBezTo>
                  <a:cubicBezTo>
                    <a:pt x="10261" y="16401"/>
                    <a:pt x="10195" y="16532"/>
                    <a:pt x="10118" y="16664"/>
                  </a:cubicBezTo>
                  <a:cubicBezTo>
                    <a:pt x="10085" y="16653"/>
                    <a:pt x="10063" y="16653"/>
                    <a:pt x="10041" y="16631"/>
                  </a:cubicBezTo>
                  <a:cubicBezTo>
                    <a:pt x="9821" y="16489"/>
                    <a:pt x="9568" y="16390"/>
                    <a:pt x="9326" y="16291"/>
                  </a:cubicBezTo>
                  <a:cubicBezTo>
                    <a:pt x="9139" y="16214"/>
                    <a:pt x="8963" y="16126"/>
                    <a:pt x="8776" y="16049"/>
                  </a:cubicBezTo>
                  <a:cubicBezTo>
                    <a:pt x="8512" y="15928"/>
                    <a:pt x="8259" y="15807"/>
                    <a:pt x="8006" y="15708"/>
                  </a:cubicBezTo>
                  <a:cubicBezTo>
                    <a:pt x="7379" y="15455"/>
                    <a:pt x="6774" y="15158"/>
                    <a:pt x="6181" y="14861"/>
                  </a:cubicBezTo>
                  <a:cubicBezTo>
                    <a:pt x="5510" y="14509"/>
                    <a:pt x="4861" y="14135"/>
                    <a:pt x="4223" y="13728"/>
                  </a:cubicBezTo>
                  <a:cubicBezTo>
                    <a:pt x="3541" y="13299"/>
                    <a:pt x="2860" y="12892"/>
                    <a:pt x="2178" y="12475"/>
                  </a:cubicBezTo>
                  <a:cubicBezTo>
                    <a:pt x="1716" y="12189"/>
                    <a:pt x="1254" y="11914"/>
                    <a:pt x="803" y="11617"/>
                  </a:cubicBezTo>
                  <a:cubicBezTo>
                    <a:pt x="572" y="11474"/>
                    <a:pt x="352" y="11320"/>
                    <a:pt x="121" y="11155"/>
                  </a:cubicBezTo>
                  <a:cubicBezTo>
                    <a:pt x="143" y="11122"/>
                    <a:pt x="154" y="11100"/>
                    <a:pt x="165" y="11067"/>
                  </a:cubicBezTo>
                  <a:cubicBezTo>
                    <a:pt x="264" y="10913"/>
                    <a:pt x="352" y="10759"/>
                    <a:pt x="418" y="10583"/>
                  </a:cubicBezTo>
                  <a:cubicBezTo>
                    <a:pt x="539" y="10319"/>
                    <a:pt x="649" y="10055"/>
                    <a:pt x="759" y="9780"/>
                  </a:cubicBezTo>
                  <a:cubicBezTo>
                    <a:pt x="979" y="9263"/>
                    <a:pt x="1232" y="8758"/>
                    <a:pt x="1485" y="8252"/>
                  </a:cubicBezTo>
                  <a:cubicBezTo>
                    <a:pt x="1815" y="7592"/>
                    <a:pt x="2134" y="6932"/>
                    <a:pt x="2464" y="6272"/>
                  </a:cubicBezTo>
                  <a:cubicBezTo>
                    <a:pt x="2618" y="5975"/>
                    <a:pt x="2783" y="5667"/>
                    <a:pt x="2936" y="5359"/>
                  </a:cubicBezTo>
                  <a:cubicBezTo>
                    <a:pt x="3167" y="4920"/>
                    <a:pt x="3376" y="4458"/>
                    <a:pt x="3563" y="3985"/>
                  </a:cubicBezTo>
                  <a:cubicBezTo>
                    <a:pt x="3937" y="3028"/>
                    <a:pt x="4366" y="2104"/>
                    <a:pt x="4839" y="1192"/>
                  </a:cubicBezTo>
                  <a:cubicBezTo>
                    <a:pt x="4949" y="972"/>
                    <a:pt x="5059" y="763"/>
                    <a:pt x="5180" y="543"/>
                  </a:cubicBezTo>
                  <a:cubicBezTo>
                    <a:pt x="5246" y="400"/>
                    <a:pt x="5334" y="268"/>
                    <a:pt x="5444" y="136"/>
                  </a:cubicBezTo>
                  <a:close/>
                  <a:moveTo>
                    <a:pt x="5465" y="0"/>
                  </a:moveTo>
                  <a:cubicBezTo>
                    <a:pt x="5442" y="0"/>
                    <a:pt x="5419" y="11"/>
                    <a:pt x="5400" y="37"/>
                  </a:cubicBezTo>
                  <a:cubicBezTo>
                    <a:pt x="5389" y="48"/>
                    <a:pt x="5378" y="59"/>
                    <a:pt x="5356" y="81"/>
                  </a:cubicBezTo>
                  <a:cubicBezTo>
                    <a:pt x="5257" y="213"/>
                    <a:pt x="5169" y="345"/>
                    <a:pt x="5092" y="499"/>
                  </a:cubicBezTo>
                  <a:cubicBezTo>
                    <a:pt x="4982" y="708"/>
                    <a:pt x="4872" y="917"/>
                    <a:pt x="4762" y="1137"/>
                  </a:cubicBezTo>
                  <a:cubicBezTo>
                    <a:pt x="4278" y="2049"/>
                    <a:pt x="3849" y="2984"/>
                    <a:pt x="3475" y="3952"/>
                  </a:cubicBezTo>
                  <a:cubicBezTo>
                    <a:pt x="3255" y="4513"/>
                    <a:pt x="3002" y="5052"/>
                    <a:pt x="2717" y="5579"/>
                  </a:cubicBezTo>
                  <a:cubicBezTo>
                    <a:pt x="2596" y="5810"/>
                    <a:pt x="2475" y="6041"/>
                    <a:pt x="2354" y="6272"/>
                  </a:cubicBezTo>
                  <a:cubicBezTo>
                    <a:pt x="2057" y="6866"/>
                    <a:pt x="1760" y="7471"/>
                    <a:pt x="1463" y="8076"/>
                  </a:cubicBezTo>
                  <a:cubicBezTo>
                    <a:pt x="1177" y="8659"/>
                    <a:pt x="880" y="9230"/>
                    <a:pt x="638" y="9835"/>
                  </a:cubicBezTo>
                  <a:cubicBezTo>
                    <a:pt x="528" y="10088"/>
                    <a:pt x="418" y="10330"/>
                    <a:pt x="319" y="10583"/>
                  </a:cubicBezTo>
                  <a:cubicBezTo>
                    <a:pt x="253" y="10737"/>
                    <a:pt x="165" y="10891"/>
                    <a:pt x="77" y="11034"/>
                  </a:cubicBezTo>
                  <a:cubicBezTo>
                    <a:pt x="55" y="11056"/>
                    <a:pt x="44" y="11078"/>
                    <a:pt x="33" y="11100"/>
                  </a:cubicBezTo>
                  <a:cubicBezTo>
                    <a:pt x="0" y="11155"/>
                    <a:pt x="11" y="11177"/>
                    <a:pt x="55" y="11221"/>
                  </a:cubicBezTo>
                  <a:cubicBezTo>
                    <a:pt x="66" y="11232"/>
                    <a:pt x="77" y="11243"/>
                    <a:pt x="88" y="11254"/>
                  </a:cubicBezTo>
                  <a:cubicBezTo>
                    <a:pt x="297" y="11397"/>
                    <a:pt x="506" y="11551"/>
                    <a:pt x="715" y="11683"/>
                  </a:cubicBezTo>
                  <a:cubicBezTo>
                    <a:pt x="1177" y="11980"/>
                    <a:pt x="1639" y="12266"/>
                    <a:pt x="2112" y="12552"/>
                  </a:cubicBezTo>
                  <a:cubicBezTo>
                    <a:pt x="2794" y="12969"/>
                    <a:pt x="3475" y="13376"/>
                    <a:pt x="4157" y="13805"/>
                  </a:cubicBezTo>
                  <a:cubicBezTo>
                    <a:pt x="4817" y="14223"/>
                    <a:pt x="5488" y="14608"/>
                    <a:pt x="6181" y="14960"/>
                  </a:cubicBezTo>
                  <a:cubicBezTo>
                    <a:pt x="6763" y="15257"/>
                    <a:pt x="7346" y="15543"/>
                    <a:pt x="7951" y="15785"/>
                  </a:cubicBezTo>
                  <a:cubicBezTo>
                    <a:pt x="8204" y="15895"/>
                    <a:pt x="8457" y="16016"/>
                    <a:pt x="8721" y="16126"/>
                  </a:cubicBezTo>
                  <a:cubicBezTo>
                    <a:pt x="8908" y="16214"/>
                    <a:pt x="9095" y="16291"/>
                    <a:pt x="9293" y="16379"/>
                  </a:cubicBezTo>
                  <a:cubicBezTo>
                    <a:pt x="9524" y="16478"/>
                    <a:pt x="9766" y="16576"/>
                    <a:pt x="9986" y="16719"/>
                  </a:cubicBezTo>
                  <a:cubicBezTo>
                    <a:pt x="10019" y="16730"/>
                    <a:pt x="10041" y="16741"/>
                    <a:pt x="10074" y="16752"/>
                  </a:cubicBezTo>
                  <a:cubicBezTo>
                    <a:pt x="10091" y="16759"/>
                    <a:pt x="10107" y="16763"/>
                    <a:pt x="10123" y="16763"/>
                  </a:cubicBezTo>
                  <a:cubicBezTo>
                    <a:pt x="10155" y="16763"/>
                    <a:pt x="10183" y="16746"/>
                    <a:pt x="10206" y="16708"/>
                  </a:cubicBezTo>
                  <a:cubicBezTo>
                    <a:pt x="10217" y="16675"/>
                    <a:pt x="10239" y="16653"/>
                    <a:pt x="10250" y="16620"/>
                  </a:cubicBezTo>
                  <a:cubicBezTo>
                    <a:pt x="10327" y="16467"/>
                    <a:pt x="10415" y="16313"/>
                    <a:pt x="10492" y="16148"/>
                  </a:cubicBezTo>
                  <a:cubicBezTo>
                    <a:pt x="10931" y="15301"/>
                    <a:pt x="11360" y="14465"/>
                    <a:pt x="11833" y="13640"/>
                  </a:cubicBezTo>
                  <a:cubicBezTo>
                    <a:pt x="12526" y="12420"/>
                    <a:pt x="13208" y="11199"/>
                    <a:pt x="13857" y="9967"/>
                  </a:cubicBezTo>
                  <a:cubicBezTo>
                    <a:pt x="14275" y="9197"/>
                    <a:pt x="14670" y="8428"/>
                    <a:pt x="15011" y="7625"/>
                  </a:cubicBezTo>
                  <a:cubicBezTo>
                    <a:pt x="15297" y="6976"/>
                    <a:pt x="15627" y="6360"/>
                    <a:pt x="16001" y="5755"/>
                  </a:cubicBezTo>
                  <a:cubicBezTo>
                    <a:pt x="16045" y="5700"/>
                    <a:pt x="16078" y="5634"/>
                    <a:pt x="16111" y="5568"/>
                  </a:cubicBezTo>
                  <a:cubicBezTo>
                    <a:pt x="16133" y="5524"/>
                    <a:pt x="16144" y="5491"/>
                    <a:pt x="16144" y="5447"/>
                  </a:cubicBezTo>
                  <a:cubicBezTo>
                    <a:pt x="16155" y="5414"/>
                    <a:pt x="16133" y="5381"/>
                    <a:pt x="16122" y="5348"/>
                  </a:cubicBezTo>
                  <a:cubicBezTo>
                    <a:pt x="16067" y="5315"/>
                    <a:pt x="16023" y="5293"/>
                    <a:pt x="15979" y="5271"/>
                  </a:cubicBezTo>
                  <a:cubicBezTo>
                    <a:pt x="15594" y="5085"/>
                    <a:pt x="15209" y="4898"/>
                    <a:pt x="14813" y="4711"/>
                  </a:cubicBezTo>
                  <a:cubicBezTo>
                    <a:pt x="13758" y="4216"/>
                    <a:pt x="12702" y="3721"/>
                    <a:pt x="11635" y="3226"/>
                  </a:cubicBezTo>
                  <a:cubicBezTo>
                    <a:pt x="10865" y="2852"/>
                    <a:pt x="10096" y="2456"/>
                    <a:pt x="9326" y="2060"/>
                  </a:cubicBezTo>
                  <a:cubicBezTo>
                    <a:pt x="8391" y="1576"/>
                    <a:pt x="7456" y="1093"/>
                    <a:pt x="6522" y="609"/>
                  </a:cubicBezTo>
                  <a:cubicBezTo>
                    <a:pt x="6181" y="422"/>
                    <a:pt x="5818" y="279"/>
                    <a:pt x="5510" y="15"/>
                  </a:cubicBezTo>
                  <a:cubicBezTo>
                    <a:pt x="5496" y="6"/>
                    <a:pt x="5481" y="0"/>
                    <a:pt x="5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7"/>
            <p:cNvSpPr/>
            <p:nvPr/>
          </p:nvSpPr>
          <p:spPr>
            <a:xfrm>
              <a:off x="387395" y="4073368"/>
              <a:ext cx="1245093" cy="1290612"/>
            </a:xfrm>
            <a:custGeom>
              <a:avLst/>
              <a:gdLst/>
              <a:ahLst/>
              <a:cxnLst/>
              <a:rect l="l" t="t" r="r" b="b"/>
              <a:pathLst>
                <a:path w="15947" h="16530" extrusionOk="0">
                  <a:moveTo>
                    <a:pt x="8666" y="2915"/>
                  </a:moveTo>
                  <a:cubicBezTo>
                    <a:pt x="8919" y="3036"/>
                    <a:pt x="9161" y="3168"/>
                    <a:pt x="9414" y="3300"/>
                  </a:cubicBezTo>
                  <a:cubicBezTo>
                    <a:pt x="9667" y="3432"/>
                    <a:pt x="9909" y="3564"/>
                    <a:pt x="10173" y="3696"/>
                  </a:cubicBezTo>
                  <a:cubicBezTo>
                    <a:pt x="10140" y="3707"/>
                    <a:pt x="10129" y="3718"/>
                    <a:pt x="10118" y="3718"/>
                  </a:cubicBezTo>
                  <a:cubicBezTo>
                    <a:pt x="10069" y="3714"/>
                    <a:pt x="10021" y="3713"/>
                    <a:pt x="9974" y="3713"/>
                  </a:cubicBezTo>
                  <a:cubicBezTo>
                    <a:pt x="9557" y="3713"/>
                    <a:pt x="9174" y="3839"/>
                    <a:pt x="8809" y="4037"/>
                  </a:cubicBezTo>
                  <a:cubicBezTo>
                    <a:pt x="8534" y="4180"/>
                    <a:pt x="8303" y="4356"/>
                    <a:pt x="8083" y="4576"/>
                  </a:cubicBezTo>
                  <a:cubicBezTo>
                    <a:pt x="8039" y="4620"/>
                    <a:pt x="7995" y="4664"/>
                    <a:pt x="7940" y="4719"/>
                  </a:cubicBezTo>
                  <a:cubicBezTo>
                    <a:pt x="7830" y="4081"/>
                    <a:pt x="8193" y="3245"/>
                    <a:pt x="8666" y="2915"/>
                  </a:cubicBezTo>
                  <a:close/>
                  <a:moveTo>
                    <a:pt x="9948" y="3806"/>
                  </a:moveTo>
                  <a:cubicBezTo>
                    <a:pt x="10011" y="3806"/>
                    <a:pt x="10075" y="3809"/>
                    <a:pt x="10140" y="3817"/>
                  </a:cubicBezTo>
                  <a:cubicBezTo>
                    <a:pt x="10426" y="3839"/>
                    <a:pt x="10689" y="3938"/>
                    <a:pt x="10909" y="4136"/>
                  </a:cubicBezTo>
                  <a:cubicBezTo>
                    <a:pt x="11173" y="4367"/>
                    <a:pt x="11305" y="4653"/>
                    <a:pt x="11305" y="5004"/>
                  </a:cubicBezTo>
                  <a:cubicBezTo>
                    <a:pt x="11305" y="5323"/>
                    <a:pt x="11184" y="5620"/>
                    <a:pt x="10997" y="5884"/>
                  </a:cubicBezTo>
                  <a:cubicBezTo>
                    <a:pt x="10964" y="5928"/>
                    <a:pt x="10920" y="5983"/>
                    <a:pt x="10876" y="6038"/>
                  </a:cubicBezTo>
                  <a:cubicBezTo>
                    <a:pt x="10843" y="6016"/>
                    <a:pt x="10821" y="6016"/>
                    <a:pt x="10788" y="5994"/>
                  </a:cubicBezTo>
                  <a:cubicBezTo>
                    <a:pt x="10448" y="5792"/>
                    <a:pt x="10085" y="5697"/>
                    <a:pt x="9706" y="5697"/>
                  </a:cubicBezTo>
                  <a:cubicBezTo>
                    <a:pt x="9631" y="5697"/>
                    <a:pt x="9556" y="5701"/>
                    <a:pt x="9480" y="5708"/>
                  </a:cubicBezTo>
                  <a:cubicBezTo>
                    <a:pt x="9194" y="5730"/>
                    <a:pt x="8919" y="5796"/>
                    <a:pt x="8655" y="5895"/>
                  </a:cubicBezTo>
                  <a:cubicBezTo>
                    <a:pt x="8600" y="5917"/>
                    <a:pt x="8545" y="5939"/>
                    <a:pt x="8490" y="5961"/>
                  </a:cubicBezTo>
                  <a:cubicBezTo>
                    <a:pt x="8248" y="5796"/>
                    <a:pt x="7995" y="5290"/>
                    <a:pt x="7940" y="4873"/>
                  </a:cubicBezTo>
                  <a:cubicBezTo>
                    <a:pt x="7973" y="4829"/>
                    <a:pt x="7995" y="4796"/>
                    <a:pt x="8028" y="4763"/>
                  </a:cubicBezTo>
                  <a:cubicBezTo>
                    <a:pt x="8391" y="4378"/>
                    <a:pt x="8809" y="4081"/>
                    <a:pt x="9304" y="3916"/>
                  </a:cubicBezTo>
                  <a:cubicBezTo>
                    <a:pt x="9517" y="3848"/>
                    <a:pt x="9730" y="3806"/>
                    <a:pt x="9948" y="3806"/>
                  </a:cubicBezTo>
                  <a:close/>
                  <a:moveTo>
                    <a:pt x="9675" y="5790"/>
                  </a:moveTo>
                  <a:cubicBezTo>
                    <a:pt x="9796" y="5790"/>
                    <a:pt x="9917" y="5799"/>
                    <a:pt x="10041" y="5818"/>
                  </a:cubicBezTo>
                  <a:cubicBezTo>
                    <a:pt x="10261" y="5851"/>
                    <a:pt x="10481" y="5928"/>
                    <a:pt x="10667" y="6038"/>
                  </a:cubicBezTo>
                  <a:cubicBezTo>
                    <a:pt x="10711" y="6049"/>
                    <a:pt x="10733" y="6082"/>
                    <a:pt x="10777" y="6104"/>
                  </a:cubicBezTo>
                  <a:cubicBezTo>
                    <a:pt x="10766" y="6137"/>
                    <a:pt x="10744" y="6159"/>
                    <a:pt x="10722" y="6181"/>
                  </a:cubicBezTo>
                  <a:cubicBezTo>
                    <a:pt x="10448" y="6419"/>
                    <a:pt x="10085" y="6542"/>
                    <a:pt x="9716" y="6542"/>
                  </a:cubicBezTo>
                  <a:cubicBezTo>
                    <a:pt x="9421" y="6542"/>
                    <a:pt x="9123" y="6464"/>
                    <a:pt x="8864" y="6302"/>
                  </a:cubicBezTo>
                  <a:cubicBezTo>
                    <a:pt x="8754" y="6236"/>
                    <a:pt x="8644" y="6170"/>
                    <a:pt x="8545" y="6038"/>
                  </a:cubicBezTo>
                  <a:cubicBezTo>
                    <a:pt x="8644" y="6005"/>
                    <a:pt x="8721" y="5972"/>
                    <a:pt x="8798" y="5939"/>
                  </a:cubicBezTo>
                  <a:cubicBezTo>
                    <a:pt x="9088" y="5845"/>
                    <a:pt x="9378" y="5790"/>
                    <a:pt x="9675" y="5790"/>
                  </a:cubicBezTo>
                  <a:close/>
                  <a:moveTo>
                    <a:pt x="7863" y="5004"/>
                  </a:moveTo>
                  <a:cubicBezTo>
                    <a:pt x="7896" y="5125"/>
                    <a:pt x="7929" y="5235"/>
                    <a:pt x="7984" y="5356"/>
                  </a:cubicBezTo>
                  <a:cubicBezTo>
                    <a:pt x="8028" y="5477"/>
                    <a:pt x="8083" y="5587"/>
                    <a:pt x="8149" y="5697"/>
                  </a:cubicBezTo>
                  <a:cubicBezTo>
                    <a:pt x="8215" y="5807"/>
                    <a:pt x="8292" y="5906"/>
                    <a:pt x="8369" y="6005"/>
                  </a:cubicBezTo>
                  <a:cubicBezTo>
                    <a:pt x="8171" y="6137"/>
                    <a:pt x="7973" y="6247"/>
                    <a:pt x="7786" y="6390"/>
                  </a:cubicBezTo>
                  <a:cubicBezTo>
                    <a:pt x="7610" y="6533"/>
                    <a:pt x="7445" y="6687"/>
                    <a:pt x="7258" y="6852"/>
                  </a:cubicBezTo>
                  <a:cubicBezTo>
                    <a:pt x="7214" y="6830"/>
                    <a:pt x="7170" y="6797"/>
                    <a:pt x="7137" y="6775"/>
                  </a:cubicBezTo>
                  <a:cubicBezTo>
                    <a:pt x="7148" y="6258"/>
                    <a:pt x="7566" y="5235"/>
                    <a:pt x="7863" y="5004"/>
                  </a:cubicBezTo>
                  <a:close/>
                  <a:moveTo>
                    <a:pt x="7126" y="6896"/>
                  </a:moveTo>
                  <a:cubicBezTo>
                    <a:pt x="7148" y="6907"/>
                    <a:pt x="7170" y="6918"/>
                    <a:pt x="7203" y="6929"/>
                  </a:cubicBezTo>
                  <a:cubicBezTo>
                    <a:pt x="7170" y="6962"/>
                    <a:pt x="7148" y="6995"/>
                    <a:pt x="7126" y="7039"/>
                  </a:cubicBezTo>
                  <a:cubicBezTo>
                    <a:pt x="7115" y="6995"/>
                    <a:pt x="7115" y="6940"/>
                    <a:pt x="7126" y="6896"/>
                  </a:cubicBezTo>
                  <a:close/>
                  <a:moveTo>
                    <a:pt x="7291" y="6995"/>
                  </a:moveTo>
                  <a:cubicBezTo>
                    <a:pt x="7346" y="7006"/>
                    <a:pt x="7390" y="7028"/>
                    <a:pt x="7423" y="7083"/>
                  </a:cubicBezTo>
                  <a:cubicBezTo>
                    <a:pt x="7401" y="7149"/>
                    <a:pt x="7335" y="7171"/>
                    <a:pt x="7280" y="7204"/>
                  </a:cubicBezTo>
                  <a:cubicBezTo>
                    <a:pt x="7225" y="7248"/>
                    <a:pt x="7170" y="7292"/>
                    <a:pt x="7115" y="7325"/>
                  </a:cubicBezTo>
                  <a:cubicBezTo>
                    <a:pt x="7082" y="7281"/>
                    <a:pt x="7082" y="7248"/>
                    <a:pt x="7104" y="7204"/>
                  </a:cubicBezTo>
                  <a:cubicBezTo>
                    <a:pt x="7159" y="7127"/>
                    <a:pt x="7214" y="7061"/>
                    <a:pt x="7291" y="6995"/>
                  </a:cubicBezTo>
                  <a:close/>
                  <a:moveTo>
                    <a:pt x="6986" y="7422"/>
                  </a:moveTo>
                  <a:cubicBezTo>
                    <a:pt x="6992" y="7422"/>
                    <a:pt x="6998" y="7422"/>
                    <a:pt x="7005" y="7424"/>
                  </a:cubicBezTo>
                  <a:cubicBezTo>
                    <a:pt x="6983" y="7446"/>
                    <a:pt x="6961" y="7457"/>
                    <a:pt x="6928" y="7490"/>
                  </a:cubicBezTo>
                  <a:cubicBezTo>
                    <a:pt x="6938" y="7452"/>
                    <a:pt x="6948" y="7422"/>
                    <a:pt x="6986" y="7422"/>
                  </a:cubicBezTo>
                  <a:close/>
                  <a:moveTo>
                    <a:pt x="8457" y="6104"/>
                  </a:moveTo>
                  <a:cubicBezTo>
                    <a:pt x="8787" y="6423"/>
                    <a:pt x="9183" y="6621"/>
                    <a:pt x="9656" y="6632"/>
                  </a:cubicBezTo>
                  <a:cubicBezTo>
                    <a:pt x="9685" y="6633"/>
                    <a:pt x="9715" y="6634"/>
                    <a:pt x="9744" y="6634"/>
                  </a:cubicBezTo>
                  <a:cubicBezTo>
                    <a:pt x="10179" y="6634"/>
                    <a:pt x="10557" y="6479"/>
                    <a:pt x="10876" y="6170"/>
                  </a:cubicBezTo>
                  <a:cubicBezTo>
                    <a:pt x="11019" y="6269"/>
                    <a:pt x="11129" y="6379"/>
                    <a:pt x="11217" y="6511"/>
                  </a:cubicBezTo>
                  <a:cubicBezTo>
                    <a:pt x="11448" y="6808"/>
                    <a:pt x="11558" y="7160"/>
                    <a:pt x="11580" y="7534"/>
                  </a:cubicBezTo>
                  <a:cubicBezTo>
                    <a:pt x="11602" y="8073"/>
                    <a:pt x="11448" y="8568"/>
                    <a:pt x="11162" y="9018"/>
                  </a:cubicBezTo>
                  <a:cubicBezTo>
                    <a:pt x="11085" y="9150"/>
                    <a:pt x="10986" y="9271"/>
                    <a:pt x="10865" y="9403"/>
                  </a:cubicBezTo>
                  <a:cubicBezTo>
                    <a:pt x="10865" y="9359"/>
                    <a:pt x="10854" y="9326"/>
                    <a:pt x="10854" y="9304"/>
                  </a:cubicBezTo>
                  <a:cubicBezTo>
                    <a:pt x="10887" y="9095"/>
                    <a:pt x="10898" y="8886"/>
                    <a:pt x="10876" y="8678"/>
                  </a:cubicBezTo>
                  <a:cubicBezTo>
                    <a:pt x="10843" y="8282"/>
                    <a:pt x="10755" y="7908"/>
                    <a:pt x="10557" y="7567"/>
                  </a:cubicBezTo>
                  <a:cubicBezTo>
                    <a:pt x="10272" y="7083"/>
                    <a:pt x="9865" y="6786"/>
                    <a:pt x="9315" y="6676"/>
                  </a:cubicBezTo>
                  <a:cubicBezTo>
                    <a:pt x="9174" y="6650"/>
                    <a:pt x="9034" y="6638"/>
                    <a:pt x="8896" y="6638"/>
                  </a:cubicBezTo>
                  <a:cubicBezTo>
                    <a:pt x="8561" y="6638"/>
                    <a:pt x="8234" y="6712"/>
                    <a:pt x="7907" y="6852"/>
                  </a:cubicBezTo>
                  <a:cubicBezTo>
                    <a:pt x="7786" y="6896"/>
                    <a:pt x="7665" y="6962"/>
                    <a:pt x="7533" y="7028"/>
                  </a:cubicBezTo>
                  <a:cubicBezTo>
                    <a:pt x="7489" y="6995"/>
                    <a:pt x="7434" y="6951"/>
                    <a:pt x="7368" y="6918"/>
                  </a:cubicBezTo>
                  <a:cubicBezTo>
                    <a:pt x="7555" y="6654"/>
                    <a:pt x="8127" y="6214"/>
                    <a:pt x="8457" y="6104"/>
                  </a:cubicBezTo>
                  <a:close/>
                  <a:moveTo>
                    <a:pt x="7533" y="7149"/>
                  </a:moveTo>
                  <a:cubicBezTo>
                    <a:pt x="7566" y="7171"/>
                    <a:pt x="7599" y="7182"/>
                    <a:pt x="7621" y="7204"/>
                  </a:cubicBezTo>
                  <a:cubicBezTo>
                    <a:pt x="8512" y="7930"/>
                    <a:pt x="8930" y="8864"/>
                    <a:pt x="8908" y="9997"/>
                  </a:cubicBezTo>
                  <a:cubicBezTo>
                    <a:pt x="8908" y="10019"/>
                    <a:pt x="8908" y="10030"/>
                    <a:pt x="8908" y="10052"/>
                  </a:cubicBezTo>
                  <a:cubicBezTo>
                    <a:pt x="8908" y="10063"/>
                    <a:pt x="8897" y="10063"/>
                    <a:pt x="8897" y="10085"/>
                  </a:cubicBezTo>
                  <a:cubicBezTo>
                    <a:pt x="8864" y="10074"/>
                    <a:pt x="8831" y="10074"/>
                    <a:pt x="8798" y="10063"/>
                  </a:cubicBezTo>
                  <a:cubicBezTo>
                    <a:pt x="8578" y="9986"/>
                    <a:pt x="8380" y="9876"/>
                    <a:pt x="8215" y="9733"/>
                  </a:cubicBezTo>
                  <a:cubicBezTo>
                    <a:pt x="7511" y="9150"/>
                    <a:pt x="7170" y="8392"/>
                    <a:pt x="7093" y="7490"/>
                  </a:cubicBezTo>
                  <a:cubicBezTo>
                    <a:pt x="7225" y="7347"/>
                    <a:pt x="7379" y="7259"/>
                    <a:pt x="7533" y="7149"/>
                  </a:cubicBezTo>
                  <a:close/>
                  <a:moveTo>
                    <a:pt x="8908" y="6733"/>
                  </a:moveTo>
                  <a:cubicBezTo>
                    <a:pt x="8980" y="6733"/>
                    <a:pt x="9054" y="6736"/>
                    <a:pt x="9128" y="6742"/>
                  </a:cubicBezTo>
                  <a:cubicBezTo>
                    <a:pt x="9502" y="6775"/>
                    <a:pt x="9832" y="6907"/>
                    <a:pt x="10118" y="7160"/>
                  </a:cubicBezTo>
                  <a:cubicBezTo>
                    <a:pt x="10349" y="7369"/>
                    <a:pt x="10513" y="7622"/>
                    <a:pt x="10623" y="7919"/>
                  </a:cubicBezTo>
                  <a:cubicBezTo>
                    <a:pt x="10810" y="8425"/>
                    <a:pt x="10832" y="8941"/>
                    <a:pt x="10733" y="9469"/>
                  </a:cubicBezTo>
                  <a:cubicBezTo>
                    <a:pt x="10722" y="9524"/>
                    <a:pt x="10700" y="9579"/>
                    <a:pt x="10656" y="9612"/>
                  </a:cubicBezTo>
                  <a:cubicBezTo>
                    <a:pt x="10404" y="9832"/>
                    <a:pt x="10129" y="10008"/>
                    <a:pt x="9810" y="10096"/>
                  </a:cubicBezTo>
                  <a:cubicBezTo>
                    <a:pt x="9662" y="10141"/>
                    <a:pt x="9511" y="10164"/>
                    <a:pt x="9358" y="10164"/>
                  </a:cubicBezTo>
                  <a:cubicBezTo>
                    <a:pt x="9249" y="10164"/>
                    <a:pt x="9139" y="10152"/>
                    <a:pt x="9029" y="10129"/>
                  </a:cubicBezTo>
                  <a:cubicBezTo>
                    <a:pt x="8985" y="10074"/>
                    <a:pt x="9007" y="10019"/>
                    <a:pt x="9007" y="9975"/>
                  </a:cubicBezTo>
                  <a:cubicBezTo>
                    <a:pt x="9018" y="9502"/>
                    <a:pt x="8941" y="9040"/>
                    <a:pt x="8776" y="8601"/>
                  </a:cubicBezTo>
                  <a:cubicBezTo>
                    <a:pt x="8556" y="8029"/>
                    <a:pt x="8204" y="7556"/>
                    <a:pt x="7731" y="7171"/>
                  </a:cubicBezTo>
                  <a:cubicBezTo>
                    <a:pt x="7709" y="7149"/>
                    <a:pt x="7687" y="7138"/>
                    <a:pt x="7665" y="7116"/>
                  </a:cubicBezTo>
                  <a:cubicBezTo>
                    <a:pt x="7665" y="7116"/>
                    <a:pt x="7665" y="7094"/>
                    <a:pt x="7654" y="7083"/>
                  </a:cubicBezTo>
                  <a:cubicBezTo>
                    <a:pt x="7665" y="7072"/>
                    <a:pt x="7676" y="7061"/>
                    <a:pt x="7687" y="7061"/>
                  </a:cubicBezTo>
                  <a:cubicBezTo>
                    <a:pt x="8073" y="6844"/>
                    <a:pt x="8476" y="6733"/>
                    <a:pt x="8908" y="6733"/>
                  </a:cubicBezTo>
                  <a:close/>
                  <a:moveTo>
                    <a:pt x="5702" y="1382"/>
                  </a:moveTo>
                  <a:cubicBezTo>
                    <a:pt x="5705" y="1382"/>
                    <a:pt x="5708" y="1383"/>
                    <a:pt x="5708" y="1386"/>
                  </a:cubicBezTo>
                  <a:cubicBezTo>
                    <a:pt x="5774" y="1452"/>
                    <a:pt x="5851" y="1496"/>
                    <a:pt x="5928" y="1529"/>
                  </a:cubicBezTo>
                  <a:cubicBezTo>
                    <a:pt x="6236" y="1683"/>
                    <a:pt x="6544" y="1837"/>
                    <a:pt x="6851" y="1991"/>
                  </a:cubicBezTo>
                  <a:cubicBezTo>
                    <a:pt x="7379" y="2255"/>
                    <a:pt x="7918" y="2530"/>
                    <a:pt x="8446" y="2794"/>
                  </a:cubicBezTo>
                  <a:cubicBezTo>
                    <a:pt x="8479" y="2816"/>
                    <a:pt x="8512" y="2838"/>
                    <a:pt x="8545" y="2860"/>
                  </a:cubicBezTo>
                  <a:cubicBezTo>
                    <a:pt x="8523" y="2882"/>
                    <a:pt x="8512" y="2904"/>
                    <a:pt x="8501" y="2926"/>
                  </a:cubicBezTo>
                  <a:cubicBezTo>
                    <a:pt x="8006" y="3399"/>
                    <a:pt x="7797" y="3982"/>
                    <a:pt x="7819" y="4653"/>
                  </a:cubicBezTo>
                  <a:cubicBezTo>
                    <a:pt x="7830" y="4785"/>
                    <a:pt x="7808" y="4884"/>
                    <a:pt x="7731" y="4983"/>
                  </a:cubicBezTo>
                  <a:cubicBezTo>
                    <a:pt x="7390" y="5455"/>
                    <a:pt x="7170" y="5983"/>
                    <a:pt x="7060" y="6555"/>
                  </a:cubicBezTo>
                  <a:cubicBezTo>
                    <a:pt x="7049" y="6599"/>
                    <a:pt x="7038" y="6643"/>
                    <a:pt x="7027" y="6687"/>
                  </a:cubicBezTo>
                  <a:cubicBezTo>
                    <a:pt x="7027" y="6687"/>
                    <a:pt x="7027" y="6698"/>
                    <a:pt x="7016" y="6720"/>
                  </a:cubicBezTo>
                  <a:cubicBezTo>
                    <a:pt x="6950" y="6698"/>
                    <a:pt x="6906" y="6676"/>
                    <a:pt x="6851" y="6654"/>
                  </a:cubicBezTo>
                  <a:cubicBezTo>
                    <a:pt x="6533" y="6522"/>
                    <a:pt x="6214" y="6423"/>
                    <a:pt x="5873" y="6390"/>
                  </a:cubicBezTo>
                  <a:cubicBezTo>
                    <a:pt x="5771" y="6380"/>
                    <a:pt x="5671" y="6375"/>
                    <a:pt x="5571" y="6375"/>
                  </a:cubicBezTo>
                  <a:cubicBezTo>
                    <a:pt x="5003" y="6375"/>
                    <a:pt x="4470" y="6537"/>
                    <a:pt x="3992" y="6874"/>
                  </a:cubicBezTo>
                  <a:cubicBezTo>
                    <a:pt x="3321" y="7336"/>
                    <a:pt x="2936" y="7985"/>
                    <a:pt x="2815" y="8777"/>
                  </a:cubicBezTo>
                  <a:cubicBezTo>
                    <a:pt x="2717" y="9381"/>
                    <a:pt x="2815" y="9964"/>
                    <a:pt x="3046" y="10525"/>
                  </a:cubicBezTo>
                  <a:cubicBezTo>
                    <a:pt x="3134" y="10723"/>
                    <a:pt x="3244" y="10932"/>
                    <a:pt x="3354" y="11119"/>
                  </a:cubicBezTo>
                  <a:cubicBezTo>
                    <a:pt x="3387" y="11163"/>
                    <a:pt x="3409" y="11207"/>
                    <a:pt x="3442" y="11273"/>
                  </a:cubicBezTo>
                  <a:cubicBezTo>
                    <a:pt x="3387" y="11251"/>
                    <a:pt x="3354" y="11229"/>
                    <a:pt x="3321" y="11218"/>
                  </a:cubicBezTo>
                  <a:cubicBezTo>
                    <a:pt x="2881" y="10954"/>
                    <a:pt x="2442" y="10701"/>
                    <a:pt x="2002" y="10437"/>
                  </a:cubicBezTo>
                  <a:cubicBezTo>
                    <a:pt x="1881" y="10371"/>
                    <a:pt x="1760" y="10305"/>
                    <a:pt x="1650" y="10250"/>
                  </a:cubicBezTo>
                  <a:cubicBezTo>
                    <a:pt x="1617" y="10228"/>
                    <a:pt x="1584" y="10217"/>
                    <a:pt x="1562" y="10206"/>
                  </a:cubicBezTo>
                  <a:cubicBezTo>
                    <a:pt x="1529" y="10173"/>
                    <a:pt x="1518" y="10140"/>
                    <a:pt x="1529" y="10107"/>
                  </a:cubicBezTo>
                  <a:cubicBezTo>
                    <a:pt x="1551" y="10041"/>
                    <a:pt x="1584" y="9964"/>
                    <a:pt x="1606" y="9898"/>
                  </a:cubicBezTo>
                  <a:cubicBezTo>
                    <a:pt x="1892" y="9293"/>
                    <a:pt x="2211" y="8711"/>
                    <a:pt x="2508" y="8117"/>
                  </a:cubicBezTo>
                  <a:cubicBezTo>
                    <a:pt x="2750" y="7644"/>
                    <a:pt x="3013" y="7171"/>
                    <a:pt x="3244" y="6687"/>
                  </a:cubicBezTo>
                  <a:cubicBezTo>
                    <a:pt x="3728" y="5675"/>
                    <a:pt x="4223" y="4664"/>
                    <a:pt x="4685" y="3652"/>
                  </a:cubicBezTo>
                  <a:cubicBezTo>
                    <a:pt x="4982" y="3003"/>
                    <a:pt x="5246" y="2343"/>
                    <a:pt x="5532" y="1683"/>
                  </a:cubicBezTo>
                  <a:cubicBezTo>
                    <a:pt x="5565" y="1606"/>
                    <a:pt x="5598" y="1518"/>
                    <a:pt x="5631" y="1441"/>
                  </a:cubicBezTo>
                  <a:cubicBezTo>
                    <a:pt x="5642" y="1419"/>
                    <a:pt x="5664" y="1397"/>
                    <a:pt x="5675" y="1386"/>
                  </a:cubicBezTo>
                  <a:cubicBezTo>
                    <a:pt x="5682" y="1386"/>
                    <a:pt x="5694" y="1382"/>
                    <a:pt x="5702" y="1382"/>
                  </a:cubicBezTo>
                  <a:close/>
                  <a:moveTo>
                    <a:pt x="7005" y="7589"/>
                  </a:moveTo>
                  <a:cubicBezTo>
                    <a:pt x="7016" y="7655"/>
                    <a:pt x="7027" y="7710"/>
                    <a:pt x="7027" y="7765"/>
                  </a:cubicBezTo>
                  <a:cubicBezTo>
                    <a:pt x="7104" y="8293"/>
                    <a:pt x="7291" y="8788"/>
                    <a:pt x="7610" y="9227"/>
                  </a:cubicBezTo>
                  <a:cubicBezTo>
                    <a:pt x="7852" y="9557"/>
                    <a:pt x="8138" y="9854"/>
                    <a:pt x="8512" y="10041"/>
                  </a:cubicBezTo>
                  <a:cubicBezTo>
                    <a:pt x="8633" y="10096"/>
                    <a:pt x="8765" y="10151"/>
                    <a:pt x="8886" y="10206"/>
                  </a:cubicBezTo>
                  <a:cubicBezTo>
                    <a:pt x="8875" y="10767"/>
                    <a:pt x="8534" y="11625"/>
                    <a:pt x="8061" y="11999"/>
                  </a:cubicBezTo>
                  <a:lnTo>
                    <a:pt x="7951" y="11999"/>
                  </a:lnTo>
                  <a:cubicBezTo>
                    <a:pt x="7467" y="11922"/>
                    <a:pt x="7093" y="11680"/>
                    <a:pt x="6796" y="11317"/>
                  </a:cubicBezTo>
                  <a:cubicBezTo>
                    <a:pt x="6566" y="11031"/>
                    <a:pt x="6423" y="10712"/>
                    <a:pt x="6335" y="10360"/>
                  </a:cubicBezTo>
                  <a:cubicBezTo>
                    <a:pt x="6214" y="9865"/>
                    <a:pt x="6236" y="9370"/>
                    <a:pt x="6335" y="8864"/>
                  </a:cubicBezTo>
                  <a:cubicBezTo>
                    <a:pt x="6390" y="8601"/>
                    <a:pt x="6478" y="8359"/>
                    <a:pt x="6577" y="8106"/>
                  </a:cubicBezTo>
                  <a:cubicBezTo>
                    <a:pt x="6621" y="8007"/>
                    <a:pt x="6664" y="7919"/>
                    <a:pt x="6741" y="7842"/>
                  </a:cubicBezTo>
                  <a:cubicBezTo>
                    <a:pt x="6807" y="7765"/>
                    <a:pt x="6873" y="7688"/>
                    <a:pt x="6950" y="7611"/>
                  </a:cubicBezTo>
                  <a:cubicBezTo>
                    <a:pt x="6961" y="7611"/>
                    <a:pt x="6972" y="7600"/>
                    <a:pt x="7005" y="7589"/>
                  </a:cubicBezTo>
                  <a:close/>
                  <a:moveTo>
                    <a:pt x="10645" y="9755"/>
                  </a:moveTo>
                  <a:cubicBezTo>
                    <a:pt x="10645" y="9799"/>
                    <a:pt x="10645" y="9821"/>
                    <a:pt x="10645" y="9843"/>
                  </a:cubicBezTo>
                  <a:cubicBezTo>
                    <a:pt x="10492" y="10305"/>
                    <a:pt x="10261" y="10712"/>
                    <a:pt x="9942" y="11075"/>
                  </a:cubicBezTo>
                  <a:cubicBezTo>
                    <a:pt x="9744" y="11317"/>
                    <a:pt x="9513" y="11515"/>
                    <a:pt x="9249" y="11680"/>
                  </a:cubicBezTo>
                  <a:cubicBezTo>
                    <a:pt x="8985" y="11856"/>
                    <a:pt x="8688" y="11966"/>
                    <a:pt x="8369" y="11999"/>
                  </a:cubicBezTo>
                  <a:cubicBezTo>
                    <a:pt x="8354" y="12002"/>
                    <a:pt x="8340" y="12004"/>
                    <a:pt x="8325" y="12004"/>
                  </a:cubicBezTo>
                  <a:cubicBezTo>
                    <a:pt x="8295" y="12004"/>
                    <a:pt x="8263" y="11999"/>
                    <a:pt x="8226" y="11999"/>
                  </a:cubicBezTo>
                  <a:cubicBezTo>
                    <a:pt x="8446" y="11746"/>
                    <a:pt x="8622" y="11471"/>
                    <a:pt x="8754" y="11174"/>
                  </a:cubicBezTo>
                  <a:cubicBezTo>
                    <a:pt x="8875" y="10877"/>
                    <a:pt x="8952" y="10558"/>
                    <a:pt x="8985" y="10228"/>
                  </a:cubicBezTo>
                  <a:lnTo>
                    <a:pt x="9084" y="10228"/>
                  </a:lnTo>
                  <a:cubicBezTo>
                    <a:pt x="9179" y="10243"/>
                    <a:pt x="9273" y="10250"/>
                    <a:pt x="9365" y="10250"/>
                  </a:cubicBezTo>
                  <a:cubicBezTo>
                    <a:pt x="9759" y="10250"/>
                    <a:pt x="10120" y="10119"/>
                    <a:pt x="10459" y="9887"/>
                  </a:cubicBezTo>
                  <a:cubicBezTo>
                    <a:pt x="10513" y="9843"/>
                    <a:pt x="10568" y="9810"/>
                    <a:pt x="10645" y="9755"/>
                  </a:cubicBezTo>
                  <a:close/>
                  <a:moveTo>
                    <a:pt x="6346" y="8447"/>
                  </a:moveTo>
                  <a:cubicBezTo>
                    <a:pt x="6335" y="8502"/>
                    <a:pt x="6313" y="8557"/>
                    <a:pt x="6302" y="8612"/>
                  </a:cubicBezTo>
                  <a:cubicBezTo>
                    <a:pt x="6181" y="9073"/>
                    <a:pt x="6126" y="9546"/>
                    <a:pt x="6181" y="10030"/>
                  </a:cubicBezTo>
                  <a:cubicBezTo>
                    <a:pt x="6225" y="10426"/>
                    <a:pt x="6346" y="10800"/>
                    <a:pt x="6555" y="11141"/>
                  </a:cubicBezTo>
                  <a:cubicBezTo>
                    <a:pt x="6862" y="11625"/>
                    <a:pt x="7269" y="11955"/>
                    <a:pt x="7841" y="12076"/>
                  </a:cubicBezTo>
                  <a:cubicBezTo>
                    <a:pt x="7863" y="12076"/>
                    <a:pt x="7885" y="12087"/>
                    <a:pt x="7907" y="12087"/>
                  </a:cubicBezTo>
                  <a:cubicBezTo>
                    <a:pt x="7907" y="12087"/>
                    <a:pt x="7907" y="12098"/>
                    <a:pt x="7918" y="12109"/>
                  </a:cubicBezTo>
                  <a:cubicBezTo>
                    <a:pt x="7907" y="12120"/>
                    <a:pt x="7907" y="12131"/>
                    <a:pt x="7896" y="12142"/>
                  </a:cubicBezTo>
                  <a:cubicBezTo>
                    <a:pt x="7679" y="12285"/>
                    <a:pt x="7428" y="12359"/>
                    <a:pt x="7177" y="12359"/>
                  </a:cubicBezTo>
                  <a:cubicBezTo>
                    <a:pt x="6908" y="12359"/>
                    <a:pt x="6639" y="12274"/>
                    <a:pt x="6412" y="12098"/>
                  </a:cubicBezTo>
                  <a:cubicBezTo>
                    <a:pt x="6170" y="11911"/>
                    <a:pt x="6005" y="11658"/>
                    <a:pt x="5895" y="11383"/>
                  </a:cubicBezTo>
                  <a:cubicBezTo>
                    <a:pt x="5752" y="11031"/>
                    <a:pt x="5708" y="10668"/>
                    <a:pt x="5730" y="10294"/>
                  </a:cubicBezTo>
                  <a:cubicBezTo>
                    <a:pt x="5752" y="9722"/>
                    <a:pt x="5917" y="9183"/>
                    <a:pt x="6181" y="8678"/>
                  </a:cubicBezTo>
                  <a:cubicBezTo>
                    <a:pt x="6225" y="8590"/>
                    <a:pt x="6269" y="8513"/>
                    <a:pt x="6346" y="8447"/>
                  </a:cubicBezTo>
                  <a:close/>
                  <a:moveTo>
                    <a:pt x="11140" y="4191"/>
                  </a:moveTo>
                  <a:lnTo>
                    <a:pt x="11140" y="4191"/>
                  </a:lnTo>
                  <a:cubicBezTo>
                    <a:pt x="11206" y="4235"/>
                    <a:pt x="11261" y="4257"/>
                    <a:pt x="11316" y="4279"/>
                  </a:cubicBezTo>
                  <a:cubicBezTo>
                    <a:pt x="11943" y="4587"/>
                    <a:pt x="12570" y="4895"/>
                    <a:pt x="13208" y="5202"/>
                  </a:cubicBezTo>
                  <a:cubicBezTo>
                    <a:pt x="13461" y="5334"/>
                    <a:pt x="13725" y="5444"/>
                    <a:pt x="13989" y="5576"/>
                  </a:cubicBezTo>
                  <a:cubicBezTo>
                    <a:pt x="14011" y="5576"/>
                    <a:pt x="14022" y="5587"/>
                    <a:pt x="14033" y="5587"/>
                  </a:cubicBezTo>
                  <a:cubicBezTo>
                    <a:pt x="14187" y="5642"/>
                    <a:pt x="14242" y="5796"/>
                    <a:pt x="14143" y="5939"/>
                  </a:cubicBezTo>
                  <a:cubicBezTo>
                    <a:pt x="14044" y="6082"/>
                    <a:pt x="13967" y="6236"/>
                    <a:pt x="13901" y="6401"/>
                  </a:cubicBezTo>
                  <a:cubicBezTo>
                    <a:pt x="13516" y="7347"/>
                    <a:pt x="13032" y="8249"/>
                    <a:pt x="12537" y="9150"/>
                  </a:cubicBezTo>
                  <a:cubicBezTo>
                    <a:pt x="11976" y="10173"/>
                    <a:pt x="11426" y="11207"/>
                    <a:pt x="10909" y="12252"/>
                  </a:cubicBezTo>
                  <a:cubicBezTo>
                    <a:pt x="10524" y="13043"/>
                    <a:pt x="10195" y="13846"/>
                    <a:pt x="9887" y="14671"/>
                  </a:cubicBezTo>
                  <a:cubicBezTo>
                    <a:pt x="9865" y="14726"/>
                    <a:pt x="9843" y="14792"/>
                    <a:pt x="9810" y="14858"/>
                  </a:cubicBezTo>
                  <a:cubicBezTo>
                    <a:pt x="9810" y="14869"/>
                    <a:pt x="9799" y="14869"/>
                    <a:pt x="9788" y="14891"/>
                  </a:cubicBezTo>
                  <a:cubicBezTo>
                    <a:pt x="9766" y="14891"/>
                    <a:pt x="9733" y="14891"/>
                    <a:pt x="9711" y="14880"/>
                  </a:cubicBezTo>
                  <a:cubicBezTo>
                    <a:pt x="9645" y="14847"/>
                    <a:pt x="9579" y="14803"/>
                    <a:pt x="9513" y="14770"/>
                  </a:cubicBezTo>
                  <a:cubicBezTo>
                    <a:pt x="9304" y="14649"/>
                    <a:pt x="9095" y="14517"/>
                    <a:pt x="8886" y="14407"/>
                  </a:cubicBezTo>
                  <a:cubicBezTo>
                    <a:pt x="7621" y="13747"/>
                    <a:pt x="6390" y="13032"/>
                    <a:pt x="5158" y="12318"/>
                  </a:cubicBezTo>
                  <a:cubicBezTo>
                    <a:pt x="4729" y="12065"/>
                    <a:pt x="4311" y="11812"/>
                    <a:pt x="3882" y="11559"/>
                  </a:cubicBezTo>
                  <a:cubicBezTo>
                    <a:pt x="3739" y="11482"/>
                    <a:pt x="3618" y="11372"/>
                    <a:pt x="3530" y="11218"/>
                  </a:cubicBezTo>
                  <a:cubicBezTo>
                    <a:pt x="3365" y="10954"/>
                    <a:pt x="3211" y="10679"/>
                    <a:pt x="3101" y="10382"/>
                  </a:cubicBezTo>
                  <a:cubicBezTo>
                    <a:pt x="2881" y="9810"/>
                    <a:pt x="2815" y="9227"/>
                    <a:pt x="2936" y="8634"/>
                  </a:cubicBezTo>
                  <a:cubicBezTo>
                    <a:pt x="3090" y="7930"/>
                    <a:pt x="3453" y="7358"/>
                    <a:pt x="4047" y="6951"/>
                  </a:cubicBezTo>
                  <a:cubicBezTo>
                    <a:pt x="4521" y="6627"/>
                    <a:pt x="5029" y="6470"/>
                    <a:pt x="5572" y="6470"/>
                  </a:cubicBezTo>
                  <a:cubicBezTo>
                    <a:pt x="5711" y="6470"/>
                    <a:pt x="5851" y="6480"/>
                    <a:pt x="5994" y="6500"/>
                  </a:cubicBezTo>
                  <a:cubicBezTo>
                    <a:pt x="6335" y="6555"/>
                    <a:pt x="6653" y="6654"/>
                    <a:pt x="6961" y="6808"/>
                  </a:cubicBezTo>
                  <a:cubicBezTo>
                    <a:pt x="6972" y="6808"/>
                    <a:pt x="6983" y="6819"/>
                    <a:pt x="7005" y="6841"/>
                  </a:cubicBezTo>
                  <a:cubicBezTo>
                    <a:pt x="7005" y="6951"/>
                    <a:pt x="7005" y="7061"/>
                    <a:pt x="6994" y="7171"/>
                  </a:cubicBezTo>
                  <a:cubicBezTo>
                    <a:pt x="6983" y="7204"/>
                    <a:pt x="6961" y="7237"/>
                    <a:pt x="6939" y="7270"/>
                  </a:cubicBezTo>
                  <a:cubicBezTo>
                    <a:pt x="6818" y="7457"/>
                    <a:pt x="6697" y="7644"/>
                    <a:pt x="6599" y="7842"/>
                  </a:cubicBezTo>
                  <a:cubicBezTo>
                    <a:pt x="6566" y="7897"/>
                    <a:pt x="6533" y="7952"/>
                    <a:pt x="6489" y="7996"/>
                  </a:cubicBezTo>
                  <a:cubicBezTo>
                    <a:pt x="6071" y="8568"/>
                    <a:pt x="5785" y="9205"/>
                    <a:pt x="5675" y="9909"/>
                  </a:cubicBezTo>
                  <a:cubicBezTo>
                    <a:pt x="5598" y="10371"/>
                    <a:pt x="5609" y="10822"/>
                    <a:pt x="5752" y="11273"/>
                  </a:cubicBezTo>
                  <a:cubicBezTo>
                    <a:pt x="5840" y="11548"/>
                    <a:pt x="5972" y="11801"/>
                    <a:pt x="6181" y="12010"/>
                  </a:cubicBezTo>
                  <a:cubicBezTo>
                    <a:pt x="6467" y="12315"/>
                    <a:pt x="6822" y="12454"/>
                    <a:pt x="7171" y="12454"/>
                  </a:cubicBezTo>
                  <a:cubicBezTo>
                    <a:pt x="7426" y="12454"/>
                    <a:pt x="7678" y="12380"/>
                    <a:pt x="7896" y="12241"/>
                  </a:cubicBezTo>
                  <a:cubicBezTo>
                    <a:pt x="7962" y="12197"/>
                    <a:pt x="8028" y="12142"/>
                    <a:pt x="8105" y="12109"/>
                  </a:cubicBezTo>
                  <a:cubicBezTo>
                    <a:pt x="8134" y="12101"/>
                    <a:pt x="8162" y="12098"/>
                    <a:pt x="8190" y="12098"/>
                  </a:cubicBezTo>
                  <a:cubicBezTo>
                    <a:pt x="8222" y="12098"/>
                    <a:pt x="8253" y="12101"/>
                    <a:pt x="8284" y="12101"/>
                  </a:cubicBezTo>
                  <a:cubicBezTo>
                    <a:pt x="8301" y="12101"/>
                    <a:pt x="8319" y="12100"/>
                    <a:pt x="8336" y="12098"/>
                  </a:cubicBezTo>
                  <a:cubicBezTo>
                    <a:pt x="8688" y="12065"/>
                    <a:pt x="9007" y="11955"/>
                    <a:pt x="9304" y="11757"/>
                  </a:cubicBezTo>
                  <a:cubicBezTo>
                    <a:pt x="10041" y="11273"/>
                    <a:pt x="10513" y="10602"/>
                    <a:pt x="10755" y="9766"/>
                  </a:cubicBezTo>
                  <a:cubicBezTo>
                    <a:pt x="10788" y="9645"/>
                    <a:pt x="10854" y="9557"/>
                    <a:pt x="10931" y="9469"/>
                  </a:cubicBezTo>
                  <a:cubicBezTo>
                    <a:pt x="11437" y="8908"/>
                    <a:pt x="11712" y="8249"/>
                    <a:pt x="11668" y="7479"/>
                  </a:cubicBezTo>
                  <a:cubicBezTo>
                    <a:pt x="11646" y="7094"/>
                    <a:pt x="11514" y="6742"/>
                    <a:pt x="11283" y="6434"/>
                  </a:cubicBezTo>
                  <a:cubicBezTo>
                    <a:pt x="11217" y="6357"/>
                    <a:pt x="11140" y="6291"/>
                    <a:pt x="11074" y="6214"/>
                  </a:cubicBezTo>
                  <a:cubicBezTo>
                    <a:pt x="11042" y="6172"/>
                    <a:pt x="11000" y="6139"/>
                    <a:pt x="10958" y="6098"/>
                  </a:cubicBezTo>
                  <a:lnTo>
                    <a:pt x="10958" y="6098"/>
                  </a:lnTo>
                  <a:cubicBezTo>
                    <a:pt x="11022" y="6002"/>
                    <a:pt x="11086" y="5927"/>
                    <a:pt x="11129" y="5851"/>
                  </a:cubicBezTo>
                  <a:cubicBezTo>
                    <a:pt x="11283" y="5631"/>
                    <a:pt x="11371" y="5378"/>
                    <a:pt x="11393" y="5114"/>
                  </a:cubicBezTo>
                  <a:cubicBezTo>
                    <a:pt x="11415" y="4829"/>
                    <a:pt x="11360" y="4565"/>
                    <a:pt x="11206" y="4323"/>
                  </a:cubicBezTo>
                  <a:cubicBezTo>
                    <a:pt x="11184" y="4290"/>
                    <a:pt x="11162" y="4257"/>
                    <a:pt x="11140" y="4191"/>
                  </a:cubicBezTo>
                  <a:close/>
                  <a:moveTo>
                    <a:pt x="5323" y="1"/>
                  </a:moveTo>
                  <a:cubicBezTo>
                    <a:pt x="5213" y="122"/>
                    <a:pt x="5125" y="254"/>
                    <a:pt x="5059" y="408"/>
                  </a:cubicBezTo>
                  <a:cubicBezTo>
                    <a:pt x="4938" y="617"/>
                    <a:pt x="4828" y="837"/>
                    <a:pt x="4718" y="1057"/>
                  </a:cubicBezTo>
                  <a:cubicBezTo>
                    <a:pt x="4245" y="1958"/>
                    <a:pt x="3816" y="2893"/>
                    <a:pt x="3442" y="3850"/>
                  </a:cubicBezTo>
                  <a:cubicBezTo>
                    <a:pt x="3255" y="4323"/>
                    <a:pt x="3046" y="4774"/>
                    <a:pt x="2815" y="5224"/>
                  </a:cubicBezTo>
                  <a:cubicBezTo>
                    <a:pt x="2662" y="5532"/>
                    <a:pt x="2497" y="5829"/>
                    <a:pt x="2343" y="6137"/>
                  </a:cubicBezTo>
                  <a:cubicBezTo>
                    <a:pt x="2013" y="6797"/>
                    <a:pt x="1694" y="7457"/>
                    <a:pt x="1364" y="8106"/>
                  </a:cubicBezTo>
                  <a:cubicBezTo>
                    <a:pt x="1111" y="8612"/>
                    <a:pt x="858" y="9117"/>
                    <a:pt x="638" y="9645"/>
                  </a:cubicBezTo>
                  <a:cubicBezTo>
                    <a:pt x="528" y="9909"/>
                    <a:pt x="418" y="10184"/>
                    <a:pt x="297" y="10448"/>
                  </a:cubicBezTo>
                  <a:cubicBezTo>
                    <a:pt x="231" y="10613"/>
                    <a:pt x="143" y="10778"/>
                    <a:pt x="44" y="10932"/>
                  </a:cubicBezTo>
                  <a:cubicBezTo>
                    <a:pt x="33" y="10954"/>
                    <a:pt x="22" y="10987"/>
                    <a:pt x="0" y="11020"/>
                  </a:cubicBezTo>
                  <a:cubicBezTo>
                    <a:pt x="231" y="11174"/>
                    <a:pt x="451" y="11339"/>
                    <a:pt x="682" y="11482"/>
                  </a:cubicBezTo>
                  <a:cubicBezTo>
                    <a:pt x="1133" y="11768"/>
                    <a:pt x="1595" y="12054"/>
                    <a:pt x="2057" y="12340"/>
                  </a:cubicBezTo>
                  <a:cubicBezTo>
                    <a:pt x="2739" y="12757"/>
                    <a:pt x="3420" y="13164"/>
                    <a:pt x="4102" y="13593"/>
                  </a:cubicBezTo>
                  <a:cubicBezTo>
                    <a:pt x="4740" y="13989"/>
                    <a:pt x="5389" y="14374"/>
                    <a:pt x="6060" y="14715"/>
                  </a:cubicBezTo>
                  <a:cubicBezTo>
                    <a:pt x="6653" y="15023"/>
                    <a:pt x="7258" y="15320"/>
                    <a:pt x="7885" y="15562"/>
                  </a:cubicBezTo>
                  <a:cubicBezTo>
                    <a:pt x="8138" y="15672"/>
                    <a:pt x="8391" y="15793"/>
                    <a:pt x="8655" y="15903"/>
                  </a:cubicBezTo>
                  <a:cubicBezTo>
                    <a:pt x="8831" y="15991"/>
                    <a:pt x="9018" y="16068"/>
                    <a:pt x="9205" y="16156"/>
                  </a:cubicBezTo>
                  <a:cubicBezTo>
                    <a:pt x="9458" y="16255"/>
                    <a:pt x="9700" y="16354"/>
                    <a:pt x="9920" y="16496"/>
                  </a:cubicBezTo>
                  <a:cubicBezTo>
                    <a:pt x="9942" y="16507"/>
                    <a:pt x="9964" y="16518"/>
                    <a:pt x="9997" y="16529"/>
                  </a:cubicBezTo>
                  <a:cubicBezTo>
                    <a:pt x="10074" y="16386"/>
                    <a:pt x="10140" y="16255"/>
                    <a:pt x="10206" y="16123"/>
                  </a:cubicBezTo>
                  <a:cubicBezTo>
                    <a:pt x="10678" y="15199"/>
                    <a:pt x="11151" y="14286"/>
                    <a:pt x="11668" y="13384"/>
                  </a:cubicBezTo>
                  <a:cubicBezTo>
                    <a:pt x="12339" y="12219"/>
                    <a:pt x="12988" y="11042"/>
                    <a:pt x="13626" y="9854"/>
                  </a:cubicBezTo>
                  <a:cubicBezTo>
                    <a:pt x="14033" y="9084"/>
                    <a:pt x="14439" y="8304"/>
                    <a:pt x="14780" y="7501"/>
                  </a:cubicBezTo>
                  <a:cubicBezTo>
                    <a:pt x="15077" y="6830"/>
                    <a:pt x="15418" y="6181"/>
                    <a:pt x="15814" y="5565"/>
                  </a:cubicBezTo>
                  <a:cubicBezTo>
                    <a:pt x="15847" y="5510"/>
                    <a:pt x="15869" y="5466"/>
                    <a:pt x="15891" y="5411"/>
                  </a:cubicBezTo>
                  <a:cubicBezTo>
                    <a:pt x="15913" y="5378"/>
                    <a:pt x="15924" y="5334"/>
                    <a:pt x="15946" y="5279"/>
                  </a:cubicBezTo>
                  <a:lnTo>
                    <a:pt x="15946" y="5268"/>
                  </a:lnTo>
                  <a:cubicBezTo>
                    <a:pt x="15803" y="5202"/>
                    <a:pt x="15682" y="5147"/>
                    <a:pt x="15561" y="5081"/>
                  </a:cubicBezTo>
                  <a:cubicBezTo>
                    <a:pt x="14912" y="4774"/>
                    <a:pt x="14253" y="4466"/>
                    <a:pt x="13604" y="4169"/>
                  </a:cubicBezTo>
                  <a:cubicBezTo>
                    <a:pt x="12383" y="3597"/>
                    <a:pt x="11151" y="3025"/>
                    <a:pt x="9953" y="2409"/>
                  </a:cubicBezTo>
                  <a:cubicBezTo>
                    <a:pt x="8908" y="1870"/>
                    <a:pt x="7863" y="1331"/>
                    <a:pt x="6829" y="793"/>
                  </a:cubicBezTo>
                  <a:cubicBezTo>
                    <a:pt x="6368" y="551"/>
                    <a:pt x="5906" y="331"/>
                    <a:pt x="5466" y="56"/>
                  </a:cubicBezTo>
                  <a:cubicBezTo>
                    <a:pt x="5422" y="34"/>
                    <a:pt x="5378" y="23"/>
                    <a:pt x="5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07" name="Google Shape;2207;p47"/>
            <p:cNvGrpSpPr/>
            <p:nvPr/>
          </p:nvGrpSpPr>
          <p:grpSpPr>
            <a:xfrm>
              <a:off x="505837" y="4181192"/>
              <a:ext cx="993529" cy="1054820"/>
              <a:chOff x="505837" y="4181192"/>
              <a:chExt cx="993529" cy="1054820"/>
            </a:xfrm>
          </p:grpSpPr>
          <p:sp>
            <p:nvSpPr>
              <p:cNvPr id="2208" name="Google Shape;2208;p47"/>
              <p:cNvSpPr/>
              <p:nvPr/>
            </p:nvSpPr>
            <p:spPr>
              <a:xfrm>
                <a:off x="1029656" y="4835008"/>
                <a:ext cx="188946" cy="17559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49" extrusionOk="0">
                    <a:moveTo>
                      <a:pt x="2419" y="0"/>
                    </a:moveTo>
                    <a:cubicBezTo>
                      <a:pt x="2342" y="55"/>
                      <a:pt x="2287" y="88"/>
                      <a:pt x="2233" y="132"/>
                    </a:cubicBezTo>
                    <a:cubicBezTo>
                      <a:pt x="1894" y="364"/>
                      <a:pt x="1533" y="495"/>
                      <a:pt x="1139" y="495"/>
                    </a:cubicBezTo>
                    <a:cubicBezTo>
                      <a:pt x="1047" y="495"/>
                      <a:pt x="953" y="488"/>
                      <a:pt x="858" y="473"/>
                    </a:cubicBezTo>
                    <a:lnTo>
                      <a:pt x="759" y="473"/>
                    </a:lnTo>
                    <a:cubicBezTo>
                      <a:pt x="726" y="803"/>
                      <a:pt x="649" y="1122"/>
                      <a:pt x="528" y="1419"/>
                    </a:cubicBezTo>
                    <a:cubicBezTo>
                      <a:pt x="407" y="1716"/>
                      <a:pt x="220" y="1991"/>
                      <a:pt x="0" y="2244"/>
                    </a:cubicBezTo>
                    <a:cubicBezTo>
                      <a:pt x="37" y="2244"/>
                      <a:pt x="69" y="2249"/>
                      <a:pt x="99" y="2249"/>
                    </a:cubicBezTo>
                    <a:cubicBezTo>
                      <a:pt x="114" y="2249"/>
                      <a:pt x="128" y="2247"/>
                      <a:pt x="143" y="2244"/>
                    </a:cubicBezTo>
                    <a:cubicBezTo>
                      <a:pt x="462" y="2211"/>
                      <a:pt x="748" y="2101"/>
                      <a:pt x="1023" y="1925"/>
                    </a:cubicBezTo>
                    <a:cubicBezTo>
                      <a:pt x="1287" y="1760"/>
                      <a:pt x="1518" y="1562"/>
                      <a:pt x="1716" y="1320"/>
                    </a:cubicBezTo>
                    <a:cubicBezTo>
                      <a:pt x="2035" y="957"/>
                      <a:pt x="2266" y="550"/>
                      <a:pt x="2419" y="88"/>
                    </a:cubicBezTo>
                    <a:cubicBezTo>
                      <a:pt x="2419" y="66"/>
                      <a:pt x="2419" y="44"/>
                      <a:pt x="2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209" name="Google Shape;2209;p47"/>
              <p:cNvGrpSpPr/>
              <p:nvPr/>
            </p:nvGrpSpPr>
            <p:grpSpPr>
              <a:xfrm>
                <a:off x="505837" y="4181192"/>
                <a:ext cx="993529" cy="1054820"/>
                <a:chOff x="5454111" y="3954556"/>
                <a:chExt cx="865745" cy="919153"/>
              </a:xfrm>
            </p:grpSpPr>
            <p:sp>
              <p:nvSpPr>
                <p:cNvPr id="2210" name="Google Shape;2210;p47"/>
                <p:cNvSpPr/>
                <p:nvPr/>
              </p:nvSpPr>
              <p:spPr>
                <a:xfrm>
                  <a:off x="5541672" y="4145667"/>
                  <a:ext cx="778184" cy="72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" h="10701" extrusionOk="0">
                      <a:moveTo>
                        <a:pt x="8325" y="1"/>
                      </a:moveTo>
                      <a:cubicBezTo>
                        <a:pt x="8358" y="67"/>
                        <a:pt x="8380" y="100"/>
                        <a:pt x="8402" y="133"/>
                      </a:cubicBezTo>
                      <a:cubicBezTo>
                        <a:pt x="8556" y="375"/>
                        <a:pt x="8611" y="639"/>
                        <a:pt x="8589" y="924"/>
                      </a:cubicBezTo>
                      <a:cubicBezTo>
                        <a:pt x="8567" y="1188"/>
                        <a:pt x="8468" y="1430"/>
                        <a:pt x="8325" y="1661"/>
                      </a:cubicBezTo>
                      <a:cubicBezTo>
                        <a:pt x="8270" y="1738"/>
                        <a:pt x="8215" y="1815"/>
                        <a:pt x="8149" y="1903"/>
                      </a:cubicBezTo>
                      <a:cubicBezTo>
                        <a:pt x="8193" y="1947"/>
                        <a:pt x="8226" y="1980"/>
                        <a:pt x="8270" y="2013"/>
                      </a:cubicBezTo>
                      <a:cubicBezTo>
                        <a:pt x="8336" y="2090"/>
                        <a:pt x="8413" y="2167"/>
                        <a:pt x="8479" y="2244"/>
                      </a:cubicBezTo>
                      <a:cubicBezTo>
                        <a:pt x="8710" y="2552"/>
                        <a:pt x="8842" y="2904"/>
                        <a:pt x="8864" y="3289"/>
                      </a:cubicBezTo>
                      <a:cubicBezTo>
                        <a:pt x="8897" y="4059"/>
                        <a:pt x="8633" y="4707"/>
                        <a:pt x="8116" y="5279"/>
                      </a:cubicBezTo>
                      <a:cubicBezTo>
                        <a:pt x="8039" y="5367"/>
                        <a:pt x="7984" y="5455"/>
                        <a:pt x="7951" y="5565"/>
                      </a:cubicBezTo>
                      <a:cubicBezTo>
                        <a:pt x="7709" y="6412"/>
                        <a:pt x="7226" y="7083"/>
                        <a:pt x="6500" y="7567"/>
                      </a:cubicBezTo>
                      <a:cubicBezTo>
                        <a:pt x="6203" y="7754"/>
                        <a:pt x="5884" y="7875"/>
                        <a:pt x="5532" y="7908"/>
                      </a:cubicBezTo>
                      <a:cubicBezTo>
                        <a:pt x="5494" y="7908"/>
                        <a:pt x="5455" y="7905"/>
                        <a:pt x="5417" y="7905"/>
                      </a:cubicBezTo>
                      <a:cubicBezTo>
                        <a:pt x="5378" y="7905"/>
                        <a:pt x="5340" y="7908"/>
                        <a:pt x="5301" y="7919"/>
                      </a:cubicBezTo>
                      <a:cubicBezTo>
                        <a:pt x="5224" y="7952"/>
                        <a:pt x="5158" y="8007"/>
                        <a:pt x="5092" y="8051"/>
                      </a:cubicBezTo>
                      <a:cubicBezTo>
                        <a:pt x="4869" y="8190"/>
                        <a:pt x="4617" y="8264"/>
                        <a:pt x="4362" y="8264"/>
                      </a:cubicBezTo>
                      <a:cubicBezTo>
                        <a:pt x="4013" y="8264"/>
                        <a:pt x="3658" y="8125"/>
                        <a:pt x="3366" y="7820"/>
                      </a:cubicBezTo>
                      <a:cubicBezTo>
                        <a:pt x="3168" y="7611"/>
                        <a:pt x="3036" y="7358"/>
                        <a:pt x="2948" y="7083"/>
                      </a:cubicBezTo>
                      <a:cubicBezTo>
                        <a:pt x="2805" y="6632"/>
                        <a:pt x="2794" y="6181"/>
                        <a:pt x="2871" y="5719"/>
                      </a:cubicBezTo>
                      <a:cubicBezTo>
                        <a:pt x="2981" y="5015"/>
                        <a:pt x="3267" y="4378"/>
                        <a:pt x="3685" y="3806"/>
                      </a:cubicBezTo>
                      <a:cubicBezTo>
                        <a:pt x="3729" y="3751"/>
                        <a:pt x="3762" y="3707"/>
                        <a:pt x="3795" y="3652"/>
                      </a:cubicBezTo>
                      <a:cubicBezTo>
                        <a:pt x="3893" y="3454"/>
                        <a:pt x="4003" y="3256"/>
                        <a:pt x="4135" y="3080"/>
                      </a:cubicBezTo>
                      <a:cubicBezTo>
                        <a:pt x="4157" y="3047"/>
                        <a:pt x="4179" y="3014"/>
                        <a:pt x="4190" y="2981"/>
                      </a:cubicBezTo>
                      <a:cubicBezTo>
                        <a:pt x="4201" y="2871"/>
                        <a:pt x="4201" y="2750"/>
                        <a:pt x="4201" y="2651"/>
                      </a:cubicBezTo>
                      <a:cubicBezTo>
                        <a:pt x="4179" y="2629"/>
                        <a:pt x="4168" y="2618"/>
                        <a:pt x="4157" y="2607"/>
                      </a:cubicBezTo>
                      <a:cubicBezTo>
                        <a:pt x="3849" y="2464"/>
                        <a:pt x="3531" y="2354"/>
                        <a:pt x="3190" y="2310"/>
                      </a:cubicBezTo>
                      <a:cubicBezTo>
                        <a:pt x="3046" y="2290"/>
                        <a:pt x="2905" y="2280"/>
                        <a:pt x="2767" y="2280"/>
                      </a:cubicBezTo>
                      <a:cubicBezTo>
                        <a:pt x="2224" y="2280"/>
                        <a:pt x="1716" y="2435"/>
                        <a:pt x="1243" y="2750"/>
                      </a:cubicBezTo>
                      <a:cubicBezTo>
                        <a:pt x="649" y="3157"/>
                        <a:pt x="286" y="3729"/>
                        <a:pt x="132" y="4444"/>
                      </a:cubicBezTo>
                      <a:cubicBezTo>
                        <a:pt x="0" y="5037"/>
                        <a:pt x="77" y="5620"/>
                        <a:pt x="286" y="6192"/>
                      </a:cubicBezTo>
                      <a:cubicBezTo>
                        <a:pt x="407" y="6489"/>
                        <a:pt x="561" y="6764"/>
                        <a:pt x="726" y="7028"/>
                      </a:cubicBezTo>
                      <a:cubicBezTo>
                        <a:pt x="814" y="7182"/>
                        <a:pt x="935" y="7281"/>
                        <a:pt x="1078" y="7369"/>
                      </a:cubicBezTo>
                      <a:cubicBezTo>
                        <a:pt x="1507" y="7622"/>
                        <a:pt x="1925" y="7875"/>
                        <a:pt x="2354" y="8128"/>
                      </a:cubicBezTo>
                      <a:cubicBezTo>
                        <a:pt x="3586" y="8842"/>
                        <a:pt x="4817" y="9557"/>
                        <a:pt x="6082" y="10217"/>
                      </a:cubicBezTo>
                      <a:cubicBezTo>
                        <a:pt x="6291" y="10327"/>
                        <a:pt x="6500" y="10459"/>
                        <a:pt x="6709" y="10580"/>
                      </a:cubicBezTo>
                      <a:cubicBezTo>
                        <a:pt x="6775" y="10613"/>
                        <a:pt x="6841" y="10657"/>
                        <a:pt x="6907" y="10679"/>
                      </a:cubicBezTo>
                      <a:cubicBezTo>
                        <a:pt x="6929" y="10701"/>
                        <a:pt x="6962" y="10690"/>
                        <a:pt x="6984" y="10701"/>
                      </a:cubicBezTo>
                      <a:cubicBezTo>
                        <a:pt x="6995" y="10679"/>
                        <a:pt x="7006" y="10668"/>
                        <a:pt x="7006" y="10657"/>
                      </a:cubicBezTo>
                      <a:cubicBezTo>
                        <a:pt x="7039" y="10602"/>
                        <a:pt x="7061" y="10536"/>
                        <a:pt x="7083" y="10470"/>
                      </a:cubicBezTo>
                      <a:cubicBezTo>
                        <a:pt x="7380" y="9656"/>
                        <a:pt x="7720" y="8842"/>
                        <a:pt x="8105" y="8062"/>
                      </a:cubicBezTo>
                      <a:cubicBezTo>
                        <a:pt x="8611" y="7006"/>
                        <a:pt x="9161" y="5983"/>
                        <a:pt x="9733" y="4949"/>
                      </a:cubicBezTo>
                      <a:cubicBezTo>
                        <a:pt x="10228" y="4059"/>
                        <a:pt x="10712" y="3157"/>
                        <a:pt x="11097" y="2200"/>
                      </a:cubicBezTo>
                      <a:cubicBezTo>
                        <a:pt x="11163" y="2046"/>
                        <a:pt x="11240" y="1892"/>
                        <a:pt x="11339" y="1749"/>
                      </a:cubicBezTo>
                      <a:cubicBezTo>
                        <a:pt x="11438" y="1606"/>
                        <a:pt x="11372" y="1452"/>
                        <a:pt x="11229" y="1397"/>
                      </a:cubicBezTo>
                      <a:cubicBezTo>
                        <a:pt x="11218" y="1397"/>
                        <a:pt x="11207" y="1386"/>
                        <a:pt x="11185" y="1375"/>
                      </a:cubicBezTo>
                      <a:cubicBezTo>
                        <a:pt x="10921" y="1254"/>
                        <a:pt x="10657" y="1133"/>
                        <a:pt x="10393" y="1012"/>
                      </a:cubicBezTo>
                      <a:cubicBezTo>
                        <a:pt x="9766" y="705"/>
                        <a:pt x="9139" y="397"/>
                        <a:pt x="8512" y="89"/>
                      </a:cubicBezTo>
                      <a:cubicBezTo>
                        <a:pt x="8457" y="56"/>
                        <a:pt x="8402" y="34"/>
                        <a:pt x="83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1" name="Google Shape;2211;p47"/>
                <p:cNvSpPr/>
                <p:nvPr/>
              </p:nvSpPr>
              <p:spPr>
                <a:xfrm>
                  <a:off x="5454111" y="3954556"/>
                  <a:ext cx="478898" cy="67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9892" extrusionOk="0">
                      <a:moveTo>
                        <a:pt x="4187" y="1"/>
                      </a:moveTo>
                      <a:cubicBezTo>
                        <a:pt x="4182" y="1"/>
                        <a:pt x="4172" y="5"/>
                        <a:pt x="4158" y="5"/>
                      </a:cubicBezTo>
                      <a:cubicBezTo>
                        <a:pt x="4147" y="16"/>
                        <a:pt x="4125" y="38"/>
                        <a:pt x="4114" y="60"/>
                      </a:cubicBezTo>
                      <a:cubicBezTo>
                        <a:pt x="4081" y="137"/>
                        <a:pt x="4048" y="225"/>
                        <a:pt x="4015" y="302"/>
                      </a:cubicBezTo>
                      <a:cubicBezTo>
                        <a:pt x="3729" y="962"/>
                        <a:pt x="3465" y="1622"/>
                        <a:pt x="3168" y="2271"/>
                      </a:cubicBezTo>
                      <a:cubicBezTo>
                        <a:pt x="2706" y="3283"/>
                        <a:pt x="2222" y="4305"/>
                        <a:pt x="1727" y="5306"/>
                      </a:cubicBezTo>
                      <a:cubicBezTo>
                        <a:pt x="1496" y="5790"/>
                        <a:pt x="1233" y="6263"/>
                        <a:pt x="991" y="6736"/>
                      </a:cubicBezTo>
                      <a:cubicBezTo>
                        <a:pt x="694" y="7330"/>
                        <a:pt x="375" y="7912"/>
                        <a:pt x="100" y="8517"/>
                      </a:cubicBezTo>
                      <a:cubicBezTo>
                        <a:pt x="67" y="8583"/>
                        <a:pt x="34" y="8660"/>
                        <a:pt x="12" y="8726"/>
                      </a:cubicBezTo>
                      <a:cubicBezTo>
                        <a:pt x="1" y="8759"/>
                        <a:pt x="12" y="8792"/>
                        <a:pt x="45" y="8825"/>
                      </a:cubicBezTo>
                      <a:cubicBezTo>
                        <a:pt x="78" y="8836"/>
                        <a:pt x="100" y="8847"/>
                        <a:pt x="133" y="8869"/>
                      </a:cubicBezTo>
                      <a:cubicBezTo>
                        <a:pt x="243" y="8935"/>
                        <a:pt x="364" y="8990"/>
                        <a:pt x="485" y="9056"/>
                      </a:cubicBezTo>
                      <a:cubicBezTo>
                        <a:pt x="925" y="9320"/>
                        <a:pt x="1364" y="9573"/>
                        <a:pt x="1804" y="9837"/>
                      </a:cubicBezTo>
                      <a:cubicBezTo>
                        <a:pt x="1837" y="9848"/>
                        <a:pt x="1870" y="9870"/>
                        <a:pt x="1925" y="9892"/>
                      </a:cubicBezTo>
                      <a:cubicBezTo>
                        <a:pt x="1892" y="9826"/>
                        <a:pt x="1870" y="9782"/>
                        <a:pt x="1837" y="9738"/>
                      </a:cubicBezTo>
                      <a:cubicBezTo>
                        <a:pt x="1727" y="9551"/>
                        <a:pt x="1617" y="9342"/>
                        <a:pt x="1540" y="9144"/>
                      </a:cubicBezTo>
                      <a:cubicBezTo>
                        <a:pt x="1298" y="8583"/>
                        <a:pt x="1211" y="8000"/>
                        <a:pt x="1298" y="7396"/>
                      </a:cubicBezTo>
                      <a:cubicBezTo>
                        <a:pt x="1430" y="6604"/>
                        <a:pt x="1804" y="5955"/>
                        <a:pt x="2475" y="5493"/>
                      </a:cubicBezTo>
                      <a:cubicBezTo>
                        <a:pt x="2953" y="5156"/>
                        <a:pt x="3486" y="4994"/>
                        <a:pt x="4054" y="4994"/>
                      </a:cubicBezTo>
                      <a:cubicBezTo>
                        <a:pt x="4154" y="4994"/>
                        <a:pt x="4254" y="4999"/>
                        <a:pt x="4356" y="5009"/>
                      </a:cubicBezTo>
                      <a:cubicBezTo>
                        <a:pt x="4697" y="5042"/>
                        <a:pt x="5016" y="5141"/>
                        <a:pt x="5334" y="5273"/>
                      </a:cubicBezTo>
                      <a:cubicBezTo>
                        <a:pt x="5389" y="5295"/>
                        <a:pt x="5444" y="5317"/>
                        <a:pt x="5499" y="5339"/>
                      </a:cubicBezTo>
                      <a:cubicBezTo>
                        <a:pt x="5510" y="5317"/>
                        <a:pt x="5521" y="5306"/>
                        <a:pt x="5521" y="5306"/>
                      </a:cubicBezTo>
                      <a:cubicBezTo>
                        <a:pt x="5521" y="5262"/>
                        <a:pt x="5532" y="5218"/>
                        <a:pt x="5543" y="5174"/>
                      </a:cubicBezTo>
                      <a:cubicBezTo>
                        <a:pt x="5653" y="4602"/>
                        <a:pt x="5873" y="4074"/>
                        <a:pt x="6214" y="3602"/>
                      </a:cubicBezTo>
                      <a:cubicBezTo>
                        <a:pt x="6291" y="3503"/>
                        <a:pt x="6313" y="3404"/>
                        <a:pt x="6313" y="3272"/>
                      </a:cubicBezTo>
                      <a:cubicBezTo>
                        <a:pt x="6280" y="2601"/>
                        <a:pt x="6500" y="2018"/>
                        <a:pt x="6984" y="1545"/>
                      </a:cubicBezTo>
                      <a:cubicBezTo>
                        <a:pt x="6995" y="1523"/>
                        <a:pt x="7017" y="1501"/>
                        <a:pt x="7039" y="1479"/>
                      </a:cubicBezTo>
                      <a:cubicBezTo>
                        <a:pt x="6995" y="1457"/>
                        <a:pt x="6962" y="1435"/>
                        <a:pt x="6929" y="1413"/>
                      </a:cubicBezTo>
                      <a:cubicBezTo>
                        <a:pt x="6401" y="1149"/>
                        <a:pt x="5873" y="874"/>
                        <a:pt x="5334" y="610"/>
                      </a:cubicBezTo>
                      <a:cubicBezTo>
                        <a:pt x="5027" y="456"/>
                        <a:pt x="4719" y="302"/>
                        <a:pt x="4411" y="148"/>
                      </a:cubicBezTo>
                      <a:cubicBezTo>
                        <a:pt x="4334" y="115"/>
                        <a:pt x="4257" y="71"/>
                        <a:pt x="4191" y="5"/>
                      </a:cubicBezTo>
                      <a:cubicBezTo>
                        <a:pt x="4191" y="2"/>
                        <a:pt x="4190" y="1"/>
                        <a:pt x="41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2" name="Google Shape;2212;p47"/>
                <p:cNvSpPr/>
                <p:nvPr/>
              </p:nvSpPr>
              <p:spPr>
                <a:xfrm>
                  <a:off x="5871642" y="4318612"/>
                  <a:ext cx="216283" cy="23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3432" extrusionOk="0">
                      <a:moveTo>
                        <a:pt x="1254" y="1"/>
                      </a:moveTo>
                      <a:cubicBezTo>
                        <a:pt x="822" y="1"/>
                        <a:pt x="419" y="112"/>
                        <a:pt x="33" y="329"/>
                      </a:cubicBezTo>
                      <a:cubicBezTo>
                        <a:pt x="22" y="329"/>
                        <a:pt x="11" y="340"/>
                        <a:pt x="0" y="351"/>
                      </a:cubicBezTo>
                      <a:cubicBezTo>
                        <a:pt x="0" y="373"/>
                        <a:pt x="0" y="384"/>
                        <a:pt x="11" y="384"/>
                      </a:cubicBezTo>
                      <a:cubicBezTo>
                        <a:pt x="33" y="406"/>
                        <a:pt x="44" y="428"/>
                        <a:pt x="66" y="439"/>
                      </a:cubicBezTo>
                      <a:cubicBezTo>
                        <a:pt x="550" y="824"/>
                        <a:pt x="891" y="1297"/>
                        <a:pt x="1111" y="1869"/>
                      </a:cubicBezTo>
                      <a:cubicBezTo>
                        <a:pt x="1287" y="2308"/>
                        <a:pt x="1364" y="2770"/>
                        <a:pt x="1353" y="3243"/>
                      </a:cubicBezTo>
                      <a:cubicBezTo>
                        <a:pt x="1353" y="3287"/>
                        <a:pt x="1331" y="3342"/>
                        <a:pt x="1375" y="3397"/>
                      </a:cubicBezTo>
                      <a:cubicBezTo>
                        <a:pt x="1485" y="3420"/>
                        <a:pt x="1593" y="3432"/>
                        <a:pt x="1701" y="3432"/>
                      </a:cubicBezTo>
                      <a:cubicBezTo>
                        <a:pt x="1852" y="3432"/>
                        <a:pt x="2002" y="3409"/>
                        <a:pt x="2156" y="3364"/>
                      </a:cubicBezTo>
                      <a:cubicBezTo>
                        <a:pt x="2475" y="3276"/>
                        <a:pt x="2750" y="3100"/>
                        <a:pt x="3002" y="2880"/>
                      </a:cubicBezTo>
                      <a:cubicBezTo>
                        <a:pt x="3046" y="2847"/>
                        <a:pt x="3068" y="2792"/>
                        <a:pt x="3079" y="2737"/>
                      </a:cubicBezTo>
                      <a:cubicBezTo>
                        <a:pt x="3178" y="2209"/>
                        <a:pt x="3156" y="1693"/>
                        <a:pt x="2969" y="1187"/>
                      </a:cubicBezTo>
                      <a:cubicBezTo>
                        <a:pt x="2859" y="901"/>
                        <a:pt x="2695" y="637"/>
                        <a:pt x="2453" y="428"/>
                      </a:cubicBezTo>
                      <a:cubicBezTo>
                        <a:pt x="2178" y="186"/>
                        <a:pt x="1848" y="43"/>
                        <a:pt x="1474" y="10"/>
                      </a:cubicBezTo>
                      <a:cubicBezTo>
                        <a:pt x="1400" y="4"/>
                        <a:pt x="1326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47"/>
                <p:cNvSpPr/>
                <p:nvPr/>
              </p:nvSpPr>
              <p:spPr>
                <a:xfrm>
                  <a:off x="5773603" y="4376850"/>
                  <a:ext cx="181858" cy="3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4411" extrusionOk="0">
                      <a:moveTo>
                        <a:pt x="792" y="1"/>
                      </a:moveTo>
                      <a:cubicBezTo>
                        <a:pt x="759" y="12"/>
                        <a:pt x="748" y="12"/>
                        <a:pt x="737" y="23"/>
                      </a:cubicBezTo>
                      <a:cubicBezTo>
                        <a:pt x="671" y="100"/>
                        <a:pt x="594" y="177"/>
                        <a:pt x="528" y="254"/>
                      </a:cubicBezTo>
                      <a:cubicBezTo>
                        <a:pt x="451" y="331"/>
                        <a:pt x="408" y="419"/>
                        <a:pt x="364" y="518"/>
                      </a:cubicBezTo>
                      <a:cubicBezTo>
                        <a:pt x="265" y="760"/>
                        <a:pt x="177" y="1013"/>
                        <a:pt x="122" y="1276"/>
                      </a:cubicBezTo>
                      <a:cubicBezTo>
                        <a:pt x="23" y="1771"/>
                        <a:pt x="1" y="2277"/>
                        <a:pt x="122" y="2772"/>
                      </a:cubicBezTo>
                      <a:cubicBezTo>
                        <a:pt x="210" y="3124"/>
                        <a:pt x="353" y="3443"/>
                        <a:pt x="583" y="3718"/>
                      </a:cubicBezTo>
                      <a:cubicBezTo>
                        <a:pt x="880" y="4092"/>
                        <a:pt x="1254" y="4334"/>
                        <a:pt x="1738" y="4400"/>
                      </a:cubicBezTo>
                      <a:cubicBezTo>
                        <a:pt x="1771" y="4411"/>
                        <a:pt x="1815" y="4411"/>
                        <a:pt x="1848" y="4411"/>
                      </a:cubicBezTo>
                      <a:cubicBezTo>
                        <a:pt x="2321" y="4037"/>
                        <a:pt x="2673" y="3179"/>
                        <a:pt x="2673" y="2607"/>
                      </a:cubicBezTo>
                      <a:cubicBezTo>
                        <a:pt x="2552" y="2563"/>
                        <a:pt x="2420" y="2508"/>
                        <a:pt x="2299" y="2453"/>
                      </a:cubicBezTo>
                      <a:cubicBezTo>
                        <a:pt x="1925" y="2255"/>
                        <a:pt x="1639" y="1969"/>
                        <a:pt x="1397" y="1639"/>
                      </a:cubicBezTo>
                      <a:cubicBezTo>
                        <a:pt x="1078" y="1200"/>
                        <a:pt x="891" y="705"/>
                        <a:pt x="814" y="177"/>
                      </a:cubicBezTo>
                      <a:cubicBezTo>
                        <a:pt x="814" y="122"/>
                        <a:pt x="803" y="67"/>
                        <a:pt x="7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4" name="Google Shape;2214;p47"/>
                <p:cNvSpPr/>
                <p:nvPr/>
              </p:nvSpPr>
              <p:spPr>
                <a:xfrm>
                  <a:off x="5891100" y="4119133"/>
                  <a:ext cx="229006" cy="15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228" extrusionOk="0">
                      <a:moveTo>
                        <a:pt x="2047" y="0"/>
                      </a:moveTo>
                      <a:cubicBezTo>
                        <a:pt x="1819" y="0"/>
                        <a:pt x="1592" y="43"/>
                        <a:pt x="1364" y="116"/>
                      </a:cubicBezTo>
                      <a:cubicBezTo>
                        <a:pt x="869" y="281"/>
                        <a:pt x="451" y="578"/>
                        <a:pt x="88" y="952"/>
                      </a:cubicBezTo>
                      <a:cubicBezTo>
                        <a:pt x="56" y="995"/>
                        <a:pt x="34" y="1028"/>
                        <a:pt x="1" y="1071"/>
                      </a:cubicBezTo>
                      <a:lnTo>
                        <a:pt x="1" y="1071"/>
                      </a:lnTo>
                      <a:cubicBezTo>
                        <a:pt x="1" y="1068"/>
                        <a:pt x="1" y="1065"/>
                        <a:pt x="0" y="1062"/>
                      </a:cubicBezTo>
                      <a:lnTo>
                        <a:pt x="0" y="1073"/>
                      </a:lnTo>
                      <a:cubicBezTo>
                        <a:pt x="1" y="1072"/>
                        <a:pt x="1" y="1071"/>
                        <a:pt x="1" y="1071"/>
                      </a:cubicBezTo>
                      <a:lnTo>
                        <a:pt x="1" y="1071"/>
                      </a:lnTo>
                      <a:cubicBezTo>
                        <a:pt x="59" y="1498"/>
                        <a:pt x="310" y="1997"/>
                        <a:pt x="550" y="2161"/>
                      </a:cubicBezTo>
                      <a:cubicBezTo>
                        <a:pt x="605" y="2139"/>
                        <a:pt x="660" y="2117"/>
                        <a:pt x="715" y="2095"/>
                      </a:cubicBezTo>
                      <a:cubicBezTo>
                        <a:pt x="979" y="1985"/>
                        <a:pt x="1254" y="1919"/>
                        <a:pt x="1540" y="1897"/>
                      </a:cubicBezTo>
                      <a:cubicBezTo>
                        <a:pt x="1606" y="1893"/>
                        <a:pt x="1672" y="1890"/>
                        <a:pt x="1738" y="1890"/>
                      </a:cubicBezTo>
                      <a:cubicBezTo>
                        <a:pt x="2127" y="1890"/>
                        <a:pt x="2500" y="1978"/>
                        <a:pt x="2848" y="2194"/>
                      </a:cubicBezTo>
                      <a:cubicBezTo>
                        <a:pt x="2870" y="2205"/>
                        <a:pt x="2903" y="2216"/>
                        <a:pt x="2936" y="2227"/>
                      </a:cubicBezTo>
                      <a:cubicBezTo>
                        <a:pt x="2980" y="2172"/>
                        <a:pt x="3024" y="2128"/>
                        <a:pt x="3057" y="2084"/>
                      </a:cubicBezTo>
                      <a:cubicBezTo>
                        <a:pt x="3244" y="1820"/>
                        <a:pt x="3365" y="1523"/>
                        <a:pt x="3365" y="1194"/>
                      </a:cubicBezTo>
                      <a:cubicBezTo>
                        <a:pt x="3365" y="853"/>
                        <a:pt x="3233" y="556"/>
                        <a:pt x="2969" y="336"/>
                      </a:cubicBezTo>
                      <a:cubicBezTo>
                        <a:pt x="2749" y="138"/>
                        <a:pt x="2486" y="39"/>
                        <a:pt x="2189" y="6"/>
                      </a:cubicBezTo>
                      <a:cubicBezTo>
                        <a:pt x="2141" y="2"/>
                        <a:pt x="2094" y="0"/>
                        <a:pt x="20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5" name="Google Shape;2215;p47"/>
                <p:cNvSpPr/>
                <p:nvPr/>
              </p:nvSpPr>
              <p:spPr>
                <a:xfrm>
                  <a:off x="5852184" y="4275137"/>
                  <a:ext cx="288128" cy="22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3311" extrusionOk="0">
                      <a:moveTo>
                        <a:pt x="1089" y="0"/>
                      </a:moveTo>
                      <a:cubicBezTo>
                        <a:pt x="759" y="121"/>
                        <a:pt x="187" y="550"/>
                        <a:pt x="0" y="825"/>
                      </a:cubicBezTo>
                      <a:cubicBezTo>
                        <a:pt x="66" y="858"/>
                        <a:pt x="121" y="902"/>
                        <a:pt x="165" y="935"/>
                      </a:cubicBezTo>
                      <a:cubicBezTo>
                        <a:pt x="297" y="869"/>
                        <a:pt x="418" y="803"/>
                        <a:pt x="539" y="759"/>
                      </a:cubicBezTo>
                      <a:cubicBezTo>
                        <a:pt x="872" y="624"/>
                        <a:pt x="1205" y="547"/>
                        <a:pt x="1545" y="547"/>
                      </a:cubicBezTo>
                      <a:cubicBezTo>
                        <a:pt x="1678" y="547"/>
                        <a:pt x="1811" y="558"/>
                        <a:pt x="1947" y="583"/>
                      </a:cubicBezTo>
                      <a:cubicBezTo>
                        <a:pt x="2497" y="693"/>
                        <a:pt x="2904" y="990"/>
                        <a:pt x="3189" y="1474"/>
                      </a:cubicBezTo>
                      <a:cubicBezTo>
                        <a:pt x="3387" y="1815"/>
                        <a:pt x="3486" y="2189"/>
                        <a:pt x="3508" y="2585"/>
                      </a:cubicBezTo>
                      <a:cubicBezTo>
                        <a:pt x="3530" y="2793"/>
                        <a:pt x="3519" y="3002"/>
                        <a:pt x="3486" y="3211"/>
                      </a:cubicBezTo>
                      <a:cubicBezTo>
                        <a:pt x="3486" y="3233"/>
                        <a:pt x="3497" y="3266"/>
                        <a:pt x="3497" y="3310"/>
                      </a:cubicBezTo>
                      <a:cubicBezTo>
                        <a:pt x="3618" y="3178"/>
                        <a:pt x="3717" y="3057"/>
                        <a:pt x="3794" y="2925"/>
                      </a:cubicBezTo>
                      <a:cubicBezTo>
                        <a:pt x="4080" y="2475"/>
                        <a:pt x="4234" y="1980"/>
                        <a:pt x="4212" y="1441"/>
                      </a:cubicBezTo>
                      <a:cubicBezTo>
                        <a:pt x="4190" y="1067"/>
                        <a:pt x="4080" y="715"/>
                        <a:pt x="3849" y="418"/>
                      </a:cubicBezTo>
                      <a:cubicBezTo>
                        <a:pt x="3761" y="286"/>
                        <a:pt x="3651" y="176"/>
                        <a:pt x="3508" y="77"/>
                      </a:cubicBezTo>
                      <a:cubicBezTo>
                        <a:pt x="3179" y="385"/>
                        <a:pt x="2788" y="540"/>
                        <a:pt x="2335" y="540"/>
                      </a:cubicBezTo>
                      <a:cubicBezTo>
                        <a:pt x="2319" y="540"/>
                        <a:pt x="2303" y="539"/>
                        <a:pt x="2288" y="539"/>
                      </a:cubicBezTo>
                      <a:cubicBezTo>
                        <a:pt x="1815" y="528"/>
                        <a:pt x="1419" y="33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6" name="Google Shape;2216;p47"/>
                <p:cNvSpPr/>
                <p:nvPr/>
              </p:nvSpPr>
              <p:spPr>
                <a:xfrm>
                  <a:off x="5833474" y="4346914"/>
                  <a:ext cx="124980" cy="19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2938" extrusionOk="0">
                      <a:moveTo>
                        <a:pt x="429" y="1"/>
                      </a:moveTo>
                      <a:cubicBezTo>
                        <a:pt x="286" y="100"/>
                        <a:pt x="132" y="199"/>
                        <a:pt x="0" y="331"/>
                      </a:cubicBezTo>
                      <a:cubicBezTo>
                        <a:pt x="77" y="1233"/>
                        <a:pt x="418" y="2002"/>
                        <a:pt x="1122" y="2585"/>
                      </a:cubicBezTo>
                      <a:cubicBezTo>
                        <a:pt x="1287" y="2728"/>
                        <a:pt x="1485" y="2838"/>
                        <a:pt x="1694" y="2915"/>
                      </a:cubicBezTo>
                      <a:cubicBezTo>
                        <a:pt x="1727" y="2926"/>
                        <a:pt x="1771" y="2926"/>
                        <a:pt x="1804" y="2937"/>
                      </a:cubicBezTo>
                      <a:cubicBezTo>
                        <a:pt x="1804" y="2915"/>
                        <a:pt x="1815" y="2904"/>
                        <a:pt x="1815" y="2893"/>
                      </a:cubicBezTo>
                      <a:cubicBezTo>
                        <a:pt x="1815" y="2882"/>
                        <a:pt x="1815" y="2871"/>
                        <a:pt x="1815" y="2849"/>
                      </a:cubicBezTo>
                      <a:cubicBezTo>
                        <a:pt x="1837" y="1716"/>
                        <a:pt x="1419" y="771"/>
                        <a:pt x="528" y="56"/>
                      </a:cubicBezTo>
                      <a:cubicBezTo>
                        <a:pt x="495" y="34"/>
                        <a:pt x="473" y="23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7" name="Google Shape;2217;p47"/>
                <p:cNvSpPr/>
                <p:nvPr/>
              </p:nvSpPr>
              <p:spPr>
                <a:xfrm>
                  <a:off x="5739178" y="4435224"/>
                  <a:ext cx="150493" cy="266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3914" extrusionOk="0">
                      <a:moveTo>
                        <a:pt x="639" y="1"/>
                      </a:moveTo>
                      <a:cubicBezTo>
                        <a:pt x="562" y="67"/>
                        <a:pt x="518" y="144"/>
                        <a:pt x="474" y="232"/>
                      </a:cubicBezTo>
                      <a:cubicBezTo>
                        <a:pt x="210" y="737"/>
                        <a:pt x="56" y="1276"/>
                        <a:pt x="23" y="1848"/>
                      </a:cubicBezTo>
                      <a:cubicBezTo>
                        <a:pt x="1" y="2222"/>
                        <a:pt x="45" y="2585"/>
                        <a:pt x="188" y="2937"/>
                      </a:cubicBezTo>
                      <a:cubicBezTo>
                        <a:pt x="298" y="3212"/>
                        <a:pt x="463" y="3465"/>
                        <a:pt x="705" y="3652"/>
                      </a:cubicBezTo>
                      <a:cubicBezTo>
                        <a:pt x="932" y="3828"/>
                        <a:pt x="1201" y="3913"/>
                        <a:pt x="1470" y="3913"/>
                      </a:cubicBezTo>
                      <a:cubicBezTo>
                        <a:pt x="1721" y="3913"/>
                        <a:pt x="1972" y="3839"/>
                        <a:pt x="2189" y="3696"/>
                      </a:cubicBezTo>
                      <a:cubicBezTo>
                        <a:pt x="2200" y="3685"/>
                        <a:pt x="2200" y="3674"/>
                        <a:pt x="2211" y="3663"/>
                      </a:cubicBezTo>
                      <a:cubicBezTo>
                        <a:pt x="2200" y="3652"/>
                        <a:pt x="2200" y="3641"/>
                        <a:pt x="2200" y="3641"/>
                      </a:cubicBezTo>
                      <a:cubicBezTo>
                        <a:pt x="2178" y="3641"/>
                        <a:pt x="2156" y="3630"/>
                        <a:pt x="2134" y="3630"/>
                      </a:cubicBezTo>
                      <a:cubicBezTo>
                        <a:pt x="1573" y="3509"/>
                        <a:pt x="1155" y="3179"/>
                        <a:pt x="848" y="2695"/>
                      </a:cubicBezTo>
                      <a:cubicBezTo>
                        <a:pt x="639" y="2354"/>
                        <a:pt x="529" y="1980"/>
                        <a:pt x="474" y="1584"/>
                      </a:cubicBezTo>
                      <a:cubicBezTo>
                        <a:pt x="419" y="1100"/>
                        <a:pt x="474" y="627"/>
                        <a:pt x="595" y="155"/>
                      </a:cubicBezTo>
                      <a:cubicBezTo>
                        <a:pt x="617" y="100"/>
                        <a:pt x="628" y="56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8" name="Google Shape;2218;p47"/>
                <p:cNvSpPr/>
                <p:nvPr/>
              </p:nvSpPr>
              <p:spPr>
                <a:xfrm>
                  <a:off x="5883616" y="4058922"/>
                  <a:ext cx="159406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804" extrusionOk="0">
                      <a:moveTo>
                        <a:pt x="836" y="0"/>
                      </a:moveTo>
                      <a:cubicBezTo>
                        <a:pt x="363" y="330"/>
                        <a:pt x="0" y="1166"/>
                        <a:pt x="99" y="1804"/>
                      </a:cubicBezTo>
                      <a:lnTo>
                        <a:pt x="99" y="1793"/>
                      </a:lnTo>
                      <a:cubicBezTo>
                        <a:pt x="165" y="1738"/>
                        <a:pt x="209" y="1694"/>
                        <a:pt x="253" y="1650"/>
                      </a:cubicBezTo>
                      <a:cubicBezTo>
                        <a:pt x="473" y="1441"/>
                        <a:pt x="704" y="1254"/>
                        <a:pt x="979" y="1122"/>
                      </a:cubicBezTo>
                      <a:cubicBezTo>
                        <a:pt x="1344" y="924"/>
                        <a:pt x="1727" y="798"/>
                        <a:pt x="2144" y="798"/>
                      </a:cubicBezTo>
                      <a:cubicBezTo>
                        <a:pt x="2191" y="798"/>
                        <a:pt x="2239" y="799"/>
                        <a:pt x="2288" y="803"/>
                      </a:cubicBezTo>
                      <a:cubicBezTo>
                        <a:pt x="2299" y="803"/>
                        <a:pt x="2310" y="792"/>
                        <a:pt x="2343" y="781"/>
                      </a:cubicBezTo>
                      <a:cubicBezTo>
                        <a:pt x="2079" y="638"/>
                        <a:pt x="1837" y="506"/>
                        <a:pt x="1584" y="385"/>
                      </a:cubicBezTo>
                      <a:cubicBezTo>
                        <a:pt x="1331" y="253"/>
                        <a:pt x="1089" y="11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9" name="Google Shape;2219;p47"/>
                <p:cNvSpPr/>
                <p:nvPr/>
              </p:nvSpPr>
              <p:spPr>
                <a:xfrm>
                  <a:off x="5932261" y="4254523"/>
                  <a:ext cx="151922" cy="5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753" extrusionOk="0">
                      <a:moveTo>
                        <a:pt x="1130" y="0"/>
                      </a:moveTo>
                      <a:cubicBezTo>
                        <a:pt x="833" y="0"/>
                        <a:pt x="543" y="55"/>
                        <a:pt x="253" y="149"/>
                      </a:cubicBezTo>
                      <a:cubicBezTo>
                        <a:pt x="176" y="182"/>
                        <a:pt x="99" y="215"/>
                        <a:pt x="0" y="248"/>
                      </a:cubicBezTo>
                      <a:cubicBezTo>
                        <a:pt x="99" y="369"/>
                        <a:pt x="209" y="446"/>
                        <a:pt x="319" y="512"/>
                      </a:cubicBezTo>
                      <a:cubicBezTo>
                        <a:pt x="578" y="674"/>
                        <a:pt x="876" y="752"/>
                        <a:pt x="1171" y="752"/>
                      </a:cubicBezTo>
                      <a:cubicBezTo>
                        <a:pt x="1540" y="752"/>
                        <a:pt x="1903" y="629"/>
                        <a:pt x="2177" y="391"/>
                      </a:cubicBezTo>
                      <a:cubicBezTo>
                        <a:pt x="2199" y="369"/>
                        <a:pt x="2210" y="347"/>
                        <a:pt x="2232" y="314"/>
                      </a:cubicBezTo>
                      <a:cubicBezTo>
                        <a:pt x="2199" y="281"/>
                        <a:pt x="2166" y="259"/>
                        <a:pt x="2122" y="237"/>
                      </a:cubicBezTo>
                      <a:cubicBezTo>
                        <a:pt x="1925" y="127"/>
                        <a:pt x="1716" y="61"/>
                        <a:pt x="1496" y="28"/>
                      </a:cubicBezTo>
                      <a:cubicBezTo>
                        <a:pt x="1372" y="9"/>
                        <a:pt x="1251" y="0"/>
                        <a:pt x="113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0" name="Google Shape;2220;p47"/>
                <p:cNvSpPr/>
                <p:nvPr/>
              </p:nvSpPr>
              <p:spPr>
                <a:xfrm>
                  <a:off x="5835719" y="4201047"/>
                  <a:ext cx="83887" cy="12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849" extrusionOk="0">
                      <a:moveTo>
                        <a:pt x="726" y="0"/>
                      </a:moveTo>
                      <a:cubicBezTo>
                        <a:pt x="440" y="231"/>
                        <a:pt x="22" y="1254"/>
                        <a:pt x="0" y="1771"/>
                      </a:cubicBezTo>
                      <a:cubicBezTo>
                        <a:pt x="44" y="1793"/>
                        <a:pt x="88" y="1815"/>
                        <a:pt x="132" y="1848"/>
                      </a:cubicBezTo>
                      <a:cubicBezTo>
                        <a:pt x="319" y="1683"/>
                        <a:pt x="484" y="1529"/>
                        <a:pt x="660" y="1386"/>
                      </a:cubicBezTo>
                      <a:cubicBezTo>
                        <a:pt x="836" y="1243"/>
                        <a:pt x="1034" y="1133"/>
                        <a:pt x="1232" y="1001"/>
                      </a:cubicBezTo>
                      <a:cubicBezTo>
                        <a:pt x="1166" y="902"/>
                        <a:pt x="1089" y="803"/>
                        <a:pt x="1023" y="693"/>
                      </a:cubicBezTo>
                      <a:cubicBezTo>
                        <a:pt x="957" y="583"/>
                        <a:pt x="902" y="473"/>
                        <a:pt x="847" y="352"/>
                      </a:cubicBezTo>
                      <a:cubicBezTo>
                        <a:pt x="803" y="242"/>
                        <a:pt x="770" y="121"/>
                        <a:pt x="7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1" name="Google Shape;2221;p47"/>
                <p:cNvSpPr/>
                <p:nvPr/>
              </p:nvSpPr>
              <p:spPr>
                <a:xfrm>
                  <a:off x="5831977" y="4336437"/>
                  <a:ext cx="24016" cy="2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331" extrusionOk="0">
                      <a:moveTo>
                        <a:pt x="220" y="1"/>
                      </a:moveTo>
                      <a:cubicBezTo>
                        <a:pt x="143" y="67"/>
                        <a:pt x="88" y="133"/>
                        <a:pt x="33" y="210"/>
                      </a:cubicBezTo>
                      <a:cubicBezTo>
                        <a:pt x="11" y="254"/>
                        <a:pt x="0" y="287"/>
                        <a:pt x="44" y="331"/>
                      </a:cubicBezTo>
                      <a:cubicBezTo>
                        <a:pt x="99" y="298"/>
                        <a:pt x="154" y="254"/>
                        <a:pt x="209" y="210"/>
                      </a:cubicBezTo>
                      <a:cubicBezTo>
                        <a:pt x="253" y="177"/>
                        <a:pt x="319" y="155"/>
                        <a:pt x="352" y="89"/>
                      </a:cubicBezTo>
                      <a:cubicBezTo>
                        <a:pt x="319" y="34"/>
                        <a:pt x="275" y="12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2" name="Google Shape;2222;p47"/>
                <p:cNvSpPr/>
                <p:nvPr/>
              </p:nvSpPr>
              <p:spPr>
                <a:xfrm>
                  <a:off x="5834223" y="4329021"/>
                  <a:ext cx="6055" cy="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43" extrusionOk="0">
                      <a:moveTo>
                        <a:pt x="22" y="0"/>
                      </a:moveTo>
                      <a:cubicBezTo>
                        <a:pt x="0" y="55"/>
                        <a:pt x="0" y="99"/>
                        <a:pt x="22" y="143"/>
                      </a:cubicBezTo>
                      <a:cubicBezTo>
                        <a:pt x="44" y="110"/>
                        <a:pt x="66" y="77"/>
                        <a:pt x="88" y="44"/>
                      </a:cubicBezTo>
                      <a:cubicBezTo>
                        <a:pt x="66" y="33"/>
                        <a:pt x="44" y="22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3" name="Google Shape;2223;p47"/>
                <p:cNvSpPr/>
                <p:nvPr/>
              </p:nvSpPr>
              <p:spPr>
                <a:xfrm>
                  <a:off x="5822248" y="4365488"/>
                  <a:ext cx="5307" cy="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58" extrusionOk="0">
                      <a:moveTo>
                        <a:pt x="53" y="0"/>
                      </a:moveTo>
                      <a:cubicBezTo>
                        <a:pt x="19" y="0"/>
                        <a:pt x="10" y="21"/>
                        <a:pt x="0" y="58"/>
                      </a:cubicBezTo>
                      <a:cubicBezTo>
                        <a:pt x="22" y="36"/>
                        <a:pt x="44" y="25"/>
                        <a:pt x="77" y="3"/>
                      </a:cubicBezTo>
                      <a:cubicBezTo>
                        <a:pt x="68" y="1"/>
                        <a:pt x="60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224" name="Google Shape;2224;p47"/>
            <p:cNvSpPr/>
            <p:nvPr/>
          </p:nvSpPr>
          <p:spPr>
            <a:xfrm>
              <a:off x="-301244" y="3561339"/>
              <a:ext cx="1229634" cy="1246265"/>
            </a:xfrm>
            <a:custGeom>
              <a:avLst/>
              <a:gdLst/>
              <a:ahLst/>
              <a:cxnLst/>
              <a:rect l="l" t="t" r="r" b="b"/>
              <a:pathLst>
                <a:path w="15749" h="15962" extrusionOk="0">
                  <a:moveTo>
                    <a:pt x="11075" y="104"/>
                  </a:moveTo>
                  <a:cubicBezTo>
                    <a:pt x="11097" y="126"/>
                    <a:pt x="11119" y="159"/>
                    <a:pt x="11141" y="191"/>
                  </a:cubicBezTo>
                  <a:cubicBezTo>
                    <a:pt x="11163" y="246"/>
                    <a:pt x="11185" y="312"/>
                    <a:pt x="11207" y="378"/>
                  </a:cubicBezTo>
                  <a:cubicBezTo>
                    <a:pt x="11416" y="1093"/>
                    <a:pt x="11690" y="1786"/>
                    <a:pt x="12009" y="2457"/>
                  </a:cubicBezTo>
                  <a:cubicBezTo>
                    <a:pt x="12350" y="3183"/>
                    <a:pt x="12647" y="3931"/>
                    <a:pt x="12933" y="4678"/>
                  </a:cubicBezTo>
                  <a:cubicBezTo>
                    <a:pt x="13450" y="6042"/>
                    <a:pt x="13945" y="7417"/>
                    <a:pt x="14429" y="8791"/>
                  </a:cubicBezTo>
                  <a:cubicBezTo>
                    <a:pt x="14759" y="9748"/>
                    <a:pt x="15133" y="10683"/>
                    <a:pt x="15506" y="11617"/>
                  </a:cubicBezTo>
                  <a:cubicBezTo>
                    <a:pt x="15550" y="11727"/>
                    <a:pt x="15594" y="11837"/>
                    <a:pt x="15638" y="11958"/>
                  </a:cubicBezTo>
                  <a:cubicBezTo>
                    <a:pt x="15616" y="11969"/>
                    <a:pt x="15594" y="11991"/>
                    <a:pt x="15572" y="12002"/>
                  </a:cubicBezTo>
                  <a:cubicBezTo>
                    <a:pt x="15309" y="12068"/>
                    <a:pt x="15056" y="12200"/>
                    <a:pt x="14814" y="12321"/>
                  </a:cubicBezTo>
                  <a:cubicBezTo>
                    <a:pt x="14682" y="12387"/>
                    <a:pt x="14550" y="12453"/>
                    <a:pt x="14407" y="12519"/>
                  </a:cubicBezTo>
                  <a:cubicBezTo>
                    <a:pt x="14022" y="12673"/>
                    <a:pt x="13648" y="12860"/>
                    <a:pt x="13274" y="13047"/>
                  </a:cubicBezTo>
                  <a:cubicBezTo>
                    <a:pt x="12746" y="13311"/>
                    <a:pt x="12196" y="13531"/>
                    <a:pt x="11646" y="13751"/>
                  </a:cubicBezTo>
                  <a:cubicBezTo>
                    <a:pt x="10921" y="14048"/>
                    <a:pt x="10184" y="14290"/>
                    <a:pt x="9436" y="14510"/>
                  </a:cubicBezTo>
                  <a:cubicBezTo>
                    <a:pt x="8699" y="14730"/>
                    <a:pt x="7973" y="14972"/>
                    <a:pt x="7237" y="15192"/>
                  </a:cubicBezTo>
                  <a:cubicBezTo>
                    <a:pt x="6742" y="15346"/>
                    <a:pt x="6247" y="15499"/>
                    <a:pt x="5741" y="15653"/>
                  </a:cubicBezTo>
                  <a:cubicBezTo>
                    <a:pt x="5477" y="15730"/>
                    <a:pt x="5202" y="15796"/>
                    <a:pt x="4927" y="15862"/>
                  </a:cubicBezTo>
                  <a:cubicBezTo>
                    <a:pt x="4905" y="15840"/>
                    <a:pt x="4883" y="15807"/>
                    <a:pt x="4883" y="15785"/>
                  </a:cubicBezTo>
                  <a:cubicBezTo>
                    <a:pt x="4828" y="15598"/>
                    <a:pt x="4751" y="15422"/>
                    <a:pt x="4674" y="15247"/>
                  </a:cubicBezTo>
                  <a:cubicBezTo>
                    <a:pt x="4454" y="14807"/>
                    <a:pt x="4234" y="14356"/>
                    <a:pt x="4036" y="13905"/>
                  </a:cubicBezTo>
                  <a:cubicBezTo>
                    <a:pt x="3762" y="13267"/>
                    <a:pt x="3498" y="12629"/>
                    <a:pt x="3234" y="11980"/>
                  </a:cubicBezTo>
                  <a:cubicBezTo>
                    <a:pt x="3135" y="11760"/>
                    <a:pt x="3036" y="11530"/>
                    <a:pt x="2948" y="11310"/>
                  </a:cubicBezTo>
                  <a:cubicBezTo>
                    <a:pt x="2772" y="10870"/>
                    <a:pt x="2607" y="10430"/>
                    <a:pt x="2431" y="10001"/>
                  </a:cubicBezTo>
                  <a:cubicBezTo>
                    <a:pt x="2233" y="9506"/>
                    <a:pt x="2024" y="9033"/>
                    <a:pt x="1782" y="8560"/>
                  </a:cubicBezTo>
                  <a:cubicBezTo>
                    <a:pt x="1309" y="7659"/>
                    <a:pt x="891" y="6724"/>
                    <a:pt x="517" y="5767"/>
                  </a:cubicBezTo>
                  <a:cubicBezTo>
                    <a:pt x="429" y="5536"/>
                    <a:pt x="330" y="5305"/>
                    <a:pt x="242" y="5074"/>
                  </a:cubicBezTo>
                  <a:cubicBezTo>
                    <a:pt x="187" y="4931"/>
                    <a:pt x="132" y="4777"/>
                    <a:pt x="121" y="4612"/>
                  </a:cubicBezTo>
                  <a:lnTo>
                    <a:pt x="110" y="4612"/>
                  </a:lnTo>
                  <a:cubicBezTo>
                    <a:pt x="165" y="4579"/>
                    <a:pt x="209" y="4557"/>
                    <a:pt x="253" y="4546"/>
                  </a:cubicBezTo>
                  <a:cubicBezTo>
                    <a:pt x="627" y="4425"/>
                    <a:pt x="990" y="4282"/>
                    <a:pt x="1364" y="4139"/>
                  </a:cubicBezTo>
                  <a:cubicBezTo>
                    <a:pt x="2607" y="3645"/>
                    <a:pt x="3850" y="3150"/>
                    <a:pt x="5103" y="2655"/>
                  </a:cubicBezTo>
                  <a:cubicBezTo>
                    <a:pt x="6258" y="2193"/>
                    <a:pt x="7402" y="1687"/>
                    <a:pt x="8534" y="1192"/>
                  </a:cubicBezTo>
                  <a:cubicBezTo>
                    <a:pt x="9304" y="851"/>
                    <a:pt x="10063" y="521"/>
                    <a:pt x="10822" y="180"/>
                  </a:cubicBezTo>
                  <a:cubicBezTo>
                    <a:pt x="10899" y="148"/>
                    <a:pt x="10976" y="104"/>
                    <a:pt x="11075" y="104"/>
                  </a:cubicBezTo>
                  <a:close/>
                  <a:moveTo>
                    <a:pt x="11069" y="1"/>
                  </a:moveTo>
                  <a:cubicBezTo>
                    <a:pt x="11047" y="1"/>
                    <a:pt x="11023" y="6"/>
                    <a:pt x="10998" y="16"/>
                  </a:cubicBezTo>
                  <a:cubicBezTo>
                    <a:pt x="10910" y="49"/>
                    <a:pt x="10811" y="93"/>
                    <a:pt x="10723" y="126"/>
                  </a:cubicBezTo>
                  <a:cubicBezTo>
                    <a:pt x="10063" y="422"/>
                    <a:pt x="9392" y="708"/>
                    <a:pt x="8721" y="1005"/>
                  </a:cubicBezTo>
                  <a:cubicBezTo>
                    <a:pt x="7479" y="1555"/>
                    <a:pt x="6225" y="2116"/>
                    <a:pt x="4960" y="2622"/>
                  </a:cubicBezTo>
                  <a:cubicBezTo>
                    <a:pt x="4146" y="2941"/>
                    <a:pt x="3333" y="3260"/>
                    <a:pt x="2519" y="3579"/>
                  </a:cubicBezTo>
                  <a:cubicBezTo>
                    <a:pt x="1848" y="3843"/>
                    <a:pt x="1166" y="4106"/>
                    <a:pt x="484" y="4370"/>
                  </a:cubicBezTo>
                  <a:cubicBezTo>
                    <a:pt x="352" y="4414"/>
                    <a:pt x="220" y="4469"/>
                    <a:pt x="77" y="4480"/>
                  </a:cubicBezTo>
                  <a:cubicBezTo>
                    <a:pt x="22" y="4480"/>
                    <a:pt x="1" y="4513"/>
                    <a:pt x="12" y="4579"/>
                  </a:cubicBezTo>
                  <a:cubicBezTo>
                    <a:pt x="12" y="4601"/>
                    <a:pt x="12" y="4623"/>
                    <a:pt x="22" y="4656"/>
                  </a:cubicBezTo>
                  <a:cubicBezTo>
                    <a:pt x="55" y="4832"/>
                    <a:pt x="110" y="5008"/>
                    <a:pt x="176" y="5173"/>
                  </a:cubicBezTo>
                  <a:cubicBezTo>
                    <a:pt x="308" y="5492"/>
                    <a:pt x="440" y="5811"/>
                    <a:pt x="561" y="6130"/>
                  </a:cubicBezTo>
                  <a:cubicBezTo>
                    <a:pt x="869" y="6911"/>
                    <a:pt x="1221" y="7681"/>
                    <a:pt x="1606" y="8428"/>
                  </a:cubicBezTo>
                  <a:cubicBezTo>
                    <a:pt x="1826" y="8857"/>
                    <a:pt x="2035" y="9308"/>
                    <a:pt x="2222" y="9759"/>
                  </a:cubicBezTo>
                  <a:cubicBezTo>
                    <a:pt x="2387" y="10144"/>
                    <a:pt x="2530" y="10529"/>
                    <a:pt x="2684" y="10914"/>
                  </a:cubicBezTo>
                  <a:cubicBezTo>
                    <a:pt x="3036" y="11771"/>
                    <a:pt x="3388" y="12618"/>
                    <a:pt x="3740" y="13465"/>
                  </a:cubicBezTo>
                  <a:cubicBezTo>
                    <a:pt x="3926" y="13905"/>
                    <a:pt x="4124" y="14345"/>
                    <a:pt x="4333" y="14774"/>
                  </a:cubicBezTo>
                  <a:cubicBezTo>
                    <a:pt x="4421" y="14950"/>
                    <a:pt x="4509" y="15137"/>
                    <a:pt x="4597" y="15313"/>
                  </a:cubicBezTo>
                  <a:cubicBezTo>
                    <a:pt x="4674" y="15477"/>
                    <a:pt x="4740" y="15653"/>
                    <a:pt x="4795" y="15829"/>
                  </a:cubicBezTo>
                  <a:cubicBezTo>
                    <a:pt x="4795" y="15862"/>
                    <a:pt x="4806" y="15895"/>
                    <a:pt x="4817" y="15917"/>
                  </a:cubicBezTo>
                  <a:cubicBezTo>
                    <a:pt x="4839" y="15939"/>
                    <a:pt x="4861" y="15950"/>
                    <a:pt x="4883" y="15961"/>
                  </a:cubicBezTo>
                  <a:lnTo>
                    <a:pt x="4938" y="15961"/>
                  </a:lnTo>
                  <a:cubicBezTo>
                    <a:pt x="5191" y="15895"/>
                    <a:pt x="5455" y="15840"/>
                    <a:pt x="5708" y="15763"/>
                  </a:cubicBezTo>
                  <a:cubicBezTo>
                    <a:pt x="6225" y="15609"/>
                    <a:pt x="6731" y="15455"/>
                    <a:pt x="7248" y="15291"/>
                  </a:cubicBezTo>
                  <a:cubicBezTo>
                    <a:pt x="8017" y="15060"/>
                    <a:pt x="8776" y="14807"/>
                    <a:pt x="9546" y="14576"/>
                  </a:cubicBezTo>
                  <a:cubicBezTo>
                    <a:pt x="10294" y="14356"/>
                    <a:pt x="11031" y="14103"/>
                    <a:pt x="11756" y="13817"/>
                  </a:cubicBezTo>
                  <a:cubicBezTo>
                    <a:pt x="12372" y="13575"/>
                    <a:pt x="12966" y="13322"/>
                    <a:pt x="13549" y="13014"/>
                  </a:cubicBezTo>
                  <a:cubicBezTo>
                    <a:pt x="13835" y="12871"/>
                    <a:pt x="14121" y="12761"/>
                    <a:pt x="14396" y="12629"/>
                  </a:cubicBezTo>
                  <a:cubicBezTo>
                    <a:pt x="14550" y="12552"/>
                    <a:pt x="14693" y="12486"/>
                    <a:pt x="14836" y="12420"/>
                  </a:cubicBezTo>
                  <a:cubicBezTo>
                    <a:pt x="15089" y="12299"/>
                    <a:pt x="15331" y="12167"/>
                    <a:pt x="15594" y="12090"/>
                  </a:cubicBezTo>
                  <a:cubicBezTo>
                    <a:pt x="15627" y="12079"/>
                    <a:pt x="15649" y="12068"/>
                    <a:pt x="15682" y="12057"/>
                  </a:cubicBezTo>
                  <a:cubicBezTo>
                    <a:pt x="15726" y="12024"/>
                    <a:pt x="15748" y="11980"/>
                    <a:pt x="15726" y="11936"/>
                  </a:cubicBezTo>
                  <a:cubicBezTo>
                    <a:pt x="15726" y="11903"/>
                    <a:pt x="15704" y="11881"/>
                    <a:pt x="15693" y="11848"/>
                  </a:cubicBezTo>
                  <a:cubicBezTo>
                    <a:pt x="15638" y="11683"/>
                    <a:pt x="15572" y="11519"/>
                    <a:pt x="15506" y="11354"/>
                  </a:cubicBezTo>
                  <a:cubicBezTo>
                    <a:pt x="15155" y="10463"/>
                    <a:pt x="14803" y="9572"/>
                    <a:pt x="14484" y="8670"/>
                  </a:cubicBezTo>
                  <a:cubicBezTo>
                    <a:pt x="14022" y="7329"/>
                    <a:pt x="13538" y="5987"/>
                    <a:pt x="13021" y="4656"/>
                  </a:cubicBezTo>
                  <a:cubicBezTo>
                    <a:pt x="12713" y="3832"/>
                    <a:pt x="12383" y="3018"/>
                    <a:pt x="11998" y="2215"/>
                  </a:cubicBezTo>
                  <a:cubicBezTo>
                    <a:pt x="11888" y="1962"/>
                    <a:pt x="11778" y="1709"/>
                    <a:pt x="11679" y="1456"/>
                  </a:cubicBezTo>
                  <a:cubicBezTo>
                    <a:pt x="11537" y="1093"/>
                    <a:pt x="11405" y="730"/>
                    <a:pt x="11295" y="367"/>
                  </a:cubicBezTo>
                  <a:cubicBezTo>
                    <a:pt x="11273" y="268"/>
                    <a:pt x="11240" y="180"/>
                    <a:pt x="11196" y="93"/>
                  </a:cubicBezTo>
                  <a:cubicBezTo>
                    <a:pt x="11164" y="30"/>
                    <a:pt x="11122" y="1"/>
                    <a:pt x="1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-291797" y="3569381"/>
              <a:ext cx="1211598" cy="1230493"/>
            </a:xfrm>
            <a:custGeom>
              <a:avLst/>
              <a:gdLst/>
              <a:ahLst/>
              <a:cxnLst/>
              <a:rect l="l" t="t" r="r" b="b"/>
              <a:pathLst>
                <a:path w="15518" h="15760" extrusionOk="0">
                  <a:moveTo>
                    <a:pt x="10151" y="1870"/>
                  </a:moveTo>
                  <a:cubicBezTo>
                    <a:pt x="10162" y="1903"/>
                    <a:pt x="10184" y="1936"/>
                    <a:pt x="10195" y="1958"/>
                  </a:cubicBezTo>
                  <a:cubicBezTo>
                    <a:pt x="10283" y="2134"/>
                    <a:pt x="10360" y="2310"/>
                    <a:pt x="10448" y="2497"/>
                  </a:cubicBezTo>
                  <a:cubicBezTo>
                    <a:pt x="10492" y="2585"/>
                    <a:pt x="10547" y="2684"/>
                    <a:pt x="10591" y="2794"/>
                  </a:cubicBezTo>
                  <a:cubicBezTo>
                    <a:pt x="11108" y="4047"/>
                    <a:pt x="11547" y="5323"/>
                    <a:pt x="12053" y="6588"/>
                  </a:cubicBezTo>
                  <a:cubicBezTo>
                    <a:pt x="12284" y="7149"/>
                    <a:pt x="12493" y="7731"/>
                    <a:pt x="12713" y="8303"/>
                  </a:cubicBezTo>
                  <a:cubicBezTo>
                    <a:pt x="12856" y="8699"/>
                    <a:pt x="13021" y="9084"/>
                    <a:pt x="13208" y="9469"/>
                  </a:cubicBezTo>
                  <a:cubicBezTo>
                    <a:pt x="13395" y="9854"/>
                    <a:pt x="13582" y="10261"/>
                    <a:pt x="13736" y="10668"/>
                  </a:cubicBezTo>
                  <a:cubicBezTo>
                    <a:pt x="13758" y="10723"/>
                    <a:pt x="13769" y="10778"/>
                    <a:pt x="13802" y="10844"/>
                  </a:cubicBezTo>
                  <a:cubicBezTo>
                    <a:pt x="13142" y="11141"/>
                    <a:pt x="12504" y="11427"/>
                    <a:pt x="11866" y="11712"/>
                  </a:cubicBezTo>
                  <a:cubicBezTo>
                    <a:pt x="11811" y="11690"/>
                    <a:pt x="11822" y="11635"/>
                    <a:pt x="11822" y="11602"/>
                  </a:cubicBezTo>
                  <a:cubicBezTo>
                    <a:pt x="11778" y="11218"/>
                    <a:pt x="11745" y="10844"/>
                    <a:pt x="11745" y="10459"/>
                  </a:cubicBezTo>
                  <a:cubicBezTo>
                    <a:pt x="11745" y="9975"/>
                    <a:pt x="11756" y="9491"/>
                    <a:pt x="11756" y="8996"/>
                  </a:cubicBezTo>
                  <a:cubicBezTo>
                    <a:pt x="11756" y="8875"/>
                    <a:pt x="11756" y="8754"/>
                    <a:pt x="11745" y="8633"/>
                  </a:cubicBezTo>
                  <a:cubicBezTo>
                    <a:pt x="11745" y="8556"/>
                    <a:pt x="11734" y="8468"/>
                    <a:pt x="11712" y="8391"/>
                  </a:cubicBezTo>
                  <a:cubicBezTo>
                    <a:pt x="11701" y="8336"/>
                    <a:pt x="11690" y="8292"/>
                    <a:pt x="11668" y="8248"/>
                  </a:cubicBezTo>
                  <a:cubicBezTo>
                    <a:pt x="11626" y="8164"/>
                    <a:pt x="11570" y="8124"/>
                    <a:pt x="11504" y="8124"/>
                  </a:cubicBezTo>
                  <a:cubicBezTo>
                    <a:pt x="11467" y="8124"/>
                    <a:pt x="11426" y="8137"/>
                    <a:pt x="11383" y="8160"/>
                  </a:cubicBezTo>
                  <a:cubicBezTo>
                    <a:pt x="11328" y="8193"/>
                    <a:pt x="11273" y="8237"/>
                    <a:pt x="11229" y="8281"/>
                  </a:cubicBezTo>
                  <a:cubicBezTo>
                    <a:pt x="11152" y="8380"/>
                    <a:pt x="11064" y="8479"/>
                    <a:pt x="11009" y="8589"/>
                  </a:cubicBezTo>
                  <a:cubicBezTo>
                    <a:pt x="10877" y="8831"/>
                    <a:pt x="10745" y="9073"/>
                    <a:pt x="10635" y="9315"/>
                  </a:cubicBezTo>
                  <a:cubicBezTo>
                    <a:pt x="10492" y="9601"/>
                    <a:pt x="10360" y="9898"/>
                    <a:pt x="10217" y="10184"/>
                  </a:cubicBezTo>
                  <a:cubicBezTo>
                    <a:pt x="10118" y="10382"/>
                    <a:pt x="10019" y="10580"/>
                    <a:pt x="9920" y="10767"/>
                  </a:cubicBezTo>
                  <a:cubicBezTo>
                    <a:pt x="9854" y="10888"/>
                    <a:pt x="9766" y="10998"/>
                    <a:pt x="9689" y="11108"/>
                  </a:cubicBezTo>
                  <a:cubicBezTo>
                    <a:pt x="9645" y="11163"/>
                    <a:pt x="9590" y="11207"/>
                    <a:pt x="9524" y="11251"/>
                  </a:cubicBezTo>
                  <a:cubicBezTo>
                    <a:pt x="9489" y="11277"/>
                    <a:pt x="9456" y="11289"/>
                    <a:pt x="9426" y="11289"/>
                  </a:cubicBezTo>
                  <a:cubicBezTo>
                    <a:pt x="9379" y="11289"/>
                    <a:pt x="9337" y="11260"/>
                    <a:pt x="9304" y="11207"/>
                  </a:cubicBezTo>
                  <a:cubicBezTo>
                    <a:pt x="9271" y="11141"/>
                    <a:pt x="9238" y="11086"/>
                    <a:pt x="9227" y="11020"/>
                  </a:cubicBezTo>
                  <a:cubicBezTo>
                    <a:pt x="9194" y="10888"/>
                    <a:pt x="9172" y="10756"/>
                    <a:pt x="9161" y="10613"/>
                  </a:cubicBezTo>
                  <a:cubicBezTo>
                    <a:pt x="9139" y="10272"/>
                    <a:pt x="9161" y="9931"/>
                    <a:pt x="9205" y="9590"/>
                  </a:cubicBezTo>
                  <a:cubicBezTo>
                    <a:pt x="9381" y="8127"/>
                    <a:pt x="9777" y="6720"/>
                    <a:pt x="10294" y="5356"/>
                  </a:cubicBezTo>
                  <a:cubicBezTo>
                    <a:pt x="10349" y="5213"/>
                    <a:pt x="10404" y="5070"/>
                    <a:pt x="10448" y="4927"/>
                  </a:cubicBezTo>
                  <a:cubicBezTo>
                    <a:pt x="10470" y="4872"/>
                    <a:pt x="10481" y="4817"/>
                    <a:pt x="10481" y="4762"/>
                  </a:cubicBezTo>
                  <a:cubicBezTo>
                    <a:pt x="10481" y="4728"/>
                    <a:pt x="10447" y="4700"/>
                    <a:pt x="10417" y="4700"/>
                  </a:cubicBezTo>
                  <a:cubicBezTo>
                    <a:pt x="10408" y="4700"/>
                    <a:pt x="10400" y="4702"/>
                    <a:pt x="10393" y="4707"/>
                  </a:cubicBezTo>
                  <a:cubicBezTo>
                    <a:pt x="10360" y="4740"/>
                    <a:pt x="10316" y="4773"/>
                    <a:pt x="10294" y="4806"/>
                  </a:cubicBezTo>
                  <a:cubicBezTo>
                    <a:pt x="10206" y="4916"/>
                    <a:pt x="10129" y="5026"/>
                    <a:pt x="10052" y="5147"/>
                  </a:cubicBezTo>
                  <a:cubicBezTo>
                    <a:pt x="9887" y="5411"/>
                    <a:pt x="9755" y="5686"/>
                    <a:pt x="9623" y="5972"/>
                  </a:cubicBezTo>
                  <a:cubicBezTo>
                    <a:pt x="9315" y="6643"/>
                    <a:pt x="9073" y="7347"/>
                    <a:pt x="8853" y="8050"/>
                  </a:cubicBezTo>
                  <a:cubicBezTo>
                    <a:pt x="8644" y="8710"/>
                    <a:pt x="8457" y="9359"/>
                    <a:pt x="8259" y="10008"/>
                  </a:cubicBezTo>
                  <a:cubicBezTo>
                    <a:pt x="8149" y="10371"/>
                    <a:pt x="8028" y="10734"/>
                    <a:pt x="7874" y="11086"/>
                  </a:cubicBezTo>
                  <a:cubicBezTo>
                    <a:pt x="7819" y="11229"/>
                    <a:pt x="7753" y="11361"/>
                    <a:pt x="7687" y="11492"/>
                  </a:cubicBezTo>
                  <a:cubicBezTo>
                    <a:pt x="7643" y="11569"/>
                    <a:pt x="7589" y="11635"/>
                    <a:pt x="7534" y="11712"/>
                  </a:cubicBezTo>
                  <a:cubicBezTo>
                    <a:pt x="7501" y="11745"/>
                    <a:pt x="7457" y="11778"/>
                    <a:pt x="7413" y="11811"/>
                  </a:cubicBezTo>
                  <a:cubicBezTo>
                    <a:pt x="7380" y="11830"/>
                    <a:pt x="7348" y="11839"/>
                    <a:pt x="7316" y="11839"/>
                  </a:cubicBezTo>
                  <a:cubicBezTo>
                    <a:pt x="7271" y="11839"/>
                    <a:pt x="7226" y="11821"/>
                    <a:pt x="7182" y="11789"/>
                  </a:cubicBezTo>
                  <a:cubicBezTo>
                    <a:pt x="7116" y="11723"/>
                    <a:pt x="7072" y="11646"/>
                    <a:pt x="7050" y="11569"/>
                  </a:cubicBezTo>
                  <a:cubicBezTo>
                    <a:pt x="6984" y="11405"/>
                    <a:pt x="6962" y="11240"/>
                    <a:pt x="6940" y="11075"/>
                  </a:cubicBezTo>
                  <a:cubicBezTo>
                    <a:pt x="6896" y="10657"/>
                    <a:pt x="6918" y="10239"/>
                    <a:pt x="6951" y="9832"/>
                  </a:cubicBezTo>
                  <a:cubicBezTo>
                    <a:pt x="6995" y="9425"/>
                    <a:pt x="7039" y="9029"/>
                    <a:pt x="7094" y="8633"/>
                  </a:cubicBezTo>
                  <a:cubicBezTo>
                    <a:pt x="7182" y="8006"/>
                    <a:pt x="7314" y="7369"/>
                    <a:pt x="7457" y="6753"/>
                  </a:cubicBezTo>
                  <a:cubicBezTo>
                    <a:pt x="7600" y="6181"/>
                    <a:pt x="7753" y="5609"/>
                    <a:pt x="7896" y="5048"/>
                  </a:cubicBezTo>
                  <a:cubicBezTo>
                    <a:pt x="7918" y="4938"/>
                    <a:pt x="7940" y="4828"/>
                    <a:pt x="7962" y="4729"/>
                  </a:cubicBezTo>
                  <a:cubicBezTo>
                    <a:pt x="7973" y="4685"/>
                    <a:pt x="7962" y="4641"/>
                    <a:pt x="7951" y="4597"/>
                  </a:cubicBezTo>
                  <a:cubicBezTo>
                    <a:pt x="7951" y="4582"/>
                    <a:pt x="7924" y="4566"/>
                    <a:pt x="7900" y="4566"/>
                  </a:cubicBezTo>
                  <a:cubicBezTo>
                    <a:pt x="7890" y="4566"/>
                    <a:pt x="7881" y="4569"/>
                    <a:pt x="7874" y="4575"/>
                  </a:cubicBezTo>
                  <a:cubicBezTo>
                    <a:pt x="7841" y="4597"/>
                    <a:pt x="7808" y="4630"/>
                    <a:pt x="7786" y="4663"/>
                  </a:cubicBezTo>
                  <a:cubicBezTo>
                    <a:pt x="7731" y="4751"/>
                    <a:pt x="7676" y="4850"/>
                    <a:pt x="7621" y="4938"/>
                  </a:cubicBezTo>
                  <a:cubicBezTo>
                    <a:pt x="7435" y="5301"/>
                    <a:pt x="7292" y="5675"/>
                    <a:pt x="7160" y="6049"/>
                  </a:cubicBezTo>
                  <a:cubicBezTo>
                    <a:pt x="6863" y="6896"/>
                    <a:pt x="6632" y="7753"/>
                    <a:pt x="6445" y="8633"/>
                  </a:cubicBezTo>
                  <a:cubicBezTo>
                    <a:pt x="6280" y="9403"/>
                    <a:pt x="6159" y="10184"/>
                    <a:pt x="6038" y="10965"/>
                  </a:cubicBezTo>
                  <a:cubicBezTo>
                    <a:pt x="5939" y="11591"/>
                    <a:pt x="5840" y="12218"/>
                    <a:pt x="5697" y="12834"/>
                  </a:cubicBezTo>
                  <a:cubicBezTo>
                    <a:pt x="5631" y="13131"/>
                    <a:pt x="5554" y="13417"/>
                    <a:pt x="5444" y="13703"/>
                  </a:cubicBezTo>
                  <a:cubicBezTo>
                    <a:pt x="5411" y="13780"/>
                    <a:pt x="5378" y="13868"/>
                    <a:pt x="5345" y="13934"/>
                  </a:cubicBezTo>
                  <a:cubicBezTo>
                    <a:pt x="5338" y="13935"/>
                    <a:pt x="5331" y="13936"/>
                    <a:pt x="5325" y="13936"/>
                  </a:cubicBezTo>
                  <a:cubicBezTo>
                    <a:pt x="5290" y="13936"/>
                    <a:pt x="5289" y="13909"/>
                    <a:pt x="5279" y="13890"/>
                  </a:cubicBezTo>
                  <a:cubicBezTo>
                    <a:pt x="5213" y="13758"/>
                    <a:pt x="5147" y="13626"/>
                    <a:pt x="5092" y="13494"/>
                  </a:cubicBezTo>
                  <a:cubicBezTo>
                    <a:pt x="4905" y="13032"/>
                    <a:pt x="4729" y="12570"/>
                    <a:pt x="4542" y="12097"/>
                  </a:cubicBezTo>
                  <a:cubicBezTo>
                    <a:pt x="4509" y="12031"/>
                    <a:pt x="4487" y="11965"/>
                    <a:pt x="4465" y="11899"/>
                  </a:cubicBezTo>
                  <a:cubicBezTo>
                    <a:pt x="4135" y="11097"/>
                    <a:pt x="3816" y="10294"/>
                    <a:pt x="3487" y="9480"/>
                  </a:cubicBezTo>
                  <a:cubicBezTo>
                    <a:pt x="3278" y="8963"/>
                    <a:pt x="3047" y="8457"/>
                    <a:pt x="2794" y="7951"/>
                  </a:cubicBezTo>
                  <a:cubicBezTo>
                    <a:pt x="2409" y="7193"/>
                    <a:pt x="2068" y="6423"/>
                    <a:pt x="1738" y="5631"/>
                  </a:cubicBezTo>
                  <a:cubicBezTo>
                    <a:pt x="1727" y="5598"/>
                    <a:pt x="1716" y="5565"/>
                    <a:pt x="1705" y="5532"/>
                  </a:cubicBezTo>
                  <a:cubicBezTo>
                    <a:pt x="1738" y="5510"/>
                    <a:pt x="1771" y="5488"/>
                    <a:pt x="1804" y="5477"/>
                  </a:cubicBezTo>
                  <a:cubicBezTo>
                    <a:pt x="2420" y="5235"/>
                    <a:pt x="3014" y="4949"/>
                    <a:pt x="3597" y="4641"/>
                  </a:cubicBezTo>
                  <a:cubicBezTo>
                    <a:pt x="4916" y="3948"/>
                    <a:pt x="6280" y="3355"/>
                    <a:pt x="7665" y="2816"/>
                  </a:cubicBezTo>
                  <a:cubicBezTo>
                    <a:pt x="8402" y="2530"/>
                    <a:pt x="9150" y="2255"/>
                    <a:pt x="9898" y="1969"/>
                  </a:cubicBezTo>
                  <a:cubicBezTo>
                    <a:pt x="9975" y="1936"/>
                    <a:pt x="10063" y="1903"/>
                    <a:pt x="10151" y="1870"/>
                  </a:cubicBezTo>
                  <a:close/>
                  <a:moveTo>
                    <a:pt x="7830" y="4773"/>
                  </a:moveTo>
                  <a:cubicBezTo>
                    <a:pt x="7841" y="4850"/>
                    <a:pt x="7841" y="4850"/>
                    <a:pt x="7841" y="4883"/>
                  </a:cubicBezTo>
                  <a:cubicBezTo>
                    <a:pt x="7764" y="5169"/>
                    <a:pt x="7687" y="5455"/>
                    <a:pt x="7611" y="5741"/>
                  </a:cubicBezTo>
                  <a:cubicBezTo>
                    <a:pt x="7402" y="6533"/>
                    <a:pt x="7215" y="7336"/>
                    <a:pt x="7083" y="8149"/>
                  </a:cubicBezTo>
                  <a:cubicBezTo>
                    <a:pt x="6951" y="8853"/>
                    <a:pt x="6863" y="9568"/>
                    <a:pt x="6830" y="10283"/>
                  </a:cubicBezTo>
                  <a:cubicBezTo>
                    <a:pt x="6819" y="10624"/>
                    <a:pt x="6819" y="10965"/>
                    <a:pt x="6885" y="11306"/>
                  </a:cubicBezTo>
                  <a:cubicBezTo>
                    <a:pt x="6907" y="11416"/>
                    <a:pt x="6940" y="11525"/>
                    <a:pt x="6973" y="11635"/>
                  </a:cubicBezTo>
                  <a:cubicBezTo>
                    <a:pt x="7006" y="11701"/>
                    <a:pt x="7039" y="11767"/>
                    <a:pt x="7094" y="11822"/>
                  </a:cubicBezTo>
                  <a:cubicBezTo>
                    <a:pt x="7155" y="11896"/>
                    <a:pt x="7231" y="11932"/>
                    <a:pt x="7308" y="11932"/>
                  </a:cubicBezTo>
                  <a:cubicBezTo>
                    <a:pt x="7369" y="11932"/>
                    <a:pt x="7431" y="11910"/>
                    <a:pt x="7490" y="11866"/>
                  </a:cubicBezTo>
                  <a:cubicBezTo>
                    <a:pt x="7556" y="11811"/>
                    <a:pt x="7621" y="11756"/>
                    <a:pt x="7665" y="11690"/>
                  </a:cubicBezTo>
                  <a:cubicBezTo>
                    <a:pt x="7731" y="11580"/>
                    <a:pt x="7797" y="11470"/>
                    <a:pt x="7863" y="11350"/>
                  </a:cubicBezTo>
                  <a:cubicBezTo>
                    <a:pt x="7995" y="11075"/>
                    <a:pt x="8094" y="10800"/>
                    <a:pt x="8193" y="10514"/>
                  </a:cubicBezTo>
                  <a:cubicBezTo>
                    <a:pt x="8369" y="9931"/>
                    <a:pt x="8545" y="9359"/>
                    <a:pt x="8721" y="8776"/>
                  </a:cubicBezTo>
                  <a:cubicBezTo>
                    <a:pt x="8952" y="8039"/>
                    <a:pt x="9183" y="7292"/>
                    <a:pt x="9469" y="6566"/>
                  </a:cubicBezTo>
                  <a:cubicBezTo>
                    <a:pt x="9623" y="6170"/>
                    <a:pt x="9799" y="5796"/>
                    <a:pt x="9997" y="5422"/>
                  </a:cubicBezTo>
                  <a:cubicBezTo>
                    <a:pt x="10085" y="5279"/>
                    <a:pt x="10173" y="5136"/>
                    <a:pt x="10261" y="4993"/>
                  </a:cubicBezTo>
                  <a:cubicBezTo>
                    <a:pt x="10272" y="4960"/>
                    <a:pt x="10305" y="4938"/>
                    <a:pt x="10349" y="4883"/>
                  </a:cubicBezTo>
                  <a:lnTo>
                    <a:pt x="10349" y="4894"/>
                  </a:lnTo>
                  <a:cubicBezTo>
                    <a:pt x="10338" y="4949"/>
                    <a:pt x="10338" y="4982"/>
                    <a:pt x="10327" y="5004"/>
                  </a:cubicBezTo>
                  <a:cubicBezTo>
                    <a:pt x="10250" y="5224"/>
                    <a:pt x="10173" y="5433"/>
                    <a:pt x="10085" y="5653"/>
                  </a:cubicBezTo>
                  <a:cubicBezTo>
                    <a:pt x="9755" y="6555"/>
                    <a:pt x="9491" y="7479"/>
                    <a:pt x="9293" y="8424"/>
                  </a:cubicBezTo>
                  <a:cubicBezTo>
                    <a:pt x="9194" y="8930"/>
                    <a:pt x="9117" y="9447"/>
                    <a:pt x="9073" y="9964"/>
                  </a:cubicBezTo>
                  <a:cubicBezTo>
                    <a:pt x="9062" y="10272"/>
                    <a:pt x="9051" y="10569"/>
                    <a:pt x="9095" y="10866"/>
                  </a:cubicBezTo>
                  <a:cubicBezTo>
                    <a:pt x="9117" y="10954"/>
                    <a:pt x="9139" y="11053"/>
                    <a:pt x="9172" y="11141"/>
                  </a:cubicBezTo>
                  <a:cubicBezTo>
                    <a:pt x="9183" y="11196"/>
                    <a:pt x="9216" y="11240"/>
                    <a:pt x="9249" y="11284"/>
                  </a:cubicBezTo>
                  <a:cubicBezTo>
                    <a:pt x="9299" y="11347"/>
                    <a:pt x="9362" y="11379"/>
                    <a:pt x="9430" y="11379"/>
                  </a:cubicBezTo>
                  <a:cubicBezTo>
                    <a:pt x="9467" y="11379"/>
                    <a:pt x="9507" y="11369"/>
                    <a:pt x="9546" y="11350"/>
                  </a:cubicBezTo>
                  <a:cubicBezTo>
                    <a:pt x="9601" y="11317"/>
                    <a:pt x="9656" y="11273"/>
                    <a:pt x="9700" y="11229"/>
                  </a:cubicBezTo>
                  <a:cubicBezTo>
                    <a:pt x="9788" y="11130"/>
                    <a:pt x="9876" y="11031"/>
                    <a:pt x="9942" y="10921"/>
                  </a:cubicBezTo>
                  <a:cubicBezTo>
                    <a:pt x="10052" y="10734"/>
                    <a:pt x="10151" y="10536"/>
                    <a:pt x="10250" y="10338"/>
                  </a:cubicBezTo>
                  <a:cubicBezTo>
                    <a:pt x="10404" y="10030"/>
                    <a:pt x="10547" y="9711"/>
                    <a:pt x="10690" y="9392"/>
                  </a:cubicBezTo>
                  <a:cubicBezTo>
                    <a:pt x="10800" y="9172"/>
                    <a:pt x="10921" y="8941"/>
                    <a:pt x="11042" y="8721"/>
                  </a:cubicBezTo>
                  <a:cubicBezTo>
                    <a:pt x="11108" y="8600"/>
                    <a:pt x="11185" y="8490"/>
                    <a:pt x="11273" y="8380"/>
                  </a:cubicBezTo>
                  <a:cubicBezTo>
                    <a:pt x="11317" y="8314"/>
                    <a:pt x="11372" y="8270"/>
                    <a:pt x="11449" y="8237"/>
                  </a:cubicBezTo>
                  <a:cubicBezTo>
                    <a:pt x="11466" y="8229"/>
                    <a:pt x="11483" y="8224"/>
                    <a:pt x="11499" y="8224"/>
                  </a:cubicBezTo>
                  <a:cubicBezTo>
                    <a:pt x="11525" y="8224"/>
                    <a:pt x="11549" y="8237"/>
                    <a:pt x="11569" y="8270"/>
                  </a:cubicBezTo>
                  <a:cubicBezTo>
                    <a:pt x="11591" y="8303"/>
                    <a:pt x="11613" y="8347"/>
                    <a:pt x="11624" y="8391"/>
                  </a:cubicBezTo>
                  <a:cubicBezTo>
                    <a:pt x="11635" y="8490"/>
                    <a:pt x="11657" y="8578"/>
                    <a:pt x="11657" y="8677"/>
                  </a:cubicBezTo>
                  <a:cubicBezTo>
                    <a:pt x="11657" y="8919"/>
                    <a:pt x="11657" y="9172"/>
                    <a:pt x="11646" y="9425"/>
                  </a:cubicBezTo>
                  <a:cubicBezTo>
                    <a:pt x="11635" y="10041"/>
                    <a:pt x="11646" y="10657"/>
                    <a:pt x="11690" y="11273"/>
                  </a:cubicBezTo>
                  <a:cubicBezTo>
                    <a:pt x="11701" y="11438"/>
                    <a:pt x="11723" y="11602"/>
                    <a:pt x="11734" y="11756"/>
                  </a:cubicBezTo>
                  <a:cubicBezTo>
                    <a:pt x="11690" y="11811"/>
                    <a:pt x="11635" y="11822"/>
                    <a:pt x="11591" y="11844"/>
                  </a:cubicBezTo>
                  <a:cubicBezTo>
                    <a:pt x="10800" y="12174"/>
                    <a:pt x="10008" y="12504"/>
                    <a:pt x="9216" y="12834"/>
                  </a:cubicBezTo>
                  <a:cubicBezTo>
                    <a:pt x="8710" y="13054"/>
                    <a:pt x="8204" y="13263"/>
                    <a:pt x="7698" y="13461"/>
                  </a:cubicBezTo>
                  <a:cubicBezTo>
                    <a:pt x="7149" y="13670"/>
                    <a:pt x="6588" y="13868"/>
                    <a:pt x="6038" y="14077"/>
                  </a:cubicBezTo>
                  <a:cubicBezTo>
                    <a:pt x="5906" y="14132"/>
                    <a:pt x="5774" y="14187"/>
                    <a:pt x="5631" y="14242"/>
                  </a:cubicBezTo>
                  <a:cubicBezTo>
                    <a:pt x="5620" y="14253"/>
                    <a:pt x="5598" y="14264"/>
                    <a:pt x="5576" y="14275"/>
                  </a:cubicBezTo>
                  <a:cubicBezTo>
                    <a:pt x="5555" y="14282"/>
                    <a:pt x="5538" y="14285"/>
                    <a:pt x="5522" y="14285"/>
                  </a:cubicBezTo>
                  <a:cubicBezTo>
                    <a:pt x="5489" y="14285"/>
                    <a:pt x="5467" y="14268"/>
                    <a:pt x="5444" y="14231"/>
                  </a:cubicBezTo>
                  <a:cubicBezTo>
                    <a:pt x="5411" y="14187"/>
                    <a:pt x="5389" y="14143"/>
                    <a:pt x="5367" y="14099"/>
                  </a:cubicBezTo>
                  <a:cubicBezTo>
                    <a:pt x="5422" y="13989"/>
                    <a:pt x="5466" y="13901"/>
                    <a:pt x="5510" y="13791"/>
                  </a:cubicBezTo>
                  <a:cubicBezTo>
                    <a:pt x="5620" y="13538"/>
                    <a:pt x="5686" y="13263"/>
                    <a:pt x="5752" y="12988"/>
                  </a:cubicBezTo>
                  <a:cubicBezTo>
                    <a:pt x="5873" y="12515"/>
                    <a:pt x="5961" y="12020"/>
                    <a:pt x="6038" y="11536"/>
                  </a:cubicBezTo>
                  <a:cubicBezTo>
                    <a:pt x="6181" y="10679"/>
                    <a:pt x="6302" y="9810"/>
                    <a:pt x="6478" y="8952"/>
                  </a:cubicBezTo>
                  <a:cubicBezTo>
                    <a:pt x="6698" y="7863"/>
                    <a:pt x="6984" y="6775"/>
                    <a:pt x="7380" y="5730"/>
                  </a:cubicBezTo>
                  <a:cubicBezTo>
                    <a:pt x="7479" y="5466"/>
                    <a:pt x="7600" y="5202"/>
                    <a:pt x="7731" y="4949"/>
                  </a:cubicBezTo>
                  <a:cubicBezTo>
                    <a:pt x="7753" y="4894"/>
                    <a:pt x="7786" y="4839"/>
                    <a:pt x="7830" y="4773"/>
                  </a:cubicBezTo>
                  <a:close/>
                  <a:moveTo>
                    <a:pt x="10965" y="1"/>
                  </a:moveTo>
                  <a:cubicBezTo>
                    <a:pt x="10866" y="1"/>
                    <a:pt x="10789" y="45"/>
                    <a:pt x="10701" y="77"/>
                  </a:cubicBezTo>
                  <a:cubicBezTo>
                    <a:pt x="9942" y="418"/>
                    <a:pt x="9183" y="748"/>
                    <a:pt x="8424" y="1089"/>
                  </a:cubicBezTo>
                  <a:cubicBezTo>
                    <a:pt x="7281" y="1595"/>
                    <a:pt x="6137" y="2090"/>
                    <a:pt x="4982" y="2552"/>
                  </a:cubicBezTo>
                  <a:cubicBezTo>
                    <a:pt x="3740" y="3058"/>
                    <a:pt x="2486" y="3542"/>
                    <a:pt x="1243" y="4036"/>
                  </a:cubicBezTo>
                  <a:cubicBezTo>
                    <a:pt x="869" y="4179"/>
                    <a:pt x="506" y="4322"/>
                    <a:pt x="132" y="4443"/>
                  </a:cubicBezTo>
                  <a:cubicBezTo>
                    <a:pt x="88" y="4454"/>
                    <a:pt x="44" y="4487"/>
                    <a:pt x="0" y="4509"/>
                  </a:cubicBezTo>
                  <a:cubicBezTo>
                    <a:pt x="22" y="4674"/>
                    <a:pt x="66" y="4828"/>
                    <a:pt x="121" y="4971"/>
                  </a:cubicBezTo>
                  <a:cubicBezTo>
                    <a:pt x="209" y="5202"/>
                    <a:pt x="308" y="5433"/>
                    <a:pt x="396" y="5664"/>
                  </a:cubicBezTo>
                  <a:cubicBezTo>
                    <a:pt x="770" y="6621"/>
                    <a:pt x="1188" y="7556"/>
                    <a:pt x="1661" y="8468"/>
                  </a:cubicBezTo>
                  <a:cubicBezTo>
                    <a:pt x="1903" y="8930"/>
                    <a:pt x="2123" y="9414"/>
                    <a:pt x="2310" y="9898"/>
                  </a:cubicBezTo>
                  <a:cubicBezTo>
                    <a:pt x="2486" y="10327"/>
                    <a:pt x="2651" y="10767"/>
                    <a:pt x="2827" y="11207"/>
                  </a:cubicBezTo>
                  <a:cubicBezTo>
                    <a:pt x="2926" y="11427"/>
                    <a:pt x="3014" y="11657"/>
                    <a:pt x="3113" y="11877"/>
                  </a:cubicBezTo>
                  <a:cubicBezTo>
                    <a:pt x="3377" y="12526"/>
                    <a:pt x="3641" y="13164"/>
                    <a:pt x="3915" y="13802"/>
                  </a:cubicBezTo>
                  <a:cubicBezTo>
                    <a:pt x="4113" y="14264"/>
                    <a:pt x="4344" y="14704"/>
                    <a:pt x="4553" y="15144"/>
                  </a:cubicBezTo>
                  <a:cubicBezTo>
                    <a:pt x="4630" y="15319"/>
                    <a:pt x="4707" y="15495"/>
                    <a:pt x="4762" y="15682"/>
                  </a:cubicBezTo>
                  <a:cubicBezTo>
                    <a:pt x="4773" y="15704"/>
                    <a:pt x="4784" y="15737"/>
                    <a:pt x="4806" y="15759"/>
                  </a:cubicBezTo>
                  <a:cubicBezTo>
                    <a:pt x="5081" y="15693"/>
                    <a:pt x="5356" y="15627"/>
                    <a:pt x="5631" y="15550"/>
                  </a:cubicBezTo>
                  <a:cubicBezTo>
                    <a:pt x="6126" y="15396"/>
                    <a:pt x="6621" y="15243"/>
                    <a:pt x="7116" y="15089"/>
                  </a:cubicBezTo>
                  <a:cubicBezTo>
                    <a:pt x="7852" y="14869"/>
                    <a:pt x="8578" y="14627"/>
                    <a:pt x="9315" y="14407"/>
                  </a:cubicBezTo>
                  <a:cubicBezTo>
                    <a:pt x="10063" y="14187"/>
                    <a:pt x="10811" y="13945"/>
                    <a:pt x="11525" y="13648"/>
                  </a:cubicBezTo>
                  <a:cubicBezTo>
                    <a:pt x="12075" y="13428"/>
                    <a:pt x="12636" y="13219"/>
                    <a:pt x="13164" y="12944"/>
                  </a:cubicBezTo>
                  <a:cubicBezTo>
                    <a:pt x="13527" y="12757"/>
                    <a:pt x="13901" y="12570"/>
                    <a:pt x="14286" y="12416"/>
                  </a:cubicBezTo>
                  <a:cubicBezTo>
                    <a:pt x="14429" y="12350"/>
                    <a:pt x="14561" y="12284"/>
                    <a:pt x="14693" y="12218"/>
                  </a:cubicBezTo>
                  <a:cubicBezTo>
                    <a:pt x="14946" y="12097"/>
                    <a:pt x="15188" y="11965"/>
                    <a:pt x="15451" y="11899"/>
                  </a:cubicBezTo>
                  <a:cubicBezTo>
                    <a:pt x="15473" y="11888"/>
                    <a:pt x="15495" y="11866"/>
                    <a:pt x="15517" y="11855"/>
                  </a:cubicBezTo>
                  <a:cubicBezTo>
                    <a:pt x="15473" y="11734"/>
                    <a:pt x="15429" y="11624"/>
                    <a:pt x="15385" y="11514"/>
                  </a:cubicBezTo>
                  <a:cubicBezTo>
                    <a:pt x="15012" y="10580"/>
                    <a:pt x="14638" y="9645"/>
                    <a:pt x="14308" y="8688"/>
                  </a:cubicBezTo>
                  <a:cubicBezTo>
                    <a:pt x="13824" y="7314"/>
                    <a:pt x="13329" y="5939"/>
                    <a:pt x="12812" y="4575"/>
                  </a:cubicBezTo>
                  <a:cubicBezTo>
                    <a:pt x="12526" y="3828"/>
                    <a:pt x="12229" y="3080"/>
                    <a:pt x="11888" y="2354"/>
                  </a:cubicBezTo>
                  <a:cubicBezTo>
                    <a:pt x="11569" y="1683"/>
                    <a:pt x="11295" y="990"/>
                    <a:pt x="11086" y="275"/>
                  </a:cubicBezTo>
                  <a:cubicBezTo>
                    <a:pt x="11064" y="209"/>
                    <a:pt x="11042" y="143"/>
                    <a:pt x="11020" y="88"/>
                  </a:cubicBezTo>
                  <a:cubicBezTo>
                    <a:pt x="11009" y="56"/>
                    <a:pt x="10976" y="23"/>
                    <a:pt x="10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-158676" y="3715385"/>
              <a:ext cx="944497" cy="941921"/>
            </a:xfrm>
            <a:custGeom>
              <a:avLst/>
              <a:gdLst/>
              <a:ahLst/>
              <a:cxnLst/>
              <a:rect l="l" t="t" r="r" b="b"/>
              <a:pathLst>
                <a:path w="12097" h="12064" extrusionOk="0">
                  <a:moveTo>
                    <a:pt x="8446" y="0"/>
                  </a:moveTo>
                  <a:cubicBezTo>
                    <a:pt x="8358" y="33"/>
                    <a:pt x="8270" y="66"/>
                    <a:pt x="8193" y="99"/>
                  </a:cubicBezTo>
                  <a:cubicBezTo>
                    <a:pt x="7445" y="374"/>
                    <a:pt x="6697" y="649"/>
                    <a:pt x="5960" y="946"/>
                  </a:cubicBezTo>
                  <a:cubicBezTo>
                    <a:pt x="4575" y="1474"/>
                    <a:pt x="3211" y="2078"/>
                    <a:pt x="1892" y="2771"/>
                  </a:cubicBezTo>
                  <a:cubicBezTo>
                    <a:pt x="1309" y="3079"/>
                    <a:pt x="715" y="3365"/>
                    <a:pt x="99" y="3607"/>
                  </a:cubicBezTo>
                  <a:cubicBezTo>
                    <a:pt x="66" y="3618"/>
                    <a:pt x="33" y="3640"/>
                    <a:pt x="0" y="3651"/>
                  </a:cubicBezTo>
                  <a:cubicBezTo>
                    <a:pt x="11" y="3695"/>
                    <a:pt x="22" y="3728"/>
                    <a:pt x="33" y="3761"/>
                  </a:cubicBezTo>
                  <a:cubicBezTo>
                    <a:pt x="363" y="4542"/>
                    <a:pt x="704" y="5323"/>
                    <a:pt x="1078" y="6081"/>
                  </a:cubicBezTo>
                  <a:cubicBezTo>
                    <a:pt x="1331" y="6576"/>
                    <a:pt x="1573" y="7093"/>
                    <a:pt x="1782" y="7610"/>
                  </a:cubicBezTo>
                  <a:cubicBezTo>
                    <a:pt x="2111" y="8413"/>
                    <a:pt x="2430" y="9216"/>
                    <a:pt x="2760" y="10029"/>
                  </a:cubicBezTo>
                  <a:cubicBezTo>
                    <a:pt x="2782" y="10095"/>
                    <a:pt x="2804" y="10161"/>
                    <a:pt x="2837" y="10227"/>
                  </a:cubicBezTo>
                  <a:cubicBezTo>
                    <a:pt x="3024" y="10689"/>
                    <a:pt x="3200" y="11162"/>
                    <a:pt x="3387" y="11624"/>
                  </a:cubicBezTo>
                  <a:cubicBezTo>
                    <a:pt x="3442" y="11756"/>
                    <a:pt x="3508" y="11888"/>
                    <a:pt x="3574" y="12020"/>
                  </a:cubicBezTo>
                  <a:cubicBezTo>
                    <a:pt x="3585" y="12042"/>
                    <a:pt x="3585" y="12064"/>
                    <a:pt x="3640" y="12064"/>
                  </a:cubicBezTo>
                  <a:cubicBezTo>
                    <a:pt x="3662" y="11987"/>
                    <a:pt x="3706" y="11910"/>
                    <a:pt x="3739" y="11833"/>
                  </a:cubicBezTo>
                  <a:cubicBezTo>
                    <a:pt x="3849" y="11547"/>
                    <a:pt x="3926" y="11261"/>
                    <a:pt x="3992" y="10964"/>
                  </a:cubicBezTo>
                  <a:cubicBezTo>
                    <a:pt x="4135" y="10348"/>
                    <a:pt x="4234" y="9721"/>
                    <a:pt x="4322" y="9095"/>
                  </a:cubicBezTo>
                  <a:cubicBezTo>
                    <a:pt x="4443" y="8314"/>
                    <a:pt x="4575" y="7533"/>
                    <a:pt x="4740" y="6752"/>
                  </a:cubicBezTo>
                  <a:cubicBezTo>
                    <a:pt x="4927" y="5883"/>
                    <a:pt x="5158" y="5015"/>
                    <a:pt x="5455" y="4179"/>
                  </a:cubicBezTo>
                  <a:cubicBezTo>
                    <a:pt x="5587" y="3794"/>
                    <a:pt x="5730" y="3420"/>
                    <a:pt x="5916" y="3068"/>
                  </a:cubicBezTo>
                  <a:cubicBezTo>
                    <a:pt x="5971" y="2969"/>
                    <a:pt x="6026" y="2881"/>
                    <a:pt x="6081" y="2782"/>
                  </a:cubicBezTo>
                  <a:cubicBezTo>
                    <a:pt x="6103" y="2749"/>
                    <a:pt x="6136" y="2727"/>
                    <a:pt x="6169" y="2694"/>
                  </a:cubicBezTo>
                  <a:cubicBezTo>
                    <a:pt x="6173" y="2692"/>
                    <a:pt x="6179" y="2691"/>
                    <a:pt x="6184" y="2691"/>
                  </a:cubicBezTo>
                  <a:cubicBezTo>
                    <a:pt x="6210" y="2691"/>
                    <a:pt x="6246" y="2709"/>
                    <a:pt x="6246" y="2727"/>
                  </a:cubicBezTo>
                  <a:cubicBezTo>
                    <a:pt x="6257" y="2771"/>
                    <a:pt x="6268" y="2815"/>
                    <a:pt x="6257" y="2848"/>
                  </a:cubicBezTo>
                  <a:cubicBezTo>
                    <a:pt x="6235" y="2958"/>
                    <a:pt x="6213" y="3068"/>
                    <a:pt x="6191" y="3167"/>
                  </a:cubicBezTo>
                  <a:cubicBezTo>
                    <a:pt x="6037" y="3739"/>
                    <a:pt x="5895" y="4311"/>
                    <a:pt x="5752" y="4883"/>
                  </a:cubicBezTo>
                  <a:cubicBezTo>
                    <a:pt x="5598" y="5499"/>
                    <a:pt x="5477" y="6125"/>
                    <a:pt x="5389" y="6763"/>
                  </a:cubicBezTo>
                  <a:cubicBezTo>
                    <a:pt x="5334" y="7159"/>
                    <a:pt x="5290" y="7555"/>
                    <a:pt x="5246" y="7951"/>
                  </a:cubicBezTo>
                  <a:cubicBezTo>
                    <a:pt x="5213" y="8369"/>
                    <a:pt x="5191" y="8787"/>
                    <a:pt x="5235" y="9205"/>
                  </a:cubicBezTo>
                  <a:cubicBezTo>
                    <a:pt x="5257" y="9370"/>
                    <a:pt x="5279" y="9535"/>
                    <a:pt x="5334" y="9688"/>
                  </a:cubicBezTo>
                  <a:cubicBezTo>
                    <a:pt x="5367" y="9776"/>
                    <a:pt x="5411" y="9853"/>
                    <a:pt x="5477" y="9908"/>
                  </a:cubicBezTo>
                  <a:cubicBezTo>
                    <a:pt x="5520" y="9946"/>
                    <a:pt x="5564" y="9966"/>
                    <a:pt x="5608" y="9966"/>
                  </a:cubicBezTo>
                  <a:cubicBezTo>
                    <a:pt x="5641" y="9966"/>
                    <a:pt x="5674" y="9954"/>
                    <a:pt x="5708" y="9930"/>
                  </a:cubicBezTo>
                  <a:cubicBezTo>
                    <a:pt x="5752" y="9908"/>
                    <a:pt x="5796" y="9875"/>
                    <a:pt x="5829" y="9831"/>
                  </a:cubicBezTo>
                  <a:cubicBezTo>
                    <a:pt x="5884" y="9765"/>
                    <a:pt x="5938" y="9699"/>
                    <a:pt x="5971" y="9622"/>
                  </a:cubicBezTo>
                  <a:cubicBezTo>
                    <a:pt x="6048" y="9491"/>
                    <a:pt x="6114" y="9348"/>
                    <a:pt x="6169" y="9216"/>
                  </a:cubicBezTo>
                  <a:cubicBezTo>
                    <a:pt x="6323" y="8864"/>
                    <a:pt x="6433" y="8501"/>
                    <a:pt x="6554" y="8138"/>
                  </a:cubicBezTo>
                  <a:cubicBezTo>
                    <a:pt x="6752" y="7489"/>
                    <a:pt x="6939" y="6829"/>
                    <a:pt x="7148" y="6180"/>
                  </a:cubicBezTo>
                  <a:cubicBezTo>
                    <a:pt x="7368" y="5477"/>
                    <a:pt x="7610" y="4773"/>
                    <a:pt x="7918" y="4091"/>
                  </a:cubicBezTo>
                  <a:cubicBezTo>
                    <a:pt x="8050" y="3816"/>
                    <a:pt x="8182" y="3541"/>
                    <a:pt x="8347" y="3277"/>
                  </a:cubicBezTo>
                  <a:cubicBezTo>
                    <a:pt x="8413" y="3156"/>
                    <a:pt x="8501" y="3046"/>
                    <a:pt x="8578" y="2936"/>
                  </a:cubicBezTo>
                  <a:cubicBezTo>
                    <a:pt x="8611" y="2892"/>
                    <a:pt x="8644" y="2870"/>
                    <a:pt x="8688" y="2837"/>
                  </a:cubicBezTo>
                  <a:cubicBezTo>
                    <a:pt x="8695" y="2832"/>
                    <a:pt x="8703" y="2830"/>
                    <a:pt x="8712" y="2830"/>
                  </a:cubicBezTo>
                  <a:cubicBezTo>
                    <a:pt x="8742" y="2830"/>
                    <a:pt x="8776" y="2858"/>
                    <a:pt x="8776" y="2892"/>
                  </a:cubicBezTo>
                  <a:cubicBezTo>
                    <a:pt x="8776" y="2947"/>
                    <a:pt x="8765" y="3002"/>
                    <a:pt x="8743" y="3057"/>
                  </a:cubicBezTo>
                  <a:cubicBezTo>
                    <a:pt x="8699" y="3200"/>
                    <a:pt x="8644" y="3343"/>
                    <a:pt x="8589" y="3486"/>
                  </a:cubicBezTo>
                  <a:cubicBezTo>
                    <a:pt x="8072" y="4850"/>
                    <a:pt x="7676" y="6257"/>
                    <a:pt x="7500" y="7720"/>
                  </a:cubicBezTo>
                  <a:cubicBezTo>
                    <a:pt x="7456" y="8061"/>
                    <a:pt x="7434" y="8402"/>
                    <a:pt x="7456" y="8743"/>
                  </a:cubicBezTo>
                  <a:cubicBezTo>
                    <a:pt x="7467" y="8875"/>
                    <a:pt x="7489" y="9007"/>
                    <a:pt x="7522" y="9139"/>
                  </a:cubicBezTo>
                  <a:cubicBezTo>
                    <a:pt x="7533" y="9205"/>
                    <a:pt x="7566" y="9271"/>
                    <a:pt x="7599" y="9326"/>
                  </a:cubicBezTo>
                  <a:cubicBezTo>
                    <a:pt x="7633" y="9386"/>
                    <a:pt x="7674" y="9413"/>
                    <a:pt x="7721" y="9413"/>
                  </a:cubicBezTo>
                  <a:cubicBezTo>
                    <a:pt x="7752" y="9413"/>
                    <a:pt x="7785" y="9402"/>
                    <a:pt x="7819" y="9381"/>
                  </a:cubicBezTo>
                  <a:cubicBezTo>
                    <a:pt x="7885" y="9337"/>
                    <a:pt x="7940" y="9282"/>
                    <a:pt x="7984" y="9227"/>
                  </a:cubicBezTo>
                  <a:cubicBezTo>
                    <a:pt x="8061" y="9128"/>
                    <a:pt x="8149" y="9018"/>
                    <a:pt x="8215" y="8897"/>
                  </a:cubicBezTo>
                  <a:cubicBezTo>
                    <a:pt x="8314" y="8710"/>
                    <a:pt x="8413" y="8512"/>
                    <a:pt x="8512" y="8314"/>
                  </a:cubicBezTo>
                  <a:cubicBezTo>
                    <a:pt x="8655" y="8028"/>
                    <a:pt x="8787" y="7731"/>
                    <a:pt x="8919" y="7434"/>
                  </a:cubicBezTo>
                  <a:cubicBezTo>
                    <a:pt x="9040" y="7192"/>
                    <a:pt x="9172" y="6961"/>
                    <a:pt x="9304" y="6719"/>
                  </a:cubicBezTo>
                  <a:cubicBezTo>
                    <a:pt x="9359" y="6609"/>
                    <a:pt x="9447" y="6510"/>
                    <a:pt x="9524" y="6411"/>
                  </a:cubicBezTo>
                  <a:cubicBezTo>
                    <a:pt x="9568" y="6356"/>
                    <a:pt x="9623" y="6323"/>
                    <a:pt x="9678" y="6290"/>
                  </a:cubicBezTo>
                  <a:cubicBezTo>
                    <a:pt x="9721" y="6262"/>
                    <a:pt x="9762" y="6249"/>
                    <a:pt x="9800" y="6249"/>
                  </a:cubicBezTo>
                  <a:cubicBezTo>
                    <a:pt x="9866" y="6249"/>
                    <a:pt x="9921" y="6290"/>
                    <a:pt x="9963" y="6367"/>
                  </a:cubicBezTo>
                  <a:cubicBezTo>
                    <a:pt x="9985" y="6411"/>
                    <a:pt x="9996" y="6466"/>
                    <a:pt x="10007" y="6521"/>
                  </a:cubicBezTo>
                  <a:cubicBezTo>
                    <a:pt x="10029" y="6598"/>
                    <a:pt x="10040" y="6686"/>
                    <a:pt x="10040" y="6763"/>
                  </a:cubicBezTo>
                  <a:cubicBezTo>
                    <a:pt x="10051" y="6884"/>
                    <a:pt x="10051" y="7005"/>
                    <a:pt x="10051" y="7126"/>
                  </a:cubicBezTo>
                  <a:cubicBezTo>
                    <a:pt x="10051" y="7610"/>
                    <a:pt x="10040" y="8105"/>
                    <a:pt x="10040" y="8589"/>
                  </a:cubicBezTo>
                  <a:cubicBezTo>
                    <a:pt x="10040" y="8974"/>
                    <a:pt x="10073" y="9348"/>
                    <a:pt x="10106" y="9732"/>
                  </a:cubicBezTo>
                  <a:cubicBezTo>
                    <a:pt x="10117" y="9765"/>
                    <a:pt x="10106" y="9809"/>
                    <a:pt x="10161" y="9842"/>
                  </a:cubicBezTo>
                  <a:cubicBezTo>
                    <a:pt x="10799" y="9557"/>
                    <a:pt x="11437" y="9271"/>
                    <a:pt x="12097" y="8974"/>
                  </a:cubicBezTo>
                  <a:lnTo>
                    <a:pt x="12086" y="8974"/>
                  </a:lnTo>
                  <a:cubicBezTo>
                    <a:pt x="12064" y="8897"/>
                    <a:pt x="12053" y="8842"/>
                    <a:pt x="12031" y="8787"/>
                  </a:cubicBezTo>
                  <a:cubicBezTo>
                    <a:pt x="11877" y="8380"/>
                    <a:pt x="11690" y="7984"/>
                    <a:pt x="11503" y="7588"/>
                  </a:cubicBezTo>
                  <a:cubicBezTo>
                    <a:pt x="11316" y="7214"/>
                    <a:pt x="11151" y="6829"/>
                    <a:pt x="11008" y="6433"/>
                  </a:cubicBezTo>
                  <a:cubicBezTo>
                    <a:pt x="10788" y="5861"/>
                    <a:pt x="10579" y="5279"/>
                    <a:pt x="10348" y="4707"/>
                  </a:cubicBezTo>
                  <a:cubicBezTo>
                    <a:pt x="9842" y="3453"/>
                    <a:pt x="9403" y="2166"/>
                    <a:pt x="8886" y="913"/>
                  </a:cubicBezTo>
                  <a:cubicBezTo>
                    <a:pt x="8842" y="814"/>
                    <a:pt x="8787" y="715"/>
                    <a:pt x="8743" y="616"/>
                  </a:cubicBezTo>
                  <a:cubicBezTo>
                    <a:pt x="8655" y="440"/>
                    <a:pt x="8578" y="264"/>
                    <a:pt x="8490" y="88"/>
                  </a:cubicBezTo>
                  <a:cubicBezTo>
                    <a:pt x="8479" y="55"/>
                    <a:pt x="8457" y="33"/>
                    <a:pt x="84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127242" y="3942042"/>
              <a:ext cx="497194" cy="742122"/>
            </a:xfrm>
            <a:custGeom>
              <a:avLst/>
              <a:gdLst/>
              <a:ahLst/>
              <a:cxnLst/>
              <a:rect l="l" t="t" r="r" b="b"/>
              <a:pathLst>
                <a:path w="6368" h="9505" extrusionOk="0">
                  <a:moveTo>
                    <a:pt x="2463" y="0"/>
                  </a:moveTo>
                  <a:cubicBezTo>
                    <a:pt x="2419" y="66"/>
                    <a:pt x="2386" y="110"/>
                    <a:pt x="2364" y="165"/>
                  </a:cubicBezTo>
                  <a:cubicBezTo>
                    <a:pt x="2222" y="418"/>
                    <a:pt x="2112" y="682"/>
                    <a:pt x="2013" y="957"/>
                  </a:cubicBezTo>
                  <a:cubicBezTo>
                    <a:pt x="1617" y="2002"/>
                    <a:pt x="1331" y="3079"/>
                    <a:pt x="1111" y="4179"/>
                  </a:cubicBezTo>
                  <a:cubicBezTo>
                    <a:pt x="935" y="5037"/>
                    <a:pt x="803" y="5895"/>
                    <a:pt x="671" y="6763"/>
                  </a:cubicBezTo>
                  <a:cubicBezTo>
                    <a:pt x="594" y="7247"/>
                    <a:pt x="506" y="7731"/>
                    <a:pt x="385" y="8215"/>
                  </a:cubicBezTo>
                  <a:cubicBezTo>
                    <a:pt x="319" y="8490"/>
                    <a:pt x="253" y="8754"/>
                    <a:pt x="143" y="9018"/>
                  </a:cubicBezTo>
                  <a:cubicBezTo>
                    <a:pt x="99" y="9117"/>
                    <a:pt x="55" y="9216"/>
                    <a:pt x="0" y="9326"/>
                  </a:cubicBezTo>
                  <a:cubicBezTo>
                    <a:pt x="22" y="9370"/>
                    <a:pt x="44" y="9414"/>
                    <a:pt x="77" y="9458"/>
                  </a:cubicBezTo>
                  <a:cubicBezTo>
                    <a:pt x="97" y="9491"/>
                    <a:pt x="117" y="9504"/>
                    <a:pt x="145" y="9504"/>
                  </a:cubicBezTo>
                  <a:cubicBezTo>
                    <a:pt x="163" y="9504"/>
                    <a:pt x="183" y="9499"/>
                    <a:pt x="209" y="9491"/>
                  </a:cubicBezTo>
                  <a:cubicBezTo>
                    <a:pt x="231" y="9491"/>
                    <a:pt x="253" y="9480"/>
                    <a:pt x="264" y="9469"/>
                  </a:cubicBezTo>
                  <a:cubicBezTo>
                    <a:pt x="396" y="9414"/>
                    <a:pt x="539" y="9348"/>
                    <a:pt x="671" y="9304"/>
                  </a:cubicBezTo>
                  <a:cubicBezTo>
                    <a:pt x="1221" y="9095"/>
                    <a:pt x="1782" y="8897"/>
                    <a:pt x="2331" y="8677"/>
                  </a:cubicBezTo>
                  <a:cubicBezTo>
                    <a:pt x="2837" y="8479"/>
                    <a:pt x="3343" y="8270"/>
                    <a:pt x="3849" y="8061"/>
                  </a:cubicBezTo>
                  <a:cubicBezTo>
                    <a:pt x="4641" y="7731"/>
                    <a:pt x="5433" y="7401"/>
                    <a:pt x="6224" y="7060"/>
                  </a:cubicBezTo>
                  <a:cubicBezTo>
                    <a:pt x="6268" y="7038"/>
                    <a:pt x="6334" y="7027"/>
                    <a:pt x="6367" y="6972"/>
                  </a:cubicBezTo>
                  <a:cubicBezTo>
                    <a:pt x="6356" y="6818"/>
                    <a:pt x="6334" y="6665"/>
                    <a:pt x="6323" y="6500"/>
                  </a:cubicBezTo>
                  <a:cubicBezTo>
                    <a:pt x="6279" y="5884"/>
                    <a:pt x="6268" y="5257"/>
                    <a:pt x="6279" y="4641"/>
                  </a:cubicBezTo>
                  <a:cubicBezTo>
                    <a:pt x="6290" y="4388"/>
                    <a:pt x="6290" y="4146"/>
                    <a:pt x="6290" y="3893"/>
                  </a:cubicBezTo>
                  <a:cubicBezTo>
                    <a:pt x="6290" y="3805"/>
                    <a:pt x="6268" y="3706"/>
                    <a:pt x="6257" y="3618"/>
                  </a:cubicBezTo>
                  <a:cubicBezTo>
                    <a:pt x="6246" y="3574"/>
                    <a:pt x="6224" y="3530"/>
                    <a:pt x="6202" y="3486"/>
                  </a:cubicBezTo>
                  <a:cubicBezTo>
                    <a:pt x="6180" y="3457"/>
                    <a:pt x="6154" y="3442"/>
                    <a:pt x="6125" y="3442"/>
                  </a:cubicBezTo>
                  <a:cubicBezTo>
                    <a:pt x="6111" y="3442"/>
                    <a:pt x="6096" y="3446"/>
                    <a:pt x="6082" y="3453"/>
                  </a:cubicBezTo>
                  <a:cubicBezTo>
                    <a:pt x="6005" y="3486"/>
                    <a:pt x="5950" y="3541"/>
                    <a:pt x="5906" y="3607"/>
                  </a:cubicBezTo>
                  <a:cubicBezTo>
                    <a:pt x="5818" y="3706"/>
                    <a:pt x="5741" y="3816"/>
                    <a:pt x="5675" y="3937"/>
                  </a:cubicBezTo>
                  <a:cubicBezTo>
                    <a:pt x="5554" y="4157"/>
                    <a:pt x="5433" y="4388"/>
                    <a:pt x="5323" y="4619"/>
                  </a:cubicBezTo>
                  <a:cubicBezTo>
                    <a:pt x="5180" y="4927"/>
                    <a:pt x="5037" y="5246"/>
                    <a:pt x="4883" y="5565"/>
                  </a:cubicBezTo>
                  <a:cubicBezTo>
                    <a:pt x="4784" y="5763"/>
                    <a:pt x="4685" y="5950"/>
                    <a:pt x="4575" y="6137"/>
                  </a:cubicBezTo>
                  <a:cubicBezTo>
                    <a:pt x="4509" y="6247"/>
                    <a:pt x="4421" y="6357"/>
                    <a:pt x="4333" y="6445"/>
                  </a:cubicBezTo>
                  <a:cubicBezTo>
                    <a:pt x="4289" y="6500"/>
                    <a:pt x="4234" y="6544"/>
                    <a:pt x="4179" y="6577"/>
                  </a:cubicBezTo>
                  <a:cubicBezTo>
                    <a:pt x="4140" y="6596"/>
                    <a:pt x="4100" y="6606"/>
                    <a:pt x="4063" y="6606"/>
                  </a:cubicBezTo>
                  <a:cubicBezTo>
                    <a:pt x="3995" y="6606"/>
                    <a:pt x="3932" y="6574"/>
                    <a:pt x="3882" y="6511"/>
                  </a:cubicBezTo>
                  <a:cubicBezTo>
                    <a:pt x="3849" y="6467"/>
                    <a:pt x="3816" y="6412"/>
                    <a:pt x="3805" y="6357"/>
                  </a:cubicBezTo>
                  <a:cubicBezTo>
                    <a:pt x="3772" y="6269"/>
                    <a:pt x="3750" y="6181"/>
                    <a:pt x="3728" y="6093"/>
                  </a:cubicBezTo>
                  <a:cubicBezTo>
                    <a:pt x="3684" y="5785"/>
                    <a:pt x="3695" y="5488"/>
                    <a:pt x="3706" y="5191"/>
                  </a:cubicBezTo>
                  <a:cubicBezTo>
                    <a:pt x="3750" y="4674"/>
                    <a:pt x="3827" y="4157"/>
                    <a:pt x="3926" y="3640"/>
                  </a:cubicBezTo>
                  <a:cubicBezTo>
                    <a:pt x="4124" y="2706"/>
                    <a:pt x="4388" y="1782"/>
                    <a:pt x="4718" y="880"/>
                  </a:cubicBezTo>
                  <a:cubicBezTo>
                    <a:pt x="4806" y="660"/>
                    <a:pt x="4883" y="451"/>
                    <a:pt x="4960" y="231"/>
                  </a:cubicBezTo>
                  <a:cubicBezTo>
                    <a:pt x="4971" y="209"/>
                    <a:pt x="4971" y="176"/>
                    <a:pt x="4982" y="110"/>
                  </a:cubicBezTo>
                  <a:lnTo>
                    <a:pt x="4982" y="110"/>
                  </a:lnTo>
                  <a:cubicBezTo>
                    <a:pt x="4938" y="165"/>
                    <a:pt x="4905" y="187"/>
                    <a:pt x="4894" y="220"/>
                  </a:cubicBezTo>
                  <a:cubicBezTo>
                    <a:pt x="4806" y="352"/>
                    <a:pt x="4718" y="495"/>
                    <a:pt x="4630" y="638"/>
                  </a:cubicBezTo>
                  <a:cubicBezTo>
                    <a:pt x="4432" y="1012"/>
                    <a:pt x="4267" y="1397"/>
                    <a:pt x="4102" y="1793"/>
                  </a:cubicBezTo>
                  <a:cubicBezTo>
                    <a:pt x="3816" y="2508"/>
                    <a:pt x="3574" y="3255"/>
                    <a:pt x="3354" y="4003"/>
                  </a:cubicBezTo>
                  <a:cubicBezTo>
                    <a:pt x="3178" y="4575"/>
                    <a:pt x="3002" y="5158"/>
                    <a:pt x="2826" y="5730"/>
                  </a:cubicBezTo>
                  <a:cubicBezTo>
                    <a:pt x="2727" y="6016"/>
                    <a:pt x="2628" y="6302"/>
                    <a:pt x="2496" y="6577"/>
                  </a:cubicBezTo>
                  <a:cubicBezTo>
                    <a:pt x="2430" y="6686"/>
                    <a:pt x="2364" y="6796"/>
                    <a:pt x="2298" y="6906"/>
                  </a:cubicBezTo>
                  <a:cubicBezTo>
                    <a:pt x="2254" y="6972"/>
                    <a:pt x="2189" y="7038"/>
                    <a:pt x="2123" y="7082"/>
                  </a:cubicBezTo>
                  <a:cubicBezTo>
                    <a:pt x="2064" y="7131"/>
                    <a:pt x="2002" y="7154"/>
                    <a:pt x="1941" y="7154"/>
                  </a:cubicBezTo>
                  <a:cubicBezTo>
                    <a:pt x="1863" y="7154"/>
                    <a:pt x="1788" y="7117"/>
                    <a:pt x="1727" y="7049"/>
                  </a:cubicBezTo>
                  <a:cubicBezTo>
                    <a:pt x="1672" y="6983"/>
                    <a:pt x="1639" y="6928"/>
                    <a:pt x="1606" y="6862"/>
                  </a:cubicBezTo>
                  <a:cubicBezTo>
                    <a:pt x="1573" y="6752"/>
                    <a:pt x="1540" y="6643"/>
                    <a:pt x="1518" y="6533"/>
                  </a:cubicBezTo>
                  <a:cubicBezTo>
                    <a:pt x="1452" y="6192"/>
                    <a:pt x="1441" y="5851"/>
                    <a:pt x="1463" y="5510"/>
                  </a:cubicBezTo>
                  <a:cubicBezTo>
                    <a:pt x="1496" y="4784"/>
                    <a:pt x="1584" y="4080"/>
                    <a:pt x="1716" y="3365"/>
                  </a:cubicBezTo>
                  <a:cubicBezTo>
                    <a:pt x="1848" y="2563"/>
                    <a:pt x="2035" y="1760"/>
                    <a:pt x="2244" y="968"/>
                  </a:cubicBezTo>
                  <a:cubicBezTo>
                    <a:pt x="2320" y="682"/>
                    <a:pt x="2397" y="396"/>
                    <a:pt x="2474" y="110"/>
                  </a:cubicBezTo>
                  <a:cubicBezTo>
                    <a:pt x="2474" y="77"/>
                    <a:pt x="2474" y="77"/>
                    <a:pt x="2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FE4B4C-FDFA-D527-623C-EC1EB3F27040}"/>
              </a:ext>
            </a:extLst>
          </p:cNvPr>
          <p:cNvSpPr txBox="1"/>
          <p:nvPr/>
        </p:nvSpPr>
        <p:spPr>
          <a:xfrm>
            <a:off x="2862672" y="201190"/>
            <a:ext cx="3442406" cy="584269"/>
          </a:xfrm>
          <a:prstGeom prst="flowChartTerminator">
            <a:avLst/>
          </a:prstGeom>
          <a:solidFill>
            <a:schemeClr val="bg2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3: SGK – tr.107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Oval Callout 29">
            <a:extLst>
              <a:ext uri="{FF2B5EF4-FFF2-40B4-BE49-F238E27FC236}">
                <a16:creationId xmlns:a16="http://schemas.microsoft.com/office/drawing/2014/main" id="{91EDF320-A878-2152-4C5F-7371956777E7}"/>
              </a:ext>
            </a:extLst>
          </p:cNvPr>
          <p:cNvSpPr/>
          <p:nvPr/>
        </p:nvSpPr>
        <p:spPr>
          <a:xfrm>
            <a:off x="1554037" y="979697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C397FB-01DF-BA81-D8FD-372F477DEBB7}"/>
                  </a:ext>
                </a:extLst>
              </p:cNvPr>
              <p:cNvSpPr txBox="1"/>
              <p:nvPr/>
            </p:nvSpPr>
            <p:spPr>
              <a:xfrm>
                <a:off x="434328" y="1698638"/>
                <a:ext cx="6062788" cy="1616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Gọi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E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là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trung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điểm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CD. Do M, N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lần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lượt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là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trọng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tâm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các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tam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giác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ACD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BCD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nên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ta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𝐸𝑀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𝐸𝐴</m:t>
                        </m:r>
                      </m:den>
                    </m:f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𝐸𝑁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𝐸𝐵</m:t>
                        </m:r>
                      </m:den>
                    </m:f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,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suy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ra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 MN // AB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C397FB-01DF-BA81-D8FD-372F477DE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8" y="1698638"/>
                <a:ext cx="6062788" cy="1616596"/>
              </a:xfrm>
              <a:prstGeom prst="rect">
                <a:avLst/>
              </a:prstGeom>
              <a:blipFill>
                <a:blip r:embed="rId3"/>
                <a:stretch>
                  <a:fillRect l="-1005" b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BD1E859-9886-45ED-97CF-387930C21D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17212" y="1134006"/>
            <a:ext cx="2044805" cy="2044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96BAF6-3061-B1E0-9524-4D2ABB48885E}"/>
              </a:ext>
            </a:extLst>
          </p:cNvPr>
          <p:cNvSpPr txBox="1"/>
          <p:nvPr/>
        </p:nvSpPr>
        <p:spPr>
          <a:xfrm>
            <a:off x="1104851" y="3378754"/>
            <a:ext cx="7126383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Đường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thẳng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MN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không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nằm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trong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(CAB)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và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song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song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với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đường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thẳng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AB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nằm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trong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(CAB),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suy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ra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MN // (CAB).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Tương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tự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, ta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cũng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có</a:t>
            </a:r>
            <a:r>
              <a:rPr lang="en-US" sz="2000" kern="1200" noProof="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MN // (DAB)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331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20C0F0-C800-FB5C-9B15-21271599837A}"/>
              </a:ext>
            </a:extLst>
          </p:cNvPr>
          <p:cNvSpPr txBox="1"/>
          <p:nvPr/>
        </p:nvSpPr>
        <p:spPr>
          <a:xfrm>
            <a:off x="509122" y="1874212"/>
            <a:ext cx="5536983" cy="2249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song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(P).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(P) ta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 song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(P).</a:t>
            </a:r>
            <a:endParaRPr lang="en-US" sz="18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30" name="Google Shape;2030;p45"/>
          <p:cNvGrpSpPr/>
          <p:nvPr/>
        </p:nvGrpSpPr>
        <p:grpSpPr>
          <a:xfrm>
            <a:off x="6026077" y="1821669"/>
            <a:ext cx="276760" cy="271622"/>
            <a:chOff x="3490002" y="196082"/>
            <a:chExt cx="276760" cy="271622"/>
          </a:xfrm>
        </p:grpSpPr>
        <p:sp>
          <p:nvSpPr>
            <p:cNvPr id="2031" name="Google Shape;2031;p45"/>
            <p:cNvSpPr/>
            <p:nvPr/>
          </p:nvSpPr>
          <p:spPr>
            <a:xfrm flipH="1">
              <a:off x="3490002" y="196082"/>
              <a:ext cx="276760" cy="27162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5"/>
            <p:cNvSpPr/>
            <p:nvPr/>
          </p:nvSpPr>
          <p:spPr>
            <a:xfrm flipH="1">
              <a:off x="3510030" y="211000"/>
              <a:ext cx="236705" cy="237619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33" name="Google Shape;2033;p45"/>
          <p:cNvGrpSpPr/>
          <p:nvPr/>
        </p:nvGrpSpPr>
        <p:grpSpPr>
          <a:xfrm>
            <a:off x="6915955" y="4003787"/>
            <a:ext cx="72420" cy="59171"/>
            <a:chOff x="1081830" y="1265825"/>
            <a:chExt cx="72420" cy="59171"/>
          </a:xfrm>
        </p:grpSpPr>
        <p:sp>
          <p:nvSpPr>
            <p:cNvPr id="2034" name="Google Shape;2034;p45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45"/>
          <p:cNvSpPr/>
          <p:nvPr/>
        </p:nvSpPr>
        <p:spPr>
          <a:xfrm flipH="1">
            <a:off x="7488454" y="1627166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E889B7-B074-F1C6-4249-AAC0A02E1984}"/>
              </a:ext>
            </a:extLst>
          </p:cNvPr>
          <p:cNvSpPr/>
          <p:nvPr/>
        </p:nvSpPr>
        <p:spPr>
          <a:xfrm>
            <a:off x="2995517" y="680633"/>
            <a:ext cx="3423892" cy="8051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3427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QUẢ 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4274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A3939-7CB4-A1BA-83CD-A5A7516604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32549" y="2137652"/>
            <a:ext cx="2428155" cy="17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20C0F0-C800-FB5C-9B15-21271599837A}"/>
              </a:ext>
            </a:extLst>
          </p:cNvPr>
          <p:cNvSpPr txBox="1"/>
          <p:nvPr/>
        </p:nvSpPr>
        <p:spPr>
          <a:xfrm>
            <a:off x="401009" y="1978374"/>
            <a:ext cx="5770127" cy="2249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30" name="Google Shape;2030;p45"/>
          <p:cNvGrpSpPr/>
          <p:nvPr/>
        </p:nvGrpSpPr>
        <p:grpSpPr>
          <a:xfrm>
            <a:off x="6026077" y="1821669"/>
            <a:ext cx="276760" cy="271622"/>
            <a:chOff x="3490002" y="196082"/>
            <a:chExt cx="276760" cy="271622"/>
          </a:xfrm>
        </p:grpSpPr>
        <p:sp>
          <p:nvSpPr>
            <p:cNvPr id="2031" name="Google Shape;2031;p45"/>
            <p:cNvSpPr/>
            <p:nvPr/>
          </p:nvSpPr>
          <p:spPr>
            <a:xfrm flipH="1">
              <a:off x="3490002" y="196082"/>
              <a:ext cx="276760" cy="27162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5"/>
            <p:cNvSpPr/>
            <p:nvPr/>
          </p:nvSpPr>
          <p:spPr>
            <a:xfrm flipH="1">
              <a:off x="3510030" y="211000"/>
              <a:ext cx="236705" cy="237619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33" name="Google Shape;2033;p45"/>
          <p:cNvGrpSpPr/>
          <p:nvPr/>
        </p:nvGrpSpPr>
        <p:grpSpPr>
          <a:xfrm>
            <a:off x="6915955" y="4003787"/>
            <a:ext cx="72420" cy="59171"/>
            <a:chOff x="1081830" y="1265825"/>
            <a:chExt cx="72420" cy="59171"/>
          </a:xfrm>
        </p:grpSpPr>
        <p:sp>
          <p:nvSpPr>
            <p:cNvPr id="2034" name="Google Shape;2034;p45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45"/>
          <p:cNvSpPr/>
          <p:nvPr/>
        </p:nvSpPr>
        <p:spPr>
          <a:xfrm flipH="1">
            <a:off x="7488454" y="1627166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E889B7-B074-F1C6-4249-AAC0A02E1984}"/>
              </a:ext>
            </a:extLst>
          </p:cNvPr>
          <p:cNvSpPr/>
          <p:nvPr/>
        </p:nvSpPr>
        <p:spPr>
          <a:xfrm>
            <a:off x="2995517" y="680633"/>
            <a:ext cx="3423892" cy="8051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3427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QUẢ 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4274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A3939-7CB4-A1BA-83CD-A5A7516604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00750" y="2031109"/>
            <a:ext cx="2062266" cy="21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71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443496C-EBCA-B6DE-E3A7-03AA527FBEA1}"/>
              </a:ext>
            </a:extLst>
          </p:cNvPr>
          <p:cNvSpPr txBox="1"/>
          <p:nvPr/>
        </p:nvSpPr>
        <p:spPr>
          <a:xfrm>
            <a:off x="2823357" y="489838"/>
            <a:ext cx="3497285" cy="584269"/>
          </a:xfrm>
          <a:prstGeom prst="flowChartTerminator">
            <a:avLst/>
          </a:prstGeom>
          <a:solidFill>
            <a:schemeClr val="bg2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1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lang="nl-NL" sz="21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nl-NL" sz="21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lang="nl-NL" sz="21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4: SGK – tr.110</a:t>
            </a:r>
            <a:endParaRPr lang="en-US" sz="2100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E1553-69C2-99B0-D852-6DCA60124176}"/>
              </a:ext>
            </a:extLst>
          </p:cNvPr>
          <p:cNvSpPr txBox="1"/>
          <p:nvPr/>
        </p:nvSpPr>
        <p:spPr>
          <a:xfrm>
            <a:off x="270884" y="1287390"/>
            <a:ext cx="6049758" cy="256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Cho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hình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chóp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S.ABC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có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M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là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trung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điểm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AB.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Gọi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(P)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là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mặt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phẳng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chứa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CB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và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song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song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với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SA, (Q)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là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mặt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phẳng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chứa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CM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và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song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song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với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SA.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a)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Tìm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giao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tuyến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hai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mặt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phẳng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(P)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và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(Q)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4C5F0-2FC0-FEDC-4A7A-6E0D6244B7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89461" y="1584030"/>
            <a:ext cx="2483655" cy="2164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E2D1E9-3ABF-7A02-1566-E0FCD87ADCDE}"/>
                  </a:ext>
                </a:extLst>
              </p:cNvPr>
              <p:cNvSpPr txBox="1"/>
              <p:nvPr/>
            </p:nvSpPr>
            <p:spPr>
              <a:xfrm>
                <a:off x="732671" y="3942906"/>
                <a:ext cx="767865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b qua B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b // SA.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Chứng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minh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20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(P)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E2D1E9-3ABF-7A02-1566-E0FCD87AD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71" y="3942906"/>
                <a:ext cx="7678657" cy="537391"/>
              </a:xfrm>
              <a:prstGeom prst="rect">
                <a:avLst/>
              </a:prstGeom>
              <a:blipFill>
                <a:blip r:embed="rId4"/>
                <a:stretch>
                  <a:fillRect l="-1032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27270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443496C-EBCA-B6DE-E3A7-03AA527FBEA1}"/>
              </a:ext>
            </a:extLst>
          </p:cNvPr>
          <p:cNvSpPr txBox="1"/>
          <p:nvPr/>
        </p:nvSpPr>
        <p:spPr>
          <a:xfrm>
            <a:off x="2823357" y="489838"/>
            <a:ext cx="3497285" cy="584269"/>
          </a:xfrm>
          <a:prstGeom prst="flowChartTerminator">
            <a:avLst/>
          </a:prstGeom>
          <a:solidFill>
            <a:schemeClr val="bg2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1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lang="nl-NL" sz="21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nl-NL" sz="21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lang="nl-NL" sz="21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4: SGK – tr.110</a:t>
            </a:r>
            <a:endParaRPr lang="en-US" sz="2100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Callout 29">
            <a:extLst>
              <a:ext uri="{FF2B5EF4-FFF2-40B4-BE49-F238E27FC236}">
                <a16:creationId xmlns:a16="http://schemas.microsoft.com/office/drawing/2014/main" id="{9AD0EFF1-802F-7AF6-821E-5FF6F08788E7}"/>
              </a:ext>
            </a:extLst>
          </p:cNvPr>
          <p:cNvSpPr/>
          <p:nvPr/>
        </p:nvSpPr>
        <p:spPr>
          <a:xfrm>
            <a:off x="665902" y="946718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102531-19C6-DEC0-CB2A-B645579F59CE}"/>
              </a:ext>
            </a:extLst>
          </p:cNvPr>
          <p:cNvSpPr txBox="1"/>
          <p:nvPr/>
        </p:nvSpPr>
        <p:spPr>
          <a:xfrm>
            <a:off x="655052" y="1636219"/>
            <a:ext cx="5188632" cy="2060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a) Ta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có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hai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mặt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phẳng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(P)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và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(Q)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cùng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có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điểm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chung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C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và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cùng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song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song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với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SA,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suy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ra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giao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tuyến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của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(P)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và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(Q)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là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đường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thẳng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a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đi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qua C </a:t>
            </a:r>
            <a:r>
              <a:rPr lang="en-US" sz="22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và</a:t>
            </a:r>
            <a:r>
              <a:rPr lang="en-US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a // SA </a:t>
            </a:r>
            <a:endParaRPr lang="en-US" sz="2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C3EF97-7184-16A1-67C1-123BDDD805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52507" y="1577635"/>
            <a:ext cx="2431954" cy="2119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0181BE-29FD-100F-F3AC-5D47D2308D81}"/>
                  </a:ext>
                </a:extLst>
              </p:cNvPr>
              <p:cNvSpPr txBox="1"/>
              <p:nvPr/>
            </p:nvSpPr>
            <p:spPr>
              <a:xfrm>
                <a:off x="780670" y="3697104"/>
                <a:ext cx="7582657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b) Ta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SA // (P)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B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thuộc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(P), b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qua B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b // SA,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suy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(P) 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0181BE-29FD-100F-F3AC-5D47D2308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0" y="3697104"/>
                <a:ext cx="7582657" cy="1045223"/>
              </a:xfrm>
              <a:prstGeom prst="rect">
                <a:avLst/>
              </a:prstGeom>
              <a:blipFill>
                <a:blip r:embed="rId4"/>
                <a:stretch>
                  <a:fillRect l="-1045" r="-152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824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6673B70C-2680-A37D-E96F-C74A7E552B1C}"/>
              </a:ext>
            </a:extLst>
          </p:cNvPr>
          <p:cNvSpPr/>
          <p:nvPr/>
        </p:nvSpPr>
        <p:spPr>
          <a:xfrm>
            <a:off x="285007" y="1461600"/>
            <a:ext cx="1674421" cy="804231"/>
          </a:xfrm>
          <a:prstGeom prst="cloud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427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HĐKP2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9AA97F-E34E-9A95-ABAE-86D9B50ED981}"/>
              </a:ext>
            </a:extLst>
          </p:cNvPr>
          <p:cNvSpPr/>
          <p:nvPr/>
        </p:nvSpPr>
        <p:spPr>
          <a:xfrm>
            <a:off x="644477" y="2329477"/>
            <a:ext cx="5834724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Cho hai đường thẳng chéo nhau a, b. Lấy một điểm M trên a, vẽ đường thẳng b’ đi qua M và song </a:t>
            </a:r>
            <a:r>
              <a:rPr lang="vi-VN" sz="1800" dirty="0" err="1">
                <a:latin typeface="+mn-lt"/>
              </a:rPr>
              <a:t>song</a:t>
            </a:r>
            <a:r>
              <a:rPr lang="vi-VN" sz="1800" dirty="0">
                <a:latin typeface="+mn-lt"/>
              </a:rPr>
              <a:t> với b. Đặt (P) là mặt </a:t>
            </a:r>
            <a:r>
              <a:rPr lang="vi-VN" sz="1800" dirty="0" err="1">
                <a:latin typeface="+mn-lt"/>
              </a:rPr>
              <a:t>phẳng</a:t>
            </a:r>
            <a:r>
              <a:rPr lang="vi-VN" sz="1800" dirty="0">
                <a:latin typeface="+mn-lt"/>
              </a:rPr>
              <a:t> đi qua a, b’.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a) Có nhật xét gì về mối liên hệ giữa b và (P).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b) Gọi (P’) là mặt </a:t>
            </a:r>
            <a:r>
              <a:rPr lang="vi-VN" sz="1800" dirty="0" err="1">
                <a:latin typeface="+mn-lt"/>
              </a:rPr>
              <a:t>phẳng</a:t>
            </a:r>
            <a:r>
              <a:rPr lang="vi-VN" sz="1800" dirty="0">
                <a:latin typeface="+mn-lt"/>
              </a:rPr>
              <a:t> chứa a và song </a:t>
            </a:r>
            <a:r>
              <a:rPr lang="vi-VN" sz="1800" dirty="0" err="1">
                <a:latin typeface="+mn-lt"/>
              </a:rPr>
              <a:t>song</a:t>
            </a:r>
            <a:r>
              <a:rPr lang="vi-VN" sz="1800" dirty="0">
                <a:latin typeface="+mn-lt"/>
              </a:rPr>
              <a:t> với b. Có nhận xét gì về mối liên hệ giữa b’ và (P’); (P) và (P’)?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BC2FB-5BF8-E7AC-8EB7-26CCC1037D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09831" y="2880691"/>
            <a:ext cx="2177175" cy="1628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328F7D-2200-5AB1-42C6-9E511B71C4EA}"/>
              </a:ext>
            </a:extLst>
          </p:cNvPr>
          <p:cNvSpPr txBox="1"/>
          <p:nvPr/>
        </p:nvSpPr>
        <p:spPr>
          <a:xfrm>
            <a:off x="558140" y="291871"/>
            <a:ext cx="8273891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dirty="0">
                <a:solidFill>
                  <a:schemeClr val="accent3"/>
                </a:solidFill>
                <a:effectLst/>
                <a:latin typeface="+mn-lt"/>
                <a:ea typeface="Calibri" panose="020F0502020204030204" pitchFamily="34" charset="0"/>
              </a:rPr>
              <a:t>Mặt </a:t>
            </a:r>
            <a:r>
              <a:rPr lang="vi-VN" sz="2200" b="1" dirty="0" err="1">
                <a:solidFill>
                  <a:schemeClr val="accent3"/>
                </a:solidFill>
                <a:effectLst/>
                <a:latin typeface="+mn-lt"/>
                <a:ea typeface="Calibri" panose="020F0502020204030204" pitchFamily="34" charset="0"/>
              </a:rPr>
              <a:t>phẳng</a:t>
            </a:r>
            <a:r>
              <a:rPr lang="vi-VN" sz="2200" b="1" dirty="0">
                <a:solidFill>
                  <a:schemeClr val="accent3"/>
                </a:solidFill>
                <a:effectLst/>
                <a:latin typeface="+mn-lt"/>
                <a:ea typeface="Calibri" panose="020F0502020204030204" pitchFamily="34" charset="0"/>
              </a:rPr>
              <a:t> đi qua một trong hai đường thẳng chéo nhau và song </a:t>
            </a:r>
            <a:r>
              <a:rPr lang="vi-VN" sz="2200" b="1" dirty="0" err="1">
                <a:solidFill>
                  <a:schemeClr val="accent3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200" b="1" dirty="0">
                <a:solidFill>
                  <a:schemeClr val="accent3"/>
                </a:solidFill>
                <a:effectLst/>
                <a:latin typeface="+mn-lt"/>
                <a:ea typeface="Calibri" panose="020F0502020204030204" pitchFamily="34" charset="0"/>
              </a:rPr>
              <a:t> với đường còn lại</a:t>
            </a:r>
            <a:endParaRPr lang="en-US" sz="22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59874-C7D1-F69A-C8AD-94624AC4EA49}"/>
              </a:ext>
            </a:extLst>
          </p:cNvPr>
          <p:cNvSpPr/>
          <p:nvPr/>
        </p:nvSpPr>
        <p:spPr>
          <a:xfrm>
            <a:off x="3863137" y="1302806"/>
            <a:ext cx="5493388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i="1" noProof="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đôi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HĐKP2</a:t>
            </a:r>
            <a:r>
              <a:rPr kumimoji="0" lang="en-US" sz="2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6673B70C-2680-A37D-E96F-C74A7E552B1C}"/>
              </a:ext>
            </a:extLst>
          </p:cNvPr>
          <p:cNvSpPr/>
          <p:nvPr/>
        </p:nvSpPr>
        <p:spPr>
          <a:xfrm>
            <a:off x="573226" y="642773"/>
            <a:ext cx="1802581" cy="804231"/>
          </a:xfrm>
          <a:prstGeom prst="cloud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E81FEC5-6055-0643-8BF0-9BD51CCD6128}"/>
                  </a:ext>
                </a:extLst>
              </p:cNvPr>
              <p:cNvSpPr/>
              <p:nvPr/>
            </p:nvSpPr>
            <p:spPr>
              <a:xfrm>
                <a:off x="711531" y="2012241"/>
                <a:ext cx="4346845" cy="155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a) 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′⊂(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pt-BR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′//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pt-BR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ê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//(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pt-BR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b) 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′⊂(</m:t>
                    </m:r>
                    <m:r>
                      <a:rPr lang="en-US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pt-BR" sz="2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′)</m:t>
                    </m:r>
                  </m:oMath>
                </a14:m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2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(P) và (P') trùng nhau.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E81FEC5-6055-0643-8BF0-9BD51CCD6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1" y="2012241"/>
                <a:ext cx="4346845" cy="1553054"/>
              </a:xfrm>
              <a:prstGeom prst="rect">
                <a:avLst/>
              </a:prstGeom>
              <a:blipFill>
                <a:blip r:embed="rId3"/>
                <a:stretch>
                  <a:fillRect l="-1823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29">
            <a:extLst>
              <a:ext uri="{FF2B5EF4-FFF2-40B4-BE49-F238E27FC236}">
                <a16:creationId xmlns:a16="http://schemas.microsoft.com/office/drawing/2014/main" id="{61403026-AAC8-B5E0-F05A-BF8A4469BCE4}"/>
              </a:ext>
            </a:extLst>
          </p:cNvPr>
          <p:cNvSpPr/>
          <p:nvPr/>
        </p:nvSpPr>
        <p:spPr>
          <a:xfrm>
            <a:off x="4085624" y="832112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FAE64-9323-A9F9-1910-B0EB4CEE75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09118" y="2012241"/>
            <a:ext cx="2753435" cy="20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18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42"/>
          <p:cNvSpPr txBox="1">
            <a:spLocks noGrp="1"/>
          </p:cNvSpPr>
          <p:nvPr>
            <p:ph type="title"/>
          </p:nvPr>
        </p:nvSpPr>
        <p:spPr>
          <a:xfrm>
            <a:off x="405763" y="1082588"/>
            <a:ext cx="8332470" cy="28247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BÀI 3:</a:t>
            </a:r>
            <a:br>
              <a:rPr lang="en" sz="4000" dirty="0">
                <a:latin typeface="+mj-lt"/>
              </a:rPr>
            </a:br>
            <a:r>
              <a:rPr lang="en" sz="4000" dirty="0">
                <a:latin typeface="+mj-lt"/>
              </a:rPr>
              <a:t>ĐƯỜNG THẲNG VÀ MẶT PHẲNG SONG SONG</a:t>
            </a:r>
            <a:endParaRPr sz="4000" dirty="0">
              <a:latin typeface="+mj-lt"/>
            </a:endParaRPr>
          </a:p>
        </p:txBody>
      </p:sp>
      <p:sp>
        <p:nvSpPr>
          <p:cNvPr id="1802" name="Google Shape;1802;p42"/>
          <p:cNvSpPr/>
          <p:nvPr/>
        </p:nvSpPr>
        <p:spPr>
          <a:xfrm rot="10800000">
            <a:off x="4528569" y="4362260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3" name="Google Shape;1803;p42"/>
          <p:cNvGrpSpPr/>
          <p:nvPr/>
        </p:nvGrpSpPr>
        <p:grpSpPr>
          <a:xfrm rot="10800000">
            <a:off x="4984409" y="1135735"/>
            <a:ext cx="276760" cy="271622"/>
            <a:chOff x="3490002" y="196082"/>
            <a:chExt cx="276760" cy="271622"/>
          </a:xfrm>
        </p:grpSpPr>
        <p:sp>
          <p:nvSpPr>
            <p:cNvPr id="1804" name="Google Shape;1804;p42"/>
            <p:cNvSpPr/>
            <p:nvPr/>
          </p:nvSpPr>
          <p:spPr>
            <a:xfrm flipH="1">
              <a:off x="3490002" y="196082"/>
              <a:ext cx="276760" cy="27162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2"/>
            <p:cNvSpPr/>
            <p:nvPr/>
          </p:nvSpPr>
          <p:spPr>
            <a:xfrm flipH="1">
              <a:off x="3510030" y="211000"/>
              <a:ext cx="236705" cy="237619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6" name="Google Shape;1806;p42"/>
          <p:cNvSpPr/>
          <p:nvPr/>
        </p:nvSpPr>
        <p:spPr>
          <a:xfrm rot="10800000">
            <a:off x="6983069" y="4034660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5C3ED-ACCE-2698-5031-F368233E4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158" y="3894700"/>
            <a:ext cx="1971269" cy="1108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522A1-04C3-FDCB-A1AC-9A4371EC4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778" y="81109"/>
            <a:ext cx="2116331" cy="1190436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20C0F0-C800-FB5C-9B15-21271599837A}"/>
              </a:ext>
            </a:extLst>
          </p:cNvPr>
          <p:cNvSpPr txBox="1"/>
          <p:nvPr/>
        </p:nvSpPr>
        <p:spPr>
          <a:xfrm>
            <a:off x="428934" y="2189868"/>
            <a:ext cx="8286131" cy="11318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 a và b là hai đường thẳng chéo nhau thì qua a, có một và chỉ một mặt phẳng song song với b.</a:t>
            </a:r>
            <a:endParaRPr lang="en-US" sz="18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30" name="Google Shape;2030;p45"/>
          <p:cNvGrpSpPr/>
          <p:nvPr/>
        </p:nvGrpSpPr>
        <p:grpSpPr>
          <a:xfrm>
            <a:off x="6026077" y="1821669"/>
            <a:ext cx="276760" cy="271622"/>
            <a:chOff x="3490002" y="196082"/>
            <a:chExt cx="276760" cy="271622"/>
          </a:xfrm>
        </p:grpSpPr>
        <p:sp>
          <p:nvSpPr>
            <p:cNvPr id="2031" name="Google Shape;2031;p45"/>
            <p:cNvSpPr/>
            <p:nvPr/>
          </p:nvSpPr>
          <p:spPr>
            <a:xfrm flipH="1">
              <a:off x="3490002" y="196082"/>
              <a:ext cx="276760" cy="27162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5"/>
            <p:cNvSpPr/>
            <p:nvPr/>
          </p:nvSpPr>
          <p:spPr>
            <a:xfrm flipH="1">
              <a:off x="3510030" y="211000"/>
              <a:ext cx="236705" cy="237619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33" name="Google Shape;2033;p45"/>
          <p:cNvGrpSpPr/>
          <p:nvPr/>
        </p:nvGrpSpPr>
        <p:grpSpPr>
          <a:xfrm>
            <a:off x="6915955" y="4003787"/>
            <a:ext cx="72420" cy="59171"/>
            <a:chOff x="1081830" y="1265825"/>
            <a:chExt cx="72420" cy="59171"/>
          </a:xfrm>
        </p:grpSpPr>
        <p:sp>
          <p:nvSpPr>
            <p:cNvPr id="2034" name="Google Shape;2034;p45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45"/>
          <p:cNvSpPr/>
          <p:nvPr/>
        </p:nvSpPr>
        <p:spPr>
          <a:xfrm flipH="1">
            <a:off x="7488454" y="1627166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E889B7-B074-F1C6-4249-AAC0A02E1984}"/>
              </a:ext>
            </a:extLst>
          </p:cNvPr>
          <p:cNvSpPr/>
          <p:nvPr/>
        </p:nvSpPr>
        <p:spPr>
          <a:xfrm>
            <a:off x="2858918" y="859678"/>
            <a:ext cx="3423892" cy="8051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427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ĐỊNH LÍ 3</a:t>
            </a:r>
          </a:p>
        </p:txBody>
      </p:sp>
    </p:spTree>
    <p:extLst>
      <p:ext uri="{BB962C8B-B14F-4D97-AF65-F5344CB8AC3E}">
        <p14:creationId xmlns:p14="http://schemas.microsoft.com/office/powerpoint/2010/main" val="200642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443496C-EBCA-B6DE-E3A7-03AA527FBEA1}"/>
              </a:ext>
            </a:extLst>
          </p:cNvPr>
          <p:cNvSpPr txBox="1"/>
          <p:nvPr/>
        </p:nvSpPr>
        <p:spPr>
          <a:xfrm>
            <a:off x="2823357" y="703594"/>
            <a:ext cx="3497285" cy="584269"/>
          </a:xfrm>
          <a:prstGeom prst="flowChartTerminator">
            <a:avLst/>
          </a:prstGeom>
          <a:solidFill>
            <a:schemeClr val="bg2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5: SGK – tr.111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E1553-69C2-99B0-D852-6DCA60124176}"/>
              </a:ext>
            </a:extLst>
          </p:cNvPr>
          <p:cNvSpPr txBox="1"/>
          <p:nvPr/>
        </p:nvSpPr>
        <p:spPr>
          <a:xfrm>
            <a:off x="325197" y="1613678"/>
            <a:ext cx="594401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Cho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tứ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ABCD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a)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cách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vẽ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phẳng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(P)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chứa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AB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và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song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song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với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CD. Ta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thể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vẽ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bao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nhiêu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phẳng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(P)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như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b)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Tìm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giao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tuyến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mặt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phẳng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(P)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(BCD)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4C5F0-2FC0-FEDC-4A7A-6E0D6244B7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20642" y="1971672"/>
            <a:ext cx="2107232" cy="19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4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443496C-EBCA-B6DE-E3A7-03AA527FBEA1}"/>
              </a:ext>
            </a:extLst>
          </p:cNvPr>
          <p:cNvSpPr txBox="1"/>
          <p:nvPr/>
        </p:nvSpPr>
        <p:spPr>
          <a:xfrm>
            <a:off x="2823357" y="489838"/>
            <a:ext cx="3497285" cy="584269"/>
          </a:xfrm>
          <a:prstGeom prst="flowChartTerminator">
            <a:avLst/>
          </a:prstGeom>
          <a:solidFill>
            <a:schemeClr val="bg2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5: SGK – tr.111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Oval Callout 29">
            <a:extLst>
              <a:ext uri="{FF2B5EF4-FFF2-40B4-BE49-F238E27FC236}">
                <a16:creationId xmlns:a16="http://schemas.microsoft.com/office/drawing/2014/main" id="{9AD0EFF1-802F-7AF6-821E-5FF6F08788E7}"/>
              </a:ext>
            </a:extLst>
          </p:cNvPr>
          <p:cNvSpPr/>
          <p:nvPr/>
        </p:nvSpPr>
        <p:spPr>
          <a:xfrm>
            <a:off x="665902" y="946718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102531-19C6-DEC0-CB2A-B645579F59CE}"/>
              </a:ext>
            </a:extLst>
          </p:cNvPr>
          <p:cNvSpPr txBox="1"/>
          <p:nvPr/>
        </p:nvSpPr>
        <p:spPr>
          <a:xfrm>
            <a:off x="452147" y="1551775"/>
            <a:ext cx="5639895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a)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Vẽ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thẳng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a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đi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qua A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song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song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với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CD.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Đặt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(P) =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mp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(a, AB). Ta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CD // a,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suy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ra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CD // (P). Do AB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CD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chéo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nên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chỉ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môt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mặt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phẳng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(P)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duy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nhất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chứa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AB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(P) // CD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C3EF97-7184-16A1-67C1-123BDDD805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20642" y="1467964"/>
            <a:ext cx="1896239" cy="1786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181BE-29FD-100F-F3AC-5D47D2308D81}"/>
              </a:ext>
            </a:extLst>
          </p:cNvPr>
          <p:cNvSpPr txBox="1"/>
          <p:nvPr/>
        </p:nvSpPr>
        <p:spPr>
          <a:xfrm>
            <a:off x="801803" y="3296710"/>
            <a:ext cx="726154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B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điểm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chung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mặt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phẳng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(P)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(BCD). Ta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(BCD)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chứa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CD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CD // (P),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suy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ra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giao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tuyến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(P)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(BCD)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thẳng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b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đi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qua B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song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song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với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CD.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248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25FBC33-0929-B882-302A-AD3100BF1848}"/>
              </a:ext>
            </a:extLst>
          </p:cNvPr>
          <p:cNvSpPr txBox="1"/>
          <p:nvPr/>
        </p:nvSpPr>
        <p:spPr>
          <a:xfrm>
            <a:off x="453730" y="1456064"/>
            <a:ext cx="5457886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</a:rPr>
              <a:t>Cho hình chóp S.ABC có ABCD là hình bình hành và M, N, E lần lượt là trung điểm của các đoạn thẳng AB, CD, SA (Hình 17). Chứng minh rằng: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</a:rPr>
              <a:t>a) MN song </a:t>
            </a:r>
            <a:r>
              <a:rPr lang="vi-VN" sz="2000" dirty="0" err="1">
                <a:latin typeface="+mn-lt"/>
              </a:rPr>
              <a:t>song</a:t>
            </a:r>
            <a:r>
              <a:rPr lang="vi-VN" sz="2000" dirty="0">
                <a:latin typeface="+mn-lt"/>
              </a:rPr>
              <a:t> với hai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 (SBC) và (SAD);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</a:rPr>
              <a:t>b) SB và SC song </a:t>
            </a:r>
            <a:r>
              <a:rPr lang="vi-VN" sz="2000" dirty="0" err="1">
                <a:latin typeface="+mn-lt"/>
              </a:rPr>
              <a:t>song</a:t>
            </a:r>
            <a:r>
              <a:rPr lang="vi-VN" sz="2000" dirty="0">
                <a:latin typeface="+mn-lt"/>
              </a:rPr>
              <a:t> với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 (MNE).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244DB4-A826-D7B7-04AA-BD8C4292621F}"/>
              </a:ext>
            </a:extLst>
          </p:cNvPr>
          <p:cNvGrpSpPr/>
          <p:nvPr/>
        </p:nvGrpSpPr>
        <p:grpSpPr>
          <a:xfrm>
            <a:off x="3514828" y="529799"/>
            <a:ext cx="2114343" cy="739140"/>
            <a:chOff x="1624734" y="1360680"/>
            <a:chExt cx="5309466" cy="15697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D28A3F-BF9E-9E8E-CBC8-D310E8D521D0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19F0CA-3C75-2BE2-AB11-8EC342D4188E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984198F-B982-A1CC-3F8A-B77243AA6E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39745" y="1856508"/>
            <a:ext cx="2542110" cy="24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404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0D765-38CF-6DD0-CA0B-6C18E0CDFC4F}"/>
              </a:ext>
            </a:extLst>
          </p:cNvPr>
          <p:cNvSpPr/>
          <p:nvPr/>
        </p:nvSpPr>
        <p:spPr>
          <a:xfrm>
            <a:off x="695166" y="1193067"/>
            <a:ext cx="778826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244DB4-A826-D7B7-04AA-BD8C4292621F}"/>
              </a:ext>
            </a:extLst>
          </p:cNvPr>
          <p:cNvGrpSpPr/>
          <p:nvPr/>
        </p:nvGrpSpPr>
        <p:grpSpPr>
          <a:xfrm>
            <a:off x="3514828" y="327918"/>
            <a:ext cx="2114343" cy="739140"/>
            <a:chOff x="1624734" y="1360680"/>
            <a:chExt cx="5309466" cy="15697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D28A3F-BF9E-9E8E-CBC8-D310E8D521D0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19F0CA-3C75-2BE2-AB11-8EC342D4188E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5BFDDA-F350-5C83-4D70-B9D44DAD4E94}"/>
                  </a:ext>
                </a:extLst>
              </p:cNvPr>
              <p:cNvSpPr txBox="1"/>
              <p:nvPr/>
            </p:nvSpPr>
            <p:spPr>
              <a:xfrm>
                <a:off x="555267" y="1856508"/>
                <a:ext cx="5622507" cy="2459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vi-VN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a) Ta có hình bình hành ABCD; M, N lần lượt là trung điểm của AB, CD nên MN</a:t>
                </a:r>
                <a:r>
                  <a:rPr lang="en-US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//</a:t>
                </a:r>
                <a:r>
                  <a:rPr lang="en-US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BC</a:t>
                </a:r>
                <a:r>
                  <a:rPr lang="en-US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//</a:t>
                </a:r>
                <a:r>
                  <a:rPr lang="en-US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AD</a:t>
                </a:r>
                <a:endParaRPr lang="en-US" sz="2000" dirty="0">
                  <a:latin typeface="Arial (Body)"/>
                  <a:ea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pt-BR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Do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pt-BR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⊂(</m:t>
                    </m:r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𝑆𝐵𝐶</m:t>
                    </m:r>
                    <m:r>
                      <a:rPr lang="pt-BR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 nên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pt-BR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//(</m:t>
                    </m:r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𝑆𝐵𝐶</m:t>
                    </m:r>
                    <m:r>
                      <a:rPr lang="pt-BR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Arial (Body)"/>
                  <a:ea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pt-BR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Do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pt-BR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⊂(</m:t>
                    </m:r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𝑆𝐴𝐷</m:t>
                    </m:r>
                    <m:r>
                      <a:rPr lang="pt-BR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2000" dirty="0">
                    <a:solidFill>
                      <a:srgbClr val="333333"/>
                    </a:solidFill>
                    <a:latin typeface="Arial (Body)"/>
                    <a:ea typeface="Times New Roman" panose="02020603050405020304" pitchFamily="18" charset="0"/>
                  </a:rPr>
                  <a:t> nên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pt-BR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//(</m:t>
                    </m:r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𝑆𝐴𝐷</m:t>
                    </m:r>
                    <m:r>
                      <a:rPr lang="pt-BR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Arial (Body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5BFDDA-F350-5C83-4D70-B9D44DAD4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67" y="1856508"/>
                <a:ext cx="5622507" cy="2459071"/>
              </a:xfrm>
              <a:prstGeom prst="rect">
                <a:avLst/>
              </a:prstGeom>
              <a:blipFill>
                <a:blip r:embed="rId3"/>
                <a:stretch>
                  <a:fillRect l="-1085" r="-976" b="-3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984198F-B982-A1CC-3F8A-B77243AA6E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77774" y="1856508"/>
            <a:ext cx="2542110" cy="24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58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0D765-38CF-6DD0-CA0B-6C18E0CDFC4F}"/>
              </a:ext>
            </a:extLst>
          </p:cNvPr>
          <p:cNvSpPr/>
          <p:nvPr/>
        </p:nvSpPr>
        <p:spPr>
          <a:xfrm>
            <a:off x="879810" y="791513"/>
            <a:ext cx="778826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244DB4-A826-D7B7-04AA-BD8C4292621F}"/>
              </a:ext>
            </a:extLst>
          </p:cNvPr>
          <p:cNvGrpSpPr/>
          <p:nvPr/>
        </p:nvGrpSpPr>
        <p:grpSpPr>
          <a:xfrm>
            <a:off x="3514828" y="321069"/>
            <a:ext cx="2114343" cy="739140"/>
            <a:chOff x="1624734" y="1360680"/>
            <a:chExt cx="5309466" cy="15697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D28A3F-BF9E-9E8E-CBC8-D310E8D521D0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19F0CA-3C75-2BE2-AB11-8EC342D4188E}"/>
                </a:ext>
              </a:extLst>
            </p:cNvPr>
            <p:cNvSpPr/>
            <p:nvPr/>
          </p:nvSpPr>
          <p:spPr>
            <a:xfrm>
              <a:off x="1882801" y="1549559"/>
              <a:ext cx="4793328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5BFDDA-F350-5C83-4D70-B9D44DAD4E94}"/>
                  </a:ext>
                </a:extLst>
              </p:cNvPr>
              <p:cNvSpPr txBox="1"/>
              <p:nvPr/>
            </p:nvSpPr>
            <p:spPr>
              <a:xfrm>
                <a:off x="463137" y="3223533"/>
                <a:ext cx="9048997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18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Do ABCD là hình bình hành nên O là trung điểm của AC</a:t>
                </a:r>
                <a:endParaRPr lang="en-US" sz="18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8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Trong tam giác SAC có O, E lần lượt là trung điểm của AC và SA nên OE//SC</a:t>
                </a:r>
                <a:endParaRPr lang="en-US" sz="18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8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Mà 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𝑂𝐸</m:t>
                    </m:r>
                    <m:r>
                      <a:rPr lang="pt-BR" sz="1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⊂(</m:t>
                    </m:r>
                    <m:r>
                      <a:rPr lang="en-US" sz="1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𝑀𝑁𝐸</m:t>
                    </m:r>
                    <m:r>
                      <a:rPr lang="pt-BR" sz="1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8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 nên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</m:t>
                    </m:r>
                    <m:r>
                      <a:rPr lang="pt-BR" sz="1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//(</m:t>
                    </m:r>
                    <m:r>
                      <a:rPr lang="en-US" sz="1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𝑀𝑁𝐸</m:t>
                    </m:r>
                    <m:r>
                      <a:rPr lang="pt-BR" sz="1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5BFDDA-F350-5C83-4D70-B9D44DAD4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37" y="3223533"/>
                <a:ext cx="9048997" cy="1287532"/>
              </a:xfrm>
              <a:prstGeom prst="rect">
                <a:avLst/>
              </a:prstGeom>
              <a:blipFill>
                <a:blip r:embed="rId3"/>
                <a:stretch>
                  <a:fillRect l="-606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984198F-B982-A1CC-3F8A-B77243AA6E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07367" y="1328904"/>
            <a:ext cx="2063701" cy="2001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C18EDA-14C5-C37B-655E-1D04CE2B4B98}"/>
                  </a:ext>
                </a:extLst>
              </p:cNvPr>
              <p:cNvSpPr txBox="1"/>
              <p:nvPr/>
            </p:nvSpPr>
            <p:spPr>
              <a:xfrm>
                <a:off x="463137" y="1520503"/>
                <a:ext cx="5640779" cy="1703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b) Trong tam giác SAB có M, E lần lượt là trung điểm của AB và SA nên ME//SB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Mà 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𝑀𝐸</m:t>
                    </m:r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⊂(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𝑀𝑁𝐸</m:t>
                    </m:r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pt-B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 nên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𝑆𝐵</m:t>
                    </m:r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//(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𝑀𝑁𝐸</m:t>
                    </m:r>
                    <m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Gọi O là giao của AC, BD và MN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C18EDA-14C5-C37B-655E-1D04CE2B4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37" y="1520503"/>
                <a:ext cx="5640779" cy="1703030"/>
              </a:xfrm>
              <a:prstGeom prst="rect">
                <a:avLst/>
              </a:prstGeom>
              <a:blipFill>
                <a:blip r:embed="rId5"/>
                <a:stretch>
                  <a:fillRect l="-973" r="-649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358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8A90C90-B834-E724-429D-A577123D9127}"/>
              </a:ext>
            </a:extLst>
          </p:cNvPr>
          <p:cNvGrpSpPr/>
          <p:nvPr/>
        </p:nvGrpSpPr>
        <p:grpSpPr>
          <a:xfrm>
            <a:off x="3106673" y="176446"/>
            <a:ext cx="2930654" cy="746149"/>
            <a:chOff x="1852505" y="3331270"/>
            <a:chExt cx="4741161" cy="1301645"/>
          </a:xfrm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AF43B73C-8DD6-A092-5680-7CF751C331E3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D1F7FF"/>
            </a:solidFill>
          </p:spPr>
          <p:txBody>
            <a:bodyPr/>
            <a:lstStyle/>
            <a:p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5359B7-EAF1-8C34-EA64-199203536350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2 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763522-C35B-2A68-E176-75251FD4D4F5}"/>
              </a:ext>
            </a:extLst>
          </p:cNvPr>
          <p:cNvSpPr txBox="1"/>
          <p:nvPr/>
        </p:nvSpPr>
        <p:spPr>
          <a:xfrm>
            <a:off x="1161865" y="3782756"/>
            <a:ext cx="58327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Đặt mép thước kẻ a song </a:t>
            </a:r>
            <a:r>
              <a:rPr lang="vi-VN" sz="2400" dirty="0" err="1">
                <a:latin typeface="+mn-lt"/>
                <a:ea typeface="Calibri" panose="020F0502020204030204" pitchFamily="34" charset="0"/>
              </a:rPr>
              <a:t>song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 với đường thẳng gáy sách.</a:t>
            </a:r>
            <a:endParaRPr lang="en-US" sz="24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698DA-06F3-53D4-F69F-9A2FE660B2A5}"/>
              </a:ext>
            </a:extLst>
          </p:cNvPr>
          <p:cNvSpPr txBox="1"/>
          <p:nvPr/>
        </p:nvSpPr>
        <p:spPr>
          <a:xfrm>
            <a:off x="691515" y="1001986"/>
            <a:ext cx="4688007" cy="1693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09630">
              <a:lnSpc>
                <a:spcPct val="150000"/>
              </a:lnSpc>
              <a:buClrTx/>
              <a:defRPr/>
            </a:pPr>
            <a:r>
              <a:rPr lang="vi-VN" sz="2400" dirty="0">
                <a:latin typeface="+mn-lt"/>
              </a:rPr>
              <a:t>Làm thế nào để đặt cây thước kẻ a để nó song </a:t>
            </a:r>
            <a:r>
              <a:rPr lang="vi-VN" sz="2400" dirty="0" err="1">
                <a:latin typeface="+mn-lt"/>
              </a:rPr>
              <a:t>song</a:t>
            </a:r>
            <a:r>
              <a:rPr lang="vi-VN" sz="2400" dirty="0">
                <a:latin typeface="+mn-lt"/>
              </a:rPr>
              <a:t> với các trang của một cuốn sách?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8B8C5-DD44-EAE2-5CE9-80002FEA6C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71009" y="1461683"/>
            <a:ext cx="2882442" cy="2220134"/>
          </a:xfrm>
          <a:prstGeom prst="rect">
            <a:avLst/>
          </a:prstGeom>
        </p:spPr>
      </p:pic>
      <p:sp>
        <p:nvSpPr>
          <p:cNvPr id="27" name="Oval Callout 29">
            <a:extLst>
              <a:ext uri="{FF2B5EF4-FFF2-40B4-BE49-F238E27FC236}">
                <a16:creationId xmlns:a16="http://schemas.microsoft.com/office/drawing/2014/main" id="{44F65489-66F1-2755-9DB5-CCEC1C147031}"/>
              </a:ext>
            </a:extLst>
          </p:cNvPr>
          <p:cNvSpPr/>
          <p:nvPr/>
        </p:nvSpPr>
        <p:spPr>
          <a:xfrm>
            <a:off x="462885" y="3026235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7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53"/>
          <p:cNvSpPr txBox="1">
            <a:spLocks noGrp="1"/>
          </p:cNvSpPr>
          <p:nvPr>
            <p:ph type="title"/>
          </p:nvPr>
        </p:nvSpPr>
        <p:spPr>
          <a:xfrm>
            <a:off x="2716800" y="1539375"/>
            <a:ext cx="37104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latin typeface="+mj-lt"/>
              </a:rPr>
              <a:t>LUYỆN TẬP</a:t>
            </a:r>
            <a:endParaRPr sz="3500" dirty="0">
              <a:latin typeface="+mj-lt"/>
            </a:endParaRPr>
          </a:p>
        </p:txBody>
      </p:sp>
      <p:grpSp>
        <p:nvGrpSpPr>
          <p:cNvPr id="2458" name="Google Shape;2458;p53"/>
          <p:cNvGrpSpPr/>
          <p:nvPr/>
        </p:nvGrpSpPr>
        <p:grpSpPr>
          <a:xfrm>
            <a:off x="7356789" y="832404"/>
            <a:ext cx="1181400" cy="1167155"/>
            <a:chOff x="7188853" y="622695"/>
            <a:chExt cx="1047154" cy="1034529"/>
          </a:xfrm>
        </p:grpSpPr>
        <p:grpSp>
          <p:nvGrpSpPr>
            <p:cNvPr id="2459" name="Google Shape;2459;p53"/>
            <p:cNvGrpSpPr/>
            <p:nvPr/>
          </p:nvGrpSpPr>
          <p:grpSpPr>
            <a:xfrm rot="1937304">
              <a:off x="7378201" y="797879"/>
              <a:ext cx="720455" cy="722801"/>
              <a:chOff x="-918865" y="-1588977"/>
              <a:chExt cx="720429" cy="722776"/>
            </a:xfrm>
          </p:grpSpPr>
          <p:sp>
            <p:nvSpPr>
              <p:cNvPr id="2460" name="Google Shape;2460;p53"/>
              <p:cNvSpPr/>
              <p:nvPr/>
            </p:nvSpPr>
            <p:spPr>
              <a:xfrm>
                <a:off x="-902822" y="-1576104"/>
                <a:ext cx="688406" cy="695318"/>
              </a:xfrm>
              <a:custGeom>
                <a:avLst/>
                <a:gdLst/>
                <a:ahLst/>
                <a:cxnLst/>
                <a:rect l="l" t="t" r="r" b="b"/>
                <a:pathLst>
                  <a:path w="10856" h="10965" extrusionOk="0">
                    <a:moveTo>
                      <a:pt x="6163" y="748"/>
                    </a:moveTo>
                    <a:cubicBezTo>
                      <a:pt x="6246" y="748"/>
                      <a:pt x="6323" y="780"/>
                      <a:pt x="6390" y="847"/>
                    </a:cubicBezTo>
                    <a:cubicBezTo>
                      <a:pt x="6445" y="913"/>
                      <a:pt x="6489" y="979"/>
                      <a:pt x="6533" y="1045"/>
                    </a:cubicBezTo>
                    <a:cubicBezTo>
                      <a:pt x="6973" y="1738"/>
                      <a:pt x="7424" y="2431"/>
                      <a:pt x="7853" y="3134"/>
                    </a:cubicBezTo>
                    <a:cubicBezTo>
                      <a:pt x="8293" y="3849"/>
                      <a:pt x="8733" y="4553"/>
                      <a:pt x="9118" y="5301"/>
                    </a:cubicBezTo>
                    <a:cubicBezTo>
                      <a:pt x="9381" y="5807"/>
                      <a:pt x="9667" y="6291"/>
                      <a:pt x="10008" y="6752"/>
                    </a:cubicBezTo>
                    <a:cubicBezTo>
                      <a:pt x="10228" y="7049"/>
                      <a:pt x="10206" y="7137"/>
                      <a:pt x="9898" y="7346"/>
                    </a:cubicBezTo>
                    <a:cubicBezTo>
                      <a:pt x="9425" y="7654"/>
                      <a:pt x="8942" y="7940"/>
                      <a:pt x="8447" y="8237"/>
                    </a:cubicBezTo>
                    <a:cubicBezTo>
                      <a:pt x="8084" y="8457"/>
                      <a:pt x="7710" y="8666"/>
                      <a:pt x="7336" y="8886"/>
                    </a:cubicBezTo>
                    <a:cubicBezTo>
                      <a:pt x="6665" y="9271"/>
                      <a:pt x="5994" y="9667"/>
                      <a:pt x="5324" y="10063"/>
                    </a:cubicBezTo>
                    <a:cubicBezTo>
                      <a:pt x="5291" y="10085"/>
                      <a:pt x="5236" y="10096"/>
                      <a:pt x="5148" y="10129"/>
                    </a:cubicBezTo>
                    <a:cubicBezTo>
                      <a:pt x="5049" y="10019"/>
                      <a:pt x="4939" y="9920"/>
                      <a:pt x="4862" y="9810"/>
                    </a:cubicBezTo>
                    <a:cubicBezTo>
                      <a:pt x="4444" y="9238"/>
                      <a:pt x="4037" y="8666"/>
                      <a:pt x="3630" y="8083"/>
                    </a:cubicBezTo>
                    <a:cubicBezTo>
                      <a:pt x="3322" y="7632"/>
                      <a:pt x="3025" y="7170"/>
                      <a:pt x="2739" y="6708"/>
                    </a:cubicBezTo>
                    <a:cubicBezTo>
                      <a:pt x="2420" y="6203"/>
                      <a:pt x="2123" y="5675"/>
                      <a:pt x="1815" y="5158"/>
                    </a:cubicBezTo>
                    <a:cubicBezTo>
                      <a:pt x="1617" y="4817"/>
                      <a:pt x="1420" y="4476"/>
                      <a:pt x="1222" y="4135"/>
                    </a:cubicBezTo>
                    <a:cubicBezTo>
                      <a:pt x="1189" y="4069"/>
                      <a:pt x="1156" y="4014"/>
                      <a:pt x="1123" y="3937"/>
                    </a:cubicBezTo>
                    <a:cubicBezTo>
                      <a:pt x="1189" y="3882"/>
                      <a:pt x="1233" y="3838"/>
                      <a:pt x="1288" y="3805"/>
                    </a:cubicBezTo>
                    <a:cubicBezTo>
                      <a:pt x="1507" y="3673"/>
                      <a:pt x="1738" y="3563"/>
                      <a:pt x="1947" y="3420"/>
                    </a:cubicBezTo>
                    <a:cubicBezTo>
                      <a:pt x="2662" y="2947"/>
                      <a:pt x="3366" y="2453"/>
                      <a:pt x="4092" y="1980"/>
                    </a:cubicBezTo>
                    <a:cubicBezTo>
                      <a:pt x="4686" y="1595"/>
                      <a:pt x="5291" y="1232"/>
                      <a:pt x="5884" y="847"/>
                    </a:cubicBezTo>
                    <a:cubicBezTo>
                      <a:pt x="5939" y="825"/>
                      <a:pt x="5983" y="792"/>
                      <a:pt x="6038" y="770"/>
                    </a:cubicBezTo>
                    <a:cubicBezTo>
                      <a:pt x="6081" y="756"/>
                      <a:pt x="6123" y="748"/>
                      <a:pt x="6163" y="748"/>
                    </a:cubicBezTo>
                    <a:close/>
                    <a:moveTo>
                      <a:pt x="5170" y="0"/>
                    </a:moveTo>
                    <a:cubicBezTo>
                      <a:pt x="4818" y="198"/>
                      <a:pt x="4510" y="363"/>
                      <a:pt x="4213" y="539"/>
                    </a:cubicBezTo>
                    <a:cubicBezTo>
                      <a:pt x="3982" y="671"/>
                      <a:pt x="3751" y="803"/>
                      <a:pt x="3520" y="946"/>
                    </a:cubicBezTo>
                    <a:cubicBezTo>
                      <a:pt x="2794" y="1397"/>
                      <a:pt x="2068" y="1859"/>
                      <a:pt x="1343" y="2310"/>
                    </a:cubicBezTo>
                    <a:cubicBezTo>
                      <a:pt x="1255" y="2365"/>
                      <a:pt x="1156" y="2409"/>
                      <a:pt x="1068" y="2464"/>
                    </a:cubicBezTo>
                    <a:cubicBezTo>
                      <a:pt x="771" y="2639"/>
                      <a:pt x="463" y="2804"/>
                      <a:pt x="166" y="2991"/>
                    </a:cubicBezTo>
                    <a:cubicBezTo>
                      <a:pt x="111" y="3035"/>
                      <a:pt x="56" y="3101"/>
                      <a:pt x="1" y="3167"/>
                    </a:cubicBezTo>
                    <a:cubicBezTo>
                      <a:pt x="78" y="3376"/>
                      <a:pt x="166" y="3563"/>
                      <a:pt x="287" y="3728"/>
                    </a:cubicBezTo>
                    <a:cubicBezTo>
                      <a:pt x="683" y="4344"/>
                      <a:pt x="1090" y="4949"/>
                      <a:pt x="1496" y="5554"/>
                    </a:cubicBezTo>
                    <a:cubicBezTo>
                      <a:pt x="1573" y="5675"/>
                      <a:pt x="1672" y="5774"/>
                      <a:pt x="1804" y="5818"/>
                    </a:cubicBezTo>
                    <a:cubicBezTo>
                      <a:pt x="1958" y="5862"/>
                      <a:pt x="2068" y="5972"/>
                      <a:pt x="2145" y="6104"/>
                    </a:cubicBezTo>
                    <a:cubicBezTo>
                      <a:pt x="2189" y="6192"/>
                      <a:pt x="2233" y="6269"/>
                      <a:pt x="2288" y="6346"/>
                    </a:cubicBezTo>
                    <a:cubicBezTo>
                      <a:pt x="2376" y="6466"/>
                      <a:pt x="2409" y="6598"/>
                      <a:pt x="2365" y="6741"/>
                    </a:cubicBezTo>
                    <a:cubicBezTo>
                      <a:pt x="2321" y="6906"/>
                      <a:pt x="2365" y="7060"/>
                      <a:pt x="2442" y="7203"/>
                    </a:cubicBezTo>
                    <a:cubicBezTo>
                      <a:pt x="2464" y="7258"/>
                      <a:pt x="2497" y="7313"/>
                      <a:pt x="2519" y="7357"/>
                    </a:cubicBezTo>
                    <a:cubicBezTo>
                      <a:pt x="3124" y="8402"/>
                      <a:pt x="3773" y="9425"/>
                      <a:pt x="4444" y="10425"/>
                    </a:cubicBezTo>
                    <a:cubicBezTo>
                      <a:pt x="4576" y="10612"/>
                      <a:pt x="4697" y="10799"/>
                      <a:pt x="4862" y="10964"/>
                    </a:cubicBezTo>
                    <a:cubicBezTo>
                      <a:pt x="5016" y="10942"/>
                      <a:pt x="5115" y="10854"/>
                      <a:pt x="5214" y="10788"/>
                    </a:cubicBezTo>
                    <a:cubicBezTo>
                      <a:pt x="5642" y="10513"/>
                      <a:pt x="6060" y="10216"/>
                      <a:pt x="6500" y="9964"/>
                    </a:cubicBezTo>
                    <a:cubicBezTo>
                      <a:pt x="7446" y="9414"/>
                      <a:pt x="8425" y="8941"/>
                      <a:pt x="9392" y="8435"/>
                    </a:cubicBezTo>
                    <a:cubicBezTo>
                      <a:pt x="9799" y="8237"/>
                      <a:pt x="10173" y="7984"/>
                      <a:pt x="10558" y="7742"/>
                    </a:cubicBezTo>
                    <a:cubicBezTo>
                      <a:pt x="10668" y="7676"/>
                      <a:pt x="10789" y="7599"/>
                      <a:pt x="10855" y="7445"/>
                    </a:cubicBezTo>
                    <a:cubicBezTo>
                      <a:pt x="10789" y="7291"/>
                      <a:pt x="10712" y="7137"/>
                      <a:pt x="10624" y="6983"/>
                    </a:cubicBezTo>
                    <a:cubicBezTo>
                      <a:pt x="10283" y="6411"/>
                      <a:pt x="9953" y="5829"/>
                      <a:pt x="9590" y="5257"/>
                    </a:cubicBezTo>
                    <a:cubicBezTo>
                      <a:pt x="8579" y="3662"/>
                      <a:pt x="7556" y="2079"/>
                      <a:pt x="6533" y="484"/>
                    </a:cubicBezTo>
                    <a:cubicBezTo>
                      <a:pt x="6478" y="385"/>
                      <a:pt x="6401" y="330"/>
                      <a:pt x="6291" y="308"/>
                    </a:cubicBezTo>
                    <a:cubicBezTo>
                      <a:pt x="5917" y="198"/>
                      <a:pt x="5532" y="99"/>
                      <a:pt x="5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3"/>
              <p:cNvSpPr/>
              <p:nvPr/>
            </p:nvSpPr>
            <p:spPr>
              <a:xfrm>
                <a:off x="-812142" y="-1515482"/>
                <a:ext cx="537738" cy="564244"/>
              </a:xfrm>
              <a:custGeom>
                <a:avLst/>
                <a:gdLst/>
                <a:ahLst/>
                <a:cxnLst/>
                <a:rect l="l" t="t" r="r" b="b"/>
                <a:pathLst>
                  <a:path w="8480" h="8898" extrusionOk="0">
                    <a:moveTo>
                      <a:pt x="4671" y="384"/>
                    </a:moveTo>
                    <a:cubicBezTo>
                      <a:pt x="4736" y="384"/>
                      <a:pt x="4793" y="420"/>
                      <a:pt x="4850" y="496"/>
                    </a:cubicBezTo>
                    <a:cubicBezTo>
                      <a:pt x="5103" y="837"/>
                      <a:pt x="5334" y="1200"/>
                      <a:pt x="5499" y="1596"/>
                    </a:cubicBezTo>
                    <a:cubicBezTo>
                      <a:pt x="5587" y="1826"/>
                      <a:pt x="5554" y="1881"/>
                      <a:pt x="5356" y="2024"/>
                    </a:cubicBezTo>
                    <a:cubicBezTo>
                      <a:pt x="5334" y="2046"/>
                      <a:pt x="5312" y="2057"/>
                      <a:pt x="5290" y="2068"/>
                    </a:cubicBezTo>
                    <a:cubicBezTo>
                      <a:pt x="4135" y="2805"/>
                      <a:pt x="2970" y="3553"/>
                      <a:pt x="1815" y="4290"/>
                    </a:cubicBezTo>
                    <a:cubicBezTo>
                      <a:pt x="1650" y="4400"/>
                      <a:pt x="1474" y="4488"/>
                      <a:pt x="1287" y="4565"/>
                    </a:cubicBezTo>
                    <a:cubicBezTo>
                      <a:pt x="1232" y="4590"/>
                      <a:pt x="1188" y="4604"/>
                      <a:pt x="1150" y="4604"/>
                    </a:cubicBezTo>
                    <a:cubicBezTo>
                      <a:pt x="1075" y="4604"/>
                      <a:pt x="1023" y="4550"/>
                      <a:pt x="957" y="4433"/>
                    </a:cubicBezTo>
                    <a:cubicBezTo>
                      <a:pt x="770" y="4092"/>
                      <a:pt x="572" y="3751"/>
                      <a:pt x="374" y="3410"/>
                    </a:cubicBezTo>
                    <a:cubicBezTo>
                      <a:pt x="363" y="3377"/>
                      <a:pt x="341" y="3355"/>
                      <a:pt x="319" y="3322"/>
                    </a:cubicBezTo>
                    <a:cubicBezTo>
                      <a:pt x="264" y="3201"/>
                      <a:pt x="264" y="3124"/>
                      <a:pt x="363" y="3036"/>
                    </a:cubicBezTo>
                    <a:cubicBezTo>
                      <a:pt x="484" y="2937"/>
                      <a:pt x="616" y="2838"/>
                      <a:pt x="759" y="2750"/>
                    </a:cubicBezTo>
                    <a:cubicBezTo>
                      <a:pt x="1342" y="2398"/>
                      <a:pt x="1925" y="2046"/>
                      <a:pt x="2508" y="1694"/>
                    </a:cubicBezTo>
                    <a:lnTo>
                      <a:pt x="2519" y="1694"/>
                    </a:lnTo>
                    <a:cubicBezTo>
                      <a:pt x="3146" y="1332"/>
                      <a:pt x="3784" y="980"/>
                      <a:pt x="4366" y="540"/>
                    </a:cubicBezTo>
                    <a:cubicBezTo>
                      <a:pt x="4410" y="507"/>
                      <a:pt x="4454" y="463"/>
                      <a:pt x="4509" y="441"/>
                    </a:cubicBezTo>
                    <a:cubicBezTo>
                      <a:pt x="4570" y="403"/>
                      <a:pt x="4623" y="384"/>
                      <a:pt x="4671" y="384"/>
                    </a:cubicBezTo>
                    <a:close/>
                    <a:moveTo>
                      <a:pt x="7575" y="5186"/>
                    </a:moveTo>
                    <a:cubicBezTo>
                      <a:pt x="7673" y="5186"/>
                      <a:pt x="7742" y="5256"/>
                      <a:pt x="7819" y="5411"/>
                    </a:cubicBezTo>
                    <a:cubicBezTo>
                      <a:pt x="7874" y="5521"/>
                      <a:pt x="7929" y="5642"/>
                      <a:pt x="7973" y="5752"/>
                    </a:cubicBezTo>
                    <a:cubicBezTo>
                      <a:pt x="8083" y="5994"/>
                      <a:pt x="8061" y="6082"/>
                      <a:pt x="7841" y="6214"/>
                    </a:cubicBezTo>
                    <a:cubicBezTo>
                      <a:pt x="7468" y="6445"/>
                      <a:pt x="7083" y="6665"/>
                      <a:pt x="6698" y="6885"/>
                    </a:cubicBezTo>
                    <a:cubicBezTo>
                      <a:pt x="6467" y="7028"/>
                      <a:pt x="6214" y="7160"/>
                      <a:pt x="5972" y="7292"/>
                    </a:cubicBezTo>
                    <a:lnTo>
                      <a:pt x="5972" y="7281"/>
                    </a:lnTo>
                    <a:cubicBezTo>
                      <a:pt x="5411" y="7633"/>
                      <a:pt x="4850" y="7985"/>
                      <a:pt x="4289" y="8326"/>
                    </a:cubicBezTo>
                    <a:cubicBezTo>
                      <a:pt x="4223" y="8370"/>
                      <a:pt x="4157" y="8414"/>
                      <a:pt x="4080" y="8458"/>
                    </a:cubicBezTo>
                    <a:cubicBezTo>
                      <a:pt x="3995" y="8507"/>
                      <a:pt x="3929" y="8533"/>
                      <a:pt x="3872" y="8533"/>
                    </a:cubicBezTo>
                    <a:cubicBezTo>
                      <a:pt x="3790" y="8533"/>
                      <a:pt x="3725" y="8480"/>
                      <a:pt x="3641" y="8370"/>
                    </a:cubicBezTo>
                    <a:cubicBezTo>
                      <a:pt x="3553" y="8260"/>
                      <a:pt x="3454" y="8139"/>
                      <a:pt x="3377" y="8007"/>
                    </a:cubicBezTo>
                    <a:cubicBezTo>
                      <a:pt x="3333" y="7941"/>
                      <a:pt x="3311" y="7864"/>
                      <a:pt x="3289" y="7787"/>
                    </a:cubicBezTo>
                    <a:cubicBezTo>
                      <a:pt x="3256" y="7699"/>
                      <a:pt x="3289" y="7622"/>
                      <a:pt x="3355" y="7567"/>
                    </a:cubicBezTo>
                    <a:cubicBezTo>
                      <a:pt x="3432" y="7501"/>
                      <a:pt x="3520" y="7435"/>
                      <a:pt x="3608" y="7380"/>
                    </a:cubicBezTo>
                    <a:cubicBezTo>
                      <a:pt x="4476" y="6852"/>
                      <a:pt x="5334" y="6302"/>
                      <a:pt x="6236" y="5829"/>
                    </a:cubicBezTo>
                    <a:cubicBezTo>
                      <a:pt x="6610" y="5631"/>
                      <a:pt x="6995" y="5444"/>
                      <a:pt x="7380" y="5247"/>
                    </a:cubicBezTo>
                    <a:cubicBezTo>
                      <a:pt x="7458" y="5207"/>
                      <a:pt x="7521" y="5186"/>
                      <a:pt x="7575" y="5186"/>
                    </a:cubicBezTo>
                    <a:close/>
                    <a:moveTo>
                      <a:pt x="4762" y="1"/>
                    </a:moveTo>
                    <a:cubicBezTo>
                      <a:pt x="4663" y="45"/>
                      <a:pt x="4586" y="67"/>
                      <a:pt x="4509" y="111"/>
                    </a:cubicBezTo>
                    <a:cubicBezTo>
                      <a:pt x="4113" y="353"/>
                      <a:pt x="3707" y="595"/>
                      <a:pt x="3322" y="848"/>
                    </a:cubicBezTo>
                    <a:cubicBezTo>
                      <a:pt x="2223" y="1573"/>
                      <a:pt x="1124" y="2309"/>
                      <a:pt x="3" y="3067"/>
                    </a:cubicBezTo>
                    <a:lnTo>
                      <a:pt x="3" y="3067"/>
                    </a:lnTo>
                    <a:cubicBezTo>
                      <a:pt x="2" y="3064"/>
                      <a:pt x="1" y="3061"/>
                      <a:pt x="1" y="3058"/>
                    </a:cubicBezTo>
                    <a:lnTo>
                      <a:pt x="1" y="3069"/>
                    </a:lnTo>
                    <a:cubicBezTo>
                      <a:pt x="1" y="3069"/>
                      <a:pt x="2" y="3068"/>
                      <a:pt x="3" y="3067"/>
                    </a:cubicBezTo>
                    <a:lnTo>
                      <a:pt x="3" y="3067"/>
                    </a:lnTo>
                    <a:cubicBezTo>
                      <a:pt x="13" y="3107"/>
                      <a:pt x="23" y="3137"/>
                      <a:pt x="34" y="3157"/>
                    </a:cubicBezTo>
                    <a:cubicBezTo>
                      <a:pt x="264" y="3564"/>
                      <a:pt x="506" y="3971"/>
                      <a:pt x="726" y="4367"/>
                    </a:cubicBezTo>
                    <a:cubicBezTo>
                      <a:pt x="1210" y="5247"/>
                      <a:pt x="1760" y="6082"/>
                      <a:pt x="2321" y="6907"/>
                    </a:cubicBezTo>
                    <a:cubicBezTo>
                      <a:pt x="2717" y="7501"/>
                      <a:pt x="3146" y="8084"/>
                      <a:pt x="3564" y="8667"/>
                    </a:cubicBezTo>
                    <a:cubicBezTo>
                      <a:pt x="3619" y="8755"/>
                      <a:pt x="3696" y="8821"/>
                      <a:pt x="3762" y="8898"/>
                    </a:cubicBezTo>
                    <a:cubicBezTo>
                      <a:pt x="3817" y="8876"/>
                      <a:pt x="3850" y="8876"/>
                      <a:pt x="3883" y="8854"/>
                    </a:cubicBezTo>
                    <a:cubicBezTo>
                      <a:pt x="4531" y="8480"/>
                      <a:pt x="5180" y="8095"/>
                      <a:pt x="5840" y="7721"/>
                    </a:cubicBezTo>
                    <a:cubicBezTo>
                      <a:pt x="6181" y="7523"/>
                      <a:pt x="6522" y="7325"/>
                      <a:pt x="6863" y="7127"/>
                    </a:cubicBezTo>
                    <a:cubicBezTo>
                      <a:pt x="7314" y="6863"/>
                      <a:pt x="7754" y="6588"/>
                      <a:pt x="8204" y="6313"/>
                    </a:cubicBezTo>
                    <a:cubicBezTo>
                      <a:pt x="8303" y="6247"/>
                      <a:pt x="8435" y="6203"/>
                      <a:pt x="8479" y="6038"/>
                    </a:cubicBezTo>
                    <a:cubicBezTo>
                      <a:pt x="8446" y="5983"/>
                      <a:pt x="8402" y="5917"/>
                      <a:pt x="8358" y="5851"/>
                    </a:cubicBezTo>
                    <a:cubicBezTo>
                      <a:pt x="8138" y="5499"/>
                      <a:pt x="7907" y="5148"/>
                      <a:pt x="7699" y="4785"/>
                    </a:cubicBezTo>
                    <a:cubicBezTo>
                      <a:pt x="7490" y="4422"/>
                      <a:pt x="7303" y="4048"/>
                      <a:pt x="7094" y="3696"/>
                    </a:cubicBezTo>
                    <a:cubicBezTo>
                      <a:pt x="6379" y="2530"/>
                      <a:pt x="5653" y="1387"/>
                      <a:pt x="4938" y="232"/>
                    </a:cubicBezTo>
                    <a:cubicBezTo>
                      <a:pt x="4894" y="155"/>
                      <a:pt x="4828" y="89"/>
                      <a:pt x="47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3"/>
              <p:cNvSpPr/>
              <p:nvPr/>
            </p:nvSpPr>
            <p:spPr>
              <a:xfrm>
                <a:off x="-778660" y="-1475024"/>
                <a:ext cx="304126" cy="237163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3740" extrusionOk="0">
                    <a:moveTo>
                      <a:pt x="4102" y="1"/>
                    </a:moveTo>
                    <a:cubicBezTo>
                      <a:pt x="4069" y="23"/>
                      <a:pt x="4025" y="34"/>
                      <a:pt x="3981" y="56"/>
                    </a:cubicBezTo>
                    <a:cubicBezTo>
                      <a:pt x="3267" y="573"/>
                      <a:pt x="2508" y="1023"/>
                      <a:pt x="1749" y="1452"/>
                    </a:cubicBezTo>
                    <a:cubicBezTo>
                      <a:pt x="1265" y="1727"/>
                      <a:pt x="792" y="2024"/>
                      <a:pt x="319" y="2310"/>
                    </a:cubicBezTo>
                    <a:cubicBezTo>
                      <a:pt x="198" y="2376"/>
                      <a:pt x="66" y="2442"/>
                      <a:pt x="0" y="2607"/>
                    </a:cubicBezTo>
                    <a:cubicBezTo>
                      <a:pt x="110" y="2783"/>
                      <a:pt x="220" y="2970"/>
                      <a:pt x="330" y="3157"/>
                    </a:cubicBezTo>
                    <a:cubicBezTo>
                      <a:pt x="440" y="3344"/>
                      <a:pt x="539" y="3531"/>
                      <a:pt x="660" y="3740"/>
                    </a:cubicBezTo>
                    <a:cubicBezTo>
                      <a:pt x="770" y="3696"/>
                      <a:pt x="869" y="3652"/>
                      <a:pt x="957" y="3608"/>
                    </a:cubicBezTo>
                    <a:cubicBezTo>
                      <a:pt x="1100" y="3531"/>
                      <a:pt x="1232" y="3443"/>
                      <a:pt x="1375" y="3355"/>
                    </a:cubicBezTo>
                    <a:cubicBezTo>
                      <a:pt x="2442" y="2673"/>
                      <a:pt x="3519" y="1980"/>
                      <a:pt x="4586" y="1298"/>
                    </a:cubicBezTo>
                    <a:cubicBezTo>
                      <a:pt x="4652" y="1254"/>
                      <a:pt x="4718" y="1199"/>
                      <a:pt x="4795" y="1144"/>
                    </a:cubicBezTo>
                    <a:cubicBezTo>
                      <a:pt x="4663" y="716"/>
                      <a:pt x="4344" y="199"/>
                      <a:pt x="4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3"/>
              <p:cNvSpPr/>
              <p:nvPr/>
            </p:nvSpPr>
            <p:spPr>
              <a:xfrm>
                <a:off x="-741691" y="-1437357"/>
                <a:ext cx="231582" cy="16182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552" extrusionOk="0">
                    <a:moveTo>
                      <a:pt x="3431" y="1"/>
                    </a:moveTo>
                    <a:cubicBezTo>
                      <a:pt x="2772" y="462"/>
                      <a:pt x="2090" y="858"/>
                      <a:pt x="1386" y="1254"/>
                    </a:cubicBezTo>
                    <a:cubicBezTo>
                      <a:pt x="957" y="1507"/>
                      <a:pt x="517" y="1771"/>
                      <a:pt x="99" y="2024"/>
                    </a:cubicBezTo>
                    <a:lnTo>
                      <a:pt x="0" y="2090"/>
                    </a:lnTo>
                    <a:cubicBezTo>
                      <a:pt x="44" y="2167"/>
                      <a:pt x="88" y="2255"/>
                      <a:pt x="143" y="2332"/>
                    </a:cubicBezTo>
                    <a:cubicBezTo>
                      <a:pt x="187" y="2409"/>
                      <a:pt x="220" y="2475"/>
                      <a:pt x="264" y="2552"/>
                    </a:cubicBezTo>
                    <a:cubicBezTo>
                      <a:pt x="363" y="2497"/>
                      <a:pt x="451" y="2442"/>
                      <a:pt x="539" y="2376"/>
                    </a:cubicBezTo>
                    <a:cubicBezTo>
                      <a:pt x="1584" y="1716"/>
                      <a:pt x="2618" y="1045"/>
                      <a:pt x="3651" y="385"/>
                    </a:cubicBezTo>
                    <a:cubicBezTo>
                      <a:pt x="3585" y="243"/>
                      <a:pt x="3508" y="111"/>
                      <a:pt x="3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3"/>
              <p:cNvSpPr/>
              <p:nvPr/>
            </p:nvSpPr>
            <p:spPr>
              <a:xfrm>
                <a:off x="-591086" y="-1172356"/>
                <a:ext cx="275527" cy="18237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2876" extrusionOk="0">
                    <a:moveTo>
                      <a:pt x="4048" y="0"/>
                    </a:moveTo>
                    <a:cubicBezTo>
                      <a:pt x="3938" y="55"/>
                      <a:pt x="3828" y="99"/>
                      <a:pt x="3729" y="143"/>
                    </a:cubicBezTo>
                    <a:cubicBezTo>
                      <a:pt x="3454" y="275"/>
                      <a:pt x="3190" y="418"/>
                      <a:pt x="2926" y="550"/>
                    </a:cubicBezTo>
                    <a:cubicBezTo>
                      <a:pt x="1980" y="1056"/>
                      <a:pt x="1078" y="1628"/>
                      <a:pt x="177" y="2189"/>
                    </a:cubicBezTo>
                    <a:cubicBezTo>
                      <a:pt x="111" y="2222"/>
                      <a:pt x="56" y="2288"/>
                      <a:pt x="1" y="2332"/>
                    </a:cubicBezTo>
                    <a:cubicBezTo>
                      <a:pt x="45" y="2497"/>
                      <a:pt x="155" y="2596"/>
                      <a:pt x="232" y="2706"/>
                    </a:cubicBezTo>
                    <a:cubicBezTo>
                      <a:pt x="276" y="2772"/>
                      <a:pt x="331" y="2827"/>
                      <a:pt x="386" y="2871"/>
                    </a:cubicBezTo>
                    <a:cubicBezTo>
                      <a:pt x="408" y="2871"/>
                      <a:pt x="429" y="2876"/>
                      <a:pt x="448" y="2876"/>
                    </a:cubicBezTo>
                    <a:cubicBezTo>
                      <a:pt x="458" y="2876"/>
                      <a:pt x="466" y="2874"/>
                      <a:pt x="473" y="2871"/>
                    </a:cubicBezTo>
                    <a:cubicBezTo>
                      <a:pt x="1672" y="2079"/>
                      <a:pt x="2937" y="1408"/>
                      <a:pt x="4180" y="671"/>
                    </a:cubicBezTo>
                    <a:cubicBezTo>
                      <a:pt x="4224" y="638"/>
                      <a:pt x="4268" y="605"/>
                      <a:pt x="4344" y="550"/>
                    </a:cubicBezTo>
                    <a:lnTo>
                      <a:pt x="4333" y="550"/>
                    </a:lnTo>
                    <a:cubicBezTo>
                      <a:pt x="4246" y="352"/>
                      <a:pt x="4213" y="154"/>
                      <a:pt x="4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3"/>
              <p:cNvSpPr/>
              <p:nvPr/>
            </p:nvSpPr>
            <p:spPr>
              <a:xfrm>
                <a:off x="-918865" y="-1588977"/>
                <a:ext cx="720429" cy="722776"/>
              </a:xfrm>
              <a:custGeom>
                <a:avLst/>
                <a:gdLst/>
                <a:ahLst/>
                <a:cxnLst/>
                <a:rect l="l" t="t" r="r" b="b"/>
                <a:pathLst>
                  <a:path w="11361" h="11398" extrusionOk="0">
                    <a:moveTo>
                      <a:pt x="5423" y="203"/>
                    </a:moveTo>
                    <a:cubicBezTo>
                      <a:pt x="5785" y="302"/>
                      <a:pt x="6170" y="412"/>
                      <a:pt x="6544" y="511"/>
                    </a:cubicBezTo>
                    <a:cubicBezTo>
                      <a:pt x="6654" y="533"/>
                      <a:pt x="6731" y="599"/>
                      <a:pt x="6786" y="687"/>
                    </a:cubicBezTo>
                    <a:cubicBezTo>
                      <a:pt x="7809" y="2282"/>
                      <a:pt x="8832" y="3865"/>
                      <a:pt x="9843" y="5460"/>
                    </a:cubicBezTo>
                    <a:cubicBezTo>
                      <a:pt x="10206" y="6032"/>
                      <a:pt x="10536" y="6614"/>
                      <a:pt x="10877" y="7197"/>
                    </a:cubicBezTo>
                    <a:cubicBezTo>
                      <a:pt x="10965" y="7340"/>
                      <a:pt x="11042" y="7505"/>
                      <a:pt x="11119" y="7659"/>
                    </a:cubicBezTo>
                    <a:cubicBezTo>
                      <a:pt x="11042" y="7802"/>
                      <a:pt x="10932" y="7879"/>
                      <a:pt x="10811" y="7945"/>
                    </a:cubicBezTo>
                    <a:cubicBezTo>
                      <a:pt x="10426" y="8187"/>
                      <a:pt x="10052" y="8440"/>
                      <a:pt x="9645" y="8649"/>
                    </a:cubicBezTo>
                    <a:cubicBezTo>
                      <a:pt x="8678" y="9144"/>
                      <a:pt x="7699" y="9617"/>
                      <a:pt x="6753" y="10167"/>
                    </a:cubicBezTo>
                    <a:cubicBezTo>
                      <a:pt x="6313" y="10430"/>
                      <a:pt x="5895" y="10716"/>
                      <a:pt x="5467" y="10991"/>
                    </a:cubicBezTo>
                    <a:cubicBezTo>
                      <a:pt x="5368" y="11057"/>
                      <a:pt x="5269" y="11156"/>
                      <a:pt x="5115" y="11167"/>
                    </a:cubicBezTo>
                    <a:cubicBezTo>
                      <a:pt x="4950" y="11013"/>
                      <a:pt x="4829" y="10815"/>
                      <a:pt x="4697" y="10628"/>
                    </a:cubicBezTo>
                    <a:cubicBezTo>
                      <a:pt x="4026" y="9628"/>
                      <a:pt x="3377" y="8605"/>
                      <a:pt x="2772" y="7560"/>
                    </a:cubicBezTo>
                    <a:cubicBezTo>
                      <a:pt x="2750" y="7516"/>
                      <a:pt x="2717" y="7461"/>
                      <a:pt x="2695" y="7406"/>
                    </a:cubicBezTo>
                    <a:cubicBezTo>
                      <a:pt x="2618" y="7263"/>
                      <a:pt x="2574" y="7109"/>
                      <a:pt x="2618" y="6944"/>
                    </a:cubicBezTo>
                    <a:cubicBezTo>
                      <a:pt x="2662" y="6801"/>
                      <a:pt x="2629" y="6669"/>
                      <a:pt x="2541" y="6549"/>
                    </a:cubicBezTo>
                    <a:cubicBezTo>
                      <a:pt x="2486" y="6472"/>
                      <a:pt x="2442" y="6395"/>
                      <a:pt x="2398" y="6307"/>
                    </a:cubicBezTo>
                    <a:cubicBezTo>
                      <a:pt x="2321" y="6175"/>
                      <a:pt x="2211" y="6076"/>
                      <a:pt x="2057" y="6021"/>
                    </a:cubicBezTo>
                    <a:cubicBezTo>
                      <a:pt x="1925" y="5977"/>
                      <a:pt x="1826" y="5878"/>
                      <a:pt x="1749" y="5757"/>
                    </a:cubicBezTo>
                    <a:cubicBezTo>
                      <a:pt x="1343" y="5152"/>
                      <a:pt x="936" y="4547"/>
                      <a:pt x="540" y="3942"/>
                    </a:cubicBezTo>
                    <a:cubicBezTo>
                      <a:pt x="419" y="3766"/>
                      <a:pt x="331" y="3579"/>
                      <a:pt x="254" y="3370"/>
                    </a:cubicBezTo>
                    <a:cubicBezTo>
                      <a:pt x="309" y="3304"/>
                      <a:pt x="364" y="3238"/>
                      <a:pt x="419" y="3194"/>
                    </a:cubicBezTo>
                    <a:cubicBezTo>
                      <a:pt x="716" y="3018"/>
                      <a:pt x="1024" y="2842"/>
                      <a:pt x="1321" y="2667"/>
                    </a:cubicBezTo>
                    <a:cubicBezTo>
                      <a:pt x="1409" y="2612"/>
                      <a:pt x="1508" y="2568"/>
                      <a:pt x="1596" y="2513"/>
                    </a:cubicBezTo>
                    <a:cubicBezTo>
                      <a:pt x="2321" y="2062"/>
                      <a:pt x="3047" y="1600"/>
                      <a:pt x="3773" y="1149"/>
                    </a:cubicBezTo>
                    <a:cubicBezTo>
                      <a:pt x="4004" y="1006"/>
                      <a:pt x="4235" y="885"/>
                      <a:pt x="4466" y="742"/>
                    </a:cubicBezTo>
                    <a:cubicBezTo>
                      <a:pt x="4763" y="577"/>
                      <a:pt x="5071" y="401"/>
                      <a:pt x="5423" y="203"/>
                    </a:cubicBezTo>
                    <a:close/>
                    <a:moveTo>
                      <a:pt x="5408" y="1"/>
                    </a:moveTo>
                    <a:cubicBezTo>
                      <a:pt x="5338" y="1"/>
                      <a:pt x="5273" y="23"/>
                      <a:pt x="5214" y="60"/>
                    </a:cubicBezTo>
                    <a:cubicBezTo>
                      <a:pt x="4840" y="280"/>
                      <a:pt x="4466" y="489"/>
                      <a:pt x="4103" y="720"/>
                    </a:cubicBezTo>
                    <a:cubicBezTo>
                      <a:pt x="3432" y="1116"/>
                      <a:pt x="2772" y="1523"/>
                      <a:pt x="2112" y="1941"/>
                    </a:cubicBezTo>
                    <a:cubicBezTo>
                      <a:pt x="1673" y="2216"/>
                      <a:pt x="1233" y="2491"/>
                      <a:pt x="760" y="2733"/>
                    </a:cubicBezTo>
                    <a:cubicBezTo>
                      <a:pt x="694" y="2766"/>
                      <a:pt x="617" y="2809"/>
                      <a:pt x="551" y="2853"/>
                    </a:cubicBezTo>
                    <a:cubicBezTo>
                      <a:pt x="430" y="2941"/>
                      <a:pt x="309" y="3018"/>
                      <a:pt x="188" y="3117"/>
                    </a:cubicBezTo>
                    <a:cubicBezTo>
                      <a:pt x="23" y="3260"/>
                      <a:pt x="1" y="3348"/>
                      <a:pt x="89" y="3546"/>
                    </a:cubicBezTo>
                    <a:cubicBezTo>
                      <a:pt x="155" y="3689"/>
                      <a:pt x="221" y="3843"/>
                      <a:pt x="309" y="3975"/>
                    </a:cubicBezTo>
                    <a:cubicBezTo>
                      <a:pt x="738" y="4624"/>
                      <a:pt x="1167" y="5273"/>
                      <a:pt x="1607" y="5911"/>
                    </a:cubicBezTo>
                    <a:cubicBezTo>
                      <a:pt x="1673" y="6021"/>
                      <a:pt x="1771" y="6131"/>
                      <a:pt x="1881" y="6164"/>
                    </a:cubicBezTo>
                    <a:cubicBezTo>
                      <a:pt x="2112" y="6241"/>
                      <a:pt x="2222" y="6428"/>
                      <a:pt x="2343" y="6614"/>
                    </a:cubicBezTo>
                    <a:cubicBezTo>
                      <a:pt x="2409" y="6713"/>
                      <a:pt x="2442" y="6823"/>
                      <a:pt x="2409" y="6944"/>
                    </a:cubicBezTo>
                    <a:cubicBezTo>
                      <a:pt x="2354" y="7131"/>
                      <a:pt x="2409" y="7307"/>
                      <a:pt x="2497" y="7483"/>
                    </a:cubicBezTo>
                    <a:cubicBezTo>
                      <a:pt x="2563" y="7604"/>
                      <a:pt x="2629" y="7725"/>
                      <a:pt x="2695" y="7846"/>
                    </a:cubicBezTo>
                    <a:cubicBezTo>
                      <a:pt x="3234" y="8704"/>
                      <a:pt x="3773" y="9573"/>
                      <a:pt x="4323" y="10441"/>
                    </a:cubicBezTo>
                    <a:cubicBezTo>
                      <a:pt x="4466" y="10672"/>
                      <a:pt x="4631" y="10903"/>
                      <a:pt x="4807" y="11123"/>
                    </a:cubicBezTo>
                    <a:cubicBezTo>
                      <a:pt x="4943" y="11309"/>
                      <a:pt x="5034" y="11398"/>
                      <a:pt x="5149" y="11398"/>
                    </a:cubicBezTo>
                    <a:cubicBezTo>
                      <a:pt x="5237" y="11398"/>
                      <a:pt x="5340" y="11345"/>
                      <a:pt x="5489" y="11244"/>
                    </a:cubicBezTo>
                    <a:cubicBezTo>
                      <a:pt x="5500" y="11233"/>
                      <a:pt x="5511" y="11233"/>
                      <a:pt x="5511" y="11222"/>
                    </a:cubicBezTo>
                    <a:cubicBezTo>
                      <a:pt x="6379" y="10573"/>
                      <a:pt x="7336" y="10079"/>
                      <a:pt x="8293" y="9573"/>
                    </a:cubicBezTo>
                    <a:cubicBezTo>
                      <a:pt x="8524" y="9452"/>
                      <a:pt x="8766" y="9331"/>
                      <a:pt x="9008" y="9210"/>
                    </a:cubicBezTo>
                    <a:cubicBezTo>
                      <a:pt x="9667" y="8891"/>
                      <a:pt x="10316" y="8550"/>
                      <a:pt x="10910" y="8132"/>
                    </a:cubicBezTo>
                    <a:cubicBezTo>
                      <a:pt x="11064" y="8033"/>
                      <a:pt x="11207" y="7901"/>
                      <a:pt x="11361" y="7780"/>
                    </a:cubicBezTo>
                    <a:cubicBezTo>
                      <a:pt x="11328" y="7681"/>
                      <a:pt x="11317" y="7593"/>
                      <a:pt x="11273" y="7505"/>
                    </a:cubicBezTo>
                    <a:cubicBezTo>
                      <a:pt x="11119" y="7197"/>
                      <a:pt x="10954" y="6889"/>
                      <a:pt x="10778" y="6592"/>
                    </a:cubicBezTo>
                    <a:cubicBezTo>
                      <a:pt x="10294" y="5790"/>
                      <a:pt x="9799" y="4987"/>
                      <a:pt x="9294" y="4195"/>
                    </a:cubicBezTo>
                    <a:cubicBezTo>
                      <a:pt x="8513" y="2963"/>
                      <a:pt x="7721" y="1732"/>
                      <a:pt x="6929" y="500"/>
                    </a:cubicBezTo>
                    <a:cubicBezTo>
                      <a:pt x="6874" y="423"/>
                      <a:pt x="6819" y="357"/>
                      <a:pt x="6720" y="335"/>
                    </a:cubicBezTo>
                    <a:cubicBezTo>
                      <a:pt x="6313" y="236"/>
                      <a:pt x="5906" y="126"/>
                      <a:pt x="5511" y="16"/>
                    </a:cubicBezTo>
                    <a:cubicBezTo>
                      <a:pt x="5475" y="6"/>
                      <a:pt x="5441" y="1"/>
                      <a:pt x="5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3"/>
              <p:cNvSpPr/>
              <p:nvPr/>
            </p:nvSpPr>
            <p:spPr>
              <a:xfrm>
                <a:off x="-831673" y="-1528988"/>
                <a:ext cx="576800" cy="59519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9386" extrusionOk="0">
                    <a:moveTo>
                      <a:pt x="5070" y="214"/>
                    </a:moveTo>
                    <a:cubicBezTo>
                      <a:pt x="5136" y="302"/>
                      <a:pt x="5202" y="368"/>
                      <a:pt x="5246" y="445"/>
                    </a:cubicBezTo>
                    <a:cubicBezTo>
                      <a:pt x="5961" y="1600"/>
                      <a:pt x="6687" y="2743"/>
                      <a:pt x="7402" y="3909"/>
                    </a:cubicBezTo>
                    <a:cubicBezTo>
                      <a:pt x="7611" y="4261"/>
                      <a:pt x="7798" y="4646"/>
                      <a:pt x="8007" y="4998"/>
                    </a:cubicBezTo>
                    <a:cubicBezTo>
                      <a:pt x="8215" y="5361"/>
                      <a:pt x="8446" y="5712"/>
                      <a:pt x="8666" y="6064"/>
                    </a:cubicBezTo>
                    <a:cubicBezTo>
                      <a:pt x="8710" y="6130"/>
                      <a:pt x="8754" y="6196"/>
                      <a:pt x="8787" y="6262"/>
                    </a:cubicBezTo>
                    <a:cubicBezTo>
                      <a:pt x="8743" y="6416"/>
                      <a:pt x="8611" y="6460"/>
                      <a:pt x="8512" y="6526"/>
                    </a:cubicBezTo>
                    <a:cubicBezTo>
                      <a:pt x="8062" y="6801"/>
                      <a:pt x="7622" y="7076"/>
                      <a:pt x="7171" y="7340"/>
                    </a:cubicBezTo>
                    <a:cubicBezTo>
                      <a:pt x="6830" y="7549"/>
                      <a:pt x="6489" y="7736"/>
                      <a:pt x="6148" y="7934"/>
                    </a:cubicBezTo>
                    <a:cubicBezTo>
                      <a:pt x="5488" y="8319"/>
                      <a:pt x="4839" y="8693"/>
                      <a:pt x="4191" y="9067"/>
                    </a:cubicBezTo>
                    <a:cubicBezTo>
                      <a:pt x="4158" y="9089"/>
                      <a:pt x="4125" y="9089"/>
                      <a:pt x="4070" y="9111"/>
                    </a:cubicBezTo>
                    <a:cubicBezTo>
                      <a:pt x="4004" y="9045"/>
                      <a:pt x="3927" y="8968"/>
                      <a:pt x="3872" y="8891"/>
                    </a:cubicBezTo>
                    <a:cubicBezTo>
                      <a:pt x="3454" y="8297"/>
                      <a:pt x="3025" y="7725"/>
                      <a:pt x="2629" y="7120"/>
                    </a:cubicBezTo>
                    <a:cubicBezTo>
                      <a:pt x="2068" y="6295"/>
                      <a:pt x="1518" y="5460"/>
                      <a:pt x="1034" y="4591"/>
                    </a:cubicBezTo>
                    <a:cubicBezTo>
                      <a:pt x="814" y="4184"/>
                      <a:pt x="572" y="3777"/>
                      <a:pt x="342" y="3381"/>
                    </a:cubicBezTo>
                    <a:cubicBezTo>
                      <a:pt x="331" y="3348"/>
                      <a:pt x="320" y="3315"/>
                      <a:pt x="309" y="3282"/>
                    </a:cubicBezTo>
                    <a:cubicBezTo>
                      <a:pt x="1430" y="2523"/>
                      <a:pt x="2530" y="1787"/>
                      <a:pt x="3630" y="1061"/>
                    </a:cubicBezTo>
                    <a:cubicBezTo>
                      <a:pt x="4015" y="808"/>
                      <a:pt x="4421" y="566"/>
                      <a:pt x="4817" y="335"/>
                    </a:cubicBezTo>
                    <a:cubicBezTo>
                      <a:pt x="4894" y="280"/>
                      <a:pt x="4971" y="258"/>
                      <a:pt x="5070" y="214"/>
                    </a:cubicBezTo>
                    <a:close/>
                    <a:moveTo>
                      <a:pt x="5041" y="0"/>
                    </a:moveTo>
                    <a:cubicBezTo>
                      <a:pt x="5001" y="0"/>
                      <a:pt x="4959" y="9"/>
                      <a:pt x="4916" y="27"/>
                    </a:cubicBezTo>
                    <a:cubicBezTo>
                      <a:pt x="4861" y="38"/>
                      <a:pt x="4817" y="71"/>
                      <a:pt x="4762" y="104"/>
                    </a:cubicBezTo>
                    <a:cubicBezTo>
                      <a:pt x="4169" y="478"/>
                      <a:pt x="3564" y="852"/>
                      <a:pt x="2970" y="1237"/>
                    </a:cubicBezTo>
                    <a:cubicBezTo>
                      <a:pt x="2244" y="1710"/>
                      <a:pt x="1540" y="2193"/>
                      <a:pt x="825" y="2666"/>
                    </a:cubicBezTo>
                    <a:cubicBezTo>
                      <a:pt x="616" y="2809"/>
                      <a:pt x="385" y="2919"/>
                      <a:pt x="166" y="3051"/>
                    </a:cubicBezTo>
                    <a:cubicBezTo>
                      <a:pt x="111" y="3084"/>
                      <a:pt x="56" y="3139"/>
                      <a:pt x="1" y="3183"/>
                    </a:cubicBezTo>
                    <a:cubicBezTo>
                      <a:pt x="34" y="3260"/>
                      <a:pt x="67" y="3326"/>
                      <a:pt x="100" y="3381"/>
                    </a:cubicBezTo>
                    <a:cubicBezTo>
                      <a:pt x="298" y="3722"/>
                      <a:pt x="484" y="4063"/>
                      <a:pt x="693" y="4404"/>
                    </a:cubicBezTo>
                    <a:cubicBezTo>
                      <a:pt x="1001" y="4932"/>
                      <a:pt x="1298" y="5449"/>
                      <a:pt x="1617" y="5965"/>
                    </a:cubicBezTo>
                    <a:cubicBezTo>
                      <a:pt x="1903" y="6427"/>
                      <a:pt x="2200" y="6889"/>
                      <a:pt x="2508" y="7340"/>
                    </a:cubicBezTo>
                    <a:cubicBezTo>
                      <a:pt x="2915" y="7923"/>
                      <a:pt x="3333" y="8495"/>
                      <a:pt x="3740" y="9067"/>
                    </a:cubicBezTo>
                    <a:cubicBezTo>
                      <a:pt x="3817" y="9177"/>
                      <a:pt x="3927" y="9265"/>
                      <a:pt x="4026" y="9386"/>
                    </a:cubicBezTo>
                    <a:lnTo>
                      <a:pt x="4026" y="9375"/>
                    </a:lnTo>
                    <a:cubicBezTo>
                      <a:pt x="4114" y="9342"/>
                      <a:pt x="4158" y="9331"/>
                      <a:pt x="4202" y="9309"/>
                    </a:cubicBezTo>
                    <a:cubicBezTo>
                      <a:pt x="4872" y="8924"/>
                      <a:pt x="5543" y="8528"/>
                      <a:pt x="6214" y="8132"/>
                    </a:cubicBezTo>
                    <a:cubicBezTo>
                      <a:pt x="6588" y="7923"/>
                      <a:pt x="6962" y="7714"/>
                      <a:pt x="7325" y="7494"/>
                    </a:cubicBezTo>
                    <a:cubicBezTo>
                      <a:pt x="7820" y="7197"/>
                      <a:pt x="8303" y="6900"/>
                      <a:pt x="8776" y="6592"/>
                    </a:cubicBezTo>
                    <a:cubicBezTo>
                      <a:pt x="9084" y="6394"/>
                      <a:pt x="9095" y="6306"/>
                      <a:pt x="8886" y="6009"/>
                    </a:cubicBezTo>
                    <a:cubicBezTo>
                      <a:pt x="8545" y="5548"/>
                      <a:pt x="8259" y="5053"/>
                      <a:pt x="7996" y="4547"/>
                    </a:cubicBezTo>
                    <a:cubicBezTo>
                      <a:pt x="7611" y="3810"/>
                      <a:pt x="7171" y="3095"/>
                      <a:pt x="6731" y="2391"/>
                    </a:cubicBezTo>
                    <a:cubicBezTo>
                      <a:pt x="6302" y="1688"/>
                      <a:pt x="5851" y="995"/>
                      <a:pt x="5411" y="302"/>
                    </a:cubicBezTo>
                    <a:cubicBezTo>
                      <a:pt x="5367" y="236"/>
                      <a:pt x="5323" y="159"/>
                      <a:pt x="5268" y="104"/>
                    </a:cubicBezTo>
                    <a:cubicBezTo>
                      <a:pt x="5201" y="37"/>
                      <a:pt x="5125" y="0"/>
                      <a:pt x="5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3"/>
              <p:cNvSpPr/>
              <p:nvPr/>
            </p:nvSpPr>
            <p:spPr>
              <a:xfrm>
                <a:off x="-795401" y="-1490877"/>
                <a:ext cx="337608" cy="26734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216" extrusionOk="0">
                    <a:moveTo>
                      <a:pt x="4366" y="251"/>
                    </a:moveTo>
                    <a:cubicBezTo>
                      <a:pt x="4608" y="449"/>
                      <a:pt x="4927" y="966"/>
                      <a:pt x="5059" y="1394"/>
                    </a:cubicBezTo>
                    <a:cubicBezTo>
                      <a:pt x="4982" y="1449"/>
                      <a:pt x="4916" y="1504"/>
                      <a:pt x="4850" y="1537"/>
                    </a:cubicBezTo>
                    <a:cubicBezTo>
                      <a:pt x="3783" y="2230"/>
                      <a:pt x="2706" y="2923"/>
                      <a:pt x="1639" y="3605"/>
                    </a:cubicBezTo>
                    <a:cubicBezTo>
                      <a:pt x="1496" y="3693"/>
                      <a:pt x="1364" y="3781"/>
                      <a:pt x="1221" y="3858"/>
                    </a:cubicBezTo>
                    <a:cubicBezTo>
                      <a:pt x="1133" y="3902"/>
                      <a:pt x="1034" y="3946"/>
                      <a:pt x="924" y="3990"/>
                    </a:cubicBezTo>
                    <a:cubicBezTo>
                      <a:pt x="803" y="3781"/>
                      <a:pt x="704" y="3594"/>
                      <a:pt x="594" y="3407"/>
                    </a:cubicBezTo>
                    <a:cubicBezTo>
                      <a:pt x="484" y="3220"/>
                      <a:pt x="374" y="3033"/>
                      <a:pt x="264" y="2857"/>
                    </a:cubicBezTo>
                    <a:cubicBezTo>
                      <a:pt x="330" y="2692"/>
                      <a:pt x="462" y="2626"/>
                      <a:pt x="583" y="2560"/>
                    </a:cubicBezTo>
                    <a:cubicBezTo>
                      <a:pt x="1056" y="2274"/>
                      <a:pt x="1529" y="1977"/>
                      <a:pt x="2013" y="1702"/>
                    </a:cubicBezTo>
                    <a:cubicBezTo>
                      <a:pt x="2772" y="1273"/>
                      <a:pt x="3531" y="823"/>
                      <a:pt x="4245" y="306"/>
                    </a:cubicBezTo>
                    <a:cubicBezTo>
                      <a:pt x="4289" y="284"/>
                      <a:pt x="4333" y="273"/>
                      <a:pt x="4366" y="251"/>
                    </a:cubicBezTo>
                    <a:close/>
                    <a:moveTo>
                      <a:pt x="4409" y="1"/>
                    </a:moveTo>
                    <a:cubicBezTo>
                      <a:pt x="4361" y="1"/>
                      <a:pt x="4307" y="19"/>
                      <a:pt x="4245" y="53"/>
                    </a:cubicBezTo>
                    <a:cubicBezTo>
                      <a:pt x="4190" y="86"/>
                      <a:pt x="4146" y="119"/>
                      <a:pt x="4102" y="152"/>
                    </a:cubicBezTo>
                    <a:cubicBezTo>
                      <a:pt x="3520" y="592"/>
                      <a:pt x="2882" y="955"/>
                      <a:pt x="2244" y="1306"/>
                    </a:cubicBezTo>
                    <a:cubicBezTo>
                      <a:pt x="1661" y="1658"/>
                      <a:pt x="1078" y="2010"/>
                      <a:pt x="495" y="2362"/>
                    </a:cubicBezTo>
                    <a:cubicBezTo>
                      <a:pt x="352" y="2450"/>
                      <a:pt x="220" y="2549"/>
                      <a:pt x="99" y="2648"/>
                    </a:cubicBezTo>
                    <a:cubicBezTo>
                      <a:pt x="0" y="2736"/>
                      <a:pt x="0" y="2813"/>
                      <a:pt x="55" y="2934"/>
                    </a:cubicBezTo>
                    <a:cubicBezTo>
                      <a:pt x="77" y="2967"/>
                      <a:pt x="99" y="2989"/>
                      <a:pt x="110" y="3022"/>
                    </a:cubicBezTo>
                    <a:cubicBezTo>
                      <a:pt x="308" y="3363"/>
                      <a:pt x="495" y="3704"/>
                      <a:pt x="693" y="4045"/>
                    </a:cubicBezTo>
                    <a:cubicBezTo>
                      <a:pt x="752" y="4162"/>
                      <a:pt x="806" y="4216"/>
                      <a:pt x="884" y="4216"/>
                    </a:cubicBezTo>
                    <a:cubicBezTo>
                      <a:pt x="923" y="4216"/>
                      <a:pt x="968" y="4202"/>
                      <a:pt x="1023" y="4177"/>
                    </a:cubicBezTo>
                    <a:cubicBezTo>
                      <a:pt x="1210" y="4100"/>
                      <a:pt x="1386" y="4012"/>
                      <a:pt x="1551" y="3902"/>
                    </a:cubicBezTo>
                    <a:cubicBezTo>
                      <a:pt x="2706" y="3165"/>
                      <a:pt x="3871" y="2428"/>
                      <a:pt x="5026" y="1680"/>
                    </a:cubicBezTo>
                    <a:cubicBezTo>
                      <a:pt x="5048" y="1669"/>
                      <a:pt x="5070" y="1658"/>
                      <a:pt x="5081" y="1636"/>
                    </a:cubicBezTo>
                    <a:cubicBezTo>
                      <a:pt x="5290" y="1493"/>
                      <a:pt x="5323" y="1427"/>
                      <a:pt x="5235" y="1208"/>
                    </a:cubicBezTo>
                    <a:cubicBezTo>
                      <a:pt x="5070" y="812"/>
                      <a:pt x="4839" y="449"/>
                      <a:pt x="4575" y="108"/>
                    </a:cubicBezTo>
                    <a:cubicBezTo>
                      <a:pt x="4525" y="33"/>
                      <a:pt x="4472" y="1"/>
                      <a:pt x="4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3"/>
              <p:cNvSpPr/>
              <p:nvPr/>
            </p:nvSpPr>
            <p:spPr>
              <a:xfrm>
                <a:off x="-605734" y="-1186814"/>
                <a:ext cx="3055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3350" extrusionOk="0">
                    <a:moveTo>
                      <a:pt x="4279" y="239"/>
                    </a:moveTo>
                    <a:cubicBezTo>
                      <a:pt x="4444" y="382"/>
                      <a:pt x="4477" y="580"/>
                      <a:pt x="4575" y="778"/>
                    </a:cubicBezTo>
                    <a:cubicBezTo>
                      <a:pt x="4499" y="833"/>
                      <a:pt x="4455" y="877"/>
                      <a:pt x="4411" y="899"/>
                    </a:cubicBezTo>
                    <a:cubicBezTo>
                      <a:pt x="3168" y="1636"/>
                      <a:pt x="1903" y="2318"/>
                      <a:pt x="704" y="3099"/>
                    </a:cubicBezTo>
                    <a:cubicBezTo>
                      <a:pt x="693" y="3104"/>
                      <a:pt x="682" y="3104"/>
                      <a:pt x="669" y="3104"/>
                    </a:cubicBezTo>
                    <a:cubicBezTo>
                      <a:pt x="655" y="3104"/>
                      <a:pt x="639" y="3104"/>
                      <a:pt x="617" y="3110"/>
                    </a:cubicBezTo>
                    <a:cubicBezTo>
                      <a:pt x="573" y="3055"/>
                      <a:pt x="507" y="3000"/>
                      <a:pt x="463" y="2945"/>
                    </a:cubicBezTo>
                    <a:cubicBezTo>
                      <a:pt x="386" y="2824"/>
                      <a:pt x="276" y="2725"/>
                      <a:pt x="243" y="2571"/>
                    </a:cubicBezTo>
                    <a:cubicBezTo>
                      <a:pt x="287" y="2516"/>
                      <a:pt x="342" y="2461"/>
                      <a:pt x="408" y="2417"/>
                    </a:cubicBezTo>
                    <a:cubicBezTo>
                      <a:pt x="1309" y="1856"/>
                      <a:pt x="2211" y="1284"/>
                      <a:pt x="3157" y="789"/>
                    </a:cubicBezTo>
                    <a:cubicBezTo>
                      <a:pt x="3421" y="646"/>
                      <a:pt x="3696" y="514"/>
                      <a:pt x="3960" y="382"/>
                    </a:cubicBezTo>
                    <a:cubicBezTo>
                      <a:pt x="4059" y="327"/>
                      <a:pt x="4169" y="283"/>
                      <a:pt x="4279" y="239"/>
                    </a:cubicBezTo>
                    <a:close/>
                    <a:moveTo>
                      <a:pt x="4320" y="1"/>
                    </a:moveTo>
                    <a:cubicBezTo>
                      <a:pt x="4264" y="1"/>
                      <a:pt x="4201" y="23"/>
                      <a:pt x="4125" y="64"/>
                    </a:cubicBezTo>
                    <a:cubicBezTo>
                      <a:pt x="3740" y="261"/>
                      <a:pt x="3355" y="437"/>
                      <a:pt x="2981" y="646"/>
                    </a:cubicBezTo>
                    <a:cubicBezTo>
                      <a:pt x="2079" y="1119"/>
                      <a:pt x="1210" y="1669"/>
                      <a:pt x="353" y="2197"/>
                    </a:cubicBezTo>
                    <a:cubicBezTo>
                      <a:pt x="265" y="2252"/>
                      <a:pt x="177" y="2318"/>
                      <a:pt x="100" y="2384"/>
                    </a:cubicBezTo>
                    <a:cubicBezTo>
                      <a:pt x="34" y="2439"/>
                      <a:pt x="1" y="2516"/>
                      <a:pt x="34" y="2604"/>
                    </a:cubicBezTo>
                    <a:cubicBezTo>
                      <a:pt x="56" y="2681"/>
                      <a:pt x="78" y="2758"/>
                      <a:pt x="122" y="2824"/>
                    </a:cubicBezTo>
                    <a:cubicBezTo>
                      <a:pt x="199" y="2956"/>
                      <a:pt x="287" y="3077"/>
                      <a:pt x="386" y="3187"/>
                    </a:cubicBezTo>
                    <a:cubicBezTo>
                      <a:pt x="470" y="3297"/>
                      <a:pt x="535" y="3350"/>
                      <a:pt x="617" y="3350"/>
                    </a:cubicBezTo>
                    <a:cubicBezTo>
                      <a:pt x="674" y="3350"/>
                      <a:pt x="740" y="3324"/>
                      <a:pt x="825" y="3275"/>
                    </a:cubicBezTo>
                    <a:cubicBezTo>
                      <a:pt x="902" y="3231"/>
                      <a:pt x="968" y="3187"/>
                      <a:pt x="1034" y="3143"/>
                    </a:cubicBezTo>
                    <a:cubicBezTo>
                      <a:pt x="1595" y="2802"/>
                      <a:pt x="2156" y="2450"/>
                      <a:pt x="2717" y="2098"/>
                    </a:cubicBezTo>
                    <a:lnTo>
                      <a:pt x="2717" y="2109"/>
                    </a:lnTo>
                    <a:cubicBezTo>
                      <a:pt x="2959" y="1966"/>
                      <a:pt x="3201" y="1834"/>
                      <a:pt x="3443" y="1702"/>
                    </a:cubicBezTo>
                    <a:cubicBezTo>
                      <a:pt x="3828" y="1482"/>
                      <a:pt x="4213" y="1262"/>
                      <a:pt x="4586" y="1031"/>
                    </a:cubicBezTo>
                    <a:cubicBezTo>
                      <a:pt x="4806" y="899"/>
                      <a:pt x="4817" y="811"/>
                      <a:pt x="4718" y="569"/>
                    </a:cubicBezTo>
                    <a:cubicBezTo>
                      <a:pt x="4674" y="459"/>
                      <a:pt x="4619" y="338"/>
                      <a:pt x="4564" y="228"/>
                    </a:cubicBezTo>
                    <a:cubicBezTo>
                      <a:pt x="4488" y="68"/>
                      <a:pt x="4416" y="1"/>
                      <a:pt x="4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9" name="Google Shape;2469;p53"/>
            <p:cNvGrpSpPr/>
            <p:nvPr/>
          </p:nvGrpSpPr>
          <p:grpSpPr>
            <a:xfrm rot="2389171">
              <a:off x="7336736" y="769555"/>
              <a:ext cx="720462" cy="722808"/>
              <a:chOff x="-918865" y="-1588977"/>
              <a:chExt cx="720429" cy="722776"/>
            </a:xfrm>
          </p:grpSpPr>
          <p:sp>
            <p:nvSpPr>
              <p:cNvPr id="2470" name="Google Shape;2470;p53"/>
              <p:cNvSpPr/>
              <p:nvPr/>
            </p:nvSpPr>
            <p:spPr>
              <a:xfrm>
                <a:off x="-902822" y="-1576104"/>
                <a:ext cx="688406" cy="695318"/>
              </a:xfrm>
              <a:custGeom>
                <a:avLst/>
                <a:gdLst/>
                <a:ahLst/>
                <a:cxnLst/>
                <a:rect l="l" t="t" r="r" b="b"/>
                <a:pathLst>
                  <a:path w="10856" h="10965" extrusionOk="0">
                    <a:moveTo>
                      <a:pt x="6163" y="748"/>
                    </a:moveTo>
                    <a:cubicBezTo>
                      <a:pt x="6246" y="748"/>
                      <a:pt x="6323" y="780"/>
                      <a:pt x="6390" y="847"/>
                    </a:cubicBezTo>
                    <a:cubicBezTo>
                      <a:pt x="6445" y="913"/>
                      <a:pt x="6489" y="979"/>
                      <a:pt x="6533" y="1045"/>
                    </a:cubicBezTo>
                    <a:cubicBezTo>
                      <a:pt x="6973" y="1738"/>
                      <a:pt x="7424" y="2431"/>
                      <a:pt x="7853" y="3134"/>
                    </a:cubicBezTo>
                    <a:cubicBezTo>
                      <a:pt x="8293" y="3849"/>
                      <a:pt x="8733" y="4553"/>
                      <a:pt x="9118" y="5301"/>
                    </a:cubicBezTo>
                    <a:cubicBezTo>
                      <a:pt x="9381" y="5807"/>
                      <a:pt x="9667" y="6291"/>
                      <a:pt x="10008" y="6752"/>
                    </a:cubicBezTo>
                    <a:cubicBezTo>
                      <a:pt x="10228" y="7049"/>
                      <a:pt x="10206" y="7137"/>
                      <a:pt x="9898" y="7346"/>
                    </a:cubicBezTo>
                    <a:cubicBezTo>
                      <a:pt x="9425" y="7654"/>
                      <a:pt x="8942" y="7940"/>
                      <a:pt x="8447" y="8237"/>
                    </a:cubicBezTo>
                    <a:cubicBezTo>
                      <a:pt x="8084" y="8457"/>
                      <a:pt x="7710" y="8666"/>
                      <a:pt x="7336" y="8886"/>
                    </a:cubicBezTo>
                    <a:cubicBezTo>
                      <a:pt x="6665" y="9271"/>
                      <a:pt x="5994" y="9667"/>
                      <a:pt x="5324" y="10063"/>
                    </a:cubicBezTo>
                    <a:cubicBezTo>
                      <a:pt x="5291" y="10085"/>
                      <a:pt x="5236" y="10096"/>
                      <a:pt x="5148" y="10129"/>
                    </a:cubicBezTo>
                    <a:cubicBezTo>
                      <a:pt x="5049" y="10019"/>
                      <a:pt x="4939" y="9920"/>
                      <a:pt x="4862" y="9810"/>
                    </a:cubicBezTo>
                    <a:cubicBezTo>
                      <a:pt x="4444" y="9238"/>
                      <a:pt x="4037" y="8666"/>
                      <a:pt x="3630" y="8083"/>
                    </a:cubicBezTo>
                    <a:cubicBezTo>
                      <a:pt x="3322" y="7632"/>
                      <a:pt x="3025" y="7170"/>
                      <a:pt x="2739" y="6708"/>
                    </a:cubicBezTo>
                    <a:cubicBezTo>
                      <a:pt x="2420" y="6203"/>
                      <a:pt x="2123" y="5675"/>
                      <a:pt x="1815" y="5158"/>
                    </a:cubicBezTo>
                    <a:cubicBezTo>
                      <a:pt x="1617" y="4817"/>
                      <a:pt x="1420" y="4476"/>
                      <a:pt x="1222" y="4135"/>
                    </a:cubicBezTo>
                    <a:cubicBezTo>
                      <a:pt x="1189" y="4069"/>
                      <a:pt x="1156" y="4014"/>
                      <a:pt x="1123" y="3937"/>
                    </a:cubicBezTo>
                    <a:cubicBezTo>
                      <a:pt x="1189" y="3882"/>
                      <a:pt x="1233" y="3838"/>
                      <a:pt x="1288" y="3805"/>
                    </a:cubicBezTo>
                    <a:cubicBezTo>
                      <a:pt x="1507" y="3673"/>
                      <a:pt x="1738" y="3563"/>
                      <a:pt x="1947" y="3420"/>
                    </a:cubicBezTo>
                    <a:cubicBezTo>
                      <a:pt x="2662" y="2947"/>
                      <a:pt x="3366" y="2453"/>
                      <a:pt x="4092" y="1980"/>
                    </a:cubicBezTo>
                    <a:cubicBezTo>
                      <a:pt x="4686" y="1595"/>
                      <a:pt x="5291" y="1232"/>
                      <a:pt x="5884" y="847"/>
                    </a:cubicBezTo>
                    <a:cubicBezTo>
                      <a:pt x="5939" y="825"/>
                      <a:pt x="5983" y="792"/>
                      <a:pt x="6038" y="770"/>
                    </a:cubicBezTo>
                    <a:cubicBezTo>
                      <a:pt x="6081" y="756"/>
                      <a:pt x="6123" y="748"/>
                      <a:pt x="6163" y="748"/>
                    </a:cubicBezTo>
                    <a:close/>
                    <a:moveTo>
                      <a:pt x="5170" y="0"/>
                    </a:moveTo>
                    <a:cubicBezTo>
                      <a:pt x="4818" y="198"/>
                      <a:pt x="4510" y="363"/>
                      <a:pt x="4213" y="539"/>
                    </a:cubicBezTo>
                    <a:cubicBezTo>
                      <a:pt x="3982" y="671"/>
                      <a:pt x="3751" y="803"/>
                      <a:pt x="3520" y="946"/>
                    </a:cubicBezTo>
                    <a:cubicBezTo>
                      <a:pt x="2794" y="1397"/>
                      <a:pt x="2068" y="1859"/>
                      <a:pt x="1343" y="2310"/>
                    </a:cubicBezTo>
                    <a:cubicBezTo>
                      <a:pt x="1255" y="2365"/>
                      <a:pt x="1156" y="2409"/>
                      <a:pt x="1068" y="2464"/>
                    </a:cubicBezTo>
                    <a:cubicBezTo>
                      <a:pt x="771" y="2639"/>
                      <a:pt x="463" y="2804"/>
                      <a:pt x="166" y="2991"/>
                    </a:cubicBezTo>
                    <a:cubicBezTo>
                      <a:pt x="111" y="3035"/>
                      <a:pt x="56" y="3101"/>
                      <a:pt x="1" y="3167"/>
                    </a:cubicBezTo>
                    <a:cubicBezTo>
                      <a:pt x="78" y="3376"/>
                      <a:pt x="166" y="3563"/>
                      <a:pt x="287" y="3728"/>
                    </a:cubicBezTo>
                    <a:cubicBezTo>
                      <a:pt x="683" y="4344"/>
                      <a:pt x="1090" y="4949"/>
                      <a:pt x="1496" y="5554"/>
                    </a:cubicBezTo>
                    <a:cubicBezTo>
                      <a:pt x="1573" y="5675"/>
                      <a:pt x="1672" y="5774"/>
                      <a:pt x="1804" y="5818"/>
                    </a:cubicBezTo>
                    <a:cubicBezTo>
                      <a:pt x="1958" y="5862"/>
                      <a:pt x="2068" y="5972"/>
                      <a:pt x="2145" y="6104"/>
                    </a:cubicBezTo>
                    <a:cubicBezTo>
                      <a:pt x="2189" y="6192"/>
                      <a:pt x="2233" y="6269"/>
                      <a:pt x="2288" y="6346"/>
                    </a:cubicBezTo>
                    <a:cubicBezTo>
                      <a:pt x="2376" y="6466"/>
                      <a:pt x="2409" y="6598"/>
                      <a:pt x="2365" y="6741"/>
                    </a:cubicBezTo>
                    <a:cubicBezTo>
                      <a:pt x="2321" y="6906"/>
                      <a:pt x="2365" y="7060"/>
                      <a:pt x="2442" y="7203"/>
                    </a:cubicBezTo>
                    <a:cubicBezTo>
                      <a:pt x="2464" y="7258"/>
                      <a:pt x="2497" y="7313"/>
                      <a:pt x="2519" y="7357"/>
                    </a:cubicBezTo>
                    <a:cubicBezTo>
                      <a:pt x="3124" y="8402"/>
                      <a:pt x="3773" y="9425"/>
                      <a:pt x="4444" y="10425"/>
                    </a:cubicBezTo>
                    <a:cubicBezTo>
                      <a:pt x="4576" y="10612"/>
                      <a:pt x="4697" y="10799"/>
                      <a:pt x="4862" y="10964"/>
                    </a:cubicBezTo>
                    <a:cubicBezTo>
                      <a:pt x="5016" y="10942"/>
                      <a:pt x="5115" y="10854"/>
                      <a:pt x="5214" y="10788"/>
                    </a:cubicBezTo>
                    <a:cubicBezTo>
                      <a:pt x="5642" y="10513"/>
                      <a:pt x="6060" y="10216"/>
                      <a:pt x="6500" y="9964"/>
                    </a:cubicBezTo>
                    <a:cubicBezTo>
                      <a:pt x="7446" y="9414"/>
                      <a:pt x="8425" y="8941"/>
                      <a:pt x="9392" y="8435"/>
                    </a:cubicBezTo>
                    <a:cubicBezTo>
                      <a:pt x="9799" y="8237"/>
                      <a:pt x="10173" y="7984"/>
                      <a:pt x="10558" y="7742"/>
                    </a:cubicBezTo>
                    <a:cubicBezTo>
                      <a:pt x="10668" y="7676"/>
                      <a:pt x="10789" y="7599"/>
                      <a:pt x="10855" y="7445"/>
                    </a:cubicBezTo>
                    <a:cubicBezTo>
                      <a:pt x="10789" y="7291"/>
                      <a:pt x="10712" y="7137"/>
                      <a:pt x="10624" y="6983"/>
                    </a:cubicBezTo>
                    <a:cubicBezTo>
                      <a:pt x="10283" y="6411"/>
                      <a:pt x="9953" y="5829"/>
                      <a:pt x="9590" y="5257"/>
                    </a:cubicBezTo>
                    <a:cubicBezTo>
                      <a:pt x="8579" y="3662"/>
                      <a:pt x="7556" y="2079"/>
                      <a:pt x="6533" y="484"/>
                    </a:cubicBezTo>
                    <a:cubicBezTo>
                      <a:pt x="6478" y="385"/>
                      <a:pt x="6401" y="330"/>
                      <a:pt x="6291" y="308"/>
                    </a:cubicBezTo>
                    <a:cubicBezTo>
                      <a:pt x="5917" y="198"/>
                      <a:pt x="5532" y="99"/>
                      <a:pt x="51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3"/>
              <p:cNvSpPr/>
              <p:nvPr/>
            </p:nvSpPr>
            <p:spPr>
              <a:xfrm>
                <a:off x="-812142" y="-1515482"/>
                <a:ext cx="537738" cy="564244"/>
              </a:xfrm>
              <a:custGeom>
                <a:avLst/>
                <a:gdLst/>
                <a:ahLst/>
                <a:cxnLst/>
                <a:rect l="l" t="t" r="r" b="b"/>
                <a:pathLst>
                  <a:path w="8480" h="8898" extrusionOk="0">
                    <a:moveTo>
                      <a:pt x="4671" y="384"/>
                    </a:moveTo>
                    <a:cubicBezTo>
                      <a:pt x="4736" y="384"/>
                      <a:pt x="4793" y="420"/>
                      <a:pt x="4850" y="496"/>
                    </a:cubicBezTo>
                    <a:cubicBezTo>
                      <a:pt x="5103" y="837"/>
                      <a:pt x="5334" y="1200"/>
                      <a:pt x="5499" y="1596"/>
                    </a:cubicBezTo>
                    <a:cubicBezTo>
                      <a:pt x="5587" y="1826"/>
                      <a:pt x="5554" y="1881"/>
                      <a:pt x="5356" y="2024"/>
                    </a:cubicBezTo>
                    <a:cubicBezTo>
                      <a:pt x="5334" y="2046"/>
                      <a:pt x="5312" y="2057"/>
                      <a:pt x="5290" y="2068"/>
                    </a:cubicBezTo>
                    <a:cubicBezTo>
                      <a:pt x="4135" y="2805"/>
                      <a:pt x="2970" y="3553"/>
                      <a:pt x="1815" y="4290"/>
                    </a:cubicBezTo>
                    <a:cubicBezTo>
                      <a:pt x="1650" y="4400"/>
                      <a:pt x="1474" y="4488"/>
                      <a:pt x="1287" y="4565"/>
                    </a:cubicBezTo>
                    <a:cubicBezTo>
                      <a:pt x="1232" y="4590"/>
                      <a:pt x="1188" y="4604"/>
                      <a:pt x="1150" y="4604"/>
                    </a:cubicBezTo>
                    <a:cubicBezTo>
                      <a:pt x="1075" y="4604"/>
                      <a:pt x="1023" y="4550"/>
                      <a:pt x="957" y="4433"/>
                    </a:cubicBezTo>
                    <a:cubicBezTo>
                      <a:pt x="770" y="4092"/>
                      <a:pt x="572" y="3751"/>
                      <a:pt x="374" y="3410"/>
                    </a:cubicBezTo>
                    <a:cubicBezTo>
                      <a:pt x="363" y="3377"/>
                      <a:pt x="341" y="3355"/>
                      <a:pt x="319" y="3322"/>
                    </a:cubicBezTo>
                    <a:cubicBezTo>
                      <a:pt x="264" y="3201"/>
                      <a:pt x="264" y="3124"/>
                      <a:pt x="363" y="3036"/>
                    </a:cubicBezTo>
                    <a:cubicBezTo>
                      <a:pt x="484" y="2937"/>
                      <a:pt x="616" y="2838"/>
                      <a:pt x="759" y="2750"/>
                    </a:cubicBezTo>
                    <a:cubicBezTo>
                      <a:pt x="1342" y="2398"/>
                      <a:pt x="1925" y="2046"/>
                      <a:pt x="2508" y="1694"/>
                    </a:cubicBezTo>
                    <a:lnTo>
                      <a:pt x="2519" y="1694"/>
                    </a:lnTo>
                    <a:cubicBezTo>
                      <a:pt x="3146" y="1332"/>
                      <a:pt x="3784" y="980"/>
                      <a:pt x="4366" y="540"/>
                    </a:cubicBezTo>
                    <a:cubicBezTo>
                      <a:pt x="4410" y="507"/>
                      <a:pt x="4454" y="463"/>
                      <a:pt x="4509" y="441"/>
                    </a:cubicBezTo>
                    <a:cubicBezTo>
                      <a:pt x="4570" y="403"/>
                      <a:pt x="4623" y="384"/>
                      <a:pt x="4671" y="384"/>
                    </a:cubicBezTo>
                    <a:close/>
                    <a:moveTo>
                      <a:pt x="7575" y="5186"/>
                    </a:moveTo>
                    <a:cubicBezTo>
                      <a:pt x="7673" y="5186"/>
                      <a:pt x="7742" y="5256"/>
                      <a:pt x="7819" y="5411"/>
                    </a:cubicBezTo>
                    <a:cubicBezTo>
                      <a:pt x="7874" y="5521"/>
                      <a:pt x="7929" y="5642"/>
                      <a:pt x="7973" y="5752"/>
                    </a:cubicBezTo>
                    <a:cubicBezTo>
                      <a:pt x="8083" y="5994"/>
                      <a:pt x="8061" y="6082"/>
                      <a:pt x="7841" y="6214"/>
                    </a:cubicBezTo>
                    <a:cubicBezTo>
                      <a:pt x="7468" y="6445"/>
                      <a:pt x="7083" y="6665"/>
                      <a:pt x="6698" y="6885"/>
                    </a:cubicBezTo>
                    <a:cubicBezTo>
                      <a:pt x="6467" y="7028"/>
                      <a:pt x="6214" y="7160"/>
                      <a:pt x="5972" y="7292"/>
                    </a:cubicBezTo>
                    <a:lnTo>
                      <a:pt x="5972" y="7281"/>
                    </a:lnTo>
                    <a:cubicBezTo>
                      <a:pt x="5411" y="7633"/>
                      <a:pt x="4850" y="7985"/>
                      <a:pt x="4289" y="8326"/>
                    </a:cubicBezTo>
                    <a:cubicBezTo>
                      <a:pt x="4223" y="8370"/>
                      <a:pt x="4157" y="8414"/>
                      <a:pt x="4080" y="8458"/>
                    </a:cubicBezTo>
                    <a:cubicBezTo>
                      <a:pt x="3995" y="8507"/>
                      <a:pt x="3929" y="8533"/>
                      <a:pt x="3872" y="8533"/>
                    </a:cubicBezTo>
                    <a:cubicBezTo>
                      <a:pt x="3790" y="8533"/>
                      <a:pt x="3725" y="8480"/>
                      <a:pt x="3641" y="8370"/>
                    </a:cubicBezTo>
                    <a:cubicBezTo>
                      <a:pt x="3553" y="8260"/>
                      <a:pt x="3454" y="8139"/>
                      <a:pt x="3377" y="8007"/>
                    </a:cubicBezTo>
                    <a:cubicBezTo>
                      <a:pt x="3333" y="7941"/>
                      <a:pt x="3311" y="7864"/>
                      <a:pt x="3289" y="7787"/>
                    </a:cubicBezTo>
                    <a:cubicBezTo>
                      <a:pt x="3256" y="7699"/>
                      <a:pt x="3289" y="7622"/>
                      <a:pt x="3355" y="7567"/>
                    </a:cubicBezTo>
                    <a:cubicBezTo>
                      <a:pt x="3432" y="7501"/>
                      <a:pt x="3520" y="7435"/>
                      <a:pt x="3608" y="7380"/>
                    </a:cubicBezTo>
                    <a:cubicBezTo>
                      <a:pt x="4476" y="6852"/>
                      <a:pt x="5334" y="6302"/>
                      <a:pt x="6236" y="5829"/>
                    </a:cubicBezTo>
                    <a:cubicBezTo>
                      <a:pt x="6610" y="5631"/>
                      <a:pt x="6995" y="5444"/>
                      <a:pt x="7380" y="5247"/>
                    </a:cubicBezTo>
                    <a:cubicBezTo>
                      <a:pt x="7458" y="5207"/>
                      <a:pt x="7521" y="5186"/>
                      <a:pt x="7575" y="5186"/>
                    </a:cubicBezTo>
                    <a:close/>
                    <a:moveTo>
                      <a:pt x="4762" y="1"/>
                    </a:moveTo>
                    <a:cubicBezTo>
                      <a:pt x="4663" y="45"/>
                      <a:pt x="4586" y="67"/>
                      <a:pt x="4509" y="111"/>
                    </a:cubicBezTo>
                    <a:cubicBezTo>
                      <a:pt x="4113" y="353"/>
                      <a:pt x="3707" y="595"/>
                      <a:pt x="3322" y="848"/>
                    </a:cubicBezTo>
                    <a:cubicBezTo>
                      <a:pt x="2223" y="1573"/>
                      <a:pt x="1124" y="2309"/>
                      <a:pt x="3" y="3067"/>
                    </a:cubicBezTo>
                    <a:lnTo>
                      <a:pt x="3" y="3067"/>
                    </a:lnTo>
                    <a:cubicBezTo>
                      <a:pt x="2" y="3064"/>
                      <a:pt x="1" y="3061"/>
                      <a:pt x="1" y="3058"/>
                    </a:cubicBezTo>
                    <a:lnTo>
                      <a:pt x="1" y="3069"/>
                    </a:lnTo>
                    <a:cubicBezTo>
                      <a:pt x="1" y="3069"/>
                      <a:pt x="2" y="3068"/>
                      <a:pt x="3" y="3067"/>
                    </a:cubicBezTo>
                    <a:lnTo>
                      <a:pt x="3" y="3067"/>
                    </a:lnTo>
                    <a:cubicBezTo>
                      <a:pt x="13" y="3107"/>
                      <a:pt x="23" y="3137"/>
                      <a:pt x="34" y="3157"/>
                    </a:cubicBezTo>
                    <a:cubicBezTo>
                      <a:pt x="264" y="3564"/>
                      <a:pt x="506" y="3971"/>
                      <a:pt x="726" y="4367"/>
                    </a:cubicBezTo>
                    <a:cubicBezTo>
                      <a:pt x="1210" y="5247"/>
                      <a:pt x="1760" y="6082"/>
                      <a:pt x="2321" y="6907"/>
                    </a:cubicBezTo>
                    <a:cubicBezTo>
                      <a:pt x="2717" y="7501"/>
                      <a:pt x="3146" y="8084"/>
                      <a:pt x="3564" y="8667"/>
                    </a:cubicBezTo>
                    <a:cubicBezTo>
                      <a:pt x="3619" y="8755"/>
                      <a:pt x="3696" y="8821"/>
                      <a:pt x="3762" y="8898"/>
                    </a:cubicBezTo>
                    <a:cubicBezTo>
                      <a:pt x="3817" y="8876"/>
                      <a:pt x="3850" y="8876"/>
                      <a:pt x="3883" y="8854"/>
                    </a:cubicBezTo>
                    <a:cubicBezTo>
                      <a:pt x="4531" y="8480"/>
                      <a:pt x="5180" y="8095"/>
                      <a:pt x="5840" y="7721"/>
                    </a:cubicBezTo>
                    <a:cubicBezTo>
                      <a:pt x="6181" y="7523"/>
                      <a:pt x="6522" y="7325"/>
                      <a:pt x="6863" y="7127"/>
                    </a:cubicBezTo>
                    <a:cubicBezTo>
                      <a:pt x="7314" y="6863"/>
                      <a:pt x="7754" y="6588"/>
                      <a:pt x="8204" y="6313"/>
                    </a:cubicBezTo>
                    <a:cubicBezTo>
                      <a:pt x="8303" y="6247"/>
                      <a:pt x="8435" y="6203"/>
                      <a:pt x="8479" y="6038"/>
                    </a:cubicBezTo>
                    <a:cubicBezTo>
                      <a:pt x="8446" y="5983"/>
                      <a:pt x="8402" y="5917"/>
                      <a:pt x="8358" y="5851"/>
                    </a:cubicBezTo>
                    <a:cubicBezTo>
                      <a:pt x="8138" y="5499"/>
                      <a:pt x="7907" y="5148"/>
                      <a:pt x="7699" y="4785"/>
                    </a:cubicBezTo>
                    <a:cubicBezTo>
                      <a:pt x="7490" y="4422"/>
                      <a:pt x="7303" y="4048"/>
                      <a:pt x="7094" y="3696"/>
                    </a:cubicBezTo>
                    <a:cubicBezTo>
                      <a:pt x="6379" y="2530"/>
                      <a:pt x="5653" y="1387"/>
                      <a:pt x="4938" y="232"/>
                    </a:cubicBezTo>
                    <a:cubicBezTo>
                      <a:pt x="4894" y="155"/>
                      <a:pt x="4828" y="89"/>
                      <a:pt x="4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3"/>
              <p:cNvSpPr/>
              <p:nvPr/>
            </p:nvSpPr>
            <p:spPr>
              <a:xfrm>
                <a:off x="-778660" y="-1475024"/>
                <a:ext cx="304126" cy="237163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3740" extrusionOk="0">
                    <a:moveTo>
                      <a:pt x="4102" y="1"/>
                    </a:moveTo>
                    <a:cubicBezTo>
                      <a:pt x="4069" y="23"/>
                      <a:pt x="4025" y="34"/>
                      <a:pt x="3981" y="56"/>
                    </a:cubicBezTo>
                    <a:cubicBezTo>
                      <a:pt x="3267" y="573"/>
                      <a:pt x="2508" y="1023"/>
                      <a:pt x="1749" y="1452"/>
                    </a:cubicBezTo>
                    <a:cubicBezTo>
                      <a:pt x="1265" y="1727"/>
                      <a:pt x="792" y="2024"/>
                      <a:pt x="319" y="2310"/>
                    </a:cubicBezTo>
                    <a:cubicBezTo>
                      <a:pt x="198" y="2376"/>
                      <a:pt x="66" y="2442"/>
                      <a:pt x="0" y="2607"/>
                    </a:cubicBezTo>
                    <a:cubicBezTo>
                      <a:pt x="110" y="2783"/>
                      <a:pt x="220" y="2970"/>
                      <a:pt x="330" y="3157"/>
                    </a:cubicBezTo>
                    <a:cubicBezTo>
                      <a:pt x="440" y="3344"/>
                      <a:pt x="539" y="3531"/>
                      <a:pt x="660" y="3740"/>
                    </a:cubicBezTo>
                    <a:cubicBezTo>
                      <a:pt x="770" y="3696"/>
                      <a:pt x="869" y="3652"/>
                      <a:pt x="957" y="3608"/>
                    </a:cubicBezTo>
                    <a:cubicBezTo>
                      <a:pt x="1100" y="3531"/>
                      <a:pt x="1232" y="3443"/>
                      <a:pt x="1375" y="3355"/>
                    </a:cubicBezTo>
                    <a:cubicBezTo>
                      <a:pt x="2442" y="2673"/>
                      <a:pt x="3519" y="1980"/>
                      <a:pt x="4586" y="1298"/>
                    </a:cubicBezTo>
                    <a:cubicBezTo>
                      <a:pt x="4652" y="1254"/>
                      <a:pt x="4718" y="1199"/>
                      <a:pt x="4795" y="1144"/>
                    </a:cubicBezTo>
                    <a:cubicBezTo>
                      <a:pt x="4663" y="716"/>
                      <a:pt x="4344" y="199"/>
                      <a:pt x="41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3"/>
              <p:cNvSpPr/>
              <p:nvPr/>
            </p:nvSpPr>
            <p:spPr>
              <a:xfrm>
                <a:off x="-741691" y="-1437357"/>
                <a:ext cx="231582" cy="16182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552" extrusionOk="0">
                    <a:moveTo>
                      <a:pt x="3431" y="1"/>
                    </a:moveTo>
                    <a:cubicBezTo>
                      <a:pt x="2772" y="462"/>
                      <a:pt x="2090" y="858"/>
                      <a:pt x="1386" y="1254"/>
                    </a:cubicBezTo>
                    <a:cubicBezTo>
                      <a:pt x="957" y="1507"/>
                      <a:pt x="517" y="1771"/>
                      <a:pt x="99" y="2024"/>
                    </a:cubicBezTo>
                    <a:lnTo>
                      <a:pt x="0" y="2090"/>
                    </a:lnTo>
                    <a:cubicBezTo>
                      <a:pt x="44" y="2167"/>
                      <a:pt x="88" y="2255"/>
                      <a:pt x="143" y="2332"/>
                    </a:cubicBezTo>
                    <a:cubicBezTo>
                      <a:pt x="187" y="2409"/>
                      <a:pt x="220" y="2475"/>
                      <a:pt x="264" y="2552"/>
                    </a:cubicBezTo>
                    <a:cubicBezTo>
                      <a:pt x="363" y="2497"/>
                      <a:pt x="451" y="2442"/>
                      <a:pt x="539" y="2376"/>
                    </a:cubicBezTo>
                    <a:cubicBezTo>
                      <a:pt x="1584" y="1716"/>
                      <a:pt x="2618" y="1045"/>
                      <a:pt x="3651" y="385"/>
                    </a:cubicBezTo>
                    <a:cubicBezTo>
                      <a:pt x="3585" y="243"/>
                      <a:pt x="3508" y="111"/>
                      <a:pt x="3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3"/>
              <p:cNvSpPr/>
              <p:nvPr/>
            </p:nvSpPr>
            <p:spPr>
              <a:xfrm>
                <a:off x="-591086" y="-1172356"/>
                <a:ext cx="275527" cy="18237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2876" extrusionOk="0">
                    <a:moveTo>
                      <a:pt x="4048" y="0"/>
                    </a:moveTo>
                    <a:cubicBezTo>
                      <a:pt x="3938" y="55"/>
                      <a:pt x="3828" y="99"/>
                      <a:pt x="3729" y="143"/>
                    </a:cubicBezTo>
                    <a:cubicBezTo>
                      <a:pt x="3454" y="275"/>
                      <a:pt x="3190" y="418"/>
                      <a:pt x="2926" y="550"/>
                    </a:cubicBezTo>
                    <a:cubicBezTo>
                      <a:pt x="1980" y="1056"/>
                      <a:pt x="1078" y="1628"/>
                      <a:pt x="177" y="2189"/>
                    </a:cubicBezTo>
                    <a:cubicBezTo>
                      <a:pt x="111" y="2222"/>
                      <a:pt x="56" y="2288"/>
                      <a:pt x="1" y="2332"/>
                    </a:cubicBezTo>
                    <a:cubicBezTo>
                      <a:pt x="45" y="2497"/>
                      <a:pt x="155" y="2596"/>
                      <a:pt x="232" y="2706"/>
                    </a:cubicBezTo>
                    <a:cubicBezTo>
                      <a:pt x="276" y="2772"/>
                      <a:pt x="331" y="2827"/>
                      <a:pt x="386" y="2871"/>
                    </a:cubicBezTo>
                    <a:cubicBezTo>
                      <a:pt x="408" y="2871"/>
                      <a:pt x="429" y="2876"/>
                      <a:pt x="448" y="2876"/>
                    </a:cubicBezTo>
                    <a:cubicBezTo>
                      <a:pt x="458" y="2876"/>
                      <a:pt x="466" y="2874"/>
                      <a:pt x="473" y="2871"/>
                    </a:cubicBezTo>
                    <a:cubicBezTo>
                      <a:pt x="1672" y="2079"/>
                      <a:pt x="2937" y="1408"/>
                      <a:pt x="4180" y="671"/>
                    </a:cubicBezTo>
                    <a:cubicBezTo>
                      <a:pt x="4224" y="638"/>
                      <a:pt x="4268" y="605"/>
                      <a:pt x="4344" y="550"/>
                    </a:cubicBezTo>
                    <a:lnTo>
                      <a:pt x="4333" y="550"/>
                    </a:lnTo>
                    <a:cubicBezTo>
                      <a:pt x="4246" y="352"/>
                      <a:pt x="4213" y="154"/>
                      <a:pt x="4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3"/>
              <p:cNvSpPr/>
              <p:nvPr/>
            </p:nvSpPr>
            <p:spPr>
              <a:xfrm>
                <a:off x="-918865" y="-1588977"/>
                <a:ext cx="720429" cy="722776"/>
              </a:xfrm>
              <a:custGeom>
                <a:avLst/>
                <a:gdLst/>
                <a:ahLst/>
                <a:cxnLst/>
                <a:rect l="l" t="t" r="r" b="b"/>
                <a:pathLst>
                  <a:path w="11361" h="11398" extrusionOk="0">
                    <a:moveTo>
                      <a:pt x="5423" y="203"/>
                    </a:moveTo>
                    <a:cubicBezTo>
                      <a:pt x="5785" y="302"/>
                      <a:pt x="6170" y="412"/>
                      <a:pt x="6544" y="511"/>
                    </a:cubicBezTo>
                    <a:cubicBezTo>
                      <a:pt x="6654" y="533"/>
                      <a:pt x="6731" y="599"/>
                      <a:pt x="6786" y="687"/>
                    </a:cubicBezTo>
                    <a:cubicBezTo>
                      <a:pt x="7809" y="2282"/>
                      <a:pt x="8832" y="3865"/>
                      <a:pt x="9843" y="5460"/>
                    </a:cubicBezTo>
                    <a:cubicBezTo>
                      <a:pt x="10206" y="6032"/>
                      <a:pt x="10536" y="6614"/>
                      <a:pt x="10877" y="7197"/>
                    </a:cubicBezTo>
                    <a:cubicBezTo>
                      <a:pt x="10965" y="7340"/>
                      <a:pt x="11042" y="7505"/>
                      <a:pt x="11119" y="7659"/>
                    </a:cubicBezTo>
                    <a:cubicBezTo>
                      <a:pt x="11042" y="7802"/>
                      <a:pt x="10932" y="7879"/>
                      <a:pt x="10811" y="7945"/>
                    </a:cubicBezTo>
                    <a:cubicBezTo>
                      <a:pt x="10426" y="8187"/>
                      <a:pt x="10052" y="8440"/>
                      <a:pt x="9645" y="8649"/>
                    </a:cubicBezTo>
                    <a:cubicBezTo>
                      <a:pt x="8678" y="9144"/>
                      <a:pt x="7699" y="9617"/>
                      <a:pt x="6753" y="10167"/>
                    </a:cubicBezTo>
                    <a:cubicBezTo>
                      <a:pt x="6313" y="10430"/>
                      <a:pt x="5895" y="10716"/>
                      <a:pt x="5467" y="10991"/>
                    </a:cubicBezTo>
                    <a:cubicBezTo>
                      <a:pt x="5368" y="11057"/>
                      <a:pt x="5269" y="11156"/>
                      <a:pt x="5115" y="11167"/>
                    </a:cubicBezTo>
                    <a:cubicBezTo>
                      <a:pt x="4950" y="11013"/>
                      <a:pt x="4829" y="10815"/>
                      <a:pt x="4697" y="10628"/>
                    </a:cubicBezTo>
                    <a:cubicBezTo>
                      <a:pt x="4026" y="9628"/>
                      <a:pt x="3377" y="8605"/>
                      <a:pt x="2772" y="7560"/>
                    </a:cubicBezTo>
                    <a:cubicBezTo>
                      <a:pt x="2750" y="7516"/>
                      <a:pt x="2717" y="7461"/>
                      <a:pt x="2695" y="7406"/>
                    </a:cubicBezTo>
                    <a:cubicBezTo>
                      <a:pt x="2618" y="7263"/>
                      <a:pt x="2574" y="7109"/>
                      <a:pt x="2618" y="6944"/>
                    </a:cubicBezTo>
                    <a:cubicBezTo>
                      <a:pt x="2662" y="6801"/>
                      <a:pt x="2629" y="6669"/>
                      <a:pt x="2541" y="6549"/>
                    </a:cubicBezTo>
                    <a:cubicBezTo>
                      <a:pt x="2486" y="6472"/>
                      <a:pt x="2442" y="6395"/>
                      <a:pt x="2398" y="6307"/>
                    </a:cubicBezTo>
                    <a:cubicBezTo>
                      <a:pt x="2321" y="6175"/>
                      <a:pt x="2211" y="6076"/>
                      <a:pt x="2057" y="6021"/>
                    </a:cubicBezTo>
                    <a:cubicBezTo>
                      <a:pt x="1925" y="5977"/>
                      <a:pt x="1826" y="5878"/>
                      <a:pt x="1749" y="5757"/>
                    </a:cubicBezTo>
                    <a:cubicBezTo>
                      <a:pt x="1343" y="5152"/>
                      <a:pt x="936" y="4547"/>
                      <a:pt x="540" y="3942"/>
                    </a:cubicBezTo>
                    <a:cubicBezTo>
                      <a:pt x="419" y="3766"/>
                      <a:pt x="331" y="3579"/>
                      <a:pt x="254" y="3370"/>
                    </a:cubicBezTo>
                    <a:cubicBezTo>
                      <a:pt x="309" y="3304"/>
                      <a:pt x="364" y="3238"/>
                      <a:pt x="419" y="3194"/>
                    </a:cubicBezTo>
                    <a:cubicBezTo>
                      <a:pt x="716" y="3018"/>
                      <a:pt x="1024" y="2842"/>
                      <a:pt x="1321" y="2667"/>
                    </a:cubicBezTo>
                    <a:cubicBezTo>
                      <a:pt x="1409" y="2612"/>
                      <a:pt x="1508" y="2568"/>
                      <a:pt x="1596" y="2513"/>
                    </a:cubicBezTo>
                    <a:cubicBezTo>
                      <a:pt x="2321" y="2062"/>
                      <a:pt x="3047" y="1600"/>
                      <a:pt x="3773" y="1149"/>
                    </a:cubicBezTo>
                    <a:cubicBezTo>
                      <a:pt x="4004" y="1006"/>
                      <a:pt x="4235" y="885"/>
                      <a:pt x="4466" y="742"/>
                    </a:cubicBezTo>
                    <a:cubicBezTo>
                      <a:pt x="4763" y="577"/>
                      <a:pt x="5071" y="401"/>
                      <a:pt x="5423" y="203"/>
                    </a:cubicBezTo>
                    <a:close/>
                    <a:moveTo>
                      <a:pt x="5408" y="1"/>
                    </a:moveTo>
                    <a:cubicBezTo>
                      <a:pt x="5338" y="1"/>
                      <a:pt x="5273" y="23"/>
                      <a:pt x="5214" y="60"/>
                    </a:cubicBezTo>
                    <a:cubicBezTo>
                      <a:pt x="4840" y="280"/>
                      <a:pt x="4466" y="489"/>
                      <a:pt x="4103" y="720"/>
                    </a:cubicBezTo>
                    <a:cubicBezTo>
                      <a:pt x="3432" y="1116"/>
                      <a:pt x="2772" y="1523"/>
                      <a:pt x="2112" y="1941"/>
                    </a:cubicBezTo>
                    <a:cubicBezTo>
                      <a:pt x="1673" y="2216"/>
                      <a:pt x="1233" y="2491"/>
                      <a:pt x="760" y="2733"/>
                    </a:cubicBezTo>
                    <a:cubicBezTo>
                      <a:pt x="694" y="2766"/>
                      <a:pt x="617" y="2809"/>
                      <a:pt x="551" y="2853"/>
                    </a:cubicBezTo>
                    <a:cubicBezTo>
                      <a:pt x="430" y="2941"/>
                      <a:pt x="309" y="3018"/>
                      <a:pt x="188" y="3117"/>
                    </a:cubicBezTo>
                    <a:cubicBezTo>
                      <a:pt x="23" y="3260"/>
                      <a:pt x="1" y="3348"/>
                      <a:pt x="89" y="3546"/>
                    </a:cubicBezTo>
                    <a:cubicBezTo>
                      <a:pt x="155" y="3689"/>
                      <a:pt x="221" y="3843"/>
                      <a:pt x="309" y="3975"/>
                    </a:cubicBezTo>
                    <a:cubicBezTo>
                      <a:pt x="738" y="4624"/>
                      <a:pt x="1167" y="5273"/>
                      <a:pt x="1607" y="5911"/>
                    </a:cubicBezTo>
                    <a:cubicBezTo>
                      <a:pt x="1673" y="6021"/>
                      <a:pt x="1771" y="6131"/>
                      <a:pt x="1881" y="6164"/>
                    </a:cubicBezTo>
                    <a:cubicBezTo>
                      <a:pt x="2112" y="6241"/>
                      <a:pt x="2222" y="6428"/>
                      <a:pt x="2343" y="6614"/>
                    </a:cubicBezTo>
                    <a:cubicBezTo>
                      <a:pt x="2409" y="6713"/>
                      <a:pt x="2442" y="6823"/>
                      <a:pt x="2409" y="6944"/>
                    </a:cubicBezTo>
                    <a:cubicBezTo>
                      <a:pt x="2354" y="7131"/>
                      <a:pt x="2409" y="7307"/>
                      <a:pt x="2497" y="7483"/>
                    </a:cubicBezTo>
                    <a:cubicBezTo>
                      <a:pt x="2563" y="7604"/>
                      <a:pt x="2629" y="7725"/>
                      <a:pt x="2695" y="7846"/>
                    </a:cubicBezTo>
                    <a:cubicBezTo>
                      <a:pt x="3234" y="8704"/>
                      <a:pt x="3773" y="9573"/>
                      <a:pt x="4323" y="10441"/>
                    </a:cubicBezTo>
                    <a:cubicBezTo>
                      <a:pt x="4466" y="10672"/>
                      <a:pt x="4631" y="10903"/>
                      <a:pt x="4807" y="11123"/>
                    </a:cubicBezTo>
                    <a:cubicBezTo>
                      <a:pt x="4943" y="11309"/>
                      <a:pt x="5034" y="11398"/>
                      <a:pt x="5149" y="11398"/>
                    </a:cubicBezTo>
                    <a:cubicBezTo>
                      <a:pt x="5237" y="11398"/>
                      <a:pt x="5340" y="11345"/>
                      <a:pt x="5489" y="11244"/>
                    </a:cubicBezTo>
                    <a:cubicBezTo>
                      <a:pt x="5500" y="11233"/>
                      <a:pt x="5511" y="11233"/>
                      <a:pt x="5511" y="11222"/>
                    </a:cubicBezTo>
                    <a:cubicBezTo>
                      <a:pt x="6379" y="10573"/>
                      <a:pt x="7336" y="10079"/>
                      <a:pt x="8293" y="9573"/>
                    </a:cubicBezTo>
                    <a:cubicBezTo>
                      <a:pt x="8524" y="9452"/>
                      <a:pt x="8766" y="9331"/>
                      <a:pt x="9008" y="9210"/>
                    </a:cubicBezTo>
                    <a:cubicBezTo>
                      <a:pt x="9667" y="8891"/>
                      <a:pt x="10316" y="8550"/>
                      <a:pt x="10910" y="8132"/>
                    </a:cubicBezTo>
                    <a:cubicBezTo>
                      <a:pt x="11064" y="8033"/>
                      <a:pt x="11207" y="7901"/>
                      <a:pt x="11361" y="7780"/>
                    </a:cubicBezTo>
                    <a:cubicBezTo>
                      <a:pt x="11328" y="7681"/>
                      <a:pt x="11317" y="7593"/>
                      <a:pt x="11273" y="7505"/>
                    </a:cubicBezTo>
                    <a:cubicBezTo>
                      <a:pt x="11119" y="7197"/>
                      <a:pt x="10954" y="6889"/>
                      <a:pt x="10778" y="6592"/>
                    </a:cubicBezTo>
                    <a:cubicBezTo>
                      <a:pt x="10294" y="5790"/>
                      <a:pt x="9799" y="4987"/>
                      <a:pt x="9294" y="4195"/>
                    </a:cubicBezTo>
                    <a:cubicBezTo>
                      <a:pt x="8513" y="2963"/>
                      <a:pt x="7721" y="1732"/>
                      <a:pt x="6929" y="500"/>
                    </a:cubicBezTo>
                    <a:cubicBezTo>
                      <a:pt x="6874" y="423"/>
                      <a:pt x="6819" y="357"/>
                      <a:pt x="6720" y="335"/>
                    </a:cubicBezTo>
                    <a:cubicBezTo>
                      <a:pt x="6313" y="236"/>
                      <a:pt x="5906" y="126"/>
                      <a:pt x="5511" y="16"/>
                    </a:cubicBezTo>
                    <a:cubicBezTo>
                      <a:pt x="5475" y="6"/>
                      <a:pt x="5441" y="1"/>
                      <a:pt x="5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3"/>
              <p:cNvSpPr/>
              <p:nvPr/>
            </p:nvSpPr>
            <p:spPr>
              <a:xfrm>
                <a:off x="-831673" y="-1528988"/>
                <a:ext cx="576800" cy="59519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9386" extrusionOk="0">
                    <a:moveTo>
                      <a:pt x="5070" y="214"/>
                    </a:moveTo>
                    <a:cubicBezTo>
                      <a:pt x="5136" y="302"/>
                      <a:pt x="5202" y="368"/>
                      <a:pt x="5246" y="445"/>
                    </a:cubicBezTo>
                    <a:cubicBezTo>
                      <a:pt x="5961" y="1600"/>
                      <a:pt x="6687" y="2743"/>
                      <a:pt x="7402" y="3909"/>
                    </a:cubicBezTo>
                    <a:cubicBezTo>
                      <a:pt x="7611" y="4261"/>
                      <a:pt x="7798" y="4646"/>
                      <a:pt x="8007" y="4998"/>
                    </a:cubicBezTo>
                    <a:cubicBezTo>
                      <a:pt x="8215" y="5361"/>
                      <a:pt x="8446" y="5712"/>
                      <a:pt x="8666" y="6064"/>
                    </a:cubicBezTo>
                    <a:cubicBezTo>
                      <a:pt x="8710" y="6130"/>
                      <a:pt x="8754" y="6196"/>
                      <a:pt x="8787" y="6262"/>
                    </a:cubicBezTo>
                    <a:cubicBezTo>
                      <a:pt x="8743" y="6416"/>
                      <a:pt x="8611" y="6460"/>
                      <a:pt x="8512" y="6526"/>
                    </a:cubicBezTo>
                    <a:cubicBezTo>
                      <a:pt x="8062" y="6801"/>
                      <a:pt x="7622" y="7076"/>
                      <a:pt x="7171" y="7340"/>
                    </a:cubicBezTo>
                    <a:cubicBezTo>
                      <a:pt x="6830" y="7549"/>
                      <a:pt x="6489" y="7736"/>
                      <a:pt x="6148" y="7934"/>
                    </a:cubicBezTo>
                    <a:cubicBezTo>
                      <a:pt x="5488" y="8319"/>
                      <a:pt x="4839" y="8693"/>
                      <a:pt x="4191" y="9067"/>
                    </a:cubicBezTo>
                    <a:cubicBezTo>
                      <a:pt x="4158" y="9089"/>
                      <a:pt x="4125" y="9089"/>
                      <a:pt x="4070" y="9111"/>
                    </a:cubicBezTo>
                    <a:cubicBezTo>
                      <a:pt x="4004" y="9045"/>
                      <a:pt x="3927" y="8968"/>
                      <a:pt x="3872" y="8891"/>
                    </a:cubicBezTo>
                    <a:cubicBezTo>
                      <a:pt x="3454" y="8297"/>
                      <a:pt x="3025" y="7725"/>
                      <a:pt x="2629" y="7120"/>
                    </a:cubicBezTo>
                    <a:cubicBezTo>
                      <a:pt x="2068" y="6295"/>
                      <a:pt x="1518" y="5460"/>
                      <a:pt x="1034" y="4591"/>
                    </a:cubicBezTo>
                    <a:cubicBezTo>
                      <a:pt x="814" y="4184"/>
                      <a:pt x="572" y="3777"/>
                      <a:pt x="342" y="3381"/>
                    </a:cubicBezTo>
                    <a:cubicBezTo>
                      <a:pt x="331" y="3348"/>
                      <a:pt x="320" y="3315"/>
                      <a:pt x="309" y="3282"/>
                    </a:cubicBezTo>
                    <a:cubicBezTo>
                      <a:pt x="1430" y="2523"/>
                      <a:pt x="2530" y="1787"/>
                      <a:pt x="3630" y="1061"/>
                    </a:cubicBezTo>
                    <a:cubicBezTo>
                      <a:pt x="4015" y="808"/>
                      <a:pt x="4421" y="566"/>
                      <a:pt x="4817" y="335"/>
                    </a:cubicBezTo>
                    <a:cubicBezTo>
                      <a:pt x="4894" y="280"/>
                      <a:pt x="4971" y="258"/>
                      <a:pt x="5070" y="214"/>
                    </a:cubicBezTo>
                    <a:close/>
                    <a:moveTo>
                      <a:pt x="5041" y="0"/>
                    </a:moveTo>
                    <a:cubicBezTo>
                      <a:pt x="5001" y="0"/>
                      <a:pt x="4959" y="9"/>
                      <a:pt x="4916" y="27"/>
                    </a:cubicBezTo>
                    <a:cubicBezTo>
                      <a:pt x="4861" y="38"/>
                      <a:pt x="4817" y="71"/>
                      <a:pt x="4762" y="104"/>
                    </a:cubicBezTo>
                    <a:cubicBezTo>
                      <a:pt x="4169" y="478"/>
                      <a:pt x="3564" y="852"/>
                      <a:pt x="2970" y="1237"/>
                    </a:cubicBezTo>
                    <a:cubicBezTo>
                      <a:pt x="2244" y="1710"/>
                      <a:pt x="1540" y="2193"/>
                      <a:pt x="825" y="2666"/>
                    </a:cubicBezTo>
                    <a:cubicBezTo>
                      <a:pt x="616" y="2809"/>
                      <a:pt x="385" y="2919"/>
                      <a:pt x="166" y="3051"/>
                    </a:cubicBezTo>
                    <a:cubicBezTo>
                      <a:pt x="111" y="3084"/>
                      <a:pt x="56" y="3139"/>
                      <a:pt x="1" y="3183"/>
                    </a:cubicBezTo>
                    <a:cubicBezTo>
                      <a:pt x="34" y="3260"/>
                      <a:pt x="67" y="3326"/>
                      <a:pt x="100" y="3381"/>
                    </a:cubicBezTo>
                    <a:cubicBezTo>
                      <a:pt x="298" y="3722"/>
                      <a:pt x="484" y="4063"/>
                      <a:pt x="693" y="4404"/>
                    </a:cubicBezTo>
                    <a:cubicBezTo>
                      <a:pt x="1001" y="4932"/>
                      <a:pt x="1298" y="5449"/>
                      <a:pt x="1617" y="5965"/>
                    </a:cubicBezTo>
                    <a:cubicBezTo>
                      <a:pt x="1903" y="6427"/>
                      <a:pt x="2200" y="6889"/>
                      <a:pt x="2508" y="7340"/>
                    </a:cubicBezTo>
                    <a:cubicBezTo>
                      <a:pt x="2915" y="7923"/>
                      <a:pt x="3333" y="8495"/>
                      <a:pt x="3740" y="9067"/>
                    </a:cubicBezTo>
                    <a:cubicBezTo>
                      <a:pt x="3817" y="9177"/>
                      <a:pt x="3927" y="9265"/>
                      <a:pt x="4026" y="9386"/>
                    </a:cubicBezTo>
                    <a:lnTo>
                      <a:pt x="4026" y="9375"/>
                    </a:lnTo>
                    <a:cubicBezTo>
                      <a:pt x="4114" y="9342"/>
                      <a:pt x="4158" y="9331"/>
                      <a:pt x="4202" y="9309"/>
                    </a:cubicBezTo>
                    <a:cubicBezTo>
                      <a:pt x="4872" y="8924"/>
                      <a:pt x="5543" y="8528"/>
                      <a:pt x="6214" y="8132"/>
                    </a:cubicBezTo>
                    <a:cubicBezTo>
                      <a:pt x="6588" y="7923"/>
                      <a:pt x="6962" y="7714"/>
                      <a:pt x="7325" y="7494"/>
                    </a:cubicBezTo>
                    <a:cubicBezTo>
                      <a:pt x="7820" y="7197"/>
                      <a:pt x="8303" y="6900"/>
                      <a:pt x="8776" y="6592"/>
                    </a:cubicBezTo>
                    <a:cubicBezTo>
                      <a:pt x="9084" y="6394"/>
                      <a:pt x="9095" y="6306"/>
                      <a:pt x="8886" y="6009"/>
                    </a:cubicBezTo>
                    <a:cubicBezTo>
                      <a:pt x="8545" y="5548"/>
                      <a:pt x="8259" y="5053"/>
                      <a:pt x="7996" y="4547"/>
                    </a:cubicBezTo>
                    <a:cubicBezTo>
                      <a:pt x="7611" y="3810"/>
                      <a:pt x="7171" y="3095"/>
                      <a:pt x="6731" y="2391"/>
                    </a:cubicBezTo>
                    <a:cubicBezTo>
                      <a:pt x="6302" y="1688"/>
                      <a:pt x="5851" y="995"/>
                      <a:pt x="5411" y="302"/>
                    </a:cubicBezTo>
                    <a:cubicBezTo>
                      <a:pt x="5367" y="236"/>
                      <a:pt x="5323" y="159"/>
                      <a:pt x="5268" y="104"/>
                    </a:cubicBezTo>
                    <a:cubicBezTo>
                      <a:pt x="5201" y="37"/>
                      <a:pt x="5125" y="0"/>
                      <a:pt x="5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3"/>
              <p:cNvSpPr/>
              <p:nvPr/>
            </p:nvSpPr>
            <p:spPr>
              <a:xfrm>
                <a:off x="-795401" y="-1490877"/>
                <a:ext cx="337608" cy="26734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216" extrusionOk="0">
                    <a:moveTo>
                      <a:pt x="4366" y="251"/>
                    </a:moveTo>
                    <a:cubicBezTo>
                      <a:pt x="4608" y="449"/>
                      <a:pt x="4927" y="966"/>
                      <a:pt x="5059" y="1394"/>
                    </a:cubicBezTo>
                    <a:cubicBezTo>
                      <a:pt x="4982" y="1449"/>
                      <a:pt x="4916" y="1504"/>
                      <a:pt x="4850" y="1537"/>
                    </a:cubicBezTo>
                    <a:cubicBezTo>
                      <a:pt x="3783" y="2230"/>
                      <a:pt x="2706" y="2923"/>
                      <a:pt x="1639" y="3605"/>
                    </a:cubicBezTo>
                    <a:cubicBezTo>
                      <a:pt x="1496" y="3693"/>
                      <a:pt x="1364" y="3781"/>
                      <a:pt x="1221" y="3858"/>
                    </a:cubicBezTo>
                    <a:cubicBezTo>
                      <a:pt x="1133" y="3902"/>
                      <a:pt x="1034" y="3946"/>
                      <a:pt x="924" y="3990"/>
                    </a:cubicBezTo>
                    <a:cubicBezTo>
                      <a:pt x="803" y="3781"/>
                      <a:pt x="704" y="3594"/>
                      <a:pt x="594" y="3407"/>
                    </a:cubicBezTo>
                    <a:cubicBezTo>
                      <a:pt x="484" y="3220"/>
                      <a:pt x="374" y="3033"/>
                      <a:pt x="264" y="2857"/>
                    </a:cubicBezTo>
                    <a:cubicBezTo>
                      <a:pt x="330" y="2692"/>
                      <a:pt x="462" y="2626"/>
                      <a:pt x="583" y="2560"/>
                    </a:cubicBezTo>
                    <a:cubicBezTo>
                      <a:pt x="1056" y="2274"/>
                      <a:pt x="1529" y="1977"/>
                      <a:pt x="2013" y="1702"/>
                    </a:cubicBezTo>
                    <a:cubicBezTo>
                      <a:pt x="2772" y="1273"/>
                      <a:pt x="3531" y="823"/>
                      <a:pt x="4245" y="306"/>
                    </a:cubicBezTo>
                    <a:cubicBezTo>
                      <a:pt x="4289" y="284"/>
                      <a:pt x="4333" y="273"/>
                      <a:pt x="4366" y="251"/>
                    </a:cubicBezTo>
                    <a:close/>
                    <a:moveTo>
                      <a:pt x="4409" y="1"/>
                    </a:moveTo>
                    <a:cubicBezTo>
                      <a:pt x="4361" y="1"/>
                      <a:pt x="4307" y="19"/>
                      <a:pt x="4245" y="53"/>
                    </a:cubicBezTo>
                    <a:cubicBezTo>
                      <a:pt x="4190" y="86"/>
                      <a:pt x="4146" y="119"/>
                      <a:pt x="4102" y="152"/>
                    </a:cubicBezTo>
                    <a:cubicBezTo>
                      <a:pt x="3520" y="592"/>
                      <a:pt x="2882" y="955"/>
                      <a:pt x="2244" y="1306"/>
                    </a:cubicBezTo>
                    <a:cubicBezTo>
                      <a:pt x="1661" y="1658"/>
                      <a:pt x="1078" y="2010"/>
                      <a:pt x="495" y="2362"/>
                    </a:cubicBezTo>
                    <a:cubicBezTo>
                      <a:pt x="352" y="2450"/>
                      <a:pt x="220" y="2549"/>
                      <a:pt x="99" y="2648"/>
                    </a:cubicBezTo>
                    <a:cubicBezTo>
                      <a:pt x="0" y="2736"/>
                      <a:pt x="0" y="2813"/>
                      <a:pt x="55" y="2934"/>
                    </a:cubicBezTo>
                    <a:cubicBezTo>
                      <a:pt x="77" y="2967"/>
                      <a:pt x="99" y="2989"/>
                      <a:pt x="110" y="3022"/>
                    </a:cubicBezTo>
                    <a:cubicBezTo>
                      <a:pt x="308" y="3363"/>
                      <a:pt x="495" y="3704"/>
                      <a:pt x="693" y="4045"/>
                    </a:cubicBezTo>
                    <a:cubicBezTo>
                      <a:pt x="752" y="4162"/>
                      <a:pt x="806" y="4216"/>
                      <a:pt x="884" y="4216"/>
                    </a:cubicBezTo>
                    <a:cubicBezTo>
                      <a:pt x="923" y="4216"/>
                      <a:pt x="968" y="4202"/>
                      <a:pt x="1023" y="4177"/>
                    </a:cubicBezTo>
                    <a:cubicBezTo>
                      <a:pt x="1210" y="4100"/>
                      <a:pt x="1386" y="4012"/>
                      <a:pt x="1551" y="3902"/>
                    </a:cubicBezTo>
                    <a:cubicBezTo>
                      <a:pt x="2706" y="3165"/>
                      <a:pt x="3871" y="2428"/>
                      <a:pt x="5026" y="1680"/>
                    </a:cubicBezTo>
                    <a:cubicBezTo>
                      <a:pt x="5048" y="1669"/>
                      <a:pt x="5070" y="1658"/>
                      <a:pt x="5081" y="1636"/>
                    </a:cubicBezTo>
                    <a:cubicBezTo>
                      <a:pt x="5290" y="1493"/>
                      <a:pt x="5323" y="1427"/>
                      <a:pt x="5235" y="1208"/>
                    </a:cubicBezTo>
                    <a:cubicBezTo>
                      <a:pt x="5070" y="812"/>
                      <a:pt x="4839" y="449"/>
                      <a:pt x="4575" y="108"/>
                    </a:cubicBezTo>
                    <a:cubicBezTo>
                      <a:pt x="4525" y="33"/>
                      <a:pt x="4472" y="1"/>
                      <a:pt x="4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3"/>
              <p:cNvSpPr/>
              <p:nvPr/>
            </p:nvSpPr>
            <p:spPr>
              <a:xfrm>
                <a:off x="-605734" y="-1186814"/>
                <a:ext cx="3055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3350" extrusionOk="0">
                    <a:moveTo>
                      <a:pt x="4279" y="239"/>
                    </a:moveTo>
                    <a:cubicBezTo>
                      <a:pt x="4444" y="382"/>
                      <a:pt x="4477" y="580"/>
                      <a:pt x="4575" y="778"/>
                    </a:cubicBezTo>
                    <a:cubicBezTo>
                      <a:pt x="4499" y="833"/>
                      <a:pt x="4455" y="877"/>
                      <a:pt x="4411" y="899"/>
                    </a:cubicBezTo>
                    <a:cubicBezTo>
                      <a:pt x="3168" y="1636"/>
                      <a:pt x="1903" y="2318"/>
                      <a:pt x="704" y="3099"/>
                    </a:cubicBezTo>
                    <a:cubicBezTo>
                      <a:pt x="693" y="3104"/>
                      <a:pt x="682" y="3104"/>
                      <a:pt x="669" y="3104"/>
                    </a:cubicBezTo>
                    <a:cubicBezTo>
                      <a:pt x="655" y="3104"/>
                      <a:pt x="639" y="3104"/>
                      <a:pt x="617" y="3110"/>
                    </a:cubicBezTo>
                    <a:cubicBezTo>
                      <a:pt x="573" y="3055"/>
                      <a:pt x="507" y="3000"/>
                      <a:pt x="463" y="2945"/>
                    </a:cubicBezTo>
                    <a:cubicBezTo>
                      <a:pt x="386" y="2824"/>
                      <a:pt x="276" y="2725"/>
                      <a:pt x="243" y="2571"/>
                    </a:cubicBezTo>
                    <a:cubicBezTo>
                      <a:pt x="287" y="2516"/>
                      <a:pt x="342" y="2461"/>
                      <a:pt x="408" y="2417"/>
                    </a:cubicBezTo>
                    <a:cubicBezTo>
                      <a:pt x="1309" y="1856"/>
                      <a:pt x="2211" y="1284"/>
                      <a:pt x="3157" y="789"/>
                    </a:cubicBezTo>
                    <a:cubicBezTo>
                      <a:pt x="3421" y="646"/>
                      <a:pt x="3696" y="514"/>
                      <a:pt x="3960" y="382"/>
                    </a:cubicBezTo>
                    <a:cubicBezTo>
                      <a:pt x="4059" y="327"/>
                      <a:pt x="4169" y="283"/>
                      <a:pt x="4279" y="239"/>
                    </a:cubicBezTo>
                    <a:close/>
                    <a:moveTo>
                      <a:pt x="4320" y="1"/>
                    </a:moveTo>
                    <a:cubicBezTo>
                      <a:pt x="4264" y="1"/>
                      <a:pt x="4201" y="23"/>
                      <a:pt x="4125" y="64"/>
                    </a:cubicBezTo>
                    <a:cubicBezTo>
                      <a:pt x="3740" y="261"/>
                      <a:pt x="3355" y="437"/>
                      <a:pt x="2981" y="646"/>
                    </a:cubicBezTo>
                    <a:cubicBezTo>
                      <a:pt x="2079" y="1119"/>
                      <a:pt x="1210" y="1669"/>
                      <a:pt x="353" y="2197"/>
                    </a:cubicBezTo>
                    <a:cubicBezTo>
                      <a:pt x="265" y="2252"/>
                      <a:pt x="177" y="2318"/>
                      <a:pt x="100" y="2384"/>
                    </a:cubicBezTo>
                    <a:cubicBezTo>
                      <a:pt x="34" y="2439"/>
                      <a:pt x="1" y="2516"/>
                      <a:pt x="34" y="2604"/>
                    </a:cubicBezTo>
                    <a:cubicBezTo>
                      <a:pt x="56" y="2681"/>
                      <a:pt x="78" y="2758"/>
                      <a:pt x="122" y="2824"/>
                    </a:cubicBezTo>
                    <a:cubicBezTo>
                      <a:pt x="199" y="2956"/>
                      <a:pt x="287" y="3077"/>
                      <a:pt x="386" y="3187"/>
                    </a:cubicBezTo>
                    <a:cubicBezTo>
                      <a:pt x="470" y="3297"/>
                      <a:pt x="535" y="3350"/>
                      <a:pt x="617" y="3350"/>
                    </a:cubicBezTo>
                    <a:cubicBezTo>
                      <a:pt x="674" y="3350"/>
                      <a:pt x="740" y="3324"/>
                      <a:pt x="825" y="3275"/>
                    </a:cubicBezTo>
                    <a:cubicBezTo>
                      <a:pt x="902" y="3231"/>
                      <a:pt x="968" y="3187"/>
                      <a:pt x="1034" y="3143"/>
                    </a:cubicBezTo>
                    <a:cubicBezTo>
                      <a:pt x="1595" y="2802"/>
                      <a:pt x="2156" y="2450"/>
                      <a:pt x="2717" y="2098"/>
                    </a:cubicBezTo>
                    <a:lnTo>
                      <a:pt x="2717" y="2109"/>
                    </a:lnTo>
                    <a:cubicBezTo>
                      <a:pt x="2959" y="1966"/>
                      <a:pt x="3201" y="1834"/>
                      <a:pt x="3443" y="1702"/>
                    </a:cubicBezTo>
                    <a:cubicBezTo>
                      <a:pt x="3828" y="1482"/>
                      <a:pt x="4213" y="1262"/>
                      <a:pt x="4586" y="1031"/>
                    </a:cubicBezTo>
                    <a:cubicBezTo>
                      <a:pt x="4806" y="899"/>
                      <a:pt x="4817" y="811"/>
                      <a:pt x="4718" y="569"/>
                    </a:cubicBezTo>
                    <a:cubicBezTo>
                      <a:pt x="4674" y="459"/>
                      <a:pt x="4619" y="338"/>
                      <a:pt x="4564" y="228"/>
                    </a:cubicBezTo>
                    <a:cubicBezTo>
                      <a:pt x="4488" y="68"/>
                      <a:pt x="4416" y="1"/>
                      <a:pt x="4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9" name="Google Shape;2479;p53"/>
          <p:cNvGrpSpPr/>
          <p:nvPr/>
        </p:nvGrpSpPr>
        <p:grpSpPr>
          <a:xfrm>
            <a:off x="554477" y="3150675"/>
            <a:ext cx="1676406" cy="1725351"/>
            <a:chOff x="-846248" y="-3464975"/>
            <a:chExt cx="1676406" cy="1725351"/>
          </a:xfrm>
        </p:grpSpPr>
        <p:grpSp>
          <p:nvGrpSpPr>
            <p:cNvPr id="2480" name="Google Shape;2480;p53"/>
            <p:cNvGrpSpPr/>
            <p:nvPr/>
          </p:nvGrpSpPr>
          <p:grpSpPr>
            <a:xfrm rot="367846">
              <a:off x="-296274" y="-2879732"/>
              <a:ext cx="1071504" cy="1085996"/>
              <a:chOff x="-1285754" y="-3744111"/>
              <a:chExt cx="1071483" cy="1085975"/>
            </a:xfrm>
          </p:grpSpPr>
          <p:sp>
            <p:nvSpPr>
              <p:cNvPr id="2481" name="Google Shape;2481;p53"/>
              <p:cNvSpPr/>
              <p:nvPr/>
            </p:nvSpPr>
            <p:spPr>
              <a:xfrm>
                <a:off x="-1285754" y="-3744111"/>
                <a:ext cx="1071483" cy="1085975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15962" extrusionOk="0">
                    <a:moveTo>
                      <a:pt x="11075" y="104"/>
                    </a:moveTo>
                    <a:cubicBezTo>
                      <a:pt x="11097" y="126"/>
                      <a:pt x="11119" y="159"/>
                      <a:pt x="11141" y="191"/>
                    </a:cubicBezTo>
                    <a:cubicBezTo>
                      <a:pt x="11163" y="246"/>
                      <a:pt x="11185" y="312"/>
                      <a:pt x="11207" y="378"/>
                    </a:cubicBezTo>
                    <a:cubicBezTo>
                      <a:pt x="11416" y="1093"/>
                      <a:pt x="11690" y="1786"/>
                      <a:pt x="12009" y="2457"/>
                    </a:cubicBezTo>
                    <a:cubicBezTo>
                      <a:pt x="12350" y="3183"/>
                      <a:pt x="12647" y="3931"/>
                      <a:pt x="12933" y="4678"/>
                    </a:cubicBezTo>
                    <a:cubicBezTo>
                      <a:pt x="13450" y="6042"/>
                      <a:pt x="13945" y="7417"/>
                      <a:pt x="14429" y="8791"/>
                    </a:cubicBezTo>
                    <a:cubicBezTo>
                      <a:pt x="14759" y="9748"/>
                      <a:pt x="15133" y="10683"/>
                      <a:pt x="15506" y="11617"/>
                    </a:cubicBezTo>
                    <a:cubicBezTo>
                      <a:pt x="15550" y="11727"/>
                      <a:pt x="15594" y="11837"/>
                      <a:pt x="15638" y="11958"/>
                    </a:cubicBezTo>
                    <a:cubicBezTo>
                      <a:pt x="15616" y="11969"/>
                      <a:pt x="15594" y="11991"/>
                      <a:pt x="15572" y="12002"/>
                    </a:cubicBezTo>
                    <a:cubicBezTo>
                      <a:pt x="15309" y="12068"/>
                      <a:pt x="15056" y="12200"/>
                      <a:pt x="14814" y="12321"/>
                    </a:cubicBezTo>
                    <a:cubicBezTo>
                      <a:pt x="14682" y="12387"/>
                      <a:pt x="14550" y="12453"/>
                      <a:pt x="14407" y="12519"/>
                    </a:cubicBezTo>
                    <a:cubicBezTo>
                      <a:pt x="14022" y="12673"/>
                      <a:pt x="13648" y="12860"/>
                      <a:pt x="13274" y="13047"/>
                    </a:cubicBezTo>
                    <a:cubicBezTo>
                      <a:pt x="12746" y="13311"/>
                      <a:pt x="12196" y="13531"/>
                      <a:pt x="11646" y="13751"/>
                    </a:cubicBezTo>
                    <a:cubicBezTo>
                      <a:pt x="10921" y="14048"/>
                      <a:pt x="10184" y="14290"/>
                      <a:pt x="9436" y="14510"/>
                    </a:cubicBezTo>
                    <a:cubicBezTo>
                      <a:pt x="8699" y="14730"/>
                      <a:pt x="7973" y="14972"/>
                      <a:pt x="7237" y="15192"/>
                    </a:cubicBezTo>
                    <a:cubicBezTo>
                      <a:pt x="6742" y="15346"/>
                      <a:pt x="6247" y="15499"/>
                      <a:pt x="5741" y="15653"/>
                    </a:cubicBezTo>
                    <a:cubicBezTo>
                      <a:pt x="5477" y="15730"/>
                      <a:pt x="5202" y="15796"/>
                      <a:pt x="4927" y="15862"/>
                    </a:cubicBezTo>
                    <a:cubicBezTo>
                      <a:pt x="4905" y="15840"/>
                      <a:pt x="4883" y="15807"/>
                      <a:pt x="4883" y="15785"/>
                    </a:cubicBezTo>
                    <a:cubicBezTo>
                      <a:pt x="4828" y="15598"/>
                      <a:pt x="4751" y="15422"/>
                      <a:pt x="4674" y="15247"/>
                    </a:cubicBezTo>
                    <a:cubicBezTo>
                      <a:pt x="4454" y="14807"/>
                      <a:pt x="4234" y="14356"/>
                      <a:pt x="4036" y="13905"/>
                    </a:cubicBezTo>
                    <a:cubicBezTo>
                      <a:pt x="3762" y="13267"/>
                      <a:pt x="3498" y="12629"/>
                      <a:pt x="3234" y="11980"/>
                    </a:cubicBezTo>
                    <a:cubicBezTo>
                      <a:pt x="3135" y="11760"/>
                      <a:pt x="3036" y="11530"/>
                      <a:pt x="2948" y="11310"/>
                    </a:cubicBezTo>
                    <a:cubicBezTo>
                      <a:pt x="2772" y="10870"/>
                      <a:pt x="2607" y="10430"/>
                      <a:pt x="2431" y="10001"/>
                    </a:cubicBezTo>
                    <a:cubicBezTo>
                      <a:pt x="2233" y="9506"/>
                      <a:pt x="2024" y="9033"/>
                      <a:pt x="1782" y="8560"/>
                    </a:cubicBezTo>
                    <a:cubicBezTo>
                      <a:pt x="1309" y="7659"/>
                      <a:pt x="891" y="6724"/>
                      <a:pt x="517" y="5767"/>
                    </a:cubicBezTo>
                    <a:cubicBezTo>
                      <a:pt x="429" y="5536"/>
                      <a:pt x="330" y="5305"/>
                      <a:pt x="242" y="5074"/>
                    </a:cubicBezTo>
                    <a:cubicBezTo>
                      <a:pt x="187" y="4931"/>
                      <a:pt x="132" y="4777"/>
                      <a:pt x="121" y="4612"/>
                    </a:cubicBezTo>
                    <a:lnTo>
                      <a:pt x="110" y="4612"/>
                    </a:lnTo>
                    <a:cubicBezTo>
                      <a:pt x="165" y="4579"/>
                      <a:pt x="209" y="4557"/>
                      <a:pt x="253" y="4546"/>
                    </a:cubicBezTo>
                    <a:cubicBezTo>
                      <a:pt x="627" y="4425"/>
                      <a:pt x="990" y="4282"/>
                      <a:pt x="1364" y="4139"/>
                    </a:cubicBezTo>
                    <a:cubicBezTo>
                      <a:pt x="2607" y="3645"/>
                      <a:pt x="3850" y="3150"/>
                      <a:pt x="5103" y="2655"/>
                    </a:cubicBezTo>
                    <a:cubicBezTo>
                      <a:pt x="6258" y="2193"/>
                      <a:pt x="7402" y="1687"/>
                      <a:pt x="8534" y="1192"/>
                    </a:cubicBezTo>
                    <a:cubicBezTo>
                      <a:pt x="9304" y="851"/>
                      <a:pt x="10063" y="521"/>
                      <a:pt x="10822" y="180"/>
                    </a:cubicBezTo>
                    <a:cubicBezTo>
                      <a:pt x="10899" y="148"/>
                      <a:pt x="10976" y="104"/>
                      <a:pt x="11075" y="104"/>
                    </a:cubicBezTo>
                    <a:close/>
                    <a:moveTo>
                      <a:pt x="11069" y="1"/>
                    </a:moveTo>
                    <a:cubicBezTo>
                      <a:pt x="11047" y="1"/>
                      <a:pt x="11023" y="6"/>
                      <a:pt x="10998" y="16"/>
                    </a:cubicBezTo>
                    <a:cubicBezTo>
                      <a:pt x="10910" y="49"/>
                      <a:pt x="10811" y="93"/>
                      <a:pt x="10723" y="126"/>
                    </a:cubicBezTo>
                    <a:cubicBezTo>
                      <a:pt x="10063" y="422"/>
                      <a:pt x="9392" y="708"/>
                      <a:pt x="8721" y="1005"/>
                    </a:cubicBezTo>
                    <a:cubicBezTo>
                      <a:pt x="7479" y="1555"/>
                      <a:pt x="6225" y="2116"/>
                      <a:pt x="4960" y="2622"/>
                    </a:cubicBezTo>
                    <a:cubicBezTo>
                      <a:pt x="4146" y="2941"/>
                      <a:pt x="3333" y="3260"/>
                      <a:pt x="2519" y="3579"/>
                    </a:cubicBezTo>
                    <a:cubicBezTo>
                      <a:pt x="1848" y="3843"/>
                      <a:pt x="1166" y="4106"/>
                      <a:pt x="484" y="4370"/>
                    </a:cubicBezTo>
                    <a:cubicBezTo>
                      <a:pt x="352" y="4414"/>
                      <a:pt x="220" y="4469"/>
                      <a:pt x="77" y="4480"/>
                    </a:cubicBezTo>
                    <a:cubicBezTo>
                      <a:pt x="22" y="4480"/>
                      <a:pt x="1" y="4513"/>
                      <a:pt x="12" y="4579"/>
                    </a:cubicBezTo>
                    <a:cubicBezTo>
                      <a:pt x="12" y="4601"/>
                      <a:pt x="12" y="4623"/>
                      <a:pt x="22" y="4656"/>
                    </a:cubicBezTo>
                    <a:cubicBezTo>
                      <a:pt x="55" y="4832"/>
                      <a:pt x="110" y="5008"/>
                      <a:pt x="176" y="5173"/>
                    </a:cubicBezTo>
                    <a:cubicBezTo>
                      <a:pt x="308" y="5492"/>
                      <a:pt x="440" y="5811"/>
                      <a:pt x="561" y="6130"/>
                    </a:cubicBezTo>
                    <a:cubicBezTo>
                      <a:pt x="869" y="6911"/>
                      <a:pt x="1221" y="7681"/>
                      <a:pt x="1606" y="8428"/>
                    </a:cubicBezTo>
                    <a:cubicBezTo>
                      <a:pt x="1826" y="8857"/>
                      <a:pt x="2035" y="9308"/>
                      <a:pt x="2222" y="9759"/>
                    </a:cubicBezTo>
                    <a:cubicBezTo>
                      <a:pt x="2387" y="10144"/>
                      <a:pt x="2530" y="10529"/>
                      <a:pt x="2684" y="10914"/>
                    </a:cubicBezTo>
                    <a:cubicBezTo>
                      <a:pt x="3036" y="11771"/>
                      <a:pt x="3388" y="12618"/>
                      <a:pt x="3740" y="13465"/>
                    </a:cubicBezTo>
                    <a:cubicBezTo>
                      <a:pt x="3926" y="13905"/>
                      <a:pt x="4124" y="14345"/>
                      <a:pt x="4333" y="14774"/>
                    </a:cubicBezTo>
                    <a:cubicBezTo>
                      <a:pt x="4421" y="14950"/>
                      <a:pt x="4509" y="15137"/>
                      <a:pt x="4597" y="15313"/>
                    </a:cubicBezTo>
                    <a:cubicBezTo>
                      <a:pt x="4674" y="15477"/>
                      <a:pt x="4740" y="15653"/>
                      <a:pt x="4795" y="15829"/>
                    </a:cubicBezTo>
                    <a:cubicBezTo>
                      <a:pt x="4795" y="15862"/>
                      <a:pt x="4806" y="15895"/>
                      <a:pt x="4817" y="15917"/>
                    </a:cubicBezTo>
                    <a:cubicBezTo>
                      <a:pt x="4839" y="15939"/>
                      <a:pt x="4861" y="15950"/>
                      <a:pt x="4883" y="15961"/>
                    </a:cubicBezTo>
                    <a:lnTo>
                      <a:pt x="4938" y="15961"/>
                    </a:lnTo>
                    <a:cubicBezTo>
                      <a:pt x="5191" y="15895"/>
                      <a:pt x="5455" y="15840"/>
                      <a:pt x="5708" y="15763"/>
                    </a:cubicBezTo>
                    <a:cubicBezTo>
                      <a:pt x="6225" y="15609"/>
                      <a:pt x="6731" y="15455"/>
                      <a:pt x="7248" y="15291"/>
                    </a:cubicBezTo>
                    <a:cubicBezTo>
                      <a:pt x="8017" y="15060"/>
                      <a:pt x="8776" y="14807"/>
                      <a:pt x="9546" y="14576"/>
                    </a:cubicBezTo>
                    <a:cubicBezTo>
                      <a:pt x="10294" y="14356"/>
                      <a:pt x="11031" y="14103"/>
                      <a:pt x="11756" y="13817"/>
                    </a:cubicBezTo>
                    <a:cubicBezTo>
                      <a:pt x="12372" y="13575"/>
                      <a:pt x="12966" y="13322"/>
                      <a:pt x="13549" y="13014"/>
                    </a:cubicBezTo>
                    <a:cubicBezTo>
                      <a:pt x="13835" y="12871"/>
                      <a:pt x="14121" y="12761"/>
                      <a:pt x="14396" y="12629"/>
                    </a:cubicBezTo>
                    <a:cubicBezTo>
                      <a:pt x="14550" y="12552"/>
                      <a:pt x="14693" y="12486"/>
                      <a:pt x="14836" y="12420"/>
                    </a:cubicBezTo>
                    <a:cubicBezTo>
                      <a:pt x="15089" y="12299"/>
                      <a:pt x="15331" y="12167"/>
                      <a:pt x="15594" y="12090"/>
                    </a:cubicBezTo>
                    <a:cubicBezTo>
                      <a:pt x="15627" y="12079"/>
                      <a:pt x="15649" y="12068"/>
                      <a:pt x="15682" y="12057"/>
                    </a:cubicBezTo>
                    <a:cubicBezTo>
                      <a:pt x="15726" y="12024"/>
                      <a:pt x="15748" y="11980"/>
                      <a:pt x="15726" y="11936"/>
                    </a:cubicBezTo>
                    <a:cubicBezTo>
                      <a:pt x="15726" y="11903"/>
                      <a:pt x="15704" y="11881"/>
                      <a:pt x="15693" y="11848"/>
                    </a:cubicBezTo>
                    <a:cubicBezTo>
                      <a:pt x="15638" y="11683"/>
                      <a:pt x="15572" y="11519"/>
                      <a:pt x="15506" y="11354"/>
                    </a:cubicBezTo>
                    <a:cubicBezTo>
                      <a:pt x="15155" y="10463"/>
                      <a:pt x="14803" y="9572"/>
                      <a:pt x="14484" y="8670"/>
                    </a:cubicBezTo>
                    <a:cubicBezTo>
                      <a:pt x="14022" y="7329"/>
                      <a:pt x="13538" y="5987"/>
                      <a:pt x="13021" y="4656"/>
                    </a:cubicBezTo>
                    <a:cubicBezTo>
                      <a:pt x="12713" y="3832"/>
                      <a:pt x="12383" y="3018"/>
                      <a:pt x="11998" y="2215"/>
                    </a:cubicBezTo>
                    <a:cubicBezTo>
                      <a:pt x="11888" y="1962"/>
                      <a:pt x="11778" y="1709"/>
                      <a:pt x="11679" y="1456"/>
                    </a:cubicBezTo>
                    <a:cubicBezTo>
                      <a:pt x="11537" y="1093"/>
                      <a:pt x="11405" y="730"/>
                      <a:pt x="11295" y="367"/>
                    </a:cubicBezTo>
                    <a:cubicBezTo>
                      <a:pt x="11273" y="268"/>
                      <a:pt x="11240" y="180"/>
                      <a:pt x="11196" y="93"/>
                    </a:cubicBezTo>
                    <a:cubicBezTo>
                      <a:pt x="11164" y="30"/>
                      <a:pt x="11122" y="1"/>
                      <a:pt x="1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3"/>
              <p:cNvSpPr/>
              <p:nvPr/>
            </p:nvSpPr>
            <p:spPr>
              <a:xfrm>
                <a:off x="-1277522" y="-3737103"/>
                <a:ext cx="1055767" cy="1072232"/>
              </a:xfrm>
              <a:custGeom>
                <a:avLst/>
                <a:gdLst/>
                <a:ahLst/>
                <a:cxnLst/>
                <a:rect l="l" t="t" r="r" b="b"/>
                <a:pathLst>
                  <a:path w="15518" h="15760" extrusionOk="0">
                    <a:moveTo>
                      <a:pt x="10151" y="1870"/>
                    </a:moveTo>
                    <a:cubicBezTo>
                      <a:pt x="10162" y="1903"/>
                      <a:pt x="10184" y="1936"/>
                      <a:pt x="10195" y="1958"/>
                    </a:cubicBezTo>
                    <a:cubicBezTo>
                      <a:pt x="10283" y="2134"/>
                      <a:pt x="10360" y="2310"/>
                      <a:pt x="10448" y="2497"/>
                    </a:cubicBezTo>
                    <a:cubicBezTo>
                      <a:pt x="10492" y="2585"/>
                      <a:pt x="10547" y="2684"/>
                      <a:pt x="10591" y="2794"/>
                    </a:cubicBezTo>
                    <a:cubicBezTo>
                      <a:pt x="11108" y="4047"/>
                      <a:pt x="11547" y="5323"/>
                      <a:pt x="12053" y="6588"/>
                    </a:cubicBezTo>
                    <a:cubicBezTo>
                      <a:pt x="12284" y="7149"/>
                      <a:pt x="12493" y="7731"/>
                      <a:pt x="12713" y="8303"/>
                    </a:cubicBezTo>
                    <a:cubicBezTo>
                      <a:pt x="12856" y="8699"/>
                      <a:pt x="13021" y="9084"/>
                      <a:pt x="13208" y="9469"/>
                    </a:cubicBezTo>
                    <a:cubicBezTo>
                      <a:pt x="13395" y="9854"/>
                      <a:pt x="13582" y="10261"/>
                      <a:pt x="13736" y="10668"/>
                    </a:cubicBezTo>
                    <a:cubicBezTo>
                      <a:pt x="13758" y="10723"/>
                      <a:pt x="13769" y="10778"/>
                      <a:pt x="13802" y="10844"/>
                    </a:cubicBezTo>
                    <a:cubicBezTo>
                      <a:pt x="13142" y="11141"/>
                      <a:pt x="12504" y="11427"/>
                      <a:pt x="11866" y="11712"/>
                    </a:cubicBezTo>
                    <a:cubicBezTo>
                      <a:pt x="11811" y="11690"/>
                      <a:pt x="11822" y="11635"/>
                      <a:pt x="11822" y="11602"/>
                    </a:cubicBezTo>
                    <a:cubicBezTo>
                      <a:pt x="11778" y="11218"/>
                      <a:pt x="11745" y="10844"/>
                      <a:pt x="11745" y="10459"/>
                    </a:cubicBezTo>
                    <a:cubicBezTo>
                      <a:pt x="11745" y="9975"/>
                      <a:pt x="11756" y="9491"/>
                      <a:pt x="11756" y="8996"/>
                    </a:cubicBezTo>
                    <a:cubicBezTo>
                      <a:pt x="11756" y="8875"/>
                      <a:pt x="11756" y="8754"/>
                      <a:pt x="11745" y="8633"/>
                    </a:cubicBezTo>
                    <a:cubicBezTo>
                      <a:pt x="11745" y="8556"/>
                      <a:pt x="11734" y="8468"/>
                      <a:pt x="11712" y="8391"/>
                    </a:cubicBezTo>
                    <a:cubicBezTo>
                      <a:pt x="11701" y="8336"/>
                      <a:pt x="11690" y="8292"/>
                      <a:pt x="11668" y="8248"/>
                    </a:cubicBezTo>
                    <a:cubicBezTo>
                      <a:pt x="11626" y="8164"/>
                      <a:pt x="11570" y="8124"/>
                      <a:pt x="11504" y="8124"/>
                    </a:cubicBezTo>
                    <a:cubicBezTo>
                      <a:pt x="11467" y="8124"/>
                      <a:pt x="11426" y="8137"/>
                      <a:pt x="11383" y="8160"/>
                    </a:cubicBezTo>
                    <a:cubicBezTo>
                      <a:pt x="11328" y="8193"/>
                      <a:pt x="11273" y="8237"/>
                      <a:pt x="11229" y="8281"/>
                    </a:cubicBezTo>
                    <a:cubicBezTo>
                      <a:pt x="11152" y="8380"/>
                      <a:pt x="11064" y="8479"/>
                      <a:pt x="11009" y="8589"/>
                    </a:cubicBezTo>
                    <a:cubicBezTo>
                      <a:pt x="10877" y="8831"/>
                      <a:pt x="10745" y="9073"/>
                      <a:pt x="10635" y="9315"/>
                    </a:cubicBezTo>
                    <a:cubicBezTo>
                      <a:pt x="10492" y="9601"/>
                      <a:pt x="10360" y="9898"/>
                      <a:pt x="10217" y="10184"/>
                    </a:cubicBezTo>
                    <a:cubicBezTo>
                      <a:pt x="10118" y="10382"/>
                      <a:pt x="10019" y="10580"/>
                      <a:pt x="9920" y="10767"/>
                    </a:cubicBezTo>
                    <a:cubicBezTo>
                      <a:pt x="9854" y="10888"/>
                      <a:pt x="9766" y="10998"/>
                      <a:pt x="9689" y="11108"/>
                    </a:cubicBezTo>
                    <a:cubicBezTo>
                      <a:pt x="9645" y="11163"/>
                      <a:pt x="9590" y="11207"/>
                      <a:pt x="9524" y="11251"/>
                    </a:cubicBezTo>
                    <a:cubicBezTo>
                      <a:pt x="9489" y="11277"/>
                      <a:pt x="9456" y="11289"/>
                      <a:pt x="9426" y="11289"/>
                    </a:cubicBezTo>
                    <a:cubicBezTo>
                      <a:pt x="9379" y="11289"/>
                      <a:pt x="9337" y="11260"/>
                      <a:pt x="9304" y="11207"/>
                    </a:cubicBezTo>
                    <a:cubicBezTo>
                      <a:pt x="9271" y="11141"/>
                      <a:pt x="9238" y="11086"/>
                      <a:pt x="9227" y="11020"/>
                    </a:cubicBezTo>
                    <a:cubicBezTo>
                      <a:pt x="9194" y="10888"/>
                      <a:pt x="9172" y="10756"/>
                      <a:pt x="9161" y="10613"/>
                    </a:cubicBezTo>
                    <a:cubicBezTo>
                      <a:pt x="9139" y="10272"/>
                      <a:pt x="9161" y="9931"/>
                      <a:pt x="9205" y="9590"/>
                    </a:cubicBezTo>
                    <a:cubicBezTo>
                      <a:pt x="9381" y="8127"/>
                      <a:pt x="9777" y="6720"/>
                      <a:pt x="10294" y="5356"/>
                    </a:cubicBezTo>
                    <a:cubicBezTo>
                      <a:pt x="10349" y="5213"/>
                      <a:pt x="10404" y="5070"/>
                      <a:pt x="10448" y="4927"/>
                    </a:cubicBezTo>
                    <a:cubicBezTo>
                      <a:pt x="10470" y="4872"/>
                      <a:pt x="10481" y="4817"/>
                      <a:pt x="10481" y="4762"/>
                    </a:cubicBezTo>
                    <a:cubicBezTo>
                      <a:pt x="10481" y="4728"/>
                      <a:pt x="10447" y="4700"/>
                      <a:pt x="10417" y="4700"/>
                    </a:cubicBezTo>
                    <a:cubicBezTo>
                      <a:pt x="10408" y="4700"/>
                      <a:pt x="10400" y="4702"/>
                      <a:pt x="10393" y="4707"/>
                    </a:cubicBezTo>
                    <a:cubicBezTo>
                      <a:pt x="10360" y="4740"/>
                      <a:pt x="10316" y="4773"/>
                      <a:pt x="10294" y="4806"/>
                    </a:cubicBezTo>
                    <a:cubicBezTo>
                      <a:pt x="10206" y="4916"/>
                      <a:pt x="10129" y="5026"/>
                      <a:pt x="10052" y="5147"/>
                    </a:cubicBezTo>
                    <a:cubicBezTo>
                      <a:pt x="9887" y="5411"/>
                      <a:pt x="9755" y="5686"/>
                      <a:pt x="9623" y="5972"/>
                    </a:cubicBezTo>
                    <a:cubicBezTo>
                      <a:pt x="9315" y="6643"/>
                      <a:pt x="9073" y="7347"/>
                      <a:pt x="8853" y="8050"/>
                    </a:cubicBezTo>
                    <a:cubicBezTo>
                      <a:pt x="8644" y="8710"/>
                      <a:pt x="8457" y="9359"/>
                      <a:pt x="8259" y="10008"/>
                    </a:cubicBezTo>
                    <a:cubicBezTo>
                      <a:pt x="8149" y="10371"/>
                      <a:pt x="8028" y="10734"/>
                      <a:pt x="7874" y="11086"/>
                    </a:cubicBezTo>
                    <a:cubicBezTo>
                      <a:pt x="7819" y="11229"/>
                      <a:pt x="7753" y="11361"/>
                      <a:pt x="7687" y="11492"/>
                    </a:cubicBezTo>
                    <a:cubicBezTo>
                      <a:pt x="7643" y="11569"/>
                      <a:pt x="7589" y="11635"/>
                      <a:pt x="7534" y="11712"/>
                    </a:cubicBezTo>
                    <a:cubicBezTo>
                      <a:pt x="7501" y="11745"/>
                      <a:pt x="7457" y="11778"/>
                      <a:pt x="7413" y="11811"/>
                    </a:cubicBezTo>
                    <a:cubicBezTo>
                      <a:pt x="7380" y="11830"/>
                      <a:pt x="7348" y="11839"/>
                      <a:pt x="7316" y="11839"/>
                    </a:cubicBezTo>
                    <a:cubicBezTo>
                      <a:pt x="7271" y="11839"/>
                      <a:pt x="7226" y="11821"/>
                      <a:pt x="7182" y="11789"/>
                    </a:cubicBezTo>
                    <a:cubicBezTo>
                      <a:pt x="7116" y="11723"/>
                      <a:pt x="7072" y="11646"/>
                      <a:pt x="7050" y="11569"/>
                    </a:cubicBezTo>
                    <a:cubicBezTo>
                      <a:pt x="6984" y="11405"/>
                      <a:pt x="6962" y="11240"/>
                      <a:pt x="6940" y="11075"/>
                    </a:cubicBezTo>
                    <a:cubicBezTo>
                      <a:pt x="6896" y="10657"/>
                      <a:pt x="6918" y="10239"/>
                      <a:pt x="6951" y="9832"/>
                    </a:cubicBezTo>
                    <a:cubicBezTo>
                      <a:pt x="6995" y="9425"/>
                      <a:pt x="7039" y="9029"/>
                      <a:pt x="7094" y="8633"/>
                    </a:cubicBezTo>
                    <a:cubicBezTo>
                      <a:pt x="7182" y="8006"/>
                      <a:pt x="7314" y="7369"/>
                      <a:pt x="7457" y="6753"/>
                    </a:cubicBezTo>
                    <a:cubicBezTo>
                      <a:pt x="7600" y="6181"/>
                      <a:pt x="7753" y="5609"/>
                      <a:pt x="7896" y="5048"/>
                    </a:cubicBezTo>
                    <a:cubicBezTo>
                      <a:pt x="7918" y="4938"/>
                      <a:pt x="7940" y="4828"/>
                      <a:pt x="7962" y="4729"/>
                    </a:cubicBezTo>
                    <a:cubicBezTo>
                      <a:pt x="7973" y="4685"/>
                      <a:pt x="7962" y="4641"/>
                      <a:pt x="7951" y="4597"/>
                    </a:cubicBezTo>
                    <a:cubicBezTo>
                      <a:pt x="7951" y="4582"/>
                      <a:pt x="7924" y="4566"/>
                      <a:pt x="7900" y="4566"/>
                    </a:cubicBezTo>
                    <a:cubicBezTo>
                      <a:pt x="7890" y="4566"/>
                      <a:pt x="7881" y="4569"/>
                      <a:pt x="7874" y="4575"/>
                    </a:cubicBezTo>
                    <a:cubicBezTo>
                      <a:pt x="7841" y="4597"/>
                      <a:pt x="7808" y="4630"/>
                      <a:pt x="7786" y="4663"/>
                    </a:cubicBezTo>
                    <a:cubicBezTo>
                      <a:pt x="7731" y="4751"/>
                      <a:pt x="7676" y="4850"/>
                      <a:pt x="7621" y="4938"/>
                    </a:cubicBezTo>
                    <a:cubicBezTo>
                      <a:pt x="7435" y="5301"/>
                      <a:pt x="7292" y="5675"/>
                      <a:pt x="7160" y="6049"/>
                    </a:cubicBezTo>
                    <a:cubicBezTo>
                      <a:pt x="6863" y="6896"/>
                      <a:pt x="6632" y="7753"/>
                      <a:pt x="6445" y="8633"/>
                    </a:cubicBezTo>
                    <a:cubicBezTo>
                      <a:pt x="6280" y="9403"/>
                      <a:pt x="6159" y="10184"/>
                      <a:pt x="6038" y="10965"/>
                    </a:cubicBezTo>
                    <a:cubicBezTo>
                      <a:pt x="5939" y="11591"/>
                      <a:pt x="5840" y="12218"/>
                      <a:pt x="5697" y="12834"/>
                    </a:cubicBezTo>
                    <a:cubicBezTo>
                      <a:pt x="5631" y="13131"/>
                      <a:pt x="5554" y="13417"/>
                      <a:pt x="5444" y="13703"/>
                    </a:cubicBezTo>
                    <a:cubicBezTo>
                      <a:pt x="5411" y="13780"/>
                      <a:pt x="5378" y="13868"/>
                      <a:pt x="5345" y="13934"/>
                    </a:cubicBezTo>
                    <a:cubicBezTo>
                      <a:pt x="5338" y="13935"/>
                      <a:pt x="5331" y="13936"/>
                      <a:pt x="5325" y="13936"/>
                    </a:cubicBezTo>
                    <a:cubicBezTo>
                      <a:pt x="5290" y="13936"/>
                      <a:pt x="5289" y="13909"/>
                      <a:pt x="5279" y="13890"/>
                    </a:cubicBezTo>
                    <a:cubicBezTo>
                      <a:pt x="5213" y="13758"/>
                      <a:pt x="5147" y="13626"/>
                      <a:pt x="5092" y="13494"/>
                    </a:cubicBezTo>
                    <a:cubicBezTo>
                      <a:pt x="4905" y="13032"/>
                      <a:pt x="4729" y="12570"/>
                      <a:pt x="4542" y="12097"/>
                    </a:cubicBezTo>
                    <a:cubicBezTo>
                      <a:pt x="4509" y="12031"/>
                      <a:pt x="4487" y="11965"/>
                      <a:pt x="4465" y="11899"/>
                    </a:cubicBezTo>
                    <a:cubicBezTo>
                      <a:pt x="4135" y="11097"/>
                      <a:pt x="3816" y="10294"/>
                      <a:pt x="3487" y="9480"/>
                    </a:cubicBezTo>
                    <a:cubicBezTo>
                      <a:pt x="3278" y="8963"/>
                      <a:pt x="3047" y="8457"/>
                      <a:pt x="2794" y="7951"/>
                    </a:cubicBezTo>
                    <a:cubicBezTo>
                      <a:pt x="2409" y="7193"/>
                      <a:pt x="2068" y="6423"/>
                      <a:pt x="1738" y="5631"/>
                    </a:cubicBezTo>
                    <a:cubicBezTo>
                      <a:pt x="1727" y="5598"/>
                      <a:pt x="1716" y="5565"/>
                      <a:pt x="1705" y="5532"/>
                    </a:cubicBezTo>
                    <a:cubicBezTo>
                      <a:pt x="1738" y="5510"/>
                      <a:pt x="1771" y="5488"/>
                      <a:pt x="1804" y="5477"/>
                    </a:cubicBezTo>
                    <a:cubicBezTo>
                      <a:pt x="2420" y="5235"/>
                      <a:pt x="3014" y="4949"/>
                      <a:pt x="3597" y="4641"/>
                    </a:cubicBezTo>
                    <a:cubicBezTo>
                      <a:pt x="4916" y="3948"/>
                      <a:pt x="6280" y="3355"/>
                      <a:pt x="7665" y="2816"/>
                    </a:cubicBezTo>
                    <a:cubicBezTo>
                      <a:pt x="8402" y="2530"/>
                      <a:pt x="9150" y="2255"/>
                      <a:pt x="9898" y="1969"/>
                    </a:cubicBezTo>
                    <a:cubicBezTo>
                      <a:pt x="9975" y="1936"/>
                      <a:pt x="10063" y="1903"/>
                      <a:pt x="10151" y="1870"/>
                    </a:cubicBezTo>
                    <a:close/>
                    <a:moveTo>
                      <a:pt x="7830" y="4773"/>
                    </a:moveTo>
                    <a:cubicBezTo>
                      <a:pt x="7841" y="4850"/>
                      <a:pt x="7841" y="4850"/>
                      <a:pt x="7841" y="4883"/>
                    </a:cubicBezTo>
                    <a:cubicBezTo>
                      <a:pt x="7764" y="5169"/>
                      <a:pt x="7687" y="5455"/>
                      <a:pt x="7611" y="5741"/>
                    </a:cubicBezTo>
                    <a:cubicBezTo>
                      <a:pt x="7402" y="6533"/>
                      <a:pt x="7215" y="7336"/>
                      <a:pt x="7083" y="8149"/>
                    </a:cubicBezTo>
                    <a:cubicBezTo>
                      <a:pt x="6951" y="8853"/>
                      <a:pt x="6863" y="9568"/>
                      <a:pt x="6830" y="10283"/>
                    </a:cubicBezTo>
                    <a:cubicBezTo>
                      <a:pt x="6819" y="10624"/>
                      <a:pt x="6819" y="10965"/>
                      <a:pt x="6885" y="11306"/>
                    </a:cubicBezTo>
                    <a:cubicBezTo>
                      <a:pt x="6907" y="11416"/>
                      <a:pt x="6940" y="11525"/>
                      <a:pt x="6973" y="11635"/>
                    </a:cubicBezTo>
                    <a:cubicBezTo>
                      <a:pt x="7006" y="11701"/>
                      <a:pt x="7039" y="11767"/>
                      <a:pt x="7094" y="11822"/>
                    </a:cubicBezTo>
                    <a:cubicBezTo>
                      <a:pt x="7155" y="11896"/>
                      <a:pt x="7231" y="11932"/>
                      <a:pt x="7308" y="11932"/>
                    </a:cubicBezTo>
                    <a:cubicBezTo>
                      <a:pt x="7369" y="11932"/>
                      <a:pt x="7431" y="11910"/>
                      <a:pt x="7490" y="11866"/>
                    </a:cubicBezTo>
                    <a:cubicBezTo>
                      <a:pt x="7556" y="11811"/>
                      <a:pt x="7621" y="11756"/>
                      <a:pt x="7665" y="11690"/>
                    </a:cubicBezTo>
                    <a:cubicBezTo>
                      <a:pt x="7731" y="11580"/>
                      <a:pt x="7797" y="11470"/>
                      <a:pt x="7863" y="11350"/>
                    </a:cubicBezTo>
                    <a:cubicBezTo>
                      <a:pt x="7995" y="11075"/>
                      <a:pt x="8094" y="10800"/>
                      <a:pt x="8193" y="10514"/>
                    </a:cubicBezTo>
                    <a:cubicBezTo>
                      <a:pt x="8369" y="9931"/>
                      <a:pt x="8545" y="9359"/>
                      <a:pt x="8721" y="8776"/>
                    </a:cubicBezTo>
                    <a:cubicBezTo>
                      <a:pt x="8952" y="8039"/>
                      <a:pt x="9183" y="7292"/>
                      <a:pt x="9469" y="6566"/>
                    </a:cubicBezTo>
                    <a:cubicBezTo>
                      <a:pt x="9623" y="6170"/>
                      <a:pt x="9799" y="5796"/>
                      <a:pt x="9997" y="5422"/>
                    </a:cubicBezTo>
                    <a:cubicBezTo>
                      <a:pt x="10085" y="5279"/>
                      <a:pt x="10173" y="5136"/>
                      <a:pt x="10261" y="4993"/>
                    </a:cubicBezTo>
                    <a:cubicBezTo>
                      <a:pt x="10272" y="4960"/>
                      <a:pt x="10305" y="4938"/>
                      <a:pt x="10349" y="4883"/>
                    </a:cubicBezTo>
                    <a:lnTo>
                      <a:pt x="10349" y="4894"/>
                    </a:lnTo>
                    <a:cubicBezTo>
                      <a:pt x="10338" y="4949"/>
                      <a:pt x="10338" y="4982"/>
                      <a:pt x="10327" y="5004"/>
                    </a:cubicBezTo>
                    <a:cubicBezTo>
                      <a:pt x="10250" y="5224"/>
                      <a:pt x="10173" y="5433"/>
                      <a:pt x="10085" y="5653"/>
                    </a:cubicBezTo>
                    <a:cubicBezTo>
                      <a:pt x="9755" y="6555"/>
                      <a:pt x="9491" y="7479"/>
                      <a:pt x="9293" y="8424"/>
                    </a:cubicBezTo>
                    <a:cubicBezTo>
                      <a:pt x="9194" y="8930"/>
                      <a:pt x="9117" y="9447"/>
                      <a:pt x="9073" y="9964"/>
                    </a:cubicBezTo>
                    <a:cubicBezTo>
                      <a:pt x="9062" y="10272"/>
                      <a:pt x="9051" y="10569"/>
                      <a:pt x="9095" y="10866"/>
                    </a:cubicBezTo>
                    <a:cubicBezTo>
                      <a:pt x="9117" y="10954"/>
                      <a:pt x="9139" y="11053"/>
                      <a:pt x="9172" y="11141"/>
                    </a:cubicBezTo>
                    <a:cubicBezTo>
                      <a:pt x="9183" y="11196"/>
                      <a:pt x="9216" y="11240"/>
                      <a:pt x="9249" y="11284"/>
                    </a:cubicBezTo>
                    <a:cubicBezTo>
                      <a:pt x="9299" y="11347"/>
                      <a:pt x="9362" y="11379"/>
                      <a:pt x="9430" y="11379"/>
                    </a:cubicBezTo>
                    <a:cubicBezTo>
                      <a:pt x="9467" y="11379"/>
                      <a:pt x="9507" y="11369"/>
                      <a:pt x="9546" y="11350"/>
                    </a:cubicBezTo>
                    <a:cubicBezTo>
                      <a:pt x="9601" y="11317"/>
                      <a:pt x="9656" y="11273"/>
                      <a:pt x="9700" y="11229"/>
                    </a:cubicBezTo>
                    <a:cubicBezTo>
                      <a:pt x="9788" y="11130"/>
                      <a:pt x="9876" y="11031"/>
                      <a:pt x="9942" y="10921"/>
                    </a:cubicBezTo>
                    <a:cubicBezTo>
                      <a:pt x="10052" y="10734"/>
                      <a:pt x="10151" y="10536"/>
                      <a:pt x="10250" y="10338"/>
                    </a:cubicBezTo>
                    <a:cubicBezTo>
                      <a:pt x="10404" y="10030"/>
                      <a:pt x="10547" y="9711"/>
                      <a:pt x="10690" y="9392"/>
                    </a:cubicBezTo>
                    <a:cubicBezTo>
                      <a:pt x="10800" y="9172"/>
                      <a:pt x="10921" y="8941"/>
                      <a:pt x="11042" y="8721"/>
                    </a:cubicBezTo>
                    <a:cubicBezTo>
                      <a:pt x="11108" y="8600"/>
                      <a:pt x="11185" y="8490"/>
                      <a:pt x="11273" y="8380"/>
                    </a:cubicBezTo>
                    <a:cubicBezTo>
                      <a:pt x="11317" y="8314"/>
                      <a:pt x="11372" y="8270"/>
                      <a:pt x="11449" y="8237"/>
                    </a:cubicBezTo>
                    <a:cubicBezTo>
                      <a:pt x="11466" y="8229"/>
                      <a:pt x="11483" y="8224"/>
                      <a:pt x="11499" y="8224"/>
                    </a:cubicBezTo>
                    <a:cubicBezTo>
                      <a:pt x="11525" y="8224"/>
                      <a:pt x="11549" y="8237"/>
                      <a:pt x="11569" y="8270"/>
                    </a:cubicBezTo>
                    <a:cubicBezTo>
                      <a:pt x="11591" y="8303"/>
                      <a:pt x="11613" y="8347"/>
                      <a:pt x="11624" y="8391"/>
                    </a:cubicBezTo>
                    <a:cubicBezTo>
                      <a:pt x="11635" y="8490"/>
                      <a:pt x="11657" y="8578"/>
                      <a:pt x="11657" y="8677"/>
                    </a:cubicBezTo>
                    <a:cubicBezTo>
                      <a:pt x="11657" y="8919"/>
                      <a:pt x="11657" y="9172"/>
                      <a:pt x="11646" y="9425"/>
                    </a:cubicBezTo>
                    <a:cubicBezTo>
                      <a:pt x="11635" y="10041"/>
                      <a:pt x="11646" y="10657"/>
                      <a:pt x="11690" y="11273"/>
                    </a:cubicBezTo>
                    <a:cubicBezTo>
                      <a:pt x="11701" y="11438"/>
                      <a:pt x="11723" y="11602"/>
                      <a:pt x="11734" y="11756"/>
                    </a:cubicBezTo>
                    <a:cubicBezTo>
                      <a:pt x="11690" y="11811"/>
                      <a:pt x="11635" y="11822"/>
                      <a:pt x="11591" y="11844"/>
                    </a:cubicBezTo>
                    <a:cubicBezTo>
                      <a:pt x="10800" y="12174"/>
                      <a:pt x="10008" y="12504"/>
                      <a:pt x="9216" y="12834"/>
                    </a:cubicBezTo>
                    <a:cubicBezTo>
                      <a:pt x="8710" y="13054"/>
                      <a:pt x="8204" y="13263"/>
                      <a:pt x="7698" y="13461"/>
                    </a:cubicBezTo>
                    <a:cubicBezTo>
                      <a:pt x="7149" y="13670"/>
                      <a:pt x="6588" y="13868"/>
                      <a:pt x="6038" y="14077"/>
                    </a:cubicBezTo>
                    <a:cubicBezTo>
                      <a:pt x="5906" y="14132"/>
                      <a:pt x="5774" y="14187"/>
                      <a:pt x="5631" y="14242"/>
                    </a:cubicBezTo>
                    <a:cubicBezTo>
                      <a:pt x="5620" y="14253"/>
                      <a:pt x="5598" y="14264"/>
                      <a:pt x="5576" y="14275"/>
                    </a:cubicBezTo>
                    <a:cubicBezTo>
                      <a:pt x="5555" y="14282"/>
                      <a:pt x="5538" y="14285"/>
                      <a:pt x="5522" y="14285"/>
                    </a:cubicBezTo>
                    <a:cubicBezTo>
                      <a:pt x="5489" y="14285"/>
                      <a:pt x="5467" y="14268"/>
                      <a:pt x="5444" y="14231"/>
                    </a:cubicBezTo>
                    <a:cubicBezTo>
                      <a:pt x="5411" y="14187"/>
                      <a:pt x="5389" y="14143"/>
                      <a:pt x="5367" y="14099"/>
                    </a:cubicBezTo>
                    <a:cubicBezTo>
                      <a:pt x="5422" y="13989"/>
                      <a:pt x="5466" y="13901"/>
                      <a:pt x="5510" y="13791"/>
                    </a:cubicBezTo>
                    <a:cubicBezTo>
                      <a:pt x="5620" y="13538"/>
                      <a:pt x="5686" y="13263"/>
                      <a:pt x="5752" y="12988"/>
                    </a:cubicBezTo>
                    <a:cubicBezTo>
                      <a:pt x="5873" y="12515"/>
                      <a:pt x="5961" y="12020"/>
                      <a:pt x="6038" y="11536"/>
                    </a:cubicBezTo>
                    <a:cubicBezTo>
                      <a:pt x="6181" y="10679"/>
                      <a:pt x="6302" y="9810"/>
                      <a:pt x="6478" y="8952"/>
                    </a:cubicBezTo>
                    <a:cubicBezTo>
                      <a:pt x="6698" y="7863"/>
                      <a:pt x="6984" y="6775"/>
                      <a:pt x="7380" y="5730"/>
                    </a:cubicBezTo>
                    <a:cubicBezTo>
                      <a:pt x="7479" y="5466"/>
                      <a:pt x="7600" y="5202"/>
                      <a:pt x="7731" y="4949"/>
                    </a:cubicBezTo>
                    <a:cubicBezTo>
                      <a:pt x="7753" y="4894"/>
                      <a:pt x="7786" y="4839"/>
                      <a:pt x="7830" y="4773"/>
                    </a:cubicBezTo>
                    <a:close/>
                    <a:moveTo>
                      <a:pt x="10965" y="1"/>
                    </a:moveTo>
                    <a:cubicBezTo>
                      <a:pt x="10866" y="1"/>
                      <a:pt x="10789" y="45"/>
                      <a:pt x="10701" y="77"/>
                    </a:cubicBezTo>
                    <a:cubicBezTo>
                      <a:pt x="9942" y="418"/>
                      <a:pt x="9183" y="748"/>
                      <a:pt x="8424" y="1089"/>
                    </a:cubicBezTo>
                    <a:cubicBezTo>
                      <a:pt x="7281" y="1595"/>
                      <a:pt x="6137" y="2090"/>
                      <a:pt x="4982" y="2552"/>
                    </a:cubicBezTo>
                    <a:cubicBezTo>
                      <a:pt x="3740" y="3058"/>
                      <a:pt x="2486" y="3542"/>
                      <a:pt x="1243" y="4036"/>
                    </a:cubicBezTo>
                    <a:cubicBezTo>
                      <a:pt x="869" y="4179"/>
                      <a:pt x="506" y="4322"/>
                      <a:pt x="132" y="4443"/>
                    </a:cubicBezTo>
                    <a:cubicBezTo>
                      <a:pt x="88" y="4454"/>
                      <a:pt x="44" y="4487"/>
                      <a:pt x="0" y="4509"/>
                    </a:cubicBezTo>
                    <a:cubicBezTo>
                      <a:pt x="22" y="4674"/>
                      <a:pt x="66" y="4828"/>
                      <a:pt x="121" y="4971"/>
                    </a:cubicBezTo>
                    <a:cubicBezTo>
                      <a:pt x="209" y="5202"/>
                      <a:pt x="308" y="5433"/>
                      <a:pt x="396" y="5664"/>
                    </a:cubicBezTo>
                    <a:cubicBezTo>
                      <a:pt x="770" y="6621"/>
                      <a:pt x="1188" y="7556"/>
                      <a:pt x="1661" y="8468"/>
                    </a:cubicBezTo>
                    <a:cubicBezTo>
                      <a:pt x="1903" y="8930"/>
                      <a:pt x="2123" y="9414"/>
                      <a:pt x="2310" y="9898"/>
                    </a:cubicBezTo>
                    <a:cubicBezTo>
                      <a:pt x="2486" y="10327"/>
                      <a:pt x="2651" y="10767"/>
                      <a:pt x="2827" y="11207"/>
                    </a:cubicBezTo>
                    <a:cubicBezTo>
                      <a:pt x="2926" y="11427"/>
                      <a:pt x="3014" y="11657"/>
                      <a:pt x="3113" y="11877"/>
                    </a:cubicBezTo>
                    <a:cubicBezTo>
                      <a:pt x="3377" y="12526"/>
                      <a:pt x="3641" y="13164"/>
                      <a:pt x="3915" y="13802"/>
                    </a:cubicBezTo>
                    <a:cubicBezTo>
                      <a:pt x="4113" y="14264"/>
                      <a:pt x="4344" y="14704"/>
                      <a:pt x="4553" y="15144"/>
                    </a:cubicBezTo>
                    <a:cubicBezTo>
                      <a:pt x="4630" y="15319"/>
                      <a:pt x="4707" y="15495"/>
                      <a:pt x="4762" y="15682"/>
                    </a:cubicBezTo>
                    <a:cubicBezTo>
                      <a:pt x="4773" y="15704"/>
                      <a:pt x="4784" y="15737"/>
                      <a:pt x="4806" y="15759"/>
                    </a:cubicBezTo>
                    <a:cubicBezTo>
                      <a:pt x="5081" y="15693"/>
                      <a:pt x="5356" y="15627"/>
                      <a:pt x="5631" y="15550"/>
                    </a:cubicBezTo>
                    <a:cubicBezTo>
                      <a:pt x="6126" y="15396"/>
                      <a:pt x="6621" y="15243"/>
                      <a:pt x="7116" y="15089"/>
                    </a:cubicBezTo>
                    <a:cubicBezTo>
                      <a:pt x="7852" y="14869"/>
                      <a:pt x="8578" y="14627"/>
                      <a:pt x="9315" y="14407"/>
                    </a:cubicBezTo>
                    <a:cubicBezTo>
                      <a:pt x="10063" y="14187"/>
                      <a:pt x="10811" y="13945"/>
                      <a:pt x="11525" y="13648"/>
                    </a:cubicBezTo>
                    <a:cubicBezTo>
                      <a:pt x="12075" y="13428"/>
                      <a:pt x="12636" y="13219"/>
                      <a:pt x="13164" y="12944"/>
                    </a:cubicBezTo>
                    <a:cubicBezTo>
                      <a:pt x="13527" y="12757"/>
                      <a:pt x="13901" y="12570"/>
                      <a:pt x="14286" y="12416"/>
                    </a:cubicBezTo>
                    <a:cubicBezTo>
                      <a:pt x="14429" y="12350"/>
                      <a:pt x="14561" y="12284"/>
                      <a:pt x="14693" y="12218"/>
                    </a:cubicBezTo>
                    <a:cubicBezTo>
                      <a:pt x="14946" y="12097"/>
                      <a:pt x="15188" y="11965"/>
                      <a:pt x="15451" y="11899"/>
                    </a:cubicBezTo>
                    <a:cubicBezTo>
                      <a:pt x="15473" y="11888"/>
                      <a:pt x="15495" y="11866"/>
                      <a:pt x="15517" y="11855"/>
                    </a:cubicBezTo>
                    <a:cubicBezTo>
                      <a:pt x="15473" y="11734"/>
                      <a:pt x="15429" y="11624"/>
                      <a:pt x="15385" y="11514"/>
                    </a:cubicBezTo>
                    <a:cubicBezTo>
                      <a:pt x="15012" y="10580"/>
                      <a:pt x="14638" y="9645"/>
                      <a:pt x="14308" y="8688"/>
                    </a:cubicBezTo>
                    <a:cubicBezTo>
                      <a:pt x="13824" y="7314"/>
                      <a:pt x="13329" y="5939"/>
                      <a:pt x="12812" y="4575"/>
                    </a:cubicBezTo>
                    <a:cubicBezTo>
                      <a:pt x="12526" y="3828"/>
                      <a:pt x="12229" y="3080"/>
                      <a:pt x="11888" y="2354"/>
                    </a:cubicBezTo>
                    <a:cubicBezTo>
                      <a:pt x="11569" y="1683"/>
                      <a:pt x="11295" y="990"/>
                      <a:pt x="11086" y="275"/>
                    </a:cubicBezTo>
                    <a:cubicBezTo>
                      <a:pt x="11064" y="209"/>
                      <a:pt x="11042" y="143"/>
                      <a:pt x="11020" y="88"/>
                    </a:cubicBezTo>
                    <a:cubicBezTo>
                      <a:pt x="11009" y="56"/>
                      <a:pt x="10976" y="23"/>
                      <a:pt x="10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3"/>
              <p:cNvSpPr/>
              <p:nvPr/>
            </p:nvSpPr>
            <p:spPr>
              <a:xfrm>
                <a:off x="-1161522" y="-3609878"/>
                <a:ext cx="823019" cy="820774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12064" extrusionOk="0">
                    <a:moveTo>
                      <a:pt x="8446" y="0"/>
                    </a:moveTo>
                    <a:cubicBezTo>
                      <a:pt x="8358" y="33"/>
                      <a:pt x="8270" y="66"/>
                      <a:pt x="8193" y="99"/>
                    </a:cubicBezTo>
                    <a:cubicBezTo>
                      <a:pt x="7445" y="374"/>
                      <a:pt x="6697" y="649"/>
                      <a:pt x="5960" y="946"/>
                    </a:cubicBezTo>
                    <a:cubicBezTo>
                      <a:pt x="4575" y="1474"/>
                      <a:pt x="3211" y="2078"/>
                      <a:pt x="1892" y="2771"/>
                    </a:cubicBezTo>
                    <a:cubicBezTo>
                      <a:pt x="1309" y="3079"/>
                      <a:pt x="715" y="3365"/>
                      <a:pt x="99" y="3607"/>
                    </a:cubicBezTo>
                    <a:cubicBezTo>
                      <a:pt x="66" y="3618"/>
                      <a:pt x="33" y="3640"/>
                      <a:pt x="0" y="3651"/>
                    </a:cubicBezTo>
                    <a:cubicBezTo>
                      <a:pt x="11" y="3695"/>
                      <a:pt x="22" y="3728"/>
                      <a:pt x="33" y="3761"/>
                    </a:cubicBezTo>
                    <a:cubicBezTo>
                      <a:pt x="363" y="4542"/>
                      <a:pt x="704" y="5323"/>
                      <a:pt x="1078" y="6081"/>
                    </a:cubicBezTo>
                    <a:cubicBezTo>
                      <a:pt x="1331" y="6576"/>
                      <a:pt x="1573" y="7093"/>
                      <a:pt x="1782" y="7610"/>
                    </a:cubicBezTo>
                    <a:cubicBezTo>
                      <a:pt x="2111" y="8413"/>
                      <a:pt x="2430" y="9216"/>
                      <a:pt x="2760" y="10029"/>
                    </a:cubicBezTo>
                    <a:cubicBezTo>
                      <a:pt x="2782" y="10095"/>
                      <a:pt x="2804" y="10161"/>
                      <a:pt x="2837" y="10227"/>
                    </a:cubicBezTo>
                    <a:cubicBezTo>
                      <a:pt x="3024" y="10689"/>
                      <a:pt x="3200" y="11162"/>
                      <a:pt x="3387" y="11624"/>
                    </a:cubicBezTo>
                    <a:cubicBezTo>
                      <a:pt x="3442" y="11756"/>
                      <a:pt x="3508" y="11888"/>
                      <a:pt x="3574" y="12020"/>
                    </a:cubicBezTo>
                    <a:cubicBezTo>
                      <a:pt x="3585" y="12042"/>
                      <a:pt x="3585" y="12064"/>
                      <a:pt x="3640" y="12064"/>
                    </a:cubicBezTo>
                    <a:cubicBezTo>
                      <a:pt x="3662" y="11987"/>
                      <a:pt x="3706" y="11910"/>
                      <a:pt x="3739" y="11833"/>
                    </a:cubicBezTo>
                    <a:cubicBezTo>
                      <a:pt x="3849" y="11547"/>
                      <a:pt x="3926" y="11261"/>
                      <a:pt x="3992" y="10964"/>
                    </a:cubicBezTo>
                    <a:cubicBezTo>
                      <a:pt x="4135" y="10348"/>
                      <a:pt x="4234" y="9721"/>
                      <a:pt x="4322" y="9095"/>
                    </a:cubicBezTo>
                    <a:cubicBezTo>
                      <a:pt x="4443" y="8314"/>
                      <a:pt x="4575" y="7533"/>
                      <a:pt x="4740" y="6752"/>
                    </a:cubicBezTo>
                    <a:cubicBezTo>
                      <a:pt x="4927" y="5883"/>
                      <a:pt x="5158" y="5015"/>
                      <a:pt x="5455" y="4179"/>
                    </a:cubicBezTo>
                    <a:cubicBezTo>
                      <a:pt x="5587" y="3794"/>
                      <a:pt x="5730" y="3420"/>
                      <a:pt x="5916" y="3068"/>
                    </a:cubicBezTo>
                    <a:cubicBezTo>
                      <a:pt x="5971" y="2969"/>
                      <a:pt x="6026" y="2881"/>
                      <a:pt x="6081" y="2782"/>
                    </a:cubicBezTo>
                    <a:cubicBezTo>
                      <a:pt x="6103" y="2749"/>
                      <a:pt x="6136" y="2727"/>
                      <a:pt x="6169" y="2694"/>
                    </a:cubicBezTo>
                    <a:cubicBezTo>
                      <a:pt x="6173" y="2692"/>
                      <a:pt x="6179" y="2691"/>
                      <a:pt x="6184" y="2691"/>
                    </a:cubicBezTo>
                    <a:cubicBezTo>
                      <a:pt x="6210" y="2691"/>
                      <a:pt x="6246" y="2709"/>
                      <a:pt x="6246" y="2727"/>
                    </a:cubicBezTo>
                    <a:cubicBezTo>
                      <a:pt x="6257" y="2771"/>
                      <a:pt x="6268" y="2815"/>
                      <a:pt x="6257" y="2848"/>
                    </a:cubicBezTo>
                    <a:cubicBezTo>
                      <a:pt x="6235" y="2958"/>
                      <a:pt x="6213" y="3068"/>
                      <a:pt x="6191" y="3167"/>
                    </a:cubicBezTo>
                    <a:cubicBezTo>
                      <a:pt x="6037" y="3739"/>
                      <a:pt x="5895" y="4311"/>
                      <a:pt x="5752" y="4883"/>
                    </a:cubicBezTo>
                    <a:cubicBezTo>
                      <a:pt x="5598" y="5499"/>
                      <a:pt x="5477" y="6125"/>
                      <a:pt x="5389" y="6763"/>
                    </a:cubicBezTo>
                    <a:cubicBezTo>
                      <a:pt x="5334" y="7159"/>
                      <a:pt x="5290" y="7555"/>
                      <a:pt x="5246" y="7951"/>
                    </a:cubicBezTo>
                    <a:cubicBezTo>
                      <a:pt x="5213" y="8369"/>
                      <a:pt x="5191" y="8787"/>
                      <a:pt x="5235" y="9205"/>
                    </a:cubicBezTo>
                    <a:cubicBezTo>
                      <a:pt x="5257" y="9370"/>
                      <a:pt x="5279" y="9535"/>
                      <a:pt x="5334" y="9688"/>
                    </a:cubicBezTo>
                    <a:cubicBezTo>
                      <a:pt x="5367" y="9776"/>
                      <a:pt x="5411" y="9853"/>
                      <a:pt x="5477" y="9908"/>
                    </a:cubicBezTo>
                    <a:cubicBezTo>
                      <a:pt x="5520" y="9946"/>
                      <a:pt x="5564" y="9966"/>
                      <a:pt x="5608" y="9966"/>
                    </a:cubicBezTo>
                    <a:cubicBezTo>
                      <a:pt x="5641" y="9966"/>
                      <a:pt x="5674" y="9954"/>
                      <a:pt x="5708" y="9930"/>
                    </a:cubicBezTo>
                    <a:cubicBezTo>
                      <a:pt x="5752" y="9908"/>
                      <a:pt x="5796" y="9875"/>
                      <a:pt x="5829" y="9831"/>
                    </a:cubicBezTo>
                    <a:cubicBezTo>
                      <a:pt x="5884" y="9765"/>
                      <a:pt x="5938" y="9699"/>
                      <a:pt x="5971" y="9622"/>
                    </a:cubicBezTo>
                    <a:cubicBezTo>
                      <a:pt x="6048" y="9491"/>
                      <a:pt x="6114" y="9348"/>
                      <a:pt x="6169" y="9216"/>
                    </a:cubicBezTo>
                    <a:cubicBezTo>
                      <a:pt x="6323" y="8864"/>
                      <a:pt x="6433" y="8501"/>
                      <a:pt x="6554" y="8138"/>
                    </a:cubicBezTo>
                    <a:cubicBezTo>
                      <a:pt x="6752" y="7489"/>
                      <a:pt x="6939" y="6829"/>
                      <a:pt x="7148" y="6180"/>
                    </a:cubicBezTo>
                    <a:cubicBezTo>
                      <a:pt x="7368" y="5477"/>
                      <a:pt x="7610" y="4773"/>
                      <a:pt x="7918" y="4091"/>
                    </a:cubicBezTo>
                    <a:cubicBezTo>
                      <a:pt x="8050" y="3816"/>
                      <a:pt x="8182" y="3541"/>
                      <a:pt x="8347" y="3277"/>
                    </a:cubicBezTo>
                    <a:cubicBezTo>
                      <a:pt x="8413" y="3156"/>
                      <a:pt x="8501" y="3046"/>
                      <a:pt x="8578" y="2936"/>
                    </a:cubicBezTo>
                    <a:cubicBezTo>
                      <a:pt x="8611" y="2892"/>
                      <a:pt x="8644" y="2870"/>
                      <a:pt x="8688" y="2837"/>
                    </a:cubicBezTo>
                    <a:cubicBezTo>
                      <a:pt x="8695" y="2832"/>
                      <a:pt x="8703" y="2830"/>
                      <a:pt x="8712" y="2830"/>
                    </a:cubicBezTo>
                    <a:cubicBezTo>
                      <a:pt x="8742" y="2830"/>
                      <a:pt x="8776" y="2858"/>
                      <a:pt x="8776" y="2892"/>
                    </a:cubicBezTo>
                    <a:cubicBezTo>
                      <a:pt x="8776" y="2947"/>
                      <a:pt x="8765" y="3002"/>
                      <a:pt x="8743" y="3057"/>
                    </a:cubicBezTo>
                    <a:cubicBezTo>
                      <a:pt x="8699" y="3200"/>
                      <a:pt x="8644" y="3343"/>
                      <a:pt x="8589" y="3486"/>
                    </a:cubicBezTo>
                    <a:cubicBezTo>
                      <a:pt x="8072" y="4850"/>
                      <a:pt x="7676" y="6257"/>
                      <a:pt x="7500" y="7720"/>
                    </a:cubicBezTo>
                    <a:cubicBezTo>
                      <a:pt x="7456" y="8061"/>
                      <a:pt x="7434" y="8402"/>
                      <a:pt x="7456" y="8743"/>
                    </a:cubicBezTo>
                    <a:cubicBezTo>
                      <a:pt x="7467" y="8875"/>
                      <a:pt x="7489" y="9007"/>
                      <a:pt x="7522" y="9139"/>
                    </a:cubicBezTo>
                    <a:cubicBezTo>
                      <a:pt x="7533" y="9205"/>
                      <a:pt x="7566" y="9271"/>
                      <a:pt x="7599" y="9326"/>
                    </a:cubicBezTo>
                    <a:cubicBezTo>
                      <a:pt x="7633" y="9386"/>
                      <a:pt x="7674" y="9413"/>
                      <a:pt x="7721" y="9413"/>
                    </a:cubicBezTo>
                    <a:cubicBezTo>
                      <a:pt x="7752" y="9413"/>
                      <a:pt x="7785" y="9402"/>
                      <a:pt x="7819" y="9381"/>
                    </a:cubicBezTo>
                    <a:cubicBezTo>
                      <a:pt x="7885" y="9337"/>
                      <a:pt x="7940" y="9282"/>
                      <a:pt x="7984" y="9227"/>
                    </a:cubicBezTo>
                    <a:cubicBezTo>
                      <a:pt x="8061" y="9128"/>
                      <a:pt x="8149" y="9018"/>
                      <a:pt x="8215" y="8897"/>
                    </a:cubicBezTo>
                    <a:cubicBezTo>
                      <a:pt x="8314" y="8710"/>
                      <a:pt x="8413" y="8512"/>
                      <a:pt x="8512" y="8314"/>
                    </a:cubicBezTo>
                    <a:cubicBezTo>
                      <a:pt x="8655" y="8028"/>
                      <a:pt x="8787" y="7731"/>
                      <a:pt x="8919" y="7434"/>
                    </a:cubicBezTo>
                    <a:cubicBezTo>
                      <a:pt x="9040" y="7192"/>
                      <a:pt x="9172" y="6961"/>
                      <a:pt x="9304" y="6719"/>
                    </a:cubicBezTo>
                    <a:cubicBezTo>
                      <a:pt x="9359" y="6609"/>
                      <a:pt x="9447" y="6510"/>
                      <a:pt x="9524" y="6411"/>
                    </a:cubicBezTo>
                    <a:cubicBezTo>
                      <a:pt x="9568" y="6356"/>
                      <a:pt x="9623" y="6323"/>
                      <a:pt x="9678" y="6290"/>
                    </a:cubicBezTo>
                    <a:cubicBezTo>
                      <a:pt x="9721" y="6262"/>
                      <a:pt x="9762" y="6249"/>
                      <a:pt x="9800" y="6249"/>
                    </a:cubicBezTo>
                    <a:cubicBezTo>
                      <a:pt x="9866" y="6249"/>
                      <a:pt x="9921" y="6290"/>
                      <a:pt x="9963" y="6367"/>
                    </a:cubicBezTo>
                    <a:cubicBezTo>
                      <a:pt x="9985" y="6411"/>
                      <a:pt x="9996" y="6466"/>
                      <a:pt x="10007" y="6521"/>
                    </a:cubicBezTo>
                    <a:cubicBezTo>
                      <a:pt x="10029" y="6598"/>
                      <a:pt x="10040" y="6686"/>
                      <a:pt x="10040" y="6763"/>
                    </a:cubicBezTo>
                    <a:cubicBezTo>
                      <a:pt x="10051" y="6884"/>
                      <a:pt x="10051" y="7005"/>
                      <a:pt x="10051" y="7126"/>
                    </a:cubicBezTo>
                    <a:cubicBezTo>
                      <a:pt x="10051" y="7610"/>
                      <a:pt x="10040" y="8105"/>
                      <a:pt x="10040" y="8589"/>
                    </a:cubicBezTo>
                    <a:cubicBezTo>
                      <a:pt x="10040" y="8974"/>
                      <a:pt x="10073" y="9348"/>
                      <a:pt x="10106" y="9732"/>
                    </a:cubicBezTo>
                    <a:cubicBezTo>
                      <a:pt x="10117" y="9765"/>
                      <a:pt x="10106" y="9809"/>
                      <a:pt x="10161" y="9842"/>
                    </a:cubicBezTo>
                    <a:cubicBezTo>
                      <a:pt x="10799" y="9557"/>
                      <a:pt x="11437" y="9271"/>
                      <a:pt x="12097" y="8974"/>
                    </a:cubicBezTo>
                    <a:lnTo>
                      <a:pt x="12086" y="8974"/>
                    </a:lnTo>
                    <a:cubicBezTo>
                      <a:pt x="12064" y="8897"/>
                      <a:pt x="12053" y="8842"/>
                      <a:pt x="12031" y="8787"/>
                    </a:cubicBezTo>
                    <a:cubicBezTo>
                      <a:pt x="11877" y="8380"/>
                      <a:pt x="11690" y="7984"/>
                      <a:pt x="11503" y="7588"/>
                    </a:cubicBezTo>
                    <a:cubicBezTo>
                      <a:pt x="11316" y="7214"/>
                      <a:pt x="11151" y="6829"/>
                      <a:pt x="11008" y="6433"/>
                    </a:cubicBezTo>
                    <a:cubicBezTo>
                      <a:pt x="10788" y="5861"/>
                      <a:pt x="10579" y="5279"/>
                      <a:pt x="10348" y="4707"/>
                    </a:cubicBezTo>
                    <a:cubicBezTo>
                      <a:pt x="9842" y="3453"/>
                      <a:pt x="9403" y="2166"/>
                      <a:pt x="8886" y="913"/>
                    </a:cubicBezTo>
                    <a:cubicBezTo>
                      <a:pt x="8842" y="814"/>
                      <a:pt x="8787" y="715"/>
                      <a:pt x="8743" y="616"/>
                    </a:cubicBezTo>
                    <a:cubicBezTo>
                      <a:pt x="8655" y="440"/>
                      <a:pt x="8578" y="264"/>
                      <a:pt x="8490" y="88"/>
                    </a:cubicBezTo>
                    <a:cubicBezTo>
                      <a:pt x="8479" y="55"/>
                      <a:pt x="8457" y="33"/>
                      <a:pt x="84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3"/>
              <p:cNvSpPr/>
              <p:nvPr/>
            </p:nvSpPr>
            <p:spPr>
              <a:xfrm>
                <a:off x="-912378" y="-3412372"/>
                <a:ext cx="433247" cy="646673"/>
              </a:xfrm>
              <a:custGeom>
                <a:avLst/>
                <a:gdLst/>
                <a:ahLst/>
                <a:cxnLst/>
                <a:rect l="l" t="t" r="r" b="b"/>
                <a:pathLst>
                  <a:path w="6368" h="9505" extrusionOk="0">
                    <a:moveTo>
                      <a:pt x="2463" y="0"/>
                    </a:moveTo>
                    <a:cubicBezTo>
                      <a:pt x="2419" y="66"/>
                      <a:pt x="2386" y="110"/>
                      <a:pt x="2364" y="165"/>
                    </a:cubicBezTo>
                    <a:cubicBezTo>
                      <a:pt x="2222" y="418"/>
                      <a:pt x="2112" y="682"/>
                      <a:pt x="2013" y="957"/>
                    </a:cubicBezTo>
                    <a:cubicBezTo>
                      <a:pt x="1617" y="2002"/>
                      <a:pt x="1331" y="3079"/>
                      <a:pt x="1111" y="4179"/>
                    </a:cubicBezTo>
                    <a:cubicBezTo>
                      <a:pt x="935" y="5037"/>
                      <a:pt x="803" y="5895"/>
                      <a:pt x="671" y="6763"/>
                    </a:cubicBezTo>
                    <a:cubicBezTo>
                      <a:pt x="594" y="7247"/>
                      <a:pt x="506" y="7731"/>
                      <a:pt x="385" y="8215"/>
                    </a:cubicBezTo>
                    <a:cubicBezTo>
                      <a:pt x="319" y="8490"/>
                      <a:pt x="253" y="8754"/>
                      <a:pt x="143" y="9018"/>
                    </a:cubicBezTo>
                    <a:cubicBezTo>
                      <a:pt x="99" y="9117"/>
                      <a:pt x="55" y="9216"/>
                      <a:pt x="0" y="9326"/>
                    </a:cubicBezTo>
                    <a:cubicBezTo>
                      <a:pt x="22" y="9370"/>
                      <a:pt x="44" y="9414"/>
                      <a:pt x="77" y="9458"/>
                    </a:cubicBezTo>
                    <a:cubicBezTo>
                      <a:pt x="97" y="9491"/>
                      <a:pt x="117" y="9504"/>
                      <a:pt x="145" y="9504"/>
                    </a:cubicBezTo>
                    <a:cubicBezTo>
                      <a:pt x="163" y="9504"/>
                      <a:pt x="183" y="9499"/>
                      <a:pt x="209" y="9491"/>
                    </a:cubicBezTo>
                    <a:cubicBezTo>
                      <a:pt x="231" y="9491"/>
                      <a:pt x="253" y="9480"/>
                      <a:pt x="264" y="9469"/>
                    </a:cubicBezTo>
                    <a:cubicBezTo>
                      <a:pt x="396" y="9414"/>
                      <a:pt x="539" y="9348"/>
                      <a:pt x="671" y="9304"/>
                    </a:cubicBezTo>
                    <a:cubicBezTo>
                      <a:pt x="1221" y="9095"/>
                      <a:pt x="1782" y="8897"/>
                      <a:pt x="2331" y="8677"/>
                    </a:cubicBezTo>
                    <a:cubicBezTo>
                      <a:pt x="2837" y="8479"/>
                      <a:pt x="3343" y="8270"/>
                      <a:pt x="3849" y="8061"/>
                    </a:cubicBezTo>
                    <a:cubicBezTo>
                      <a:pt x="4641" y="7731"/>
                      <a:pt x="5433" y="7401"/>
                      <a:pt x="6224" y="7060"/>
                    </a:cubicBezTo>
                    <a:cubicBezTo>
                      <a:pt x="6268" y="7038"/>
                      <a:pt x="6334" y="7027"/>
                      <a:pt x="6367" y="6972"/>
                    </a:cubicBezTo>
                    <a:cubicBezTo>
                      <a:pt x="6356" y="6818"/>
                      <a:pt x="6334" y="6665"/>
                      <a:pt x="6323" y="6500"/>
                    </a:cubicBezTo>
                    <a:cubicBezTo>
                      <a:pt x="6279" y="5884"/>
                      <a:pt x="6268" y="5257"/>
                      <a:pt x="6279" y="4641"/>
                    </a:cubicBezTo>
                    <a:cubicBezTo>
                      <a:pt x="6290" y="4388"/>
                      <a:pt x="6290" y="4146"/>
                      <a:pt x="6290" y="3893"/>
                    </a:cubicBezTo>
                    <a:cubicBezTo>
                      <a:pt x="6290" y="3805"/>
                      <a:pt x="6268" y="3706"/>
                      <a:pt x="6257" y="3618"/>
                    </a:cubicBezTo>
                    <a:cubicBezTo>
                      <a:pt x="6246" y="3574"/>
                      <a:pt x="6224" y="3530"/>
                      <a:pt x="6202" y="3486"/>
                    </a:cubicBezTo>
                    <a:cubicBezTo>
                      <a:pt x="6180" y="3457"/>
                      <a:pt x="6154" y="3442"/>
                      <a:pt x="6125" y="3442"/>
                    </a:cubicBezTo>
                    <a:cubicBezTo>
                      <a:pt x="6111" y="3442"/>
                      <a:pt x="6096" y="3446"/>
                      <a:pt x="6082" y="3453"/>
                    </a:cubicBezTo>
                    <a:cubicBezTo>
                      <a:pt x="6005" y="3486"/>
                      <a:pt x="5950" y="3541"/>
                      <a:pt x="5906" y="3607"/>
                    </a:cubicBezTo>
                    <a:cubicBezTo>
                      <a:pt x="5818" y="3706"/>
                      <a:pt x="5741" y="3816"/>
                      <a:pt x="5675" y="3937"/>
                    </a:cubicBezTo>
                    <a:cubicBezTo>
                      <a:pt x="5554" y="4157"/>
                      <a:pt x="5433" y="4388"/>
                      <a:pt x="5323" y="4619"/>
                    </a:cubicBezTo>
                    <a:cubicBezTo>
                      <a:pt x="5180" y="4927"/>
                      <a:pt x="5037" y="5246"/>
                      <a:pt x="4883" y="5565"/>
                    </a:cubicBezTo>
                    <a:cubicBezTo>
                      <a:pt x="4784" y="5763"/>
                      <a:pt x="4685" y="5950"/>
                      <a:pt x="4575" y="6137"/>
                    </a:cubicBezTo>
                    <a:cubicBezTo>
                      <a:pt x="4509" y="6247"/>
                      <a:pt x="4421" y="6357"/>
                      <a:pt x="4333" y="6445"/>
                    </a:cubicBezTo>
                    <a:cubicBezTo>
                      <a:pt x="4289" y="6500"/>
                      <a:pt x="4234" y="6544"/>
                      <a:pt x="4179" y="6577"/>
                    </a:cubicBezTo>
                    <a:cubicBezTo>
                      <a:pt x="4140" y="6596"/>
                      <a:pt x="4100" y="6606"/>
                      <a:pt x="4063" y="6606"/>
                    </a:cubicBezTo>
                    <a:cubicBezTo>
                      <a:pt x="3995" y="6606"/>
                      <a:pt x="3932" y="6574"/>
                      <a:pt x="3882" y="6511"/>
                    </a:cubicBezTo>
                    <a:cubicBezTo>
                      <a:pt x="3849" y="6467"/>
                      <a:pt x="3816" y="6412"/>
                      <a:pt x="3805" y="6357"/>
                    </a:cubicBezTo>
                    <a:cubicBezTo>
                      <a:pt x="3772" y="6269"/>
                      <a:pt x="3750" y="6181"/>
                      <a:pt x="3728" y="6093"/>
                    </a:cubicBezTo>
                    <a:cubicBezTo>
                      <a:pt x="3684" y="5785"/>
                      <a:pt x="3695" y="5488"/>
                      <a:pt x="3706" y="5191"/>
                    </a:cubicBezTo>
                    <a:cubicBezTo>
                      <a:pt x="3750" y="4674"/>
                      <a:pt x="3827" y="4157"/>
                      <a:pt x="3926" y="3640"/>
                    </a:cubicBezTo>
                    <a:cubicBezTo>
                      <a:pt x="4124" y="2706"/>
                      <a:pt x="4388" y="1782"/>
                      <a:pt x="4718" y="880"/>
                    </a:cubicBezTo>
                    <a:cubicBezTo>
                      <a:pt x="4806" y="660"/>
                      <a:pt x="4883" y="451"/>
                      <a:pt x="4960" y="231"/>
                    </a:cubicBezTo>
                    <a:cubicBezTo>
                      <a:pt x="4971" y="209"/>
                      <a:pt x="4971" y="176"/>
                      <a:pt x="4982" y="110"/>
                    </a:cubicBezTo>
                    <a:lnTo>
                      <a:pt x="4982" y="110"/>
                    </a:lnTo>
                    <a:cubicBezTo>
                      <a:pt x="4938" y="165"/>
                      <a:pt x="4905" y="187"/>
                      <a:pt x="4894" y="220"/>
                    </a:cubicBezTo>
                    <a:cubicBezTo>
                      <a:pt x="4806" y="352"/>
                      <a:pt x="4718" y="495"/>
                      <a:pt x="4630" y="638"/>
                    </a:cubicBezTo>
                    <a:cubicBezTo>
                      <a:pt x="4432" y="1012"/>
                      <a:pt x="4267" y="1397"/>
                      <a:pt x="4102" y="1793"/>
                    </a:cubicBezTo>
                    <a:cubicBezTo>
                      <a:pt x="3816" y="2508"/>
                      <a:pt x="3574" y="3255"/>
                      <a:pt x="3354" y="4003"/>
                    </a:cubicBezTo>
                    <a:cubicBezTo>
                      <a:pt x="3178" y="4575"/>
                      <a:pt x="3002" y="5158"/>
                      <a:pt x="2826" y="5730"/>
                    </a:cubicBezTo>
                    <a:cubicBezTo>
                      <a:pt x="2727" y="6016"/>
                      <a:pt x="2628" y="6302"/>
                      <a:pt x="2496" y="6577"/>
                    </a:cubicBezTo>
                    <a:cubicBezTo>
                      <a:pt x="2430" y="6686"/>
                      <a:pt x="2364" y="6796"/>
                      <a:pt x="2298" y="6906"/>
                    </a:cubicBezTo>
                    <a:cubicBezTo>
                      <a:pt x="2254" y="6972"/>
                      <a:pt x="2189" y="7038"/>
                      <a:pt x="2123" y="7082"/>
                    </a:cubicBezTo>
                    <a:cubicBezTo>
                      <a:pt x="2064" y="7131"/>
                      <a:pt x="2002" y="7154"/>
                      <a:pt x="1941" y="7154"/>
                    </a:cubicBezTo>
                    <a:cubicBezTo>
                      <a:pt x="1863" y="7154"/>
                      <a:pt x="1788" y="7117"/>
                      <a:pt x="1727" y="7049"/>
                    </a:cubicBezTo>
                    <a:cubicBezTo>
                      <a:pt x="1672" y="6983"/>
                      <a:pt x="1639" y="6928"/>
                      <a:pt x="1606" y="6862"/>
                    </a:cubicBezTo>
                    <a:cubicBezTo>
                      <a:pt x="1573" y="6752"/>
                      <a:pt x="1540" y="6643"/>
                      <a:pt x="1518" y="6533"/>
                    </a:cubicBezTo>
                    <a:cubicBezTo>
                      <a:pt x="1452" y="6192"/>
                      <a:pt x="1441" y="5851"/>
                      <a:pt x="1463" y="5510"/>
                    </a:cubicBezTo>
                    <a:cubicBezTo>
                      <a:pt x="1496" y="4784"/>
                      <a:pt x="1584" y="4080"/>
                      <a:pt x="1716" y="3365"/>
                    </a:cubicBezTo>
                    <a:cubicBezTo>
                      <a:pt x="1848" y="2563"/>
                      <a:pt x="2035" y="1760"/>
                      <a:pt x="2244" y="968"/>
                    </a:cubicBezTo>
                    <a:cubicBezTo>
                      <a:pt x="2320" y="682"/>
                      <a:pt x="2397" y="396"/>
                      <a:pt x="2474" y="110"/>
                    </a:cubicBezTo>
                    <a:cubicBezTo>
                      <a:pt x="2474" y="77"/>
                      <a:pt x="2474" y="77"/>
                      <a:pt x="2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5" name="Google Shape;2485;p53"/>
            <p:cNvGrpSpPr/>
            <p:nvPr/>
          </p:nvGrpSpPr>
          <p:grpSpPr>
            <a:xfrm>
              <a:off x="-351204" y="-2901361"/>
              <a:ext cx="1071483" cy="1085975"/>
              <a:chOff x="-1285754" y="-3744111"/>
              <a:chExt cx="1071483" cy="1085975"/>
            </a:xfrm>
          </p:grpSpPr>
          <p:sp>
            <p:nvSpPr>
              <p:cNvPr id="2486" name="Google Shape;2486;p53"/>
              <p:cNvSpPr/>
              <p:nvPr/>
            </p:nvSpPr>
            <p:spPr>
              <a:xfrm>
                <a:off x="-1285754" y="-3744111"/>
                <a:ext cx="1071483" cy="1085975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15962" extrusionOk="0">
                    <a:moveTo>
                      <a:pt x="11075" y="104"/>
                    </a:moveTo>
                    <a:cubicBezTo>
                      <a:pt x="11097" y="126"/>
                      <a:pt x="11119" y="159"/>
                      <a:pt x="11141" y="191"/>
                    </a:cubicBezTo>
                    <a:cubicBezTo>
                      <a:pt x="11163" y="246"/>
                      <a:pt x="11185" y="312"/>
                      <a:pt x="11207" y="378"/>
                    </a:cubicBezTo>
                    <a:cubicBezTo>
                      <a:pt x="11416" y="1093"/>
                      <a:pt x="11690" y="1786"/>
                      <a:pt x="12009" y="2457"/>
                    </a:cubicBezTo>
                    <a:cubicBezTo>
                      <a:pt x="12350" y="3183"/>
                      <a:pt x="12647" y="3931"/>
                      <a:pt x="12933" y="4678"/>
                    </a:cubicBezTo>
                    <a:cubicBezTo>
                      <a:pt x="13450" y="6042"/>
                      <a:pt x="13945" y="7417"/>
                      <a:pt x="14429" y="8791"/>
                    </a:cubicBezTo>
                    <a:cubicBezTo>
                      <a:pt x="14759" y="9748"/>
                      <a:pt x="15133" y="10683"/>
                      <a:pt x="15506" y="11617"/>
                    </a:cubicBezTo>
                    <a:cubicBezTo>
                      <a:pt x="15550" y="11727"/>
                      <a:pt x="15594" y="11837"/>
                      <a:pt x="15638" y="11958"/>
                    </a:cubicBezTo>
                    <a:cubicBezTo>
                      <a:pt x="15616" y="11969"/>
                      <a:pt x="15594" y="11991"/>
                      <a:pt x="15572" y="12002"/>
                    </a:cubicBezTo>
                    <a:cubicBezTo>
                      <a:pt x="15309" y="12068"/>
                      <a:pt x="15056" y="12200"/>
                      <a:pt x="14814" y="12321"/>
                    </a:cubicBezTo>
                    <a:cubicBezTo>
                      <a:pt x="14682" y="12387"/>
                      <a:pt x="14550" y="12453"/>
                      <a:pt x="14407" y="12519"/>
                    </a:cubicBezTo>
                    <a:cubicBezTo>
                      <a:pt x="14022" y="12673"/>
                      <a:pt x="13648" y="12860"/>
                      <a:pt x="13274" y="13047"/>
                    </a:cubicBezTo>
                    <a:cubicBezTo>
                      <a:pt x="12746" y="13311"/>
                      <a:pt x="12196" y="13531"/>
                      <a:pt x="11646" y="13751"/>
                    </a:cubicBezTo>
                    <a:cubicBezTo>
                      <a:pt x="10921" y="14048"/>
                      <a:pt x="10184" y="14290"/>
                      <a:pt x="9436" y="14510"/>
                    </a:cubicBezTo>
                    <a:cubicBezTo>
                      <a:pt x="8699" y="14730"/>
                      <a:pt x="7973" y="14972"/>
                      <a:pt x="7237" y="15192"/>
                    </a:cubicBezTo>
                    <a:cubicBezTo>
                      <a:pt x="6742" y="15346"/>
                      <a:pt x="6247" y="15499"/>
                      <a:pt x="5741" y="15653"/>
                    </a:cubicBezTo>
                    <a:cubicBezTo>
                      <a:pt x="5477" y="15730"/>
                      <a:pt x="5202" y="15796"/>
                      <a:pt x="4927" y="15862"/>
                    </a:cubicBezTo>
                    <a:cubicBezTo>
                      <a:pt x="4905" y="15840"/>
                      <a:pt x="4883" y="15807"/>
                      <a:pt x="4883" y="15785"/>
                    </a:cubicBezTo>
                    <a:cubicBezTo>
                      <a:pt x="4828" y="15598"/>
                      <a:pt x="4751" y="15422"/>
                      <a:pt x="4674" y="15247"/>
                    </a:cubicBezTo>
                    <a:cubicBezTo>
                      <a:pt x="4454" y="14807"/>
                      <a:pt x="4234" y="14356"/>
                      <a:pt x="4036" y="13905"/>
                    </a:cubicBezTo>
                    <a:cubicBezTo>
                      <a:pt x="3762" y="13267"/>
                      <a:pt x="3498" y="12629"/>
                      <a:pt x="3234" y="11980"/>
                    </a:cubicBezTo>
                    <a:cubicBezTo>
                      <a:pt x="3135" y="11760"/>
                      <a:pt x="3036" y="11530"/>
                      <a:pt x="2948" y="11310"/>
                    </a:cubicBezTo>
                    <a:cubicBezTo>
                      <a:pt x="2772" y="10870"/>
                      <a:pt x="2607" y="10430"/>
                      <a:pt x="2431" y="10001"/>
                    </a:cubicBezTo>
                    <a:cubicBezTo>
                      <a:pt x="2233" y="9506"/>
                      <a:pt x="2024" y="9033"/>
                      <a:pt x="1782" y="8560"/>
                    </a:cubicBezTo>
                    <a:cubicBezTo>
                      <a:pt x="1309" y="7659"/>
                      <a:pt x="891" y="6724"/>
                      <a:pt x="517" y="5767"/>
                    </a:cubicBezTo>
                    <a:cubicBezTo>
                      <a:pt x="429" y="5536"/>
                      <a:pt x="330" y="5305"/>
                      <a:pt x="242" y="5074"/>
                    </a:cubicBezTo>
                    <a:cubicBezTo>
                      <a:pt x="187" y="4931"/>
                      <a:pt x="132" y="4777"/>
                      <a:pt x="121" y="4612"/>
                    </a:cubicBezTo>
                    <a:lnTo>
                      <a:pt x="110" y="4612"/>
                    </a:lnTo>
                    <a:cubicBezTo>
                      <a:pt x="165" y="4579"/>
                      <a:pt x="209" y="4557"/>
                      <a:pt x="253" y="4546"/>
                    </a:cubicBezTo>
                    <a:cubicBezTo>
                      <a:pt x="627" y="4425"/>
                      <a:pt x="990" y="4282"/>
                      <a:pt x="1364" y="4139"/>
                    </a:cubicBezTo>
                    <a:cubicBezTo>
                      <a:pt x="2607" y="3645"/>
                      <a:pt x="3850" y="3150"/>
                      <a:pt x="5103" y="2655"/>
                    </a:cubicBezTo>
                    <a:cubicBezTo>
                      <a:pt x="6258" y="2193"/>
                      <a:pt x="7402" y="1687"/>
                      <a:pt x="8534" y="1192"/>
                    </a:cubicBezTo>
                    <a:cubicBezTo>
                      <a:pt x="9304" y="851"/>
                      <a:pt x="10063" y="521"/>
                      <a:pt x="10822" y="180"/>
                    </a:cubicBezTo>
                    <a:cubicBezTo>
                      <a:pt x="10899" y="148"/>
                      <a:pt x="10976" y="104"/>
                      <a:pt x="11075" y="104"/>
                    </a:cubicBezTo>
                    <a:close/>
                    <a:moveTo>
                      <a:pt x="11069" y="1"/>
                    </a:moveTo>
                    <a:cubicBezTo>
                      <a:pt x="11047" y="1"/>
                      <a:pt x="11023" y="6"/>
                      <a:pt x="10998" y="16"/>
                    </a:cubicBezTo>
                    <a:cubicBezTo>
                      <a:pt x="10910" y="49"/>
                      <a:pt x="10811" y="93"/>
                      <a:pt x="10723" y="126"/>
                    </a:cubicBezTo>
                    <a:cubicBezTo>
                      <a:pt x="10063" y="422"/>
                      <a:pt x="9392" y="708"/>
                      <a:pt x="8721" y="1005"/>
                    </a:cubicBezTo>
                    <a:cubicBezTo>
                      <a:pt x="7479" y="1555"/>
                      <a:pt x="6225" y="2116"/>
                      <a:pt x="4960" y="2622"/>
                    </a:cubicBezTo>
                    <a:cubicBezTo>
                      <a:pt x="4146" y="2941"/>
                      <a:pt x="3333" y="3260"/>
                      <a:pt x="2519" y="3579"/>
                    </a:cubicBezTo>
                    <a:cubicBezTo>
                      <a:pt x="1848" y="3843"/>
                      <a:pt x="1166" y="4106"/>
                      <a:pt x="484" y="4370"/>
                    </a:cubicBezTo>
                    <a:cubicBezTo>
                      <a:pt x="352" y="4414"/>
                      <a:pt x="220" y="4469"/>
                      <a:pt x="77" y="4480"/>
                    </a:cubicBezTo>
                    <a:cubicBezTo>
                      <a:pt x="22" y="4480"/>
                      <a:pt x="1" y="4513"/>
                      <a:pt x="12" y="4579"/>
                    </a:cubicBezTo>
                    <a:cubicBezTo>
                      <a:pt x="12" y="4601"/>
                      <a:pt x="12" y="4623"/>
                      <a:pt x="22" y="4656"/>
                    </a:cubicBezTo>
                    <a:cubicBezTo>
                      <a:pt x="55" y="4832"/>
                      <a:pt x="110" y="5008"/>
                      <a:pt x="176" y="5173"/>
                    </a:cubicBezTo>
                    <a:cubicBezTo>
                      <a:pt x="308" y="5492"/>
                      <a:pt x="440" y="5811"/>
                      <a:pt x="561" y="6130"/>
                    </a:cubicBezTo>
                    <a:cubicBezTo>
                      <a:pt x="869" y="6911"/>
                      <a:pt x="1221" y="7681"/>
                      <a:pt x="1606" y="8428"/>
                    </a:cubicBezTo>
                    <a:cubicBezTo>
                      <a:pt x="1826" y="8857"/>
                      <a:pt x="2035" y="9308"/>
                      <a:pt x="2222" y="9759"/>
                    </a:cubicBezTo>
                    <a:cubicBezTo>
                      <a:pt x="2387" y="10144"/>
                      <a:pt x="2530" y="10529"/>
                      <a:pt x="2684" y="10914"/>
                    </a:cubicBezTo>
                    <a:cubicBezTo>
                      <a:pt x="3036" y="11771"/>
                      <a:pt x="3388" y="12618"/>
                      <a:pt x="3740" y="13465"/>
                    </a:cubicBezTo>
                    <a:cubicBezTo>
                      <a:pt x="3926" y="13905"/>
                      <a:pt x="4124" y="14345"/>
                      <a:pt x="4333" y="14774"/>
                    </a:cubicBezTo>
                    <a:cubicBezTo>
                      <a:pt x="4421" y="14950"/>
                      <a:pt x="4509" y="15137"/>
                      <a:pt x="4597" y="15313"/>
                    </a:cubicBezTo>
                    <a:cubicBezTo>
                      <a:pt x="4674" y="15477"/>
                      <a:pt x="4740" y="15653"/>
                      <a:pt x="4795" y="15829"/>
                    </a:cubicBezTo>
                    <a:cubicBezTo>
                      <a:pt x="4795" y="15862"/>
                      <a:pt x="4806" y="15895"/>
                      <a:pt x="4817" y="15917"/>
                    </a:cubicBezTo>
                    <a:cubicBezTo>
                      <a:pt x="4839" y="15939"/>
                      <a:pt x="4861" y="15950"/>
                      <a:pt x="4883" y="15961"/>
                    </a:cubicBezTo>
                    <a:lnTo>
                      <a:pt x="4938" y="15961"/>
                    </a:lnTo>
                    <a:cubicBezTo>
                      <a:pt x="5191" y="15895"/>
                      <a:pt x="5455" y="15840"/>
                      <a:pt x="5708" y="15763"/>
                    </a:cubicBezTo>
                    <a:cubicBezTo>
                      <a:pt x="6225" y="15609"/>
                      <a:pt x="6731" y="15455"/>
                      <a:pt x="7248" y="15291"/>
                    </a:cubicBezTo>
                    <a:cubicBezTo>
                      <a:pt x="8017" y="15060"/>
                      <a:pt x="8776" y="14807"/>
                      <a:pt x="9546" y="14576"/>
                    </a:cubicBezTo>
                    <a:cubicBezTo>
                      <a:pt x="10294" y="14356"/>
                      <a:pt x="11031" y="14103"/>
                      <a:pt x="11756" y="13817"/>
                    </a:cubicBezTo>
                    <a:cubicBezTo>
                      <a:pt x="12372" y="13575"/>
                      <a:pt x="12966" y="13322"/>
                      <a:pt x="13549" y="13014"/>
                    </a:cubicBezTo>
                    <a:cubicBezTo>
                      <a:pt x="13835" y="12871"/>
                      <a:pt x="14121" y="12761"/>
                      <a:pt x="14396" y="12629"/>
                    </a:cubicBezTo>
                    <a:cubicBezTo>
                      <a:pt x="14550" y="12552"/>
                      <a:pt x="14693" y="12486"/>
                      <a:pt x="14836" y="12420"/>
                    </a:cubicBezTo>
                    <a:cubicBezTo>
                      <a:pt x="15089" y="12299"/>
                      <a:pt x="15331" y="12167"/>
                      <a:pt x="15594" y="12090"/>
                    </a:cubicBezTo>
                    <a:cubicBezTo>
                      <a:pt x="15627" y="12079"/>
                      <a:pt x="15649" y="12068"/>
                      <a:pt x="15682" y="12057"/>
                    </a:cubicBezTo>
                    <a:cubicBezTo>
                      <a:pt x="15726" y="12024"/>
                      <a:pt x="15748" y="11980"/>
                      <a:pt x="15726" y="11936"/>
                    </a:cubicBezTo>
                    <a:cubicBezTo>
                      <a:pt x="15726" y="11903"/>
                      <a:pt x="15704" y="11881"/>
                      <a:pt x="15693" y="11848"/>
                    </a:cubicBezTo>
                    <a:cubicBezTo>
                      <a:pt x="15638" y="11683"/>
                      <a:pt x="15572" y="11519"/>
                      <a:pt x="15506" y="11354"/>
                    </a:cubicBezTo>
                    <a:cubicBezTo>
                      <a:pt x="15155" y="10463"/>
                      <a:pt x="14803" y="9572"/>
                      <a:pt x="14484" y="8670"/>
                    </a:cubicBezTo>
                    <a:cubicBezTo>
                      <a:pt x="14022" y="7329"/>
                      <a:pt x="13538" y="5987"/>
                      <a:pt x="13021" y="4656"/>
                    </a:cubicBezTo>
                    <a:cubicBezTo>
                      <a:pt x="12713" y="3832"/>
                      <a:pt x="12383" y="3018"/>
                      <a:pt x="11998" y="2215"/>
                    </a:cubicBezTo>
                    <a:cubicBezTo>
                      <a:pt x="11888" y="1962"/>
                      <a:pt x="11778" y="1709"/>
                      <a:pt x="11679" y="1456"/>
                    </a:cubicBezTo>
                    <a:cubicBezTo>
                      <a:pt x="11537" y="1093"/>
                      <a:pt x="11405" y="730"/>
                      <a:pt x="11295" y="367"/>
                    </a:cubicBezTo>
                    <a:cubicBezTo>
                      <a:pt x="11273" y="268"/>
                      <a:pt x="11240" y="180"/>
                      <a:pt x="11196" y="93"/>
                    </a:cubicBezTo>
                    <a:cubicBezTo>
                      <a:pt x="11164" y="30"/>
                      <a:pt x="11122" y="1"/>
                      <a:pt x="1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53"/>
              <p:cNvSpPr/>
              <p:nvPr/>
            </p:nvSpPr>
            <p:spPr>
              <a:xfrm>
                <a:off x="-1277522" y="-3737103"/>
                <a:ext cx="1055767" cy="1072232"/>
              </a:xfrm>
              <a:custGeom>
                <a:avLst/>
                <a:gdLst/>
                <a:ahLst/>
                <a:cxnLst/>
                <a:rect l="l" t="t" r="r" b="b"/>
                <a:pathLst>
                  <a:path w="15518" h="15760" extrusionOk="0">
                    <a:moveTo>
                      <a:pt x="10151" y="1870"/>
                    </a:moveTo>
                    <a:cubicBezTo>
                      <a:pt x="10162" y="1903"/>
                      <a:pt x="10184" y="1936"/>
                      <a:pt x="10195" y="1958"/>
                    </a:cubicBezTo>
                    <a:cubicBezTo>
                      <a:pt x="10283" y="2134"/>
                      <a:pt x="10360" y="2310"/>
                      <a:pt x="10448" y="2497"/>
                    </a:cubicBezTo>
                    <a:cubicBezTo>
                      <a:pt x="10492" y="2585"/>
                      <a:pt x="10547" y="2684"/>
                      <a:pt x="10591" y="2794"/>
                    </a:cubicBezTo>
                    <a:cubicBezTo>
                      <a:pt x="11108" y="4047"/>
                      <a:pt x="11547" y="5323"/>
                      <a:pt x="12053" y="6588"/>
                    </a:cubicBezTo>
                    <a:cubicBezTo>
                      <a:pt x="12284" y="7149"/>
                      <a:pt x="12493" y="7731"/>
                      <a:pt x="12713" y="8303"/>
                    </a:cubicBezTo>
                    <a:cubicBezTo>
                      <a:pt x="12856" y="8699"/>
                      <a:pt x="13021" y="9084"/>
                      <a:pt x="13208" y="9469"/>
                    </a:cubicBezTo>
                    <a:cubicBezTo>
                      <a:pt x="13395" y="9854"/>
                      <a:pt x="13582" y="10261"/>
                      <a:pt x="13736" y="10668"/>
                    </a:cubicBezTo>
                    <a:cubicBezTo>
                      <a:pt x="13758" y="10723"/>
                      <a:pt x="13769" y="10778"/>
                      <a:pt x="13802" y="10844"/>
                    </a:cubicBezTo>
                    <a:cubicBezTo>
                      <a:pt x="13142" y="11141"/>
                      <a:pt x="12504" y="11427"/>
                      <a:pt x="11866" y="11712"/>
                    </a:cubicBezTo>
                    <a:cubicBezTo>
                      <a:pt x="11811" y="11690"/>
                      <a:pt x="11822" y="11635"/>
                      <a:pt x="11822" y="11602"/>
                    </a:cubicBezTo>
                    <a:cubicBezTo>
                      <a:pt x="11778" y="11218"/>
                      <a:pt x="11745" y="10844"/>
                      <a:pt x="11745" y="10459"/>
                    </a:cubicBezTo>
                    <a:cubicBezTo>
                      <a:pt x="11745" y="9975"/>
                      <a:pt x="11756" y="9491"/>
                      <a:pt x="11756" y="8996"/>
                    </a:cubicBezTo>
                    <a:cubicBezTo>
                      <a:pt x="11756" y="8875"/>
                      <a:pt x="11756" y="8754"/>
                      <a:pt x="11745" y="8633"/>
                    </a:cubicBezTo>
                    <a:cubicBezTo>
                      <a:pt x="11745" y="8556"/>
                      <a:pt x="11734" y="8468"/>
                      <a:pt x="11712" y="8391"/>
                    </a:cubicBezTo>
                    <a:cubicBezTo>
                      <a:pt x="11701" y="8336"/>
                      <a:pt x="11690" y="8292"/>
                      <a:pt x="11668" y="8248"/>
                    </a:cubicBezTo>
                    <a:cubicBezTo>
                      <a:pt x="11626" y="8164"/>
                      <a:pt x="11570" y="8124"/>
                      <a:pt x="11504" y="8124"/>
                    </a:cubicBezTo>
                    <a:cubicBezTo>
                      <a:pt x="11467" y="8124"/>
                      <a:pt x="11426" y="8137"/>
                      <a:pt x="11383" y="8160"/>
                    </a:cubicBezTo>
                    <a:cubicBezTo>
                      <a:pt x="11328" y="8193"/>
                      <a:pt x="11273" y="8237"/>
                      <a:pt x="11229" y="8281"/>
                    </a:cubicBezTo>
                    <a:cubicBezTo>
                      <a:pt x="11152" y="8380"/>
                      <a:pt x="11064" y="8479"/>
                      <a:pt x="11009" y="8589"/>
                    </a:cubicBezTo>
                    <a:cubicBezTo>
                      <a:pt x="10877" y="8831"/>
                      <a:pt x="10745" y="9073"/>
                      <a:pt x="10635" y="9315"/>
                    </a:cubicBezTo>
                    <a:cubicBezTo>
                      <a:pt x="10492" y="9601"/>
                      <a:pt x="10360" y="9898"/>
                      <a:pt x="10217" y="10184"/>
                    </a:cubicBezTo>
                    <a:cubicBezTo>
                      <a:pt x="10118" y="10382"/>
                      <a:pt x="10019" y="10580"/>
                      <a:pt x="9920" y="10767"/>
                    </a:cubicBezTo>
                    <a:cubicBezTo>
                      <a:pt x="9854" y="10888"/>
                      <a:pt x="9766" y="10998"/>
                      <a:pt x="9689" y="11108"/>
                    </a:cubicBezTo>
                    <a:cubicBezTo>
                      <a:pt x="9645" y="11163"/>
                      <a:pt x="9590" y="11207"/>
                      <a:pt x="9524" y="11251"/>
                    </a:cubicBezTo>
                    <a:cubicBezTo>
                      <a:pt x="9489" y="11277"/>
                      <a:pt x="9456" y="11289"/>
                      <a:pt x="9426" y="11289"/>
                    </a:cubicBezTo>
                    <a:cubicBezTo>
                      <a:pt x="9379" y="11289"/>
                      <a:pt x="9337" y="11260"/>
                      <a:pt x="9304" y="11207"/>
                    </a:cubicBezTo>
                    <a:cubicBezTo>
                      <a:pt x="9271" y="11141"/>
                      <a:pt x="9238" y="11086"/>
                      <a:pt x="9227" y="11020"/>
                    </a:cubicBezTo>
                    <a:cubicBezTo>
                      <a:pt x="9194" y="10888"/>
                      <a:pt x="9172" y="10756"/>
                      <a:pt x="9161" y="10613"/>
                    </a:cubicBezTo>
                    <a:cubicBezTo>
                      <a:pt x="9139" y="10272"/>
                      <a:pt x="9161" y="9931"/>
                      <a:pt x="9205" y="9590"/>
                    </a:cubicBezTo>
                    <a:cubicBezTo>
                      <a:pt x="9381" y="8127"/>
                      <a:pt x="9777" y="6720"/>
                      <a:pt x="10294" y="5356"/>
                    </a:cubicBezTo>
                    <a:cubicBezTo>
                      <a:pt x="10349" y="5213"/>
                      <a:pt x="10404" y="5070"/>
                      <a:pt x="10448" y="4927"/>
                    </a:cubicBezTo>
                    <a:cubicBezTo>
                      <a:pt x="10470" y="4872"/>
                      <a:pt x="10481" y="4817"/>
                      <a:pt x="10481" y="4762"/>
                    </a:cubicBezTo>
                    <a:cubicBezTo>
                      <a:pt x="10481" y="4728"/>
                      <a:pt x="10447" y="4700"/>
                      <a:pt x="10417" y="4700"/>
                    </a:cubicBezTo>
                    <a:cubicBezTo>
                      <a:pt x="10408" y="4700"/>
                      <a:pt x="10400" y="4702"/>
                      <a:pt x="10393" y="4707"/>
                    </a:cubicBezTo>
                    <a:cubicBezTo>
                      <a:pt x="10360" y="4740"/>
                      <a:pt x="10316" y="4773"/>
                      <a:pt x="10294" y="4806"/>
                    </a:cubicBezTo>
                    <a:cubicBezTo>
                      <a:pt x="10206" y="4916"/>
                      <a:pt x="10129" y="5026"/>
                      <a:pt x="10052" y="5147"/>
                    </a:cubicBezTo>
                    <a:cubicBezTo>
                      <a:pt x="9887" y="5411"/>
                      <a:pt x="9755" y="5686"/>
                      <a:pt x="9623" y="5972"/>
                    </a:cubicBezTo>
                    <a:cubicBezTo>
                      <a:pt x="9315" y="6643"/>
                      <a:pt x="9073" y="7347"/>
                      <a:pt x="8853" y="8050"/>
                    </a:cubicBezTo>
                    <a:cubicBezTo>
                      <a:pt x="8644" y="8710"/>
                      <a:pt x="8457" y="9359"/>
                      <a:pt x="8259" y="10008"/>
                    </a:cubicBezTo>
                    <a:cubicBezTo>
                      <a:pt x="8149" y="10371"/>
                      <a:pt x="8028" y="10734"/>
                      <a:pt x="7874" y="11086"/>
                    </a:cubicBezTo>
                    <a:cubicBezTo>
                      <a:pt x="7819" y="11229"/>
                      <a:pt x="7753" y="11361"/>
                      <a:pt x="7687" y="11492"/>
                    </a:cubicBezTo>
                    <a:cubicBezTo>
                      <a:pt x="7643" y="11569"/>
                      <a:pt x="7589" y="11635"/>
                      <a:pt x="7534" y="11712"/>
                    </a:cubicBezTo>
                    <a:cubicBezTo>
                      <a:pt x="7501" y="11745"/>
                      <a:pt x="7457" y="11778"/>
                      <a:pt x="7413" y="11811"/>
                    </a:cubicBezTo>
                    <a:cubicBezTo>
                      <a:pt x="7380" y="11830"/>
                      <a:pt x="7348" y="11839"/>
                      <a:pt x="7316" y="11839"/>
                    </a:cubicBezTo>
                    <a:cubicBezTo>
                      <a:pt x="7271" y="11839"/>
                      <a:pt x="7226" y="11821"/>
                      <a:pt x="7182" y="11789"/>
                    </a:cubicBezTo>
                    <a:cubicBezTo>
                      <a:pt x="7116" y="11723"/>
                      <a:pt x="7072" y="11646"/>
                      <a:pt x="7050" y="11569"/>
                    </a:cubicBezTo>
                    <a:cubicBezTo>
                      <a:pt x="6984" y="11405"/>
                      <a:pt x="6962" y="11240"/>
                      <a:pt x="6940" y="11075"/>
                    </a:cubicBezTo>
                    <a:cubicBezTo>
                      <a:pt x="6896" y="10657"/>
                      <a:pt x="6918" y="10239"/>
                      <a:pt x="6951" y="9832"/>
                    </a:cubicBezTo>
                    <a:cubicBezTo>
                      <a:pt x="6995" y="9425"/>
                      <a:pt x="7039" y="9029"/>
                      <a:pt x="7094" y="8633"/>
                    </a:cubicBezTo>
                    <a:cubicBezTo>
                      <a:pt x="7182" y="8006"/>
                      <a:pt x="7314" y="7369"/>
                      <a:pt x="7457" y="6753"/>
                    </a:cubicBezTo>
                    <a:cubicBezTo>
                      <a:pt x="7600" y="6181"/>
                      <a:pt x="7753" y="5609"/>
                      <a:pt x="7896" y="5048"/>
                    </a:cubicBezTo>
                    <a:cubicBezTo>
                      <a:pt x="7918" y="4938"/>
                      <a:pt x="7940" y="4828"/>
                      <a:pt x="7962" y="4729"/>
                    </a:cubicBezTo>
                    <a:cubicBezTo>
                      <a:pt x="7973" y="4685"/>
                      <a:pt x="7962" y="4641"/>
                      <a:pt x="7951" y="4597"/>
                    </a:cubicBezTo>
                    <a:cubicBezTo>
                      <a:pt x="7951" y="4582"/>
                      <a:pt x="7924" y="4566"/>
                      <a:pt x="7900" y="4566"/>
                    </a:cubicBezTo>
                    <a:cubicBezTo>
                      <a:pt x="7890" y="4566"/>
                      <a:pt x="7881" y="4569"/>
                      <a:pt x="7874" y="4575"/>
                    </a:cubicBezTo>
                    <a:cubicBezTo>
                      <a:pt x="7841" y="4597"/>
                      <a:pt x="7808" y="4630"/>
                      <a:pt x="7786" y="4663"/>
                    </a:cubicBezTo>
                    <a:cubicBezTo>
                      <a:pt x="7731" y="4751"/>
                      <a:pt x="7676" y="4850"/>
                      <a:pt x="7621" y="4938"/>
                    </a:cubicBezTo>
                    <a:cubicBezTo>
                      <a:pt x="7435" y="5301"/>
                      <a:pt x="7292" y="5675"/>
                      <a:pt x="7160" y="6049"/>
                    </a:cubicBezTo>
                    <a:cubicBezTo>
                      <a:pt x="6863" y="6896"/>
                      <a:pt x="6632" y="7753"/>
                      <a:pt x="6445" y="8633"/>
                    </a:cubicBezTo>
                    <a:cubicBezTo>
                      <a:pt x="6280" y="9403"/>
                      <a:pt x="6159" y="10184"/>
                      <a:pt x="6038" y="10965"/>
                    </a:cubicBezTo>
                    <a:cubicBezTo>
                      <a:pt x="5939" y="11591"/>
                      <a:pt x="5840" y="12218"/>
                      <a:pt x="5697" y="12834"/>
                    </a:cubicBezTo>
                    <a:cubicBezTo>
                      <a:pt x="5631" y="13131"/>
                      <a:pt x="5554" y="13417"/>
                      <a:pt x="5444" y="13703"/>
                    </a:cubicBezTo>
                    <a:cubicBezTo>
                      <a:pt x="5411" y="13780"/>
                      <a:pt x="5378" y="13868"/>
                      <a:pt x="5345" y="13934"/>
                    </a:cubicBezTo>
                    <a:cubicBezTo>
                      <a:pt x="5338" y="13935"/>
                      <a:pt x="5331" y="13936"/>
                      <a:pt x="5325" y="13936"/>
                    </a:cubicBezTo>
                    <a:cubicBezTo>
                      <a:pt x="5290" y="13936"/>
                      <a:pt x="5289" y="13909"/>
                      <a:pt x="5279" y="13890"/>
                    </a:cubicBezTo>
                    <a:cubicBezTo>
                      <a:pt x="5213" y="13758"/>
                      <a:pt x="5147" y="13626"/>
                      <a:pt x="5092" y="13494"/>
                    </a:cubicBezTo>
                    <a:cubicBezTo>
                      <a:pt x="4905" y="13032"/>
                      <a:pt x="4729" y="12570"/>
                      <a:pt x="4542" y="12097"/>
                    </a:cubicBezTo>
                    <a:cubicBezTo>
                      <a:pt x="4509" y="12031"/>
                      <a:pt x="4487" y="11965"/>
                      <a:pt x="4465" y="11899"/>
                    </a:cubicBezTo>
                    <a:cubicBezTo>
                      <a:pt x="4135" y="11097"/>
                      <a:pt x="3816" y="10294"/>
                      <a:pt x="3487" y="9480"/>
                    </a:cubicBezTo>
                    <a:cubicBezTo>
                      <a:pt x="3278" y="8963"/>
                      <a:pt x="3047" y="8457"/>
                      <a:pt x="2794" y="7951"/>
                    </a:cubicBezTo>
                    <a:cubicBezTo>
                      <a:pt x="2409" y="7193"/>
                      <a:pt x="2068" y="6423"/>
                      <a:pt x="1738" y="5631"/>
                    </a:cubicBezTo>
                    <a:cubicBezTo>
                      <a:pt x="1727" y="5598"/>
                      <a:pt x="1716" y="5565"/>
                      <a:pt x="1705" y="5532"/>
                    </a:cubicBezTo>
                    <a:cubicBezTo>
                      <a:pt x="1738" y="5510"/>
                      <a:pt x="1771" y="5488"/>
                      <a:pt x="1804" y="5477"/>
                    </a:cubicBezTo>
                    <a:cubicBezTo>
                      <a:pt x="2420" y="5235"/>
                      <a:pt x="3014" y="4949"/>
                      <a:pt x="3597" y="4641"/>
                    </a:cubicBezTo>
                    <a:cubicBezTo>
                      <a:pt x="4916" y="3948"/>
                      <a:pt x="6280" y="3355"/>
                      <a:pt x="7665" y="2816"/>
                    </a:cubicBezTo>
                    <a:cubicBezTo>
                      <a:pt x="8402" y="2530"/>
                      <a:pt x="9150" y="2255"/>
                      <a:pt x="9898" y="1969"/>
                    </a:cubicBezTo>
                    <a:cubicBezTo>
                      <a:pt x="9975" y="1936"/>
                      <a:pt x="10063" y="1903"/>
                      <a:pt x="10151" y="1870"/>
                    </a:cubicBezTo>
                    <a:close/>
                    <a:moveTo>
                      <a:pt x="7830" y="4773"/>
                    </a:moveTo>
                    <a:cubicBezTo>
                      <a:pt x="7841" y="4850"/>
                      <a:pt x="7841" y="4850"/>
                      <a:pt x="7841" y="4883"/>
                    </a:cubicBezTo>
                    <a:cubicBezTo>
                      <a:pt x="7764" y="5169"/>
                      <a:pt x="7687" y="5455"/>
                      <a:pt x="7611" y="5741"/>
                    </a:cubicBezTo>
                    <a:cubicBezTo>
                      <a:pt x="7402" y="6533"/>
                      <a:pt x="7215" y="7336"/>
                      <a:pt x="7083" y="8149"/>
                    </a:cubicBezTo>
                    <a:cubicBezTo>
                      <a:pt x="6951" y="8853"/>
                      <a:pt x="6863" y="9568"/>
                      <a:pt x="6830" y="10283"/>
                    </a:cubicBezTo>
                    <a:cubicBezTo>
                      <a:pt x="6819" y="10624"/>
                      <a:pt x="6819" y="10965"/>
                      <a:pt x="6885" y="11306"/>
                    </a:cubicBezTo>
                    <a:cubicBezTo>
                      <a:pt x="6907" y="11416"/>
                      <a:pt x="6940" y="11525"/>
                      <a:pt x="6973" y="11635"/>
                    </a:cubicBezTo>
                    <a:cubicBezTo>
                      <a:pt x="7006" y="11701"/>
                      <a:pt x="7039" y="11767"/>
                      <a:pt x="7094" y="11822"/>
                    </a:cubicBezTo>
                    <a:cubicBezTo>
                      <a:pt x="7155" y="11896"/>
                      <a:pt x="7231" y="11932"/>
                      <a:pt x="7308" y="11932"/>
                    </a:cubicBezTo>
                    <a:cubicBezTo>
                      <a:pt x="7369" y="11932"/>
                      <a:pt x="7431" y="11910"/>
                      <a:pt x="7490" y="11866"/>
                    </a:cubicBezTo>
                    <a:cubicBezTo>
                      <a:pt x="7556" y="11811"/>
                      <a:pt x="7621" y="11756"/>
                      <a:pt x="7665" y="11690"/>
                    </a:cubicBezTo>
                    <a:cubicBezTo>
                      <a:pt x="7731" y="11580"/>
                      <a:pt x="7797" y="11470"/>
                      <a:pt x="7863" y="11350"/>
                    </a:cubicBezTo>
                    <a:cubicBezTo>
                      <a:pt x="7995" y="11075"/>
                      <a:pt x="8094" y="10800"/>
                      <a:pt x="8193" y="10514"/>
                    </a:cubicBezTo>
                    <a:cubicBezTo>
                      <a:pt x="8369" y="9931"/>
                      <a:pt x="8545" y="9359"/>
                      <a:pt x="8721" y="8776"/>
                    </a:cubicBezTo>
                    <a:cubicBezTo>
                      <a:pt x="8952" y="8039"/>
                      <a:pt x="9183" y="7292"/>
                      <a:pt x="9469" y="6566"/>
                    </a:cubicBezTo>
                    <a:cubicBezTo>
                      <a:pt x="9623" y="6170"/>
                      <a:pt x="9799" y="5796"/>
                      <a:pt x="9997" y="5422"/>
                    </a:cubicBezTo>
                    <a:cubicBezTo>
                      <a:pt x="10085" y="5279"/>
                      <a:pt x="10173" y="5136"/>
                      <a:pt x="10261" y="4993"/>
                    </a:cubicBezTo>
                    <a:cubicBezTo>
                      <a:pt x="10272" y="4960"/>
                      <a:pt x="10305" y="4938"/>
                      <a:pt x="10349" y="4883"/>
                    </a:cubicBezTo>
                    <a:lnTo>
                      <a:pt x="10349" y="4894"/>
                    </a:lnTo>
                    <a:cubicBezTo>
                      <a:pt x="10338" y="4949"/>
                      <a:pt x="10338" y="4982"/>
                      <a:pt x="10327" y="5004"/>
                    </a:cubicBezTo>
                    <a:cubicBezTo>
                      <a:pt x="10250" y="5224"/>
                      <a:pt x="10173" y="5433"/>
                      <a:pt x="10085" y="5653"/>
                    </a:cubicBezTo>
                    <a:cubicBezTo>
                      <a:pt x="9755" y="6555"/>
                      <a:pt x="9491" y="7479"/>
                      <a:pt x="9293" y="8424"/>
                    </a:cubicBezTo>
                    <a:cubicBezTo>
                      <a:pt x="9194" y="8930"/>
                      <a:pt x="9117" y="9447"/>
                      <a:pt x="9073" y="9964"/>
                    </a:cubicBezTo>
                    <a:cubicBezTo>
                      <a:pt x="9062" y="10272"/>
                      <a:pt x="9051" y="10569"/>
                      <a:pt x="9095" y="10866"/>
                    </a:cubicBezTo>
                    <a:cubicBezTo>
                      <a:pt x="9117" y="10954"/>
                      <a:pt x="9139" y="11053"/>
                      <a:pt x="9172" y="11141"/>
                    </a:cubicBezTo>
                    <a:cubicBezTo>
                      <a:pt x="9183" y="11196"/>
                      <a:pt x="9216" y="11240"/>
                      <a:pt x="9249" y="11284"/>
                    </a:cubicBezTo>
                    <a:cubicBezTo>
                      <a:pt x="9299" y="11347"/>
                      <a:pt x="9362" y="11379"/>
                      <a:pt x="9430" y="11379"/>
                    </a:cubicBezTo>
                    <a:cubicBezTo>
                      <a:pt x="9467" y="11379"/>
                      <a:pt x="9507" y="11369"/>
                      <a:pt x="9546" y="11350"/>
                    </a:cubicBezTo>
                    <a:cubicBezTo>
                      <a:pt x="9601" y="11317"/>
                      <a:pt x="9656" y="11273"/>
                      <a:pt x="9700" y="11229"/>
                    </a:cubicBezTo>
                    <a:cubicBezTo>
                      <a:pt x="9788" y="11130"/>
                      <a:pt x="9876" y="11031"/>
                      <a:pt x="9942" y="10921"/>
                    </a:cubicBezTo>
                    <a:cubicBezTo>
                      <a:pt x="10052" y="10734"/>
                      <a:pt x="10151" y="10536"/>
                      <a:pt x="10250" y="10338"/>
                    </a:cubicBezTo>
                    <a:cubicBezTo>
                      <a:pt x="10404" y="10030"/>
                      <a:pt x="10547" y="9711"/>
                      <a:pt x="10690" y="9392"/>
                    </a:cubicBezTo>
                    <a:cubicBezTo>
                      <a:pt x="10800" y="9172"/>
                      <a:pt x="10921" y="8941"/>
                      <a:pt x="11042" y="8721"/>
                    </a:cubicBezTo>
                    <a:cubicBezTo>
                      <a:pt x="11108" y="8600"/>
                      <a:pt x="11185" y="8490"/>
                      <a:pt x="11273" y="8380"/>
                    </a:cubicBezTo>
                    <a:cubicBezTo>
                      <a:pt x="11317" y="8314"/>
                      <a:pt x="11372" y="8270"/>
                      <a:pt x="11449" y="8237"/>
                    </a:cubicBezTo>
                    <a:cubicBezTo>
                      <a:pt x="11466" y="8229"/>
                      <a:pt x="11483" y="8224"/>
                      <a:pt x="11499" y="8224"/>
                    </a:cubicBezTo>
                    <a:cubicBezTo>
                      <a:pt x="11525" y="8224"/>
                      <a:pt x="11549" y="8237"/>
                      <a:pt x="11569" y="8270"/>
                    </a:cubicBezTo>
                    <a:cubicBezTo>
                      <a:pt x="11591" y="8303"/>
                      <a:pt x="11613" y="8347"/>
                      <a:pt x="11624" y="8391"/>
                    </a:cubicBezTo>
                    <a:cubicBezTo>
                      <a:pt x="11635" y="8490"/>
                      <a:pt x="11657" y="8578"/>
                      <a:pt x="11657" y="8677"/>
                    </a:cubicBezTo>
                    <a:cubicBezTo>
                      <a:pt x="11657" y="8919"/>
                      <a:pt x="11657" y="9172"/>
                      <a:pt x="11646" y="9425"/>
                    </a:cubicBezTo>
                    <a:cubicBezTo>
                      <a:pt x="11635" y="10041"/>
                      <a:pt x="11646" y="10657"/>
                      <a:pt x="11690" y="11273"/>
                    </a:cubicBezTo>
                    <a:cubicBezTo>
                      <a:pt x="11701" y="11438"/>
                      <a:pt x="11723" y="11602"/>
                      <a:pt x="11734" y="11756"/>
                    </a:cubicBezTo>
                    <a:cubicBezTo>
                      <a:pt x="11690" y="11811"/>
                      <a:pt x="11635" y="11822"/>
                      <a:pt x="11591" y="11844"/>
                    </a:cubicBezTo>
                    <a:cubicBezTo>
                      <a:pt x="10800" y="12174"/>
                      <a:pt x="10008" y="12504"/>
                      <a:pt x="9216" y="12834"/>
                    </a:cubicBezTo>
                    <a:cubicBezTo>
                      <a:pt x="8710" y="13054"/>
                      <a:pt x="8204" y="13263"/>
                      <a:pt x="7698" y="13461"/>
                    </a:cubicBezTo>
                    <a:cubicBezTo>
                      <a:pt x="7149" y="13670"/>
                      <a:pt x="6588" y="13868"/>
                      <a:pt x="6038" y="14077"/>
                    </a:cubicBezTo>
                    <a:cubicBezTo>
                      <a:pt x="5906" y="14132"/>
                      <a:pt x="5774" y="14187"/>
                      <a:pt x="5631" y="14242"/>
                    </a:cubicBezTo>
                    <a:cubicBezTo>
                      <a:pt x="5620" y="14253"/>
                      <a:pt x="5598" y="14264"/>
                      <a:pt x="5576" y="14275"/>
                    </a:cubicBezTo>
                    <a:cubicBezTo>
                      <a:pt x="5555" y="14282"/>
                      <a:pt x="5538" y="14285"/>
                      <a:pt x="5522" y="14285"/>
                    </a:cubicBezTo>
                    <a:cubicBezTo>
                      <a:pt x="5489" y="14285"/>
                      <a:pt x="5467" y="14268"/>
                      <a:pt x="5444" y="14231"/>
                    </a:cubicBezTo>
                    <a:cubicBezTo>
                      <a:pt x="5411" y="14187"/>
                      <a:pt x="5389" y="14143"/>
                      <a:pt x="5367" y="14099"/>
                    </a:cubicBezTo>
                    <a:cubicBezTo>
                      <a:pt x="5422" y="13989"/>
                      <a:pt x="5466" y="13901"/>
                      <a:pt x="5510" y="13791"/>
                    </a:cubicBezTo>
                    <a:cubicBezTo>
                      <a:pt x="5620" y="13538"/>
                      <a:pt x="5686" y="13263"/>
                      <a:pt x="5752" y="12988"/>
                    </a:cubicBezTo>
                    <a:cubicBezTo>
                      <a:pt x="5873" y="12515"/>
                      <a:pt x="5961" y="12020"/>
                      <a:pt x="6038" y="11536"/>
                    </a:cubicBezTo>
                    <a:cubicBezTo>
                      <a:pt x="6181" y="10679"/>
                      <a:pt x="6302" y="9810"/>
                      <a:pt x="6478" y="8952"/>
                    </a:cubicBezTo>
                    <a:cubicBezTo>
                      <a:pt x="6698" y="7863"/>
                      <a:pt x="6984" y="6775"/>
                      <a:pt x="7380" y="5730"/>
                    </a:cubicBezTo>
                    <a:cubicBezTo>
                      <a:pt x="7479" y="5466"/>
                      <a:pt x="7600" y="5202"/>
                      <a:pt x="7731" y="4949"/>
                    </a:cubicBezTo>
                    <a:cubicBezTo>
                      <a:pt x="7753" y="4894"/>
                      <a:pt x="7786" y="4839"/>
                      <a:pt x="7830" y="4773"/>
                    </a:cubicBezTo>
                    <a:close/>
                    <a:moveTo>
                      <a:pt x="10965" y="1"/>
                    </a:moveTo>
                    <a:cubicBezTo>
                      <a:pt x="10866" y="1"/>
                      <a:pt x="10789" y="45"/>
                      <a:pt x="10701" y="77"/>
                    </a:cubicBezTo>
                    <a:cubicBezTo>
                      <a:pt x="9942" y="418"/>
                      <a:pt x="9183" y="748"/>
                      <a:pt x="8424" y="1089"/>
                    </a:cubicBezTo>
                    <a:cubicBezTo>
                      <a:pt x="7281" y="1595"/>
                      <a:pt x="6137" y="2090"/>
                      <a:pt x="4982" y="2552"/>
                    </a:cubicBezTo>
                    <a:cubicBezTo>
                      <a:pt x="3740" y="3058"/>
                      <a:pt x="2486" y="3542"/>
                      <a:pt x="1243" y="4036"/>
                    </a:cubicBezTo>
                    <a:cubicBezTo>
                      <a:pt x="869" y="4179"/>
                      <a:pt x="506" y="4322"/>
                      <a:pt x="132" y="4443"/>
                    </a:cubicBezTo>
                    <a:cubicBezTo>
                      <a:pt x="88" y="4454"/>
                      <a:pt x="44" y="4487"/>
                      <a:pt x="0" y="4509"/>
                    </a:cubicBezTo>
                    <a:cubicBezTo>
                      <a:pt x="22" y="4674"/>
                      <a:pt x="66" y="4828"/>
                      <a:pt x="121" y="4971"/>
                    </a:cubicBezTo>
                    <a:cubicBezTo>
                      <a:pt x="209" y="5202"/>
                      <a:pt x="308" y="5433"/>
                      <a:pt x="396" y="5664"/>
                    </a:cubicBezTo>
                    <a:cubicBezTo>
                      <a:pt x="770" y="6621"/>
                      <a:pt x="1188" y="7556"/>
                      <a:pt x="1661" y="8468"/>
                    </a:cubicBezTo>
                    <a:cubicBezTo>
                      <a:pt x="1903" y="8930"/>
                      <a:pt x="2123" y="9414"/>
                      <a:pt x="2310" y="9898"/>
                    </a:cubicBezTo>
                    <a:cubicBezTo>
                      <a:pt x="2486" y="10327"/>
                      <a:pt x="2651" y="10767"/>
                      <a:pt x="2827" y="11207"/>
                    </a:cubicBezTo>
                    <a:cubicBezTo>
                      <a:pt x="2926" y="11427"/>
                      <a:pt x="3014" y="11657"/>
                      <a:pt x="3113" y="11877"/>
                    </a:cubicBezTo>
                    <a:cubicBezTo>
                      <a:pt x="3377" y="12526"/>
                      <a:pt x="3641" y="13164"/>
                      <a:pt x="3915" y="13802"/>
                    </a:cubicBezTo>
                    <a:cubicBezTo>
                      <a:pt x="4113" y="14264"/>
                      <a:pt x="4344" y="14704"/>
                      <a:pt x="4553" y="15144"/>
                    </a:cubicBezTo>
                    <a:cubicBezTo>
                      <a:pt x="4630" y="15319"/>
                      <a:pt x="4707" y="15495"/>
                      <a:pt x="4762" y="15682"/>
                    </a:cubicBezTo>
                    <a:cubicBezTo>
                      <a:pt x="4773" y="15704"/>
                      <a:pt x="4784" y="15737"/>
                      <a:pt x="4806" y="15759"/>
                    </a:cubicBezTo>
                    <a:cubicBezTo>
                      <a:pt x="5081" y="15693"/>
                      <a:pt x="5356" y="15627"/>
                      <a:pt x="5631" y="15550"/>
                    </a:cubicBezTo>
                    <a:cubicBezTo>
                      <a:pt x="6126" y="15396"/>
                      <a:pt x="6621" y="15243"/>
                      <a:pt x="7116" y="15089"/>
                    </a:cubicBezTo>
                    <a:cubicBezTo>
                      <a:pt x="7852" y="14869"/>
                      <a:pt x="8578" y="14627"/>
                      <a:pt x="9315" y="14407"/>
                    </a:cubicBezTo>
                    <a:cubicBezTo>
                      <a:pt x="10063" y="14187"/>
                      <a:pt x="10811" y="13945"/>
                      <a:pt x="11525" y="13648"/>
                    </a:cubicBezTo>
                    <a:cubicBezTo>
                      <a:pt x="12075" y="13428"/>
                      <a:pt x="12636" y="13219"/>
                      <a:pt x="13164" y="12944"/>
                    </a:cubicBezTo>
                    <a:cubicBezTo>
                      <a:pt x="13527" y="12757"/>
                      <a:pt x="13901" y="12570"/>
                      <a:pt x="14286" y="12416"/>
                    </a:cubicBezTo>
                    <a:cubicBezTo>
                      <a:pt x="14429" y="12350"/>
                      <a:pt x="14561" y="12284"/>
                      <a:pt x="14693" y="12218"/>
                    </a:cubicBezTo>
                    <a:cubicBezTo>
                      <a:pt x="14946" y="12097"/>
                      <a:pt x="15188" y="11965"/>
                      <a:pt x="15451" y="11899"/>
                    </a:cubicBezTo>
                    <a:cubicBezTo>
                      <a:pt x="15473" y="11888"/>
                      <a:pt x="15495" y="11866"/>
                      <a:pt x="15517" y="11855"/>
                    </a:cubicBezTo>
                    <a:cubicBezTo>
                      <a:pt x="15473" y="11734"/>
                      <a:pt x="15429" y="11624"/>
                      <a:pt x="15385" y="11514"/>
                    </a:cubicBezTo>
                    <a:cubicBezTo>
                      <a:pt x="15012" y="10580"/>
                      <a:pt x="14638" y="9645"/>
                      <a:pt x="14308" y="8688"/>
                    </a:cubicBezTo>
                    <a:cubicBezTo>
                      <a:pt x="13824" y="7314"/>
                      <a:pt x="13329" y="5939"/>
                      <a:pt x="12812" y="4575"/>
                    </a:cubicBezTo>
                    <a:cubicBezTo>
                      <a:pt x="12526" y="3828"/>
                      <a:pt x="12229" y="3080"/>
                      <a:pt x="11888" y="2354"/>
                    </a:cubicBezTo>
                    <a:cubicBezTo>
                      <a:pt x="11569" y="1683"/>
                      <a:pt x="11295" y="990"/>
                      <a:pt x="11086" y="275"/>
                    </a:cubicBezTo>
                    <a:cubicBezTo>
                      <a:pt x="11064" y="209"/>
                      <a:pt x="11042" y="143"/>
                      <a:pt x="11020" y="88"/>
                    </a:cubicBezTo>
                    <a:cubicBezTo>
                      <a:pt x="11009" y="56"/>
                      <a:pt x="10976" y="23"/>
                      <a:pt x="10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53"/>
              <p:cNvSpPr/>
              <p:nvPr/>
            </p:nvSpPr>
            <p:spPr>
              <a:xfrm>
                <a:off x="-1161522" y="-3609878"/>
                <a:ext cx="823019" cy="820774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12064" extrusionOk="0">
                    <a:moveTo>
                      <a:pt x="8446" y="0"/>
                    </a:moveTo>
                    <a:cubicBezTo>
                      <a:pt x="8358" y="33"/>
                      <a:pt x="8270" y="66"/>
                      <a:pt x="8193" y="99"/>
                    </a:cubicBezTo>
                    <a:cubicBezTo>
                      <a:pt x="7445" y="374"/>
                      <a:pt x="6697" y="649"/>
                      <a:pt x="5960" y="946"/>
                    </a:cubicBezTo>
                    <a:cubicBezTo>
                      <a:pt x="4575" y="1474"/>
                      <a:pt x="3211" y="2078"/>
                      <a:pt x="1892" y="2771"/>
                    </a:cubicBezTo>
                    <a:cubicBezTo>
                      <a:pt x="1309" y="3079"/>
                      <a:pt x="715" y="3365"/>
                      <a:pt x="99" y="3607"/>
                    </a:cubicBezTo>
                    <a:cubicBezTo>
                      <a:pt x="66" y="3618"/>
                      <a:pt x="33" y="3640"/>
                      <a:pt x="0" y="3651"/>
                    </a:cubicBezTo>
                    <a:cubicBezTo>
                      <a:pt x="11" y="3695"/>
                      <a:pt x="22" y="3728"/>
                      <a:pt x="33" y="3761"/>
                    </a:cubicBezTo>
                    <a:cubicBezTo>
                      <a:pt x="363" y="4542"/>
                      <a:pt x="704" y="5323"/>
                      <a:pt x="1078" y="6081"/>
                    </a:cubicBezTo>
                    <a:cubicBezTo>
                      <a:pt x="1331" y="6576"/>
                      <a:pt x="1573" y="7093"/>
                      <a:pt x="1782" y="7610"/>
                    </a:cubicBezTo>
                    <a:cubicBezTo>
                      <a:pt x="2111" y="8413"/>
                      <a:pt x="2430" y="9216"/>
                      <a:pt x="2760" y="10029"/>
                    </a:cubicBezTo>
                    <a:cubicBezTo>
                      <a:pt x="2782" y="10095"/>
                      <a:pt x="2804" y="10161"/>
                      <a:pt x="2837" y="10227"/>
                    </a:cubicBezTo>
                    <a:cubicBezTo>
                      <a:pt x="3024" y="10689"/>
                      <a:pt x="3200" y="11162"/>
                      <a:pt x="3387" y="11624"/>
                    </a:cubicBezTo>
                    <a:cubicBezTo>
                      <a:pt x="3442" y="11756"/>
                      <a:pt x="3508" y="11888"/>
                      <a:pt x="3574" y="12020"/>
                    </a:cubicBezTo>
                    <a:cubicBezTo>
                      <a:pt x="3585" y="12042"/>
                      <a:pt x="3585" y="12064"/>
                      <a:pt x="3640" y="12064"/>
                    </a:cubicBezTo>
                    <a:cubicBezTo>
                      <a:pt x="3662" y="11987"/>
                      <a:pt x="3706" y="11910"/>
                      <a:pt x="3739" y="11833"/>
                    </a:cubicBezTo>
                    <a:cubicBezTo>
                      <a:pt x="3849" y="11547"/>
                      <a:pt x="3926" y="11261"/>
                      <a:pt x="3992" y="10964"/>
                    </a:cubicBezTo>
                    <a:cubicBezTo>
                      <a:pt x="4135" y="10348"/>
                      <a:pt x="4234" y="9721"/>
                      <a:pt x="4322" y="9095"/>
                    </a:cubicBezTo>
                    <a:cubicBezTo>
                      <a:pt x="4443" y="8314"/>
                      <a:pt x="4575" y="7533"/>
                      <a:pt x="4740" y="6752"/>
                    </a:cubicBezTo>
                    <a:cubicBezTo>
                      <a:pt x="4927" y="5883"/>
                      <a:pt x="5158" y="5015"/>
                      <a:pt x="5455" y="4179"/>
                    </a:cubicBezTo>
                    <a:cubicBezTo>
                      <a:pt x="5587" y="3794"/>
                      <a:pt x="5730" y="3420"/>
                      <a:pt x="5916" y="3068"/>
                    </a:cubicBezTo>
                    <a:cubicBezTo>
                      <a:pt x="5971" y="2969"/>
                      <a:pt x="6026" y="2881"/>
                      <a:pt x="6081" y="2782"/>
                    </a:cubicBezTo>
                    <a:cubicBezTo>
                      <a:pt x="6103" y="2749"/>
                      <a:pt x="6136" y="2727"/>
                      <a:pt x="6169" y="2694"/>
                    </a:cubicBezTo>
                    <a:cubicBezTo>
                      <a:pt x="6173" y="2692"/>
                      <a:pt x="6179" y="2691"/>
                      <a:pt x="6184" y="2691"/>
                    </a:cubicBezTo>
                    <a:cubicBezTo>
                      <a:pt x="6210" y="2691"/>
                      <a:pt x="6246" y="2709"/>
                      <a:pt x="6246" y="2727"/>
                    </a:cubicBezTo>
                    <a:cubicBezTo>
                      <a:pt x="6257" y="2771"/>
                      <a:pt x="6268" y="2815"/>
                      <a:pt x="6257" y="2848"/>
                    </a:cubicBezTo>
                    <a:cubicBezTo>
                      <a:pt x="6235" y="2958"/>
                      <a:pt x="6213" y="3068"/>
                      <a:pt x="6191" y="3167"/>
                    </a:cubicBezTo>
                    <a:cubicBezTo>
                      <a:pt x="6037" y="3739"/>
                      <a:pt x="5895" y="4311"/>
                      <a:pt x="5752" y="4883"/>
                    </a:cubicBezTo>
                    <a:cubicBezTo>
                      <a:pt x="5598" y="5499"/>
                      <a:pt x="5477" y="6125"/>
                      <a:pt x="5389" y="6763"/>
                    </a:cubicBezTo>
                    <a:cubicBezTo>
                      <a:pt x="5334" y="7159"/>
                      <a:pt x="5290" y="7555"/>
                      <a:pt x="5246" y="7951"/>
                    </a:cubicBezTo>
                    <a:cubicBezTo>
                      <a:pt x="5213" y="8369"/>
                      <a:pt x="5191" y="8787"/>
                      <a:pt x="5235" y="9205"/>
                    </a:cubicBezTo>
                    <a:cubicBezTo>
                      <a:pt x="5257" y="9370"/>
                      <a:pt x="5279" y="9535"/>
                      <a:pt x="5334" y="9688"/>
                    </a:cubicBezTo>
                    <a:cubicBezTo>
                      <a:pt x="5367" y="9776"/>
                      <a:pt x="5411" y="9853"/>
                      <a:pt x="5477" y="9908"/>
                    </a:cubicBezTo>
                    <a:cubicBezTo>
                      <a:pt x="5520" y="9946"/>
                      <a:pt x="5564" y="9966"/>
                      <a:pt x="5608" y="9966"/>
                    </a:cubicBezTo>
                    <a:cubicBezTo>
                      <a:pt x="5641" y="9966"/>
                      <a:pt x="5674" y="9954"/>
                      <a:pt x="5708" y="9930"/>
                    </a:cubicBezTo>
                    <a:cubicBezTo>
                      <a:pt x="5752" y="9908"/>
                      <a:pt x="5796" y="9875"/>
                      <a:pt x="5829" y="9831"/>
                    </a:cubicBezTo>
                    <a:cubicBezTo>
                      <a:pt x="5884" y="9765"/>
                      <a:pt x="5938" y="9699"/>
                      <a:pt x="5971" y="9622"/>
                    </a:cubicBezTo>
                    <a:cubicBezTo>
                      <a:pt x="6048" y="9491"/>
                      <a:pt x="6114" y="9348"/>
                      <a:pt x="6169" y="9216"/>
                    </a:cubicBezTo>
                    <a:cubicBezTo>
                      <a:pt x="6323" y="8864"/>
                      <a:pt x="6433" y="8501"/>
                      <a:pt x="6554" y="8138"/>
                    </a:cubicBezTo>
                    <a:cubicBezTo>
                      <a:pt x="6752" y="7489"/>
                      <a:pt x="6939" y="6829"/>
                      <a:pt x="7148" y="6180"/>
                    </a:cubicBezTo>
                    <a:cubicBezTo>
                      <a:pt x="7368" y="5477"/>
                      <a:pt x="7610" y="4773"/>
                      <a:pt x="7918" y="4091"/>
                    </a:cubicBezTo>
                    <a:cubicBezTo>
                      <a:pt x="8050" y="3816"/>
                      <a:pt x="8182" y="3541"/>
                      <a:pt x="8347" y="3277"/>
                    </a:cubicBezTo>
                    <a:cubicBezTo>
                      <a:pt x="8413" y="3156"/>
                      <a:pt x="8501" y="3046"/>
                      <a:pt x="8578" y="2936"/>
                    </a:cubicBezTo>
                    <a:cubicBezTo>
                      <a:pt x="8611" y="2892"/>
                      <a:pt x="8644" y="2870"/>
                      <a:pt x="8688" y="2837"/>
                    </a:cubicBezTo>
                    <a:cubicBezTo>
                      <a:pt x="8695" y="2832"/>
                      <a:pt x="8703" y="2830"/>
                      <a:pt x="8712" y="2830"/>
                    </a:cubicBezTo>
                    <a:cubicBezTo>
                      <a:pt x="8742" y="2830"/>
                      <a:pt x="8776" y="2858"/>
                      <a:pt x="8776" y="2892"/>
                    </a:cubicBezTo>
                    <a:cubicBezTo>
                      <a:pt x="8776" y="2947"/>
                      <a:pt x="8765" y="3002"/>
                      <a:pt x="8743" y="3057"/>
                    </a:cubicBezTo>
                    <a:cubicBezTo>
                      <a:pt x="8699" y="3200"/>
                      <a:pt x="8644" y="3343"/>
                      <a:pt x="8589" y="3486"/>
                    </a:cubicBezTo>
                    <a:cubicBezTo>
                      <a:pt x="8072" y="4850"/>
                      <a:pt x="7676" y="6257"/>
                      <a:pt x="7500" y="7720"/>
                    </a:cubicBezTo>
                    <a:cubicBezTo>
                      <a:pt x="7456" y="8061"/>
                      <a:pt x="7434" y="8402"/>
                      <a:pt x="7456" y="8743"/>
                    </a:cubicBezTo>
                    <a:cubicBezTo>
                      <a:pt x="7467" y="8875"/>
                      <a:pt x="7489" y="9007"/>
                      <a:pt x="7522" y="9139"/>
                    </a:cubicBezTo>
                    <a:cubicBezTo>
                      <a:pt x="7533" y="9205"/>
                      <a:pt x="7566" y="9271"/>
                      <a:pt x="7599" y="9326"/>
                    </a:cubicBezTo>
                    <a:cubicBezTo>
                      <a:pt x="7633" y="9386"/>
                      <a:pt x="7674" y="9413"/>
                      <a:pt x="7721" y="9413"/>
                    </a:cubicBezTo>
                    <a:cubicBezTo>
                      <a:pt x="7752" y="9413"/>
                      <a:pt x="7785" y="9402"/>
                      <a:pt x="7819" y="9381"/>
                    </a:cubicBezTo>
                    <a:cubicBezTo>
                      <a:pt x="7885" y="9337"/>
                      <a:pt x="7940" y="9282"/>
                      <a:pt x="7984" y="9227"/>
                    </a:cubicBezTo>
                    <a:cubicBezTo>
                      <a:pt x="8061" y="9128"/>
                      <a:pt x="8149" y="9018"/>
                      <a:pt x="8215" y="8897"/>
                    </a:cubicBezTo>
                    <a:cubicBezTo>
                      <a:pt x="8314" y="8710"/>
                      <a:pt x="8413" y="8512"/>
                      <a:pt x="8512" y="8314"/>
                    </a:cubicBezTo>
                    <a:cubicBezTo>
                      <a:pt x="8655" y="8028"/>
                      <a:pt x="8787" y="7731"/>
                      <a:pt x="8919" y="7434"/>
                    </a:cubicBezTo>
                    <a:cubicBezTo>
                      <a:pt x="9040" y="7192"/>
                      <a:pt x="9172" y="6961"/>
                      <a:pt x="9304" y="6719"/>
                    </a:cubicBezTo>
                    <a:cubicBezTo>
                      <a:pt x="9359" y="6609"/>
                      <a:pt x="9447" y="6510"/>
                      <a:pt x="9524" y="6411"/>
                    </a:cubicBezTo>
                    <a:cubicBezTo>
                      <a:pt x="9568" y="6356"/>
                      <a:pt x="9623" y="6323"/>
                      <a:pt x="9678" y="6290"/>
                    </a:cubicBezTo>
                    <a:cubicBezTo>
                      <a:pt x="9721" y="6262"/>
                      <a:pt x="9762" y="6249"/>
                      <a:pt x="9800" y="6249"/>
                    </a:cubicBezTo>
                    <a:cubicBezTo>
                      <a:pt x="9866" y="6249"/>
                      <a:pt x="9921" y="6290"/>
                      <a:pt x="9963" y="6367"/>
                    </a:cubicBezTo>
                    <a:cubicBezTo>
                      <a:pt x="9985" y="6411"/>
                      <a:pt x="9996" y="6466"/>
                      <a:pt x="10007" y="6521"/>
                    </a:cubicBezTo>
                    <a:cubicBezTo>
                      <a:pt x="10029" y="6598"/>
                      <a:pt x="10040" y="6686"/>
                      <a:pt x="10040" y="6763"/>
                    </a:cubicBezTo>
                    <a:cubicBezTo>
                      <a:pt x="10051" y="6884"/>
                      <a:pt x="10051" y="7005"/>
                      <a:pt x="10051" y="7126"/>
                    </a:cubicBezTo>
                    <a:cubicBezTo>
                      <a:pt x="10051" y="7610"/>
                      <a:pt x="10040" y="8105"/>
                      <a:pt x="10040" y="8589"/>
                    </a:cubicBezTo>
                    <a:cubicBezTo>
                      <a:pt x="10040" y="8974"/>
                      <a:pt x="10073" y="9348"/>
                      <a:pt x="10106" y="9732"/>
                    </a:cubicBezTo>
                    <a:cubicBezTo>
                      <a:pt x="10117" y="9765"/>
                      <a:pt x="10106" y="9809"/>
                      <a:pt x="10161" y="9842"/>
                    </a:cubicBezTo>
                    <a:cubicBezTo>
                      <a:pt x="10799" y="9557"/>
                      <a:pt x="11437" y="9271"/>
                      <a:pt x="12097" y="8974"/>
                    </a:cubicBezTo>
                    <a:lnTo>
                      <a:pt x="12086" y="8974"/>
                    </a:lnTo>
                    <a:cubicBezTo>
                      <a:pt x="12064" y="8897"/>
                      <a:pt x="12053" y="8842"/>
                      <a:pt x="12031" y="8787"/>
                    </a:cubicBezTo>
                    <a:cubicBezTo>
                      <a:pt x="11877" y="8380"/>
                      <a:pt x="11690" y="7984"/>
                      <a:pt x="11503" y="7588"/>
                    </a:cubicBezTo>
                    <a:cubicBezTo>
                      <a:pt x="11316" y="7214"/>
                      <a:pt x="11151" y="6829"/>
                      <a:pt x="11008" y="6433"/>
                    </a:cubicBezTo>
                    <a:cubicBezTo>
                      <a:pt x="10788" y="5861"/>
                      <a:pt x="10579" y="5279"/>
                      <a:pt x="10348" y="4707"/>
                    </a:cubicBezTo>
                    <a:cubicBezTo>
                      <a:pt x="9842" y="3453"/>
                      <a:pt x="9403" y="2166"/>
                      <a:pt x="8886" y="913"/>
                    </a:cubicBezTo>
                    <a:cubicBezTo>
                      <a:pt x="8842" y="814"/>
                      <a:pt x="8787" y="715"/>
                      <a:pt x="8743" y="616"/>
                    </a:cubicBezTo>
                    <a:cubicBezTo>
                      <a:pt x="8655" y="440"/>
                      <a:pt x="8578" y="264"/>
                      <a:pt x="8490" y="88"/>
                    </a:cubicBezTo>
                    <a:cubicBezTo>
                      <a:pt x="8479" y="55"/>
                      <a:pt x="8457" y="33"/>
                      <a:pt x="8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53"/>
              <p:cNvSpPr/>
              <p:nvPr/>
            </p:nvSpPr>
            <p:spPr>
              <a:xfrm>
                <a:off x="-912378" y="-3412372"/>
                <a:ext cx="433247" cy="646673"/>
              </a:xfrm>
              <a:custGeom>
                <a:avLst/>
                <a:gdLst/>
                <a:ahLst/>
                <a:cxnLst/>
                <a:rect l="l" t="t" r="r" b="b"/>
                <a:pathLst>
                  <a:path w="6368" h="9505" extrusionOk="0">
                    <a:moveTo>
                      <a:pt x="2463" y="0"/>
                    </a:moveTo>
                    <a:cubicBezTo>
                      <a:pt x="2419" y="66"/>
                      <a:pt x="2386" y="110"/>
                      <a:pt x="2364" y="165"/>
                    </a:cubicBezTo>
                    <a:cubicBezTo>
                      <a:pt x="2222" y="418"/>
                      <a:pt x="2112" y="682"/>
                      <a:pt x="2013" y="957"/>
                    </a:cubicBezTo>
                    <a:cubicBezTo>
                      <a:pt x="1617" y="2002"/>
                      <a:pt x="1331" y="3079"/>
                      <a:pt x="1111" y="4179"/>
                    </a:cubicBezTo>
                    <a:cubicBezTo>
                      <a:pt x="935" y="5037"/>
                      <a:pt x="803" y="5895"/>
                      <a:pt x="671" y="6763"/>
                    </a:cubicBezTo>
                    <a:cubicBezTo>
                      <a:pt x="594" y="7247"/>
                      <a:pt x="506" y="7731"/>
                      <a:pt x="385" y="8215"/>
                    </a:cubicBezTo>
                    <a:cubicBezTo>
                      <a:pt x="319" y="8490"/>
                      <a:pt x="253" y="8754"/>
                      <a:pt x="143" y="9018"/>
                    </a:cubicBezTo>
                    <a:cubicBezTo>
                      <a:pt x="99" y="9117"/>
                      <a:pt x="55" y="9216"/>
                      <a:pt x="0" y="9326"/>
                    </a:cubicBezTo>
                    <a:cubicBezTo>
                      <a:pt x="22" y="9370"/>
                      <a:pt x="44" y="9414"/>
                      <a:pt x="77" y="9458"/>
                    </a:cubicBezTo>
                    <a:cubicBezTo>
                      <a:pt x="97" y="9491"/>
                      <a:pt x="117" y="9504"/>
                      <a:pt x="145" y="9504"/>
                    </a:cubicBezTo>
                    <a:cubicBezTo>
                      <a:pt x="163" y="9504"/>
                      <a:pt x="183" y="9499"/>
                      <a:pt x="209" y="9491"/>
                    </a:cubicBezTo>
                    <a:cubicBezTo>
                      <a:pt x="231" y="9491"/>
                      <a:pt x="253" y="9480"/>
                      <a:pt x="264" y="9469"/>
                    </a:cubicBezTo>
                    <a:cubicBezTo>
                      <a:pt x="396" y="9414"/>
                      <a:pt x="539" y="9348"/>
                      <a:pt x="671" y="9304"/>
                    </a:cubicBezTo>
                    <a:cubicBezTo>
                      <a:pt x="1221" y="9095"/>
                      <a:pt x="1782" y="8897"/>
                      <a:pt x="2331" y="8677"/>
                    </a:cubicBezTo>
                    <a:cubicBezTo>
                      <a:pt x="2837" y="8479"/>
                      <a:pt x="3343" y="8270"/>
                      <a:pt x="3849" y="8061"/>
                    </a:cubicBezTo>
                    <a:cubicBezTo>
                      <a:pt x="4641" y="7731"/>
                      <a:pt x="5433" y="7401"/>
                      <a:pt x="6224" y="7060"/>
                    </a:cubicBezTo>
                    <a:cubicBezTo>
                      <a:pt x="6268" y="7038"/>
                      <a:pt x="6334" y="7027"/>
                      <a:pt x="6367" y="6972"/>
                    </a:cubicBezTo>
                    <a:cubicBezTo>
                      <a:pt x="6356" y="6818"/>
                      <a:pt x="6334" y="6665"/>
                      <a:pt x="6323" y="6500"/>
                    </a:cubicBezTo>
                    <a:cubicBezTo>
                      <a:pt x="6279" y="5884"/>
                      <a:pt x="6268" y="5257"/>
                      <a:pt x="6279" y="4641"/>
                    </a:cubicBezTo>
                    <a:cubicBezTo>
                      <a:pt x="6290" y="4388"/>
                      <a:pt x="6290" y="4146"/>
                      <a:pt x="6290" y="3893"/>
                    </a:cubicBezTo>
                    <a:cubicBezTo>
                      <a:pt x="6290" y="3805"/>
                      <a:pt x="6268" y="3706"/>
                      <a:pt x="6257" y="3618"/>
                    </a:cubicBezTo>
                    <a:cubicBezTo>
                      <a:pt x="6246" y="3574"/>
                      <a:pt x="6224" y="3530"/>
                      <a:pt x="6202" y="3486"/>
                    </a:cubicBezTo>
                    <a:cubicBezTo>
                      <a:pt x="6180" y="3457"/>
                      <a:pt x="6154" y="3442"/>
                      <a:pt x="6125" y="3442"/>
                    </a:cubicBezTo>
                    <a:cubicBezTo>
                      <a:pt x="6111" y="3442"/>
                      <a:pt x="6096" y="3446"/>
                      <a:pt x="6082" y="3453"/>
                    </a:cubicBezTo>
                    <a:cubicBezTo>
                      <a:pt x="6005" y="3486"/>
                      <a:pt x="5950" y="3541"/>
                      <a:pt x="5906" y="3607"/>
                    </a:cubicBezTo>
                    <a:cubicBezTo>
                      <a:pt x="5818" y="3706"/>
                      <a:pt x="5741" y="3816"/>
                      <a:pt x="5675" y="3937"/>
                    </a:cubicBezTo>
                    <a:cubicBezTo>
                      <a:pt x="5554" y="4157"/>
                      <a:pt x="5433" y="4388"/>
                      <a:pt x="5323" y="4619"/>
                    </a:cubicBezTo>
                    <a:cubicBezTo>
                      <a:pt x="5180" y="4927"/>
                      <a:pt x="5037" y="5246"/>
                      <a:pt x="4883" y="5565"/>
                    </a:cubicBezTo>
                    <a:cubicBezTo>
                      <a:pt x="4784" y="5763"/>
                      <a:pt x="4685" y="5950"/>
                      <a:pt x="4575" y="6137"/>
                    </a:cubicBezTo>
                    <a:cubicBezTo>
                      <a:pt x="4509" y="6247"/>
                      <a:pt x="4421" y="6357"/>
                      <a:pt x="4333" y="6445"/>
                    </a:cubicBezTo>
                    <a:cubicBezTo>
                      <a:pt x="4289" y="6500"/>
                      <a:pt x="4234" y="6544"/>
                      <a:pt x="4179" y="6577"/>
                    </a:cubicBezTo>
                    <a:cubicBezTo>
                      <a:pt x="4140" y="6596"/>
                      <a:pt x="4100" y="6606"/>
                      <a:pt x="4063" y="6606"/>
                    </a:cubicBezTo>
                    <a:cubicBezTo>
                      <a:pt x="3995" y="6606"/>
                      <a:pt x="3932" y="6574"/>
                      <a:pt x="3882" y="6511"/>
                    </a:cubicBezTo>
                    <a:cubicBezTo>
                      <a:pt x="3849" y="6467"/>
                      <a:pt x="3816" y="6412"/>
                      <a:pt x="3805" y="6357"/>
                    </a:cubicBezTo>
                    <a:cubicBezTo>
                      <a:pt x="3772" y="6269"/>
                      <a:pt x="3750" y="6181"/>
                      <a:pt x="3728" y="6093"/>
                    </a:cubicBezTo>
                    <a:cubicBezTo>
                      <a:pt x="3684" y="5785"/>
                      <a:pt x="3695" y="5488"/>
                      <a:pt x="3706" y="5191"/>
                    </a:cubicBezTo>
                    <a:cubicBezTo>
                      <a:pt x="3750" y="4674"/>
                      <a:pt x="3827" y="4157"/>
                      <a:pt x="3926" y="3640"/>
                    </a:cubicBezTo>
                    <a:cubicBezTo>
                      <a:pt x="4124" y="2706"/>
                      <a:pt x="4388" y="1782"/>
                      <a:pt x="4718" y="880"/>
                    </a:cubicBezTo>
                    <a:cubicBezTo>
                      <a:pt x="4806" y="660"/>
                      <a:pt x="4883" y="451"/>
                      <a:pt x="4960" y="231"/>
                    </a:cubicBezTo>
                    <a:cubicBezTo>
                      <a:pt x="4971" y="209"/>
                      <a:pt x="4971" y="176"/>
                      <a:pt x="4982" y="110"/>
                    </a:cubicBezTo>
                    <a:lnTo>
                      <a:pt x="4982" y="110"/>
                    </a:lnTo>
                    <a:cubicBezTo>
                      <a:pt x="4938" y="165"/>
                      <a:pt x="4905" y="187"/>
                      <a:pt x="4894" y="220"/>
                    </a:cubicBezTo>
                    <a:cubicBezTo>
                      <a:pt x="4806" y="352"/>
                      <a:pt x="4718" y="495"/>
                      <a:pt x="4630" y="638"/>
                    </a:cubicBezTo>
                    <a:cubicBezTo>
                      <a:pt x="4432" y="1012"/>
                      <a:pt x="4267" y="1397"/>
                      <a:pt x="4102" y="1793"/>
                    </a:cubicBezTo>
                    <a:cubicBezTo>
                      <a:pt x="3816" y="2508"/>
                      <a:pt x="3574" y="3255"/>
                      <a:pt x="3354" y="4003"/>
                    </a:cubicBezTo>
                    <a:cubicBezTo>
                      <a:pt x="3178" y="4575"/>
                      <a:pt x="3002" y="5158"/>
                      <a:pt x="2826" y="5730"/>
                    </a:cubicBezTo>
                    <a:cubicBezTo>
                      <a:pt x="2727" y="6016"/>
                      <a:pt x="2628" y="6302"/>
                      <a:pt x="2496" y="6577"/>
                    </a:cubicBezTo>
                    <a:cubicBezTo>
                      <a:pt x="2430" y="6686"/>
                      <a:pt x="2364" y="6796"/>
                      <a:pt x="2298" y="6906"/>
                    </a:cubicBezTo>
                    <a:cubicBezTo>
                      <a:pt x="2254" y="6972"/>
                      <a:pt x="2189" y="7038"/>
                      <a:pt x="2123" y="7082"/>
                    </a:cubicBezTo>
                    <a:cubicBezTo>
                      <a:pt x="2064" y="7131"/>
                      <a:pt x="2002" y="7154"/>
                      <a:pt x="1941" y="7154"/>
                    </a:cubicBezTo>
                    <a:cubicBezTo>
                      <a:pt x="1863" y="7154"/>
                      <a:pt x="1788" y="7117"/>
                      <a:pt x="1727" y="7049"/>
                    </a:cubicBezTo>
                    <a:cubicBezTo>
                      <a:pt x="1672" y="6983"/>
                      <a:pt x="1639" y="6928"/>
                      <a:pt x="1606" y="6862"/>
                    </a:cubicBezTo>
                    <a:cubicBezTo>
                      <a:pt x="1573" y="6752"/>
                      <a:pt x="1540" y="6643"/>
                      <a:pt x="1518" y="6533"/>
                    </a:cubicBezTo>
                    <a:cubicBezTo>
                      <a:pt x="1452" y="6192"/>
                      <a:pt x="1441" y="5851"/>
                      <a:pt x="1463" y="5510"/>
                    </a:cubicBezTo>
                    <a:cubicBezTo>
                      <a:pt x="1496" y="4784"/>
                      <a:pt x="1584" y="4080"/>
                      <a:pt x="1716" y="3365"/>
                    </a:cubicBezTo>
                    <a:cubicBezTo>
                      <a:pt x="1848" y="2563"/>
                      <a:pt x="2035" y="1760"/>
                      <a:pt x="2244" y="968"/>
                    </a:cubicBezTo>
                    <a:cubicBezTo>
                      <a:pt x="2320" y="682"/>
                      <a:pt x="2397" y="396"/>
                      <a:pt x="2474" y="110"/>
                    </a:cubicBezTo>
                    <a:cubicBezTo>
                      <a:pt x="2474" y="77"/>
                      <a:pt x="2474" y="77"/>
                      <a:pt x="24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0" name="Google Shape;2490;p53"/>
            <p:cNvGrpSpPr/>
            <p:nvPr/>
          </p:nvGrpSpPr>
          <p:grpSpPr>
            <a:xfrm rot="-699969">
              <a:off x="-742293" y="-3365628"/>
              <a:ext cx="1099126" cy="1140489"/>
              <a:chOff x="-693918" y="-3307122"/>
              <a:chExt cx="1099173" cy="1140539"/>
            </a:xfrm>
          </p:grpSpPr>
          <p:sp>
            <p:nvSpPr>
              <p:cNvPr id="2491" name="Google Shape;2491;p53"/>
              <p:cNvSpPr/>
              <p:nvPr/>
            </p:nvSpPr>
            <p:spPr>
              <a:xfrm>
                <a:off x="-693918" y="-3307122"/>
                <a:ext cx="1099173" cy="1140539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16764" extrusionOk="0">
                    <a:moveTo>
                      <a:pt x="5444" y="136"/>
                    </a:moveTo>
                    <a:cubicBezTo>
                      <a:pt x="5488" y="158"/>
                      <a:pt x="5543" y="169"/>
                      <a:pt x="5587" y="202"/>
                    </a:cubicBezTo>
                    <a:cubicBezTo>
                      <a:pt x="6027" y="466"/>
                      <a:pt x="6489" y="697"/>
                      <a:pt x="6950" y="928"/>
                    </a:cubicBezTo>
                    <a:cubicBezTo>
                      <a:pt x="7984" y="1466"/>
                      <a:pt x="9029" y="2016"/>
                      <a:pt x="10074" y="2544"/>
                    </a:cubicBezTo>
                    <a:cubicBezTo>
                      <a:pt x="11272" y="3160"/>
                      <a:pt x="12504" y="3732"/>
                      <a:pt x="13725" y="4304"/>
                    </a:cubicBezTo>
                    <a:cubicBezTo>
                      <a:pt x="14385" y="4612"/>
                      <a:pt x="15033" y="4920"/>
                      <a:pt x="15682" y="5227"/>
                    </a:cubicBezTo>
                    <a:cubicBezTo>
                      <a:pt x="15814" y="5282"/>
                      <a:pt x="15924" y="5348"/>
                      <a:pt x="16067" y="5414"/>
                    </a:cubicBezTo>
                    <a:cubicBezTo>
                      <a:pt x="16045" y="5469"/>
                      <a:pt x="16034" y="5513"/>
                      <a:pt x="16012" y="5546"/>
                    </a:cubicBezTo>
                    <a:cubicBezTo>
                      <a:pt x="15990" y="5601"/>
                      <a:pt x="15968" y="5656"/>
                      <a:pt x="15935" y="5700"/>
                    </a:cubicBezTo>
                    <a:cubicBezTo>
                      <a:pt x="15539" y="6316"/>
                      <a:pt x="15198" y="6965"/>
                      <a:pt x="14912" y="7647"/>
                    </a:cubicBezTo>
                    <a:cubicBezTo>
                      <a:pt x="14560" y="8450"/>
                      <a:pt x="14154" y="9219"/>
                      <a:pt x="13747" y="9989"/>
                    </a:cubicBezTo>
                    <a:cubicBezTo>
                      <a:pt x="13109" y="11177"/>
                      <a:pt x="12460" y="12354"/>
                      <a:pt x="11789" y="13530"/>
                    </a:cubicBezTo>
                    <a:cubicBezTo>
                      <a:pt x="11283" y="14421"/>
                      <a:pt x="10799" y="15345"/>
                      <a:pt x="10338" y="16269"/>
                    </a:cubicBezTo>
                    <a:cubicBezTo>
                      <a:pt x="10261" y="16401"/>
                      <a:pt x="10195" y="16532"/>
                      <a:pt x="10118" y="16664"/>
                    </a:cubicBezTo>
                    <a:cubicBezTo>
                      <a:pt x="10085" y="16653"/>
                      <a:pt x="10063" y="16653"/>
                      <a:pt x="10041" y="16631"/>
                    </a:cubicBezTo>
                    <a:cubicBezTo>
                      <a:pt x="9821" y="16489"/>
                      <a:pt x="9568" y="16390"/>
                      <a:pt x="9326" y="16291"/>
                    </a:cubicBezTo>
                    <a:cubicBezTo>
                      <a:pt x="9139" y="16214"/>
                      <a:pt x="8963" y="16126"/>
                      <a:pt x="8776" y="16049"/>
                    </a:cubicBezTo>
                    <a:cubicBezTo>
                      <a:pt x="8512" y="15928"/>
                      <a:pt x="8259" y="15807"/>
                      <a:pt x="8006" y="15708"/>
                    </a:cubicBezTo>
                    <a:cubicBezTo>
                      <a:pt x="7379" y="15455"/>
                      <a:pt x="6774" y="15158"/>
                      <a:pt x="6181" y="14861"/>
                    </a:cubicBezTo>
                    <a:cubicBezTo>
                      <a:pt x="5510" y="14509"/>
                      <a:pt x="4861" y="14135"/>
                      <a:pt x="4223" y="13728"/>
                    </a:cubicBezTo>
                    <a:cubicBezTo>
                      <a:pt x="3541" y="13299"/>
                      <a:pt x="2860" y="12892"/>
                      <a:pt x="2178" y="12475"/>
                    </a:cubicBezTo>
                    <a:cubicBezTo>
                      <a:pt x="1716" y="12189"/>
                      <a:pt x="1254" y="11914"/>
                      <a:pt x="803" y="11617"/>
                    </a:cubicBezTo>
                    <a:cubicBezTo>
                      <a:pt x="572" y="11474"/>
                      <a:pt x="352" y="11320"/>
                      <a:pt x="121" y="11155"/>
                    </a:cubicBezTo>
                    <a:cubicBezTo>
                      <a:pt x="143" y="11122"/>
                      <a:pt x="154" y="11100"/>
                      <a:pt x="165" y="11067"/>
                    </a:cubicBezTo>
                    <a:cubicBezTo>
                      <a:pt x="264" y="10913"/>
                      <a:pt x="352" y="10759"/>
                      <a:pt x="418" y="10583"/>
                    </a:cubicBezTo>
                    <a:cubicBezTo>
                      <a:pt x="539" y="10319"/>
                      <a:pt x="649" y="10055"/>
                      <a:pt x="759" y="9780"/>
                    </a:cubicBezTo>
                    <a:cubicBezTo>
                      <a:pt x="979" y="9263"/>
                      <a:pt x="1232" y="8758"/>
                      <a:pt x="1485" y="8252"/>
                    </a:cubicBezTo>
                    <a:cubicBezTo>
                      <a:pt x="1815" y="7592"/>
                      <a:pt x="2134" y="6932"/>
                      <a:pt x="2464" y="6272"/>
                    </a:cubicBezTo>
                    <a:cubicBezTo>
                      <a:pt x="2618" y="5975"/>
                      <a:pt x="2783" y="5667"/>
                      <a:pt x="2936" y="5359"/>
                    </a:cubicBezTo>
                    <a:cubicBezTo>
                      <a:pt x="3167" y="4920"/>
                      <a:pt x="3376" y="4458"/>
                      <a:pt x="3563" y="3985"/>
                    </a:cubicBezTo>
                    <a:cubicBezTo>
                      <a:pt x="3937" y="3028"/>
                      <a:pt x="4366" y="2104"/>
                      <a:pt x="4839" y="1192"/>
                    </a:cubicBezTo>
                    <a:cubicBezTo>
                      <a:pt x="4949" y="972"/>
                      <a:pt x="5059" y="763"/>
                      <a:pt x="5180" y="543"/>
                    </a:cubicBezTo>
                    <a:cubicBezTo>
                      <a:pt x="5246" y="400"/>
                      <a:pt x="5334" y="268"/>
                      <a:pt x="5444" y="136"/>
                    </a:cubicBezTo>
                    <a:close/>
                    <a:moveTo>
                      <a:pt x="5465" y="0"/>
                    </a:moveTo>
                    <a:cubicBezTo>
                      <a:pt x="5442" y="0"/>
                      <a:pt x="5419" y="11"/>
                      <a:pt x="5400" y="37"/>
                    </a:cubicBezTo>
                    <a:cubicBezTo>
                      <a:pt x="5389" y="48"/>
                      <a:pt x="5378" y="59"/>
                      <a:pt x="5356" y="81"/>
                    </a:cubicBezTo>
                    <a:cubicBezTo>
                      <a:pt x="5257" y="213"/>
                      <a:pt x="5169" y="345"/>
                      <a:pt x="5092" y="499"/>
                    </a:cubicBezTo>
                    <a:cubicBezTo>
                      <a:pt x="4982" y="708"/>
                      <a:pt x="4872" y="917"/>
                      <a:pt x="4762" y="1137"/>
                    </a:cubicBezTo>
                    <a:cubicBezTo>
                      <a:pt x="4278" y="2049"/>
                      <a:pt x="3849" y="2984"/>
                      <a:pt x="3475" y="3952"/>
                    </a:cubicBezTo>
                    <a:cubicBezTo>
                      <a:pt x="3255" y="4513"/>
                      <a:pt x="3002" y="5052"/>
                      <a:pt x="2717" y="5579"/>
                    </a:cubicBezTo>
                    <a:cubicBezTo>
                      <a:pt x="2596" y="5810"/>
                      <a:pt x="2475" y="6041"/>
                      <a:pt x="2354" y="6272"/>
                    </a:cubicBezTo>
                    <a:cubicBezTo>
                      <a:pt x="2057" y="6866"/>
                      <a:pt x="1760" y="7471"/>
                      <a:pt x="1463" y="8076"/>
                    </a:cubicBezTo>
                    <a:cubicBezTo>
                      <a:pt x="1177" y="8659"/>
                      <a:pt x="880" y="9230"/>
                      <a:pt x="638" y="9835"/>
                    </a:cubicBezTo>
                    <a:cubicBezTo>
                      <a:pt x="528" y="10088"/>
                      <a:pt x="418" y="10330"/>
                      <a:pt x="319" y="10583"/>
                    </a:cubicBezTo>
                    <a:cubicBezTo>
                      <a:pt x="253" y="10737"/>
                      <a:pt x="165" y="10891"/>
                      <a:pt x="77" y="11034"/>
                    </a:cubicBezTo>
                    <a:cubicBezTo>
                      <a:pt x="55" y="11056"/>
                      <a:pt x="44" y="11078"/>
                      <a:pt x="33" y="11100"/>
                    </a:cubicBezTo>
                    <a:cubicBezTo>
                      <a:pt x="0" y="11155"/>
                      <a:pt x="11" y="11177"/>
                      <a:pt x="55" y="11221"/>
                    </a:cubicBezTo>
                    <a:cubicBezTo>
                      <a:pt x="66" y="11232"/>
                      <a:pt x="77" y="11243"/>
                      <a:pt x="88" y="11254"/>
                    </a:cubicBezTo>
                    <a:cubicBezTo>
                      <a:pt x="297" y="11397"/>
                      <a:pt x="506" y="11551"/>
                      <a:pt x="715" y="11683"/>
                    </a:cubicBezTo>
                    <a:cubicBezTo>
                      <a:pt x="1177" y="11980"/>
                      <a:pt x="1639" y="12266"/>
                      <a:pt x="2112" y="12552"/>
                    </a:cubicBezTo>
                    <a:cubicBezTo>
                      <a:pt x="2794" y="12969"/>
                      <a:pt x="3475" y="13376"/>
                      <a:pt x="4157" y="13805"/>
                    </a:cubicBezTo>
                    <a:cubicBezTo>
                      <a:pt x="4817" y="14223"/>
                      <a:pt x="5488" y="14608"/>
                      <a:pt x="6181" y="14960"/>
                    </a:cubicBezTo>
                    <a:cubicBezTo>
                      <a:pt x="6763" y="15257"/>
                      <a:pt x="7346" y="15543"/>
                      <a:pt x="7951" y="15785"/>
                    </a:cubicBezTo>
                    <a:cubicBezTo>
                      <a:pt x="8204" y="15895"/>
                      <a:pt x="8457" y="16016"/>
                      <a:pt x="8721" y="16126"/>
                    </a:cubicBezTo>
                    <a:cubicBezTo>
                      <a:pt x="8908" y="16214"/>
                      <a:pt x="9095" y="16291"/>
                      <a:pt x="9293" y="16379"/>
                    </a:cubicBezTo>
                    <a:cubicBezTo>
                      <a:pt x="9524" y="16478"/>
                      <a:pt x="9766" y="16576"/>
                      <a:pt x="9986" y="16719"/>
                    </a:cubicBezTo>
                    <a:cubicBezTo>
                      <a:pt x="10019" y="16730"/>
                      <a:pt x="10041" y="16741"/>
                      <a:pt x="10074" y="16752"/>
                    </a:cubicBezTo>
                    <a:cubicBezTo>
                      <a:pt x="10091" y="16759"/>
                      <a:pt x="10107" y="16763"/>
                      <a:pt x="10123" y="16763"/>
                    </a:cubicBezTo>
                    <a:cubicBezTo>
                      <a:pt x="10155" y="16763"/>
                      <a:pt x="10183" y="16746"/>
                      <a:pt x="10206" y="16708"/>
                    </a:cubicBezTo>
                    <a:cubicBezTo>
                      <a:pt x="10217" y="16675"/>
                      <a:pt x="10239" y="16653"/>
                      <a:pt x="10250" y="16620"/>
                    </a:cubicBezTo>
                    <a:cubicBezTo>
                      <a:pt x="10327" y="16467"/>
                      <a:pt x="10415" y="16313"/>
                      <a:pt x="10492" y="16148"/>
                    </a:cubicBezTo>
                    <a:cubicBezTo>
                      <a:pt x="10931" y="15301"/>
                      <a:pt x="11360" y="14465"/>
                      <a:pt x="11833" y="13640"/>
                    </a:cubicBezTo>
                    <a:cubicBezTo>
                      <a:pt x="12526" y="12420"/>
                      <a:pt x="13208" y="11199"/>
                      <a:pt x="13857" y="9967"/>
                    </a:cubicBezTo>
                    <a:cubicBezTo>
                      <a:pt x="14275" y="9197"/>
                      <a:pt x="14670" y="8428"/>
                      <a:pt x="15011" y="7625"/>
                    </a:cubicBezTo>
                    <a:cubicBezTo>
                      <a:pt x="15297" y="6976"/>
                      <a:pt x="15627" y="6360"/>
                      <a:pt x="16001" y="5755"/>
                    </a:cubicBezTo>
                    <a:cubicBezTo>
                      <a:pt x="16045" y="5700"/>
                      <a:pt x="16078" y="5634"/>
                      <a:pt x="16111" y="5568"/>
                    </a:cubicBezTo>
                    <a:cubicBezTo>
                      <a:pt x="16133" y="5524"/>
                      <a:pt x="16144" y="5491"/>
                      <a:pt x="16144" y="5447"/>
                    </a:cubicBezTo>
                    <a:cubicBezTo>
                      <a:pt x="16155" y="5414"/>
                      <a:pt x="16133" y="5381"/>
                      <a:pt x="16122" y="5348"/>
                    </a:cubicBezTo>
                    <a:cubicBezTo>
                      <a:pt x="16067" y="5315"/>
                      <a:pt x="16023" y="5293"/>
                      <a:pt x="15979" y="5271"/>
                    </a:cubicBezTo>
                    <a:cubicBezTo>
                      <a:pt x="15594" y="5085"/>
                      <a:pt x="15209" y="4898"/>
                      <a:pt x="14813" y="4711"/>
                    </a:cubicBezTo>
                    <a:cubicBezTo>
                      <a:pt x="13758" y="4216"/>
                      <a:pt x="12702" y="3721"/>
                      <a:pt x="11635" y="3226"/>
                    </a:cubicBezTo>
                    <a:cubicBezTo>
                      <a:pt x="10865" y="2852"/>
                      <a:pt x="10096" y="2456"/>
                      <a:pt x="9326" y="2060"/>
                    </a:cubicBezTo>
                    <a:cubicBezTo>
                      <a:pt x="8391" y="1576"/>
                      <a:pt x="7456" y="1093"/>
                      <a:pt x="6522" y="609"/>
                    </a:cubicBezTo>
                    <a:cubicBezTo>
                      <a:pt x="6181" y="422"/>
                      <a:pt x="5818" y="279"/>
                      <a:pt x="5510" y="15"/>
                    </a:cubicBezTo>
                    <a:cubicBezTo>
                      <a:pt x="5496" y="6"/>
                      <a:pt x="5481" y="0"/>
                      <a:pt x="5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53"/>
              <p:cNvSpPr/>
              <p:nvPr/>
            </p:nvSpPr>
            <p:spPr>
              <a:xfrm>
                <a:off x="-685686" y="-3297938"/>
                <a:ext cx="1084954" cy="1124619"/>
              </a:xfrm>
              <a:custGeom>
                <a:avLst/>
                <a:gdLst/>
                <a:ahLst/>
                <a:cxnLst/>
                <a:rect l="l" t="t" r="r" b="b"/>
                <a:pathLst>
                  <a:path w="15947" h="16530" extrusionOk="0">
                    <a:moveTo>
                      <a:pt x="8666" y="2915"/>
                    </a:moveTo>
                    <a:cubicBezTo>
                      <a:pt x="8919" y="3036"/>
                      <a:pt x="9161" y="3168"/>
                      <a:pt x="9414" y="3300"/>
                    </a:cubicBezTo>
                    <a:cubicBezTo>
                      <a:pt x="9667" y="3432"/>
                      <a:pt x="9909" y="3564"/>
                      <a:pt x="10173" y="3696"/>
                    </a:cubicBezTo>
                    <a:cubicBezTo>
                      <a:pt x="10140" y="3707"/>
                      <a:pt x="10129" y="3718"/>
                      <a:pt x="10118" y="3718"/>
                    </a:cubicBezTo>
                    <a:cubicBezTo>
                      <a:pt x="10069" y="3714"/>
                      <a:pt x="10021" y="3713"/>
                      <a:pt x="9974" y="3713"/>
                    </a:cubicBezTo>
                    <a:cubicBezTo>
                      <a:pt x="9557" y="3713"/>
                      <a:pt x="9174" y="3839"/>
                      <a:pt x="8809" y="4037"/>
                    </a:cubicBezTo>
                    <a:cubicBezTo>
                      <a:pt x="8534" y="4180"/>
                      <a:pt x="8303" y="4356"/>
                      <a:pt x="8083" y="4576"/>
                    </a:cubicBezTo>
                    <a:cubicBezTo>
                      <a:pt x="8039" y="4620"/>
                      <a:pt x="7995" y="4664"/>
                      <a:pt x="7940" y="4719"/>
                    </a:cubicBezTo>
                    <a:cubicBezTo>
                      <a:pt x="7830" y="4081"/>
                      <a:pt x="8193" y="3245"/>
                      <a:pt x="8666" y="2915"/>
                    </a:cubicBezTo>
                    <a:close/>
                    <a:moveTo>
                      <a:pt x="9948" y="3806"/>
                    </a:moveTo>
                    <a:cubicBezTo>
                      <a:pt x="10011" y="3806"/>
                      <a:pt x="10075" y="3809"/>
                      <a:pt x="10140" y="3817"/>
                    </a:cubicBezTo>
                    <a:cubicBezTo>
                      <a:pt x="10426" y="3839"/>
                      <a:pt x="10689" y="3938"/>
                      <a:pt x="10909" y="4136"/>
                    </a:cubicBezTo>
                    <a:cubicBezTo>
                      <a:pt x="11173" y="4367"/>
                      <a:pt x="11305" y="4653"/>
                      <a:pt x="11305" y="5004"/>
                    </a:cubicBezTo>
                    <a:cubicBezTo>
                      <a:pt x="11305" y="5323"/>
                      <a:pt x="11184" y="5620"/>
                      <a:pt x="10997" y="5884"/>
                    </a:cubicBezTo>
                    <a:cubicBezTo>
                      <a:pt x="10964" y="5928"/>
                      <a:pt x="10920" y="5983"/>
                      <a:pt x="10876" y="6038"/>
                    </a:cubicBezTo>
                    <a:cubicBezTo>
                      <a:pt x="10843" y="6016"/>
                      <a:pt x="10821" y="6016"/>
                      <a:pt x="10788" y="5994"/>
                    </a:cubicBezTo>
                    <a:cubicBezTo>
                      <a:pt x="10448" y="5792"/>
                      <a:pt x="10085" y="5697"/>
                      <a:pt x="9706" y="5697"/>
                    </a:cubicBezTo>
                    <a:cubicBezTo>
                      <a:pt x="9631" y="5697"/>
                      <a:pt x="9556" y="5701"/>
                      <a:pt x="9480" y="5708"/>
                    </a:cubicBezTo>
                    <a:cubicBezTo>
                      <a:pt x="9194" y="5730"/>
                      <a:pt x="8919" y="5796"/>
                      <a:pt x="8655" y="5895"/>
                    </a:cubicBezTo>
                    <a:cubicBezTo>
                      <a:pt x="8600" y="5917"/>
                      <a:pt x="8545" y="5939"/>
                      <a:pt x="8490" y="5961"/>
                    </a:cubicBezTo>
                    <a:cubicBezTo>
                      <a:pt x="8248" y="5796"/>
                      <a:pt x="7995" y="5290"/>
                      <a:pt x="7940" y="4873"/>
                    </a:cubicBezTo>
                    <a:cubicBezTo>
                      <a:pt x="7973" y="4829"/>
                      <a:pt x="7995" y="4796"/>
                      <a:pt x="8028" y="4763"/>
                    </a:cubicBezTo>
                    <a:cubicBezTo>
                      <a:pt x="8391" y="4378"/>
                      <a:pt x="8809" y="4081"/>
                      <a:pt x="9304" y="3916"/>
                    </a:cubicBezTo>
                    <a:cubicBezTo>
                      <a:pt x="9517" y="3848"/>
                      <a:pt x="9730" y="3806"/>
                      <a:pt x="9948" y="3806"/>
                    </a:cubicBezTo>
                    <a:close/>
                    <a:moveTo>
                      <a:pt x="9675" y="5790"/>
                    </a:moveTo>
                    <a:cubicBezTo>
                      <a:pt x="9796" y="5790"/>
                      <a:pt x="9917" y="5799"/>
                      <a:pt x="10041" y="5818"/>
                    </a:cubicBezTo>
                    <a:cubicBezTo>
                      <a:pt x="10261" y="5851"/>
                      <a:pt x="10481" y="5928"/>
                      <a:pt x="10667" y="6038"/>
                    </a:cubicBezTo>
                    <a:cubicBezTo>
                      <a:pt x="10711" y="6049"/>
                      <a:pt x="10733" y="6082"/>
                      <a:pt x="10777" y="6104"/>
                    </a:cubicBezTo>
                    <a:cubicBezTo>
                      <a:pt x="10766" y="6137"/>
                      <a:pt x="10744" y="6159"/>
                      <a:pt x="10722" y="6181"/>
                    </a:cubicBezTo>
                    <a:cubicBezTo>
                      <a:pt x="10448" y="6419"/>
                      <a:pt x="10085" y="6542"/>
                      <a:pt x="9716" y="6542"/>
                    </a:cubicBezTo>
                    <a:cubicBezTo>
                      <a:pt x="9421" y="6542"/>
                      <a:pt x="9123" y="6464"/>
                      <a:pt x="8864" y="6302"/>
                    </a:cubicBezTo>
                    <a:cubicBezTo>
                      <a:pt x="8754" y="6236"/>
                      <a:pt x="8644" y="6170"/>
                      <a:pt x="8545" y="6038"/>
                    </a:cubicBezTo>
                    <a:cubicBezTo>
                      <a:pt x="8644" y="6005"/>
                      <a:pt x="8721" y="5972"/>
                      <a:pt x="8798" y="5939"/>
                    </a:cubicBezTo>
                    <a:cubicBezTo>
                      <a:pt x="9088" y="5845"/>
                      <a:pt x="9378" y="5790"/>
                      <a:pt x="9675" y="5790"/>
                    </a:cubicBezTo>
                    <a:close/>
                    <a:moveTo>
                      <a:pt x="7863" y="5004"/>
                    </a:moveTo>
                    <a:cubicBezTo>
                      <a:pt x="7896" y="5125"/>
                      <a:pt x="7929" y="5235"/>
                      <a:pt x="7984" y="5356"/>
                    </a:cubicBezTo>
                    <a:cubicBezTo>
                      <a:pt x="8028" y="5477"/>
                      <a:pt x="8083" y="5587"/>
                      <a:pt x="8149" y="5697"/>
                    </a:cubicBezTo>
                    <a:cubicBezTo>
                      <a:pt x="8215" y="5807"/>
                      <a:pt x="8292" y="5906"/>
                      <a:pt x="8369" y="6005"/>
                    </a:cubicBezTo>
                    <a:cubicBezTo>
                      <a:pt x="8171" y="6137"/>
                      <a:pt x="7973" y="6247"/>
                      <a:pt x="7786" y="6390"/>
                    </a:cubicBezTo>
                    <a:cubicBezTo>
                      <a:pt x="7610" y="6533"/>
                      <a:pt x="7445" y="6687"/>
                      <a:pt x="7258" y="6852"/>
                    </a:cubicBezTo>
                    <a:cubicBezTo>
                      <a:pt x="7214" y="6830"/>
                      <a:pt x="7170" y="6797"/>
                      <a:pt x="7137" y="6775"/>
                    </a:cubicBezTo>
                    <a:cubicBezTo>
                      <a:pt x="7148" y="6258"/>
                      <a:pt x="7566" y="5235"/>
                      <a:pt x="7863" y="5004"/>
                    </a:cubicBezTo>
                    <a:close/>
                    <a:moveTo>
                      <a:pt x="7126" y="6896"/>
                    </a:moveTo>
                    <a:cubicBezTo>
                      <a:pt x="7148" y="6907"/>
                      <a:pt x="7170" y="6918"/>
                      <a:pt x="7203" y="6929"/>
                    </a:cubicBezTo>
                    <a:cubicBezTo>
                      <a:pt x="7170" y="6962"/>
                      <a:pt x="7148" y="6995"/>
                      <a:pt x="7126" y="7039"/>
                    </a:cubicBezTo>
                    <a:cubicBezTo>
                      <a:pt x="7115" y="6995"/>
                      <a:pt x="7115" y="6940"/>
                      <a:pt x="7126" y="6896"/>
                    </a:cubicBezTo>
                    <a:close/>
                    <a:moveTo>
                      <a:pt x="7291" y="6995"/>
                    </a:moveTo>
                    <a:cubicBezTo>
                      <a:pt x="7346" y="7006"/>
                      <a:pt x="7390" y="7028"/>
                      <a:pt x="7423" y="7083"/>
                    </a:cubicBezTo>
                    <a:cubicBezTo>
                      <a:pt x="7401" y="7149"/>
                      <a:pt x="7335" y="7171"/>
                      <a:pt x="7280" y="7204"/>
                    </a:cubicBezTo>
                    <a:cubicBezTo>
                      <a:pt x="7225" y="7248"/>
                      <a:pt x="7170" y="7292"/>
                      <a:pt x="7115" y="7325"/>
                    </a:cubicBezTo>
                    <a:cubicBezTo>
                      <a:pt x="7082" y="7281"/>
                      <a:pt x="7082" y="7248"/>
                      <a:pt x="7104" y="7204"/>
                    </a:cubicBezTo>
                    <a:cubicBezTo>
                      <a:pt x="7159" y="7127"/>
                      <a:pt x="7214" y="7061"/>
                      <a:pt x="7291" y="6995"/>
                    </a:cubicBezTo>
                    <a:close/>
                    <a:moveTo>
                      <a:pt x="6986" y="7422"/>
                    </a:moveTo>
                    <a:cubicBezTo>
                      <a:pt x="6992" y="7422"/>
                      <a:pt x="6998" y="7422"/>
                      <a:pt x="7005" y="7424"/>
                    </a:cubicBezTo>
                    <a:cubicBezTo>
                      <a:pt x="6983" y="7446"/>
                      <a:pt x="6961" y="7457"/>
                      <a:pt x="6928" y="7490"/>
                    </a:cubicBezTo>
                    <a:cubicBezTo>
                      <a:pt x="6938" y="7452"/>
                      <a:pt x="6948" y="7422"/>
                      <a:pt x="6986" y="7422"/>
                    </a:cubicBezTo>
                    <a:close/>
                    <a:moveTo>
                      <a:pt x="8457" y="6104"/>
                    </a:moveTo>
                    <a:cubicBezTo>
                      <a:pt x="8787" y="6423"/>
                      <a:pt x="9183" y="6621"/>
                      <a:pt x="9656" y="6632"/>
                    </a:cubicBezTo>
                    <a:cubicBezTo>
                      <a:pt x="9685" y="6633"/>
                      <a:pt x="9715" y="6634"/>
                      <a:pt x="9744" y="6634"/>
                    </a:cubicBezTo>
                    <a:cubicBezTo>
                      <a:pt x="10179" y="6634"/>
                      <a:pt x="10557" y="6479"/>
                      <a:pt x="10876" y="6170"/>
                    </a:cubicBezTo>
                    <a:cubicBezTo>
                      <a:pt x="11019" y="6269"/>
                      <a:pt x="11129" y="6379"/>
                      <a:pt x="11217" y="6511"/>
                    </a:cubicBezTo>
                    <a:cubicBezTo>
                      <a:pt x="11448" y="6808"/>
                      <a:pt x="11558" y="7160"/>
                      <a:pt x="11580" y="7534"/>
                    </a:cubicBezTo>
                    <a:cubicBezTo>
                      <a:pt x="11602" y="8073"/>
                      <a:pt x="11448" y="8568"/>
                      <a:pt x="11162" y="9018"/>
                    </a:cubicBezTo>
                    <a:cubicBezTo>
                      <a:pt x="11085" y="9150"/>
                      <a:pt x="10986" y="9271"/>
                      <a:pt x="10865" y="9403"/>
                    </a:cubicBezTo>
                    <a:cubicBezTo>
                      <a:pt x="10865" y="9359"/>
                      <a:pt x="10854" y="9326"/>
                      <a:pt x="10854" y="9304"/>
                    </a:cubicBezTo>
                    <a:cubicBezTo>
                      <a:pt x="10887" y="9095"/>
                      <a:pt x="10898" y="8886"/>
                      <a:pt x="10876" y="8678"/>
                    </a:cubicBezTo>
                    <a:cubicBezTo>
                      <a:pt x="10843" y="8282"/>
                      <a:pt x="10755" y="7908"/>
                      <a:pt x="10557" y="7567"/>
                    </a:cubicBezTo>
                    <a:cubicBezTo>
                      <a:pt x="10272" y="7083"/>
                      <a:pt x="9865" y="6786"/>
                      <a:pt x="9315" y="6676"/>
                    </a:cubicBezTo>
                    <a:cubicBezTo>
                      <a:pt x="9174" y="6650"/>
                      <a:pt x="9034" y="6638"/>
                      <a:pt x="8896" y="6638"/>
                    </a:cubicBezTo>
                    <a:cubicBezTo>
                      <a:pt x="8561" y="6638"/>
                      <a:pt x="8234" y="6712"/>
                      <a:pt x="7907" y="6852"/>
                    </a:cubicBezTo>
                    <a:cubicBezTo>
                      <a:pt x="7786" y="6896"/>
                      <a:pt x="7665" y="6962"/>
                      <a:pt x="7533" y="7028"/>
                    </a:cubicBezTo>
                    <a:cubicBezTo>
                      <a:pt x="7489" y="6995"/>
                      <a:pt x="7434" y="6951"/>
                      <a:pt x="7368" y="6918"/>
                    </a:cubicBezTo>
                    <a:cubicBezTo>
                      <a:pt x="7555" y="6654"/>
                      <a:pt x="8127" y="6214"/>
                      <a:pt x="8457" y="6104"/>
                    </a:cubicBezTo>
                    <a:close/>
                    <a:moveTo>
                      <a:pt x="7533" y="7149"/>
                    </a:moveTo>
                    <a:cubicBezTo>
                      <a:pt x="7566" y="7171"/>
                      <a:pt x="7599" y="7182"/>
                      <a:pt x="7621" y="7204"/>
                    </a:cubicBezTo>
                    <a:cubicBezTo>
                      <a:pt x="8512" y="7930"/>
                      <a:pt x="8930" y="8864"/>
                      <a:pt x="8908" y="9997"/>
                    </a:cubicBezTo>
                    <a:cubicBezTo>
                      <a:pt x="8908" y="10019"/>
                      <a:pt x="8908" y="10030"/>
                      <a:pt x="8908" y="10052"/>
                    </a:cubicBezTo>
                    <a:cubicBezTo>
                      <a:pt x="8908" y="10063"/>
                      <a:pt x="8897" y="10063"/>
                      <a:pt x="8897" y="10085"/>
                    </a:cubicBezTo>
                    <a:cubicBezTo>
                      <a:pt x="8864" y="10074"/>
                      <a:pt x="8831" y="10074"/>
                      <a:pt x="8798" y="10063"/>
                    </a:cubicBezTo>
                    <a:cubicBezTo>
                      <a:pt x="8578" y="9986"/>
                      <a:pt x="8380" y="9876"/>
                      <a:pt x="8215" y="9733"/>
                    </a:cubicBezTo>
                    <a:cubicBezTo>
                      <a:pt x="7511" y="9150"/>
                      <a:pt x="7170" y="8392"/>
                      <a:pt x="7093" y="7490"/>
                    </a:cubicBezTo>
                    <a:cubicBezTo>
                      <a:pt x="7225" y="7347"/>
                      <a:pt x="7379" y="7259"/>
                      <a:pt x="7533" y="7149"/>
                    </a:cubicBezTo>
                    <a:close/>
                    <a:moveTo>
                      <a:pt x="8908" y="6733"/>
                    </a:moveTo>
                    <a:cubicBezTo>
                      <a:pt x="8980" y="6733"/>
                      <a:pt x="9054" y="6736"/>
                      <a:pt x="9128" y="6742"/>
                    </a:cubicBezTo>
                    <a:cubicBezTo>
                      <a:pt x="9502" y="6775"/>
                      <a:pt x="9832" y="6907"/>
                      <a:pt x="10118" y="7160"/>
                    </a:cubicBezTo>
                    <a:cubicBezTo>
                      <a:pt x="10349" y="7369"/>
                      <a:pt x="10513" y="7622"/>
                      <a:pt x="10623" y="7919"/>
                    </a:cubicBezTo>
                    <a:cubicBezTo>
                      <a:pt x="10810" y="8425"/>
                      <a:pt x="10832" y="8941"/>
                      <a:pt x="10733" y="9469"/>
                    </a:cubicBezTo>
                    <a:cubicBezTo>
                      <a:pt x="10722" y="9524"/>
                      <a:pt x="10700" y="9579"/>
                      <a:pt x="10656" y="9612"/>
                    </a:cubicBezTo>
                    <a:cubicBezTo>
                      <a:pt x="10404" y="9832"/>
                      <a:pt x="10129" y="10008"/>
                      <a:pt x="9810" y="10096"/>
                    </a:cubicBezTo>
                    <a:cubicBezTo>
                      <a:pt x="9662" y="10141"/>
                      <a:pt x="9511" y="10164"/>
                      <a:pt x="9358" y="10164"/>
                    </a:cubicBezTo>
                    <a:cubicBezTo>
                      <a:pt x="9249" y="10164"/>
                      <a:pt x="9139" y="10152"/>
                      <a:pt x="9029" y="10129"/>
                    </a:cubicBezTo>
                    <a:cubicBezTo>
                      <a:pt x="8985" y="10074"/>
                      <a:pt x="9007" y="10019"/>
                      <a:pt x="9007" y="9975"/>
                    </a:cubicBezTo>
                    <a:cubicBezTo>
                      <a:pt x="9018" y="9502"/>
                      <a:pt x="8941" y="9040"/>
                      <a:pt x="8776" y="8601"/>
                    </a:cubicBezTo>
                    <a:cubicBezTo>
                      <a:pt x="8556" y="8029"/>
                      <a:pt x="8204" y="7556"/>
                      <a:pt x="7731" y="7171"/>
                    </a:cubicBezTo>
                    <a:cubicBezTo>
                      <a:pt x="7709" y="7149"/>
                      <a:pt x="7687" y="7138"/>
                      <a:pt x="7665" y="7116"/>
                    </a:cubicBezTo>
                    <a:cubicBezTo>
                      <a:pt x="7665" y="7116"/>
                      <a:pt x="7665" y="7094"/>
                      <a:pt x="7654" y="7083"/>
                    </a:cubicBezTo>
                    <a:cubicBezTo>
                      <a:pt x="7665" y="7072"/>
                      <a:pt x="7676" y="7061"/>
                      <a:pt x="7687" y="7061"/>
                    </a:cubicBezTo>
                    <a:cubicBezTo>
                      <a:pt x="8073" y="6844"/>
                      <a:pt x="8476" y="6733"/>
                      <a:pt x="8908" y="6733"/>
                    </a:cubicBezTo>
                    <a:close/>
                    <a:moveTo>
                      <a:pt x="5702" y="1382"/>
                    </a:moveTo>
                    <a:cubicBezTo>
                      <a:pt x="5705" y="1382"/>
                      <a:pt x="5708" y="1383"/>
                      <a:pt x="5708" y="1386"/>
                    </a:cubicBezTo>
                    <a:cubicBezTo>
                      <a:pt x="5774" y="1452"/>
                      <a:pt x="5851" y="1496"/>
                      <a:pt x="5928" y="1529"/>
                    </a:cubicBezTo>
                    <a:cubicBezTo>
                      <a:pt x="6236" y="1683"/>
                      <a:pt x="6544" y="1837"/>
                      <a:pt x="6851" y="1991"/>
                    </a:cubicBezTo>
                    <a:cubicBezTo>
                      <a:pt x="7379" y="2255"/>
                      <a:pt x="7918" y="2530"/>
                      <a:pt x="8446" y="2794"/>
                    </a:cubicBezTo>
                    <a:cubicBezTo>
                      <a:pt x="8479" y="2816"/>
                      <a:pt x="8512" y="2838"/>
                      <a:pt x="8545" y="2860"/>
                    </a:cubicBezTo>
                    <a:cubicBezTo>
                      <a:pt x="8523" y="2882"/>
                      <a:pt x="8512" y="2904"/>
                      <a:pt x="8501" y="2926"/>
                    </a:cubicBezTo>
                    <a:cubicBezTo>
                      <a:pt x="8006" y="3399"/>
                      <a:pt x="7797" y="3982"/>
                      <a:pt x="7819" y="4653"/>
                    </a:cubicBezTo>
                    <a:cubicBezTo>
                      <a:pt x="7830" y="4785"/>
                      <a:pt x="7808" y="4884"/>
                      <a:pt x="7731" y="4983"/>
                    </a:cubicBezTo>
                    <a:cubicBezTo>
                      <a:pt x="7390" y="5455"/>
                      <a:pt x="7170" y="5983"/>
                      <a:pt x="7060" y="6555"/>
                    </a:cubicBezTo>
                    <a:cubicBezTo>
                      <a:pt x="7049" y="6599"/>
                      <a:pt x="7038" y="6643"/>
                      <a:pt x="7027" y="6687"/>
                    </a:cubicBezTo>
                    <a:cubicBezTo>
                      <a:pt x="7027" y="6687"/>
                      <a:pt x="7027" y="6698"/>
                      <a:pt x="7016" y="6720"/>
                    </a:cubicBezTo>
                    <a:cubicBezTo>
                      <a:pt x="6950" y="6698"/>
                      <a:pt x="6906" y="6676"/>
                      <a:pt x="6851" y="6654"/>
                    </a:cubicBezTo>
                    <a:cubicBezTo>
                      <a:pt x="6533" y="6522"/>
                      <a:pt x="6214" y="6423"/>
                      <a:pt x="5873" y="6390"/>
                    </a:cubicBezTo>
                    <a:cubicBezTo>
                      <a:pt x="5771" y="6380"/>
                      <a:pt x="5671" y="6375"/>
                      <a:pt x="5571" y="6375"/>
                    </a:cubicBezTo>
                    <a:cubicBezTo>
                      <a:pt x="5003" y="6375"/>
                      <a:pt x="4470" y="6537"/>
                      <a:pt x="3992" y="6874"/>
                    </a:cubicBezTo>
                    <a:cubicBezTo>
                      <a:pt x="3321" y="7336"/>
                      <a:pt x="2936" y="7985"/>
                      <a:pt x="2815" y="8777"/>
                    </a:cubicBezTo>
                    <a:cubicBezTo>
                      <a:pt x="2717" y="9381"/>
                      <a:pt x="2815" y="9964"/>
                      <a:pt x="3046" y="10525"/>
                    </a:cubicBezTo>
                    <a:cubicBezTo>
                      <a:pt x="3134" y="10723"/>
                      <a:pt x="3244" y="10932"/>
                      <a:pt x="3354" y="11119"/>
                    </a:cubicBezTo>
                    <a:cubicBezTo>
                      <a:pt x="3387" y="11163"/>
                      <a:pt x="3409" y="11207"/>
                      <a:pt x="3442" y="11273"/>
                    </a:cubicBezTo>
                    <a:cubicBezTo>
                      <a:pt x="3387" y="11251"/>
                      <a:pt x="3354" y="11229"/>
                      <a:pt x="3321" y="11218"/>
                    </a:cubicBezTo>
                    <a:cubicBezTo>
                      <a:pt x="2881" y="10954"/>
                      <a:pt x="2442" y="10701"/>
                      <a:pt x="2002" y="10437"/>
                    </a:cubicBezTo>
                    <a:cubicBezTo>
                      <a:pt x="1881" y="10371"/>
                      <a:pt x="1760" y="10305"/>
                      <a:pt x="1650" y="10250"/>
                    </a:cubicBezTo>
                    <a:cubicBezTo>
                      <a:pt x="1617" y="10228"/>
                      <a:pt x="1584" y="10217"/>
                      <a:pt x="1562" y="10206"/>
                    </a:cubicBezTo>
                    <a:cubicBezTo>
                      <a:pt x="1529" y="10173"/>
                      <a:pt x="1518" y="10140"/>
                      <a:pt x="1529" y="10107"/>
                    </a:cubicBezTo>
                    <a:cubicBezTo>
                      <a:pt x="1551" y="10041"/>
                      <a:pt x="1584" y="9964"/>
                      <a:pt x="1606" y="9898"/>
                    </a:cubicBezTo>
                    <a:cubicBezTo>
                      <a:pt x="1892" y="9293"/>
                      <a:pt x="2211" y="8711"/>
                      <a:pt x="2508" y="8117"/>
                    </a:cubicBezTo>
                    <a:cubicBezTo>
                      <a:pt x="2750" y="7644"/>
                      <a:pt x="3013" y="7171"/>
                      <a:pt x="3244" y="6687"/>
                    </a:cubicBezTo>
                    <a:cubicBezTo>
                      <a:pt x="3728" y="5675"/>
                      <a:pt x="4223" y="4664"/>
                      <a:pt x="4685" y="3652"/>
                    </a:cubicBezTo>
                    <a:cubicBezTo>
                      <a:pt x="4982" y="3003"/>
                      <a:pt x="5246" y="2343"/>
                      <a:pt x="5532" y="1683"/>
                    </a:cubicBezTo>
                    <a:cubicBezTo>
                      <a:pt x="5565" y="1606"/>
                      <a:pt x="5598" y="1518"/>
                      <a:pt x="5631" y="1441"/>
                    </a:cubicBezTo>
                    <a:cubicBezTo>
                      <a:pt x="5642" y="1419"/>
                      <a:pt x="5664" y="1397"/>
                      <a:pt x="5675" y="1386"/>
                    </a:cubicBezTo>
                    <a:cubicBezTo>
                      <a:pt x="5682" y="1386"/>
                      <a:pt x="5694" y="1382"/>
                      <a:pt x="5702" y="1382"/>
                    </a:cubicBezTo>
                    <a:close/>
                    <a:moveTo>
                      <a:pt x="7005" y="7589"/>
                    </a:moveTo>
                    <a:cubicBezTo>
                      <a:pt x="7016" y="7655"/>
                      <a:pt x="7027" y="7710"/>
                      <a:pt x="7027" y="7765"/>
                    </a:cubicBezTo>
                    <a:cubicBezTo>
                      <a:pt x="7104" y="8293"/>
                      <a:pt x="7291" y="8788"/>
                      <a:pt x="7610" y="9227"/>
                    </a:cubicBezTo>
                    <a:cubicBezTo>
                      <a:pt x="7852" y="9557"/>
                      <a:pt x="8138" y="9854"/>
                      <a:pt x="8512" y="10041"/>
                    </a:cubicBezTo>
                    <a:cubicBezTo>
                      <a:pt x="8633" y="10096"/>
                      <a:pt x="8765" y="10151"/>
                      <a:pt x="8886" y="10206"/>
                    </a:cubicBezTo>
                    <a:cubicBezTo>
                      <a:pt x="8875" y="10767"/>
                      <a:pt x="8534" y="11625"/>
                      <a:pt x="8061" y="11999"/>
                    </a:cubicBezTo>
                    <a:lnTo>
                      <a:pt x="7951" y="11999"/>
                    </a:lnTo>
                    <a:cubicBezTo>
                      <a:pt x="7467" y="11922"/>
                      <a:pt x="7093" y="11680"/>
                      <a:pt x="6796" y="11317"/>
                    </a:cubicBezTo>
                    <a:cubicBezTo>
                      <a:pt x="6566" y="11031"/>
                      <a:pt x="6423" y="10712"/>
                      <a:pt x="6335" y="10360"/>
                    </a:cubicBezTo>
                    <a:cubicBezTo>
                      <a:pt x="6214" y="9865"/>
                      <a:pt x="6236" y="9370"/>
                      <a:pt x="6335" y="8864"/>
                    </a:cubicBezTo>
                    <a:cubicBezTo>
                      <a:pt x="6390" y="8601"/>
                      <a:pt x="6478" y="8359"/>
                      <a:pt x="6577" y="8106"/>
                    </a:cubicBezTo>
                    <a:cubicBezTo>
                      <a:pt x="6621" y="8007"/>
                      <a:pt x="6664" y="7919"/>
                      <a:pt x="6741" y="7842"/>
                    </a:cubicBezTo>
                    <a:cubicBezTo>
                      <a:pt x="6807" y="7765"/>
                      <a:pt x="6873" y="7688"/>
                      <a:pt x="6950" y="7611"/>
                    </a:cubicBezTo>
                    <a:cubicBezTo>
                      <a:pt x="6961" y="7611"/>
                      <a:pt x="6972" y="7600"/>
                      <a:pt x="7005" y="7589"/>
                    </a:cubicBezTo>
                    <a:close/>
                    <a:moveTo>
                      <a:pt x="10645" y="9755"/>
                    </a:moveTo>
                    <a:cubicBezTo>
                      <a:pt x="10645" y="9799"/>
                      <a:pt x="10645" y="9821"/>
                      <a:pt x="10645" y="9843"/>
                    </a:cubicBezTo>
                    <a:cubicBezTo>
                      <a:pt x="10492" y="10305"/>
                      <a:pt x="10261" y="10712"/>
                      <a:pt x="9942" y="11075"/>
                    </a:cubicBezTo>
                    <a:cubicBezTo>
                      <a:pt x="9744" y="11317"/>
                      <a:pt x="9513" y="11515"/>
                      <a:pt x="9249" y="11680"/>
                    </a:cubicBezTo>
                    <a:cubicBezTo>
                      <a:pt x="8985" y="11856"/>
                      <a:pt x="8688" y="11966"/>
                      <a:pt x="8369" y="11999"/>
                    </a:cubicBezTo>
                    <a:cubicBezTo>
                      <a:pt x="8354" y="12002"/>
                      <a:pt x="8340" y="12004"/>
                      <a:pt x="8325" y="12004"/>
                    </a:cubicBezTo>
                    <a:cubicBezTo>
                      <a:pt x="8295" y="12004"/>
                      <a:pt x="8263" y="11999"/>
                      <a:pt x="8226" y="11999"/>
                    </a:cubicBezTo>
                    <a:cubicBezTo>
                      <a:pt x="8446" y="11746"/>
                      <a:pt x="8622" y="11471"/>
                      <a:pt x="8754" y="11174"/>
                    </a:cubicBezTo>
                    <a:cubicBezTo>
                      <a:pt x="8875" y="10877"/>
                      <a:pt x="8952" y="10558"/>
                      <a:pt x="8985" y="10228"/>
                    </a:cubicBezTo>
                    <a:lnTo>
                      <a:pt x="9084" y="10228"/>
                    </a:lnTo>
                    <a:cubicBezTo>
                      <a:pt x="9179" y="10243"/>
                      <a:pt x="9273" y="10250"/>
                      <a:pt x="9365" y="10250"/>
                    </a:cubicBezTo>
                    <a:cubicBezTo>
                      <a:pt x="9759" y="10250"/>
                      <a:pt x="10120" y="10119"/>
                      <a:pt x="10459" y="9887"/>
                    </a:cubicBezTo>
                    <a:cubicBezTo>
                      <a:pt x="10513" y="9843"/>
                      <a:pt x="10568" y="9810"/>
                      <a:pt x="10645" y="9755"/>
                    </a:cubicBezTo>
                    <a:close/>
                    <a:moveTo>
                      <a:pt x="6346" y="8447"/>
                    </a:moveTo>
                    <a:cubicBezTo>
                      <a:pt x="6335" y="8502"/>
                      <a:pt x="6313" y="8557"/>
                      <a:pt x="6302" y="8612"/>
                    </a:cubicBezTo>
                    <a:cubicBezTo>
                      <a:pt x="6181" y="9073"/>
                      <a:pt x="6126" y="9546"/>
                      <a:pt x="6181" y="10030"/>
                    </a:cubicBezTo>
                    <a:cubicBezTo>
                      <a:pt x="6225" y="10426"/>
                      <a:pt x="6346" y="10800"/>
                      <a:pt x="6555" y="11141"/>
                    </a:cubicBezTo>
                    <a:cubicBezTo>
                      <a:pt x="6862" y="11625"/>
                      <a:pt x="7269" y="11955"/>
                      <a:pt x="7841" y="12076"/>
                    </a:cubicBezTo>
                    <a:cubicBezTo>
                      <a:pt x="7863" y="12076"/>
                      <a:pt x="7885" y="12087"/>
                      <a:pt x="7907" y="12087"/>
                    </a:cubicBezTo>
                    <a:cubicBezTo>
                      <a:pt x="7907" y="12087"/>
                      <a:pt x="7907" y="12098"/>
                      <a:pt x="7918" y="12109"/>
                    </a:cubicBezTo>
                    <a:cubicBezTo>
                      <a:pt x="7907" y="12120"/>
                      <a:pt x="7907" y="12131"/>
                      <a:pt x="7896" y="12142"/>
                    </a:cubicBezTo>
                    <a:cubicBezTo>
                      <a:pt x="7679" y="12285"/>
                      <a:pt x="7428" y="12359"/>
                      <a:pt x="7177" y="12359"/>
                    </a:cubicBezTo>
                    <a:cubicBezTo>
                      <a:pt x="6908" y="12359"/>
                      <a:pt x="6639" y="12274"/>
                      <a:pt x="6412" y="12098"/>
                    </a:cubicBezTo>
                    <a:cubicBezTo>
                      <a:pt x="6170" y="11911"/>
                      <a:pt x="6005" y="11658"/>
                      <a:pt x="5895" y="11383"/>
                    </a:cubicBezTo>
                    <a:cubicBezTo>
                      <a:pt x="5752" y="11031"/>
                      <a:pt x="5708" y="10668"/>
                      <a:pt x="5730" y="10294"/>
                    </a:cubicBezTo>
                    <a:cubicBezTo>
                      <a:pt x="5752" y="9722"/>
                      <a:pt x="5917" y="9183"/>
                      <a:pt x="6181" y="8678"/>
                    </a:cubicBezTo>
                    <a:cubicBezTo>
                      <a:pt x="6225" y="8590"/>
                      <a:pt x="6269" y="8513"/>
                      <a:pt x="6346" y="8447"/>
                    </a:cubicBezTo>
                    <a:close/>
                    <a:moveTo>
                      <a:pt x="11140" y="4191"/>
                    </a:moveTo>
                    <a:lnTo>
                      <a:pt x="11140" y="4191"/>
                    </a:lnTo>
                    <a:cubicBezTo>
                      <a:pt x="11206" y="4235"/>
                      <a:pt x="11261" y="4257"/>
                      <a:pt x="11316" y="4279"/>
                    </a:cubicBezTo>
                    <a:cubicBezTo>
                      <a:pt x="11943" y="4587"/>
                      <a:pt x="12570" y="4895"/>
                      <a:pt x="13208" y="5202"/>
                    </a:cubicBezTo>
                    <a:cubicBezTo>
                      <a:pt x="13461" y="5334"/>
                      <a:pt x="13725" y="5444"/>
                      <a:pt x="13989" y="5576"/>
                    </a:cubicBezTo>
                    <a:cubicBezTo>
                      <a:pt x="14011" y="5576"/>
                      <a:pt x="14022" y="5587"/>
                      <a:pt x="14033" y="5587"/>
                    </a:cubicBezTo>
                    <a:cubicBezTo>
                      <a:pt x="14187" y="5642"/>
                      <a:pt x="14242" y="5796"/>
                      <a:pt x="14143" y="5939"/>
                    </a:cubicBezTo>
                    <a:cubicBezTo>
                      <a:pt x="14044" y="6082"/>
                      <a:pt x="13967" y="6236"/>
                      <a:pt x="13901" y="6401"/>
                    </a:cubicBezTo>
                    <a:cubicBezTo>
                      <a:pt x="13516" y="7347"/>
                      <a:pt x="13032" y="8249"/>
                      <a:pt x="12537" y="9150"/>
                    </a:cubicBezTo>
                    <a:cubicBezTo>
                      <a:pt x="11976" y="10173"/>
                      <a:pt x="11426" y="11207"/>
                      <a:pt x="10909" y="12252"/>
                    </a:cubicBezTo>
                    <a:cubicBezTo>
                      <a:pt x="10524" y="13043"/>
                      <a:pt x="10195" y="13846"/>
                      <a:pt x="9887" y="14671"/>
                    </a:cubicBezTo>
                    <a:cubicBezTo>
                      <a:pt x="9865" y="14726"/>
                      <a:pt x="9843" y="14792"/>
                      <a:pt x="9810" y="14858"/>
                    </a:cubicBezTo>
                    <a:cubicBezTo>
                      <a:pt x="9810" y="14869"/>
                      <a:pt x="9799" y="14869"/>
                      <a:pt x="9788" y="14891"/>
                    </a:cubicBezTo>
                    <a:cubicBezTo>
                      <a:pt x="9766" y="14891"/>
                      <a:pt x="9733" y="14891"/>
                      <a:pt x="9711" y="14880"/>
                    </a:cubicBezTo>
                    <a:cubicBezTo>
                      <a:pt x="9645" y="14847"/>
                      <a:pt x="9579" y="14803"/>
                      <a:pt x="9513" y="14770"/>
                    </a:cubicBezTo>
                    <a:cubicBezTo>
                      <a:pt x="9304" y="14649"/>
                      <a:pt x="9095" y="14517"/>
                      <a:pt x="8886" y="14407"/>
                    </a:cubicBezTo>
                    <a:cubicBezTo>
                      <a:pt x="7621" y="13747"/>
                      <a:pt x="6390" y="13032"/>
                      <a:pt x="5158" y="12318"/>
                    </a:cubicBezTo>
                    <a:cubicBezTo>
                      <a:pt x="4729" y="12065"/>
                      <a:pt x="4311" y="11812"/>
                      <a:pt x="3882" y="11559"/>
                    </a:cubicBezTo>
                    <a:cubicBezTo>
                      <a:pt x="3739" y="11482"/>
                      <a:pt x="3618" y="11372"/>
                      <a:pt x="3530" y="11218"/>
                    </a:cubicBezTo>
                    <a:cubicBezTo>
                      <a:pt x="3365" y="10954"/>
                      <a:pt x="3211" y="10679"/>
                      <a:pt x="3101" y="10382"/>
                    </a:cubicBezTo>
                    <a:cubicBezTo>
                      <a:pt x="2881" y="9810"/>
                      <a:pt x="2815" y="9227"/>
                      <a:pt x="2936" y="8634"/>
                    </a:cubicBezTo>
                    <a:cubicBezTo>
                      <a:pt x="3090" y="7930"/>
                      <a:pt x="3453" y="7358"/>
                      <a:pt x="4047" y="6951"/>
                    </a:cubicBezTo>
                    <a:cubicBezTo>
                      <a:pt x="4521" y="6627"/>
                      <a:pt x="5029" y="6470"/>
                      <a:pt x="5572" y="6470"/>
                    </a:cubicBezTo>
                    <a:cubicBezTo>
                      <a:pt x="5711" y="6470"/>
                      <a:pt x="5851" y="6480"/>
                      <a:pt x="5994" y="6500"/>
                    </a:cubicBezTo>
                    <a:cubicBezTo>
                      <a:pt x="6335" y="6555"/>
                      <a:pt x="6653" y="6654"/>
                      <a:pt x="6961" y="6808"/>
                    </a:cubicBezTo>
                    <a:cubicBezTo>
                      <a:pt x="6972" y="6808"/>
                      <a:pt x="6983" y="6819"/>
                      <a:pt x="7005" y="6841"/>
                    </a:cubicBezTo>
                    <a:cubicBezTo>
                      <a:pt x="7005" y="6951"/>
                      <a:pt x="7005" y="7061"/>
                      <a:pt x="6994" y="7171"/>
                    </a:cubicBezTo>
                    <a:cubicBezTo>
                      <a:pt x="6983" y="7204"/>
                      <a:pt x="6961" y="7237"/>
                      <a:pt x="6939" y="7270"/>
                    </a:cubicBezTo>
                    <a:cubicBezTo>
                      <a:pt x="6818" y="7457"/>
                      <a:pt x="6697" y="7644"/>
                      <a:pt x="6599" y="7842"/>
                    </a:cubicBezTo>
                    <a:cubicBezTo>
                      <a:pt x="6566" y="7897"/>
                      <a:pt x="6533" y="7952"/>
                      <a:pt x="6489" y="7996"/>
                    </a:cubicBezTo>
                    <a:cubicBezTo>
                      <a:pt x="6071" y="8568"/>
                      <a:pt x="5785" y="9205"/>
                      <a:pt x="5675" y="9909"/>
                    </a:cubicBezTo>
                    <a:cubicBezTo>
                      <a:pt x="5598" y="10371"/>
                      <a:pt x="5609" y="10822"/>
                      <a:pt x="5752" y="11273"/>
                    </a:cubicBezTo>
                    <a:cubicBezTo>
                      <a:pt x="5840" y="11548"/>
                      <a:pt x="5972" y="11801"/>
                      <a:pt x="6181" y="12010"/>
                    </a:cubicBezTo>
                    <a:cubicBezTo>
                      <a:pt x="6467" y="12315"/>
                      <a:pt x="6822" y="12454"/>
                      <a:pt x="7171" y="12454"/>
                    </a:cubicBezTo>
                    <a:cubicBezTo>
                      <a:pt x="7426" y="12454"/>
                      <a:pt x="7678" y="12380"/>
                      <a:pt x="7896" y="12241"/>
                    </a:cubicBezTo>
                    <a:cubicBezTo>
                      <a:pt x="7962" y="12197"/>
                      <a:pt x="8028" y="12142"/>
                      <a:pt x="8105" y="12109"/>
                    </a:cubicBezTo>
                    <a:cubicBezTo>
                      <a:pt x="8134" y="12101"/>
                      <a:pt x="8162" y="12098"/>
                      <a:pt x="8190" y="12098"/>
                    </a:cubicBezTo>
                    <a:cubicBezTo>
                      <a:pt x="8222" y="12098"/>
                      <a:pt x="8253" y="12101"/>
                      <a:pt x="8284" y="12101"/>
                    </a:cubicBezTo>
                    <a:cubicBezTo>
                      <a:pt x="8301" y="12101"/>
                      <a:pt x="8319" y="12100"/>
                      <a:pt x="8336" y="12098"/>
                    </a:cubicBezTo>
                    <a:cubicBezTo>
                      <a:pt x="8688" y="12065"/>
                      <a:pt x="9007" y="11955"/>
                      <a:pt x="9304" y="11757"/>
                    </a:cubicBezTo>
                    <a:cubicBezTo>
                      <a:pt x="10041" y="11273"/>
                      <a:pt x="10513" y="10602"/>
                      <a:pt x="10755" y="9766"/>
                    </a:cubicBezTo>
                    <a:cubicBezTo>
                      <a:pt x="10788" y="9645"/>
                      <a:pt x="10854" y="9557"/>
                      <a:pt x="10931" y="9469"/>
                    </a:cubicBezTo>
                    <a:cubicBezTo>
                      <a:pt x="11437" y="8908"/>
                      <a:pt x="11712" y="8249"/>
                      <a:pt x="11668" y="7479"/>
                    </a:cubicBezTo>
                    <a:cubicBezTo>
                      <a:pt x="11646" y="7094"/>
                      <a:pt x="11514" y="6742"/>
                      <a:pt x="11283" y="6434"/>
                    </a:cubicBezTo>
                    <a:cubicBezTo>
                      <a:pt x="11217" y="6357"/>
                      <a:pt x="11140" y="6291"/>
                      <a:pt x="11074" y="6214"/>
                    </a:cubicBezTo>
                    <a:cubicBezTo>
                      <a:pt x="11042" y="6172"/>
                      <a:pt x="11000" y="6139"/>
                      <a:pt x="10958" y="6098"/>
                    </a:cubicBezTo>
                    <a:lnTo>
                      <a:pt x="10958" y="6098"/>
                    </a:lnTo>
                    <a:cubicBezTo>
                      <a:pt x="11022" y="6002"/>
                      <a:pt x="11086" y="5927"/>
                      <a:pt x="11129" y="5851"/>
                    </a:cubicBezTo>
                    <a:cubicBezTo>
                      <a:pt x="11283" y="5631"/>
                      <a:pt x="11371" y="5378"/>
                      <a:pt x="11393" y="5114"/>
                    </a:cubicBezTo>
                    <a:cubicBezTo>
                      <a:pt x="11415" y="4829"/>
                      <a:pt x="11360" y="4565"/>
                      <a:pt x="11206" y="4323"/>
                    </a:cubicBezTo>
                    <a:cubicBezTo>
                      <a:pt x="11184" y="4290"/>
                      <a:pt x="11162" y="4257"/>
                      <a:pt x="11140" y="4191"/>
                    </a:cubicBezTo>
                    <a:close/>
                    <a:moveTo>
                      <a:pt x="5323" y="1"/>
                    </a:moveTo>
                    <a:cubicBezTo>
                      <a:pt x="5213" y="122"/>
                      <a:pt x="5125" y="254"/>
                      <a:pt x="5059" y="408"/>
                    </a:cubicBezTo>
                    <a:cubicBezTo>
                      <a:pt x="4938" y="617"/>
                      <a:pt x="4828" y="837"/>
                      <a:pt x="4718" y="1057"/>
                    </a:cubicBezTo>
                    <a:cubicBezTo>
                      <a:pt x="4245" y="1958"/>
                      <a:pt x="3816" y="2893"/>
                      <a:pt x="3442" y="3850"/>
                    </a:cubicBezTo>
                    <a:cubicBezTo>
                      <a:pt x="3255" y="4323"/>
                      <a:pt x="3046" y="4774"/>
                      <a:pt x="2815" y="5224"/>
                    </a:cubicBezTo>
                    <a:cubicBezTo>
                      <a:pt x="2662" y="5532"/>
                      <a:pt x="2497" y="5829"/>
                      <a:pt x="2343" y="6137"/>
                    </a:cubicBezTo>
                    <a:cubicBezTo>
                      <a:pt x="2013" y="6797"/>
                      <a:pt x="1694" y="7457"/>
                      <a:pt x="1364" y="8106"/>
                    </a:cubicBezTo>
                    <a:cubicBezTo>
                      <a:pt x="1111" y="8612"/>
                      <a:pt x="858" y="9117"/>
                      <a:pt x="638" y="9645"/>
                    </a:cubicBezTo>
                    <a:cubicBezTo>
                      <a:pt x="528" y="9909"/>
                      <a:pt x="418" y="10184"/>
                      <a:pt x="297" y="10448"/>
                    </a:cubicBezTo>
                    <a:cubicBezTo>
                      <a:pt x="231" y="10613"/>
                      <a:pt x="143" y="10778"/>
                      <a:pt x="44" y="10932"/>
                    </a:cubicBezTo>
                    <a:cubicBezTo>
                      <a:pt x="33" y="10954"/>
                      <a:pt x="22" y="10987"/>
                      <a:pt x="0" y="11020"/>
                    </a:cubicBezTo>
                    <a:cubicBezTo>
                      <a:pt x="231" y="11174"/>
                      <a:pt x="451" y="11339"/>
                      <a:pt x="682" y="11482"/>
                    </a:cubicBezTo>
                    <a:cubicBezTo>
                      <a:pt x="1133" y="11768"/>
                      <a:pt x="1595" y="12054"/>
                      <a:pt x="2057" y="12340"/>
                    </a:cubicBezTo>
                    <a:cubicBezTo>
                      <a:pt x="2739" y="12757"/>
                      <a:pt x="3420" y="13164"/>
                      <a:pt x="4102" y="13593"/>
                    </a:cubicBezTo>
                    <a:cubicBezTo>
                      <a:pt x="4740" y="13989"/>
                      <a:pt x="5389" y="14374"/>
                      <a:pt x="6060" y="14715"/>
                    </a:cubicBezTo>
                    <a:cubicBezTo>
                      <a:pt x="6653" y="15023"/>
                      <a:pt x="7258" y="15320"/>
                      <a:pt x="7885" y="15562"/>
                    </a:cubicBezTo>
                    <a:cubicBezTo>
                      <a:pt x="8138" y="15672"/>
                      <a:pt x="8391" y="15793"/>
                      <a:pt x="8655" y="15903"/>
                    </a:cubicBezTo>
                    <a:cubicBezTo>
                      <a:pt x="8831" y="15991"/>
                      <a:pt x="9018" y="16068"/>
                      <a:pt x="9205" y="16156"/>
                    </a:cubicBezTo>
                    <a:cubicBezTo>
                      <a:pt x="9458" y="16255"/>
                      <a:pt x="9700" y="16354"/>
                      <a:pt x="9920" y="16496"/>
                    </a:cubicBezTo>
                    <a:cubicBezTo>
                      <a:pt x="9942" y="16507"/>
                      <a:pt x="9964" y="16518"/>
                      <a:pt x="9997" y="16529"/>
                    </a:cubicBezTo>
                    <a:cubicBezTo>
                      <a:pt x="10074" y="16386"/>
                      <a:pt x="10140" y="16255"/>
                      <a:pt x="10206" y="16123"/>
                    </a:cubicBezTo>
                    <a:cubicBezTo>
                      <a:pt x="10678" y="15199"/>
                      <a:pt x="11151" y="14286"/>
                      <a:pt x="11668" y="13384"/>
                    </a:cubicBezTo>
                    <a:cubicBezTo>
                      <a:pt x="12339" y="12219"/>
                      <a:pt x="12988" y="11042"/>
                      <a:pt x="13626" y="9854"/>
                    </a:cubicBezTo>
                    <a:cubicBezTo>
                      <a:pt x="14033" y="9084"/>
                      <a:pt x="14439" y="8304"/>
                      <a:pt x="14780" y="7501"/>
                    </a:cubicBezTo>
                    <a:cubicBezTo>
                      <a:pt x="15077" y="6830"/>
                      <a:pt x="15418" y="6181"/>
                      <a:pt x="15814" y="5565"/>
                    </a:cubicBezTo>
                    <a:cubicBezTo>
                      <a:pt x="15847" y="5510"/>
                      <a:pt x="15869" y="5466"/>
                      <a:pt x="15891" y="5411"/>
                    </a:cubicBezTo>
                    <a:cubicBezTo>
                      <a:pt x="15913" y="5378"/>
                      <a:pt x="15924" y="5334"/>
                      <a:pt x="15946" y="5279"/>
                    </a:cubicBezTo>
                    <a:lnTo>
                      <a:pt x="15946" y="5268"/>
                    </a:lnTo>
                    <a:cubicBezTo>
                      <a:pt x="15803" y="5202"/>
                      <a:pt x="15682" y="5147"/>
                      <a:pt x="15561" y="5081"/>
                    </a:cubicBezTo>
                    <a:cubicBezTo>
                      <a:pt x="14912" y="4774"/>
                      <a:pt x="14253" y="4466"/>
                      <a:pt x="13604" y="4169"/>
                    </a:cubicBezTo>
                    <a:cubicBezTo>
                      <a:pt x="12383" y="3597"/>
                      <a:pt x="11151" y="3025"/>
                      <a:pt x="9953" y="2409"/>
                    </a:cubicBezTo>
                    <a:cubicBezTo>
                      <a:pt x="8908" y="1870"/>
                      <a:pt x="7863" y="1331"/>
                      <a:pt x="6829" y="793"/>
                    </a:cubicBezTo>
                    <a:cubicBezTo>
                      <a:pt x="6368" y="551"/>
                      <a:pt x="5906" y="331"/>
                      <a:pt x="5466" y="56"/>
                    </a:cubicBezTo>
                    <a:cubicBezTo>
                      <a:pt x="5422" y="34"/>
                      <a:pt x="5378" y="23"/>
                      <a:pt x="5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3"/>
              <p:cNvSpPr/>
              <p:nvPr/>
            </p:nvSpPr>
            <p:spPr>
              <a:xfrm>
                <a:off x="-126030" y="-2634256"/>
                <a:ext cx="164645" cy="153011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49" extrusionOk="0">
                    <a:moveTo>
                      <a:pt x="2419" y="0"/>
                    </a:moveTo>
                    <a:cubicBezTo>
                      <a:pt x="2342" y="55"/>
                      <a:pt x="2287" y="88"/>
                      <a:pt x="2233" y="132"/>
                    </a:cubicBezTo>
                    <a:cubicBezTo>
                      <a:pt x="1894" y="364"/>
                      <a:pt x="1533" y="495"/>
                      <a:pt x="1139" y="495"/>
                    </a:cubicBezTo>
                    <a:cubicBezTo>
                      <a:pt x="1047" y="495"/>
                      <a:pt x="953" y="488"/>
                      <a:pt x="858" y="473"/>
                    </a:cubicBezTo>
                    <a:lnTo>
                      <a:pt x="759" y="473"/>
                    </a:lnTo>
                    <a:cubicBezTo>
                      <a:pt x="726" y="803"/>
                      <a:pt x="649" y="1122"/>
                      <a:pt x="528" y="1419"/>
                    </a:cubicBezTo>
                    <a:cubicBezTo>
                      <a:pt x="407" y="1716"/>
                      <a:pt x="220" y="1991"/>
                      <a:pt x="0" y="2244"/>
                    </a:cubicBezTo>
                    <a:cubicBezTo>
                      <a:pt x="37" y="2244"/>
                      <a:pt x="69" y="2249"/>
                      <a:pt x="99" y="2249"/>
                    </a:cubicBezTo>
                    <a:cubicBezTo>
                      <a:pt x="114" y="2249"/>
                      <a:pt x="128" y="2247"/>
                      <a:pt x="143" y="2244"/>
                    </a:cubicBezTo>
                    <a:cubicBezTo>
                      <a:pt x="462" y="2211"/>
                      <a:pt x="748" y="2101"/>
                      <a:pt x="1023" y="1925"/>
                    </a:cubicBezTo>
                    <a:cubicBezTo>
                      <a:pt x="1287" y="1760"/>
                      <a:pt x="1518" y="1562"/>
                      <a:pt x="1716" y="1320"/>
                    </a:cubicBezTo>
                    <a:cubicBezTo>
                      <a:pt x="2035" y="957"/>
                      <a:pt x="2266" y="550"/>
                      <a:pt x="2419" y="88"/>
                    </a:cubicBezTo>
                    <a:cubicBezTo>
                      <a:pt x="2419" y="66"/>
                      <a:pt x="2419" y="44"/>
                      <a:pt x="24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4" name="Google Shape;2494;p53"/>
              <p:cNvGrpSpPr/>
              <p:nvPr/>
            </p:nvGrpSpPr>
            <p:grpSpPr>
              <a:xfrm>
                <a:off x="-582476" y="-3203981"/>
                <a:ext cx="865745" cy="919153"/>
                <a:chOff x="5454111" y="3954556"/>
                <a:chExt cx="865745" cy="919153"/>
              </a:xfrm>
            </p:grpSpPr>
            <p:sp>
              <p:nvSpPr>
                <p:cNvPr id="2495" name="Google Shape;2495;p53"/>
                <p:cNvSpPr/>
                <p:nvPr/>
              </p:nvSpPr>
              <p:spPr>
                <a:xfrm>
                  <a:off x="5541672" y="4145667"/>
                  <a:ext cx="778184" cy="72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" h="10701" extrusionOk="0">
                      <a:moveTo>
                        <a:pt x="8325" y="1"/>
                      </a:moveTo>
                      <a:cubicBezTo>
                        <a:pt x="8358" y="67"/>
                        <a:pt x="8380" y="100"/>
                        <a:pt x="8402" y="133"/>
                      </a:cubicBezTo>
                      <a:cubicBezTo>
                        <a:pt x="8556" y="375"/>
                        <a:pt x="8611" y="639"/>
                        <a:pt x="8589" y="924"/>
                      </a:cubicBezTo>
                      <a:cubicBezTo>
                        <a:pt x="8567" y="1188"/>
                        <a:pt x="8468" y="1430"/>
                        <a:pt x="8325" y="1661"/>
                      </a:cubicBezTo>
                      <a:cubicBezTo>
                        <a:pt x="8270" y="1738"/>
                        <a:pt x="8215" y="1815"/>
                        <a:pt x="8149" y="1903"/>
                      </a:cubicBezTo>
                      <a:cubicBezTo>
                        <a:pt x="8193" y="1947"/>
                        <a:pt x="8226" y="1980"/>
                        <a:pt x="8270" y="2013"/>
                      </a:cubicBezTo>
                      <a:cubicBezTo>
                        <a:pt x="8336" y="2090"/>
                        <a:pt x="8413" y="2167"/>
                        <a:pt x="8479" y="2244"/>
                      </a:cubicBezTo>
                      <a:cubicBezTo>
                        <a:pt x="8710" y="2552"/>
                        <a:pt x="8842" y="2904"/>
                        <a:pt x="8864" y="3289"/>
                      </a:cubicBezTo>
                      <a:cubicBezTo>
                        <a:pt x="8897" y="4059"/>
                        <a:pt x="8633" y="4707"/>
                        <a:pt x="8116" y="5279"/>
                      </a:cubicBezTo>
                      <a:cubicBezTo>
                        <a:pt x="8039" y="5367"/>
                        <a:pt x="7984" y="5455"/>
                        <a:pt x="7951" y="5565"/>
                      </a:cubicBezTo>
                      <a:cubicBezTo>
                        <a:pt x="7709" y="6412"/>
                        <a:pt x="7226" y="7083"/>
                        <a:pt x="6500" y="7567"/>
                      </a:cubicBezTo>
                      <a:cubicBezTo>
                        <a:pt x="6203" y="7754"/>
                        <a:pt x="5884" y="7875"/>
                        <a:pt x="5532" y="7908"/>
                      </a:cubicBezTo>
                      <a:cubicBezTo>
                        <a:pt x="5494" y="7908"/>
                        <a:pt x="5455" y="7905"/>
                        <a:pt x="5417" y="7905"/>
                      </a:cubicBezTo>
                      <a:cubicBezTo>
                        <a:pt x="5378" y="7905"/>
                        <a:pt x="5340" y="7908"/>
                        <a:pt x="5301" y="7919"/>
                      </a:cubicBezTo>
                      <a:cubicBezTo>
                        <a:pt x="5224" y="7952"/>
                        <a:pt x="5158" y="8007"/>
                        <a:pt x="5092" y="8051"/>
                      </a:cubicBezTo>
                      <a:cubicBezTo>
                        <a:pt x="4869" y="8190"/>
                        <a:pt x="4617" y="8264"/>
                        <a:pt x="4362" y="8264"/>
                      </a:cubicBezTo>
                      <a:cubicBezTo>
                        <a:pt x="4013" y="8264"/>
                        <a:pt x="3658" y="8125"/>
                        <a:pt x="3366" y="7820"/>
                      </a:cubicBezTo>
                      <a:cubicBezTo>
                        <a:pt x="3168" y="7611"/>
                        <a:pt x="3036" y="7358"/>
                        <a:pt x="2948" y="7083"/>
                      </a:cubicBezTo>
                      <a:cubicBezTo>
                        <a:pt x="2805" y="6632"/>
                        <a:pt x="2794" y="6181"/>
                        <a:pt x="2871" y="5719"/>
                      </a:cubicBezTo>
                      <a:cubicBezTo>
                        <a:pt x="2981" y="5015"/>
                        <a:pt x="3267" y="4378"/>
                        <a:pt x="3685" y="3806"/>
                      </a:cubicBezTo>
                      <a:cubicBezTo>
                        <a:pt x="3729" y="3751"/>
                        <a:pt x="3762" y="3707"/>
                        <a:pt x="3795" y="3652"/>
                      </a:cubicBezTo>
                      <a:cubicBezTo>
                        <a:pt x="3893" y="3454"/>
                        <a:pt x="4003" y="3256"/>
                        <a:pt x="4135" y="3080"/>
                      </a:cubicBezTo>
                      <a:cubicBezTo>
                        <a:pt x="4157" y="3047"/>
                        <a:pt x="4179" y="3014"/>
                        <a:pt x="4190" y="2981"/>
                      </a:cubicBezTo>
                      <a:cubicBezTo>
                        <a:pt x="4201" y="2871"/>
                        <a:pt x="4201" y="2750"/>
                        <a:pt x="4201" y="2651"/>
                      </a:cubicBezTo>
                      <a:cubicBezTo>
                        <a:pt x="4179" y="2629"/>
                        <a:pt x="4168" y="2618"/>
                        <a:pt x="4157" y="2607"/>
                      </a:cubicBezTo>
                      <a:cubicBezTo>
                        <a:pt x="3849" y="2464"/>
                        <a:pt x="3531" y="2354"/>
                        <a:pt x="3190" y="2310"/>
                      </a:cubicBezTo>
                      <a:cubicBezTo>
                        <a:pt x="3046" y="2290"/>
                        <a:pt x="2905" y="2280"/>
                        <a:pt x="2767" y="2280"/>
                      </a:cubicBezTo>
                      <a:cubicBezTo>
                        <a:pt x="2224" y="2280"/>
                        <a:pt x="1716" y="2435"/>
                        <a:pt x="1243" y="2750"/>
                      </a:cubicBezTo>
                      <a:cubicBezTo>
                        <a:pt x="649" y="3157"/>
                        <a:pt x="286" y="3729"/>
                        <a:pt x="132" y="4444"/>
                      </a:cubicBezTo>
                      <a:cubicBezTo>
                        <a:pt x="0" y="5037"/>
                        <a:pt x="77" y="5620"/>
                        <a:pt x="286" y="6192"/>
                      </a:cubicBezTo>
                      <a:cubicBezTo>
                        <a:pt x="407" y="6489"/>
                        <a:pt x="561" y="6764"/>
                        <a:pt x="726" y="7028"/>
                      </a:cubicBezTo>
                      <a:cubicBezTo>
                        <a:pt x="814" y="7182"/>
                        <a:pt x="935" y="7281"/>
                        <a:pt x="1078" y="7369"/>
                      </a:cubicBezTo>
                      <a:cubicBezTo>
                        <a:pt x="1507" y="7622"/>
                        <a:pt x="1925" y="7875"/>
                        <a:pt x="2354" y="8128"/>
                      </a:cubicBezTo>
                      <a:cubicBezTo>
                        <a:pt x="3586" y="8842"/>
                        <a:pt x="4817" y="9557"/>
                        <a:pt x="6082" y="10217"/>
                      </a:cubicBezTo>
                      <a:cubicBezTo>
                        <a:pt x="6291" y="10327"/>
                        <a:pt x="6500" y="10459"/>
                        <a:pt x="6709" y="10580"/>
                      </a:cubicBezTo>
                      <a:cubicBezTo>
                        <a:pt x="6775" y="10613"/>
                        <a:pt x="6841" y="10657"/>
                        <a:pt x="6907" y="10679"/>
                      </a:cubicBezTo>
                      <a:cubicBezTo>
                        <a:pt x="6929" y="10701"/>
                        <a:pt x="6962" y="10690"/>
                        <a:pt x="6984" y="10701"/>
                      </a:cubicBezTo>
                      <a:cubicBezTo>
                        <a:pt x="6995" y="10679"/>
                        <a:pt x="7006" y="10668"/>
                        <a:pt x="7006" y="10657"/>
                      </a:cubicBezTo>
                      <a:cubicBezTo>
                        <a:pt x="7039" y="10602"/>
                        <a:pt x="7061" y="10536"/>
                        <a:pt x="7083" y="10470"/>
                      </a:cubicBezTo>
                      <a:cubicBezTo>
                        <a:pt x="7380" y="9656"/>
                        <a:pt x="7720" y="8842"/>
                        <a:pt x="8105" y="8062"/>
                      </a:cubicBezTo>
                      <a:cubicBezTo>
                        <a:pt x="8611" y="7006"/>
                        <a:pt x="9161" y="5983"/>
                        <a:pt x="9733" y="4949"/>
                      </a:cubicBezTo>
                      <a:cubicBezTo>
                        <a:pt x="10228" y="4059"/>
                        <a:pt x="10712" y="3157"/>
                        <a:pt x="11097" y="2200"/>
                      </a:cubicBezTo>
                      <a:cubicBezTo>
                        <a:pt x="11163" y="2046"/>
                        <a:pt x="11240" y="1892"/>
                        <a:pt x="11339" y="1749"/>
                      </a:cubicBezTo>
                      <a:cubicBezTo>
                        <a:pt x="11438" y="1606"/>
                        <a:pt x="11372" y="1452"/>
                        <a:pt x="11229" y="1397"/>
                      </a:cubicBezTo>
                      <a:cubicBezTo>
                        <a:pt x="11218" y="1397"/>
                        <a:pt x="11207" y="1386"/>
                        <a:pt x="11185" y="1375"/>
                      </a:cubicBezTo>
                      <a:cubicBezTo>
                        <a:pt x="10921" y="1254"/>
                        <a:pt x="10657" y="1133"/>
                        <a:pt x="10393" y="1012"/>
                      </a:cubicBezTo>
                      <a:cubicBezTo>
                        <a:pt x="9766" y="705"/>
                        <a:pt x="9139" y="397"/>
                        <a:pt x="8512" y="89"/>
                      </a:cubicBezTo>
                      <a:cubicBezTo>
                        <a:pt x="8457" y="56"/>
                        <a:pt x="8402" y="34"/>
                        <a:pt x="83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53"/>
                <p:cNvSpPr/>
                <p:nvPr/>
              </p:nvSpPr>
              <p:spPr>
                <a:xfrm>
                  <a:off x="5454111" y="3954556"/>
                  <a:ext cx="478898" cy="67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9892" extrusionOk="0">
                      <a:moveTo>
                        <a:pt x="4187" y="1"/>
                      </a:moveTo>
                      <a:cubicBezTo>
                        <a:pt x="4182" y="1"/>
                        <a:pt x="4172" y="5"/>
                        <a:pt x="4158" y="5"/>
                      </a:cubicBezTo>
                      <a:cubicBezTo>
                        <a:pt x="4147" y="16"/>
                        <a:pt x="4125" y="38"/>
                        <a:pt x="4114" y="60"/>
                      </a:cubicBezTo>
                      <a:cubicBezTo>
                        <a:pt x="4081" y="137"/>
                        <a:pt x="4048" y="225"/>
                        <a:pt x="4015" y="302"/>
                      </a:cubicBezTo>
                      <a:cubicBezTo>
                        <a:pt x="3729" y="962"/>
                        <a:pt x="3465" y="1622"/>
                        <a:pt x="3168" y="2271"/>
                      </a:cubicBezTo>
                      <a:cubicBezTo>
                        <a:pt x="2706" y="3283"/>
                        <a:pt x="2222" y="4305"/>
                        <a:pt x="1727" y="5306"/>
                      </a:cubicBezTo>
                      <a:cubicBezTo>
                        <a:pt x="1496" y="5790"/>
                        <a:pt x="1233" y="6263"/>
                        <a:pt x="991" y="6736"/>
                      </a:cubicBezTo>
                      <a:cubicBezTo>
                        <a:pt x="694" y="7330"/>
                        <a:pt x="375" y="7912"/>
                        <a:pt x="100" y="8517"/>
                      </a:cubicBezTo>
                      <a:cubicBezTo>
                        <a:pt x="67" y="8583"/>
                        <a:pt x="34" y="8660"/>
                        <a:pt x="12" y="8726"/>
                      </a:cubicBezTo>
                      <a:cubicBezTo>
                        <a:pt x="1" y="8759"/>
                        <a:pt x="12" y="8792"/>
                        <a:pt x="45" y="8825"/>
                      </a:cubicBezTo>
                      <a:cubicBezTo>
                        <a:pt x="78" y="8836"/>
                        <a:pt x="100" y="8847"/>
                        <a:pt x="133" y="8869"/>
                      </a:cubicBezTo>
                      <a:cubicBezTo>
                        <a:pt x="243" y="8935"/>
                        <a:pt x="364" y="8990"/>
                        <a:pt x="485" y="9056"/>
                      </a:cubicBezTo>
                      <a:cubicBezTo>
                        <a:pt x="925" y="9320"/>
                        <a:pt x="1364" y="9573"/>
                        <a:pt x="1804" y="9837"/>
                      </a:cubicBezTo>
                      <a:cubicBezTo>
                        <a:pt x="1837" y="9848"/>
                        <a:pt x="1870" y="9870"/>
                        <a:pt x="1925" y="9892"/>
                      </a:cubicBezTo>
                      <a:cubicBezTo>
                        <a:pt x="1892" y="9826"/>
                        <a:pt x="1870" y="9782"/>
                        <a:pt x="1837" y="9738"/>
                      </a:cubicBezTo>
                      <a:cubicBezTo>
                        <a:pt x="1727" y="9551"/>
                        <a:pt x="1617" y="9342"/>
                        <a:pt x="1540" y="9144"/>
                      </a:cubicBezTo>
                      <a:cubicBezTo>
                        <a:pt x="1298" y="8583"/>
                        <a:pt x="1211" y="8000"/>
                        <a:pt x="1298" y="7396"/>
                      </a:cubicBezTo>
                      <a:cubicBezTo>
                        <a:pt x="1430" y="6604"/>
                        <a:pt x="1804" y="5955"/>
                        <a:pt x="2475" y="5493"/>
                      </a:cubicBezTo>
                      <a:cubicBezTo>
                        <a:pt x="2953" y="5156"/>
                        <a:pt x="3486" y="4994"/>
                        <a:pt x="4054" y="4994"/>
                      </a:cubicBezTo>
                      <a:cubicBezTo>
                        <a:pt x="4154" y="4994"/>
                        <a:pt x="4254" y="4999"/>
                        <a:pt x="4356" y="5009"/>
                      </a:cubicBezTo>
                      <a:cubicBezTo>
                        <a:pt x="4697" y="5042"/>
                        <a:pt x="5016" y="5141"/>
                        <a:pt x="5334" y="5273"/>
                      </a:cubicBezTo>
                      <a:cubicBezTo>
                        <a:pt x="5389" y="5295"/>
                        <a:pt x="5444" y="5317"/>
                        <a:pt x="5499" y="5339"/>
                      </a:cubicBezTo>
                      <a:cubicBezTo>
                        <a:pt x="5510" y="5317"/>
                        <a:pt x="5521" y="5306"/>
                        <a:pt x="5521" y="5306"/>
                      </a:cubicBezTo>
                      <a:cubicBezTo>
                        <a:pt x="5521" y="5262"/>
                        <a:pt x="5532" y="5218"/>
                        <a:pt x="5543" y="5174"/>
                      </a:cubicBezTo>
                      <a:cubicBezTo>
                        <a:pt x="5653" y="4602"/>
                        <a:pt x="5873" y="4074"/>
                        <a:pt x="6214" y="3602"/>
                      </a:cubicBezTo>
                      <a:cubicBezTo>
                        <a:pt x="6291" y="3503"/>
                        <a:pt x="6313" y="3404"/>
                        <a:pt x="6313" y="3272"/>
                      </a:cubicBezTo>
                      <a:cubicBezTo>
                        <a:pt x="6280" y="2601"/>
                        <a:pt x="6500" y="2018"/>
                        <a:pt x="6984" y="1545"/>
                      </a:cubicBezTo>
                      <a:cubicBezTo>
                        <a:pt x="6995" y="1523"/>
                        <a:pt x="7017" y="1501"/>
                        <a:pt x="7039" y="1479"/>
                      </a:cubicBezTo>
                      <a:cubicBezTo>
                        <a:pt x="6995" y="1457"/>
                        <a:pt x="6962" y="1435"/>
                        <a:pt x="6929" y="1413"/>
                      </a:cubicBezTo>
                      <a:cubicBezTo>
                        <a:pt x="6401" y="1149"/>
                        <a:pt x="5873" y="874"/>
                        <a:pt x="5334" y="610"/>
                      </a:cubicBezTo>
                      <a:cubicBezTo>
                        <a:pt x="5027" y="456"/>
                        <a:pt x="4719" y="302"/>
                        <a:pt x="4411" y="148"/>
                      </a:cubicBezTo>
                      <a:cubicBezTo>
                        <a:pt x="4334" y="115"/>
                        <a:pt x="4257" y="71"/>
                        <a:pt x="4191" y="5"/>
                      </a:cubicBezTo>
                      <a:cubicBezTo>
                        <a:pt x="4191" y="2"/>
                        <a:pt x="4190" y="1"/>
                        <a:pt x="41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53"/>
                <p:cNvSpPr/>
                <p:nvPr/>
              </p:nvSpPr>
              <p:spPr>
                <a:xfrm>
                  <a:off x="5871642" y="4318612"/>
                  <a:ext cx="216283" cy="23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3432" extrusionOk="0">
                      <a:moveTo>
                        <a:pt x="1254" y="1"/>
                      </a:moveTo>
                      <a:cubicBezTo>
                        <a:pt x="822" y="1"/>
                        <a:pt x="419" y="112"/>
                        <a:pt x="33" y="329"/>
                      </a:cubicBezTo>
                      <a:cubicBezTo>
                        <a:pt x="22" y="329"/>
                        <a:pt x="11" y="340"/>
                        <a:pt x="0" y="351"/>
                      </a:cubicBezTo>
                      <a:cubicBezTo>
                        <a:pt x="0" y="373"/>
                        <a:pt x="0" y="384"/>
                        <a:pt x="11" y="384"/>
                      </a:cubicBezTo>
                      <a:cubicBezTo>
                        <a:pt x="33" y="406"/>
                        <a:pt x="44" y="428"/>
                        <a:pt x="66" y="439"/>
                      </a:cubicBezTo>
                      <a:cubicBezTo>
                        <a:pt x="550" y="824"/>
                        <a:pt x="891" y="1297"/>
                        <a:pt x="1111" y="1869"/>
                      </a:cubicBezTo>
                      <a:cubicBezTo>
                        <a:pt x="1287" y="2308"/>
                        <a:pt x="1364" y="2770"/>
                        <a:pt x="1353" y="3243"/>
                      </a:cubicBezTo>
                      <a:cubicBezTo>
                        <a:pt x="1353" y="3287"/>
                        <a:pt x="1331" y="3342"/>
                        <a:pt x="1375" y="3397"/>
                      </a:cubicBezTo>
                      <a:cubicBezTo>
                        <a:pt x="1485" y="3420"/>
                        <a:pt x="1593" y="3432"/>
                        <a:pt x="1701" y="3432"/>
                      </a:cubicBezTo>
                      <a:cubicBezTo>
                        <a:pt x="1852" y="3432"/>
                        <a:pt x="2002" y="3409"/>
                        <a:pt x="2156" y="3364"/>
                      </a:cubicBezTo>
                      <a:cubicBezTo>
                        <a:pt x="2475" y="3276"/>
                        <a:pt x="2750" y="3100"/>
                        <a:pt x="3002" y="2880"/>
                      </a:cubicBezTo>
                      <a:cubicBezTo>
                        <a:pt x="3046" y="2847"/>
                        <a:pt x="3068" y="2792"/>
                        <a:pt x="3079" y="2737"/>
                      </a:cubicBezTo>
                      <a:cubicBezTo>
                        <a:pt x="3178" y="2209"/>
                        <a:pt x="3156" y="1693"/>
                        <a:pt x="2969" y="1187"/>
                      </a:cubicBezTo>
                      <a:cubicBezTo>
                        <a:pt x="2859" y="901"/>
                        <a:pt x="2695" y="637"/>
                        <a:pt x="2453" y="428"/>
                      </a:cubicBezTo>
                      <a:cubicBezTo>
                        <a:pt x="2178" y="186"/>
                        <a:pt x="1848" y="43"/>
                        <a:pt x="1474" y="10"/>
                      </a:cubicBezTo>
                      <a:cubicBezTo>
                        <a:pt x="1400" y="4"/>
                        <a:pt x="1326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53"/>
                <p:cNvSpPr/>
                <p:nvPr/>
              </p:nvSpPr>
              <p:spPr>
                <a:xfrm>
                  <a:off x="5773603" y="4376850"/>
                  <a:ext cx="181858" cy="3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4411" extrusionOk="0">
                      <a:moveTo>
                        <a:pt x="792" y="1"/>
                      </a:moveTo>
                      <a:cubicBezTo>
                        <a:pt x="759" y="12"/>
                        <a:pt x="748" y="12"/>
                        <a:pt x="737" y="23"/>
                      </a:cubicBezTo>
                      <a:cubicBezTo>
                        <a:pt x="671" y="100"/>
                        <a:pt x="594" y="177"/>
                        <a:pt x="528" y="254"/>
                      </a:cubicBezTo>
                      <a:cubicBezTo>
                        <a:pt x="451" y="331"/>
                        <a:pt x="408" y="419"/>
                        <a:pt x="364" y="518"/>
                      </a:cubicBezTo>
                      <a:cubicBezTo>
                        <a:pt x="265" y="760"/>
                        <a:pt x="177" y="1013"/>
                        <a:pt x="122" y="1276"/>
                      </a:cubicBezTo>
                      <a:cubicBezTo>
                        <a:pt x="23" y="1771"/>
                        <a:pt x="1" y="2277"/>
                        <a:pt x="122" y="2772"/>
                      </a:cubicBezTo>
                      <a:cubicBezTo>
                        <a:pt x="210" y="3124"/>
                        <a:pt x="353" y="3443"/>
                        <a:pt x="583" y="3718"/>
                      </a:cubicBezTo>
                      <a:cubicBezTo>
                        <a:pt x="880" y="4092"/>
                        <a:pt x="1254" y="4334"/>
                        <a:pt x="1738" y="4400"/>
                      </a:cubicBezTo>
                      <a:cubicBezTo>
                        <a:pt x="1771" y="4411"/>
                        <a:pt x="1815" y="4411"/>
                        <a:pt x="1848" y="4411"/>
                      </a:cubicBezTo>
                      <a:cubicBezTo>
                        <a:pt x="2321" y="4037"/>
                        <a:pt x="2673" y="3179"/>
                        <a:pt x="2673" y="2607"/>
                      </a:cubicBezTo>
                      <a:cubicBezTo>
                        <a:pt x="2552" y="2563"/>
                        <a:pt x="2420" y="2508"/>
                        <a:pt x="2299" y="2453"/>
                      </a:cubicBezTo>
                      <a:cubicBezTo>
                        <a:pt x="1925" y="2255"/>
                        <a:pt x="1639" y="1969"/>
                        <a:pt x="1397" y="1639"/>
                      </a:cubicBezTo>
                      <a:cubicBezTo>
                        <a:pt x="1078" y="1200"/>
                        <a:pt x="891" y="705"/>
                        <a:pt x="814" y="177"/>
                      </a:cubicBezTo>
                      <a:cubicBezTo>
                        <a:pt x="814" y="122"/>
                        <a:pt x="803" y="67"/>
                        <a:pt x="7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53"/>
                <p:cNvSpPr/>
                <p:nvPr/>
              </p:nvSpPr>
              <p:spPr>
                <a:xfrm>
                  <a:off x="5891100" y="4119133"/>
                  <a:ext cx="229006" cy="15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228" extrusionOk="0">
                      <a:moveTo>
                        <a:pt x="2047" y="0"/>
                      </a:moveTo>
                      <a:cubicBezTo>
                        <a:pt x="1819" y="0"/>
                        <a:pt x="1592" y="43"/>
                        <a:pt x="1364" y="116"/>
                      </a:cubicBezTo>
                      <a:cubicBezTo>
                        <a:pt x="869" y="281"/>
                        <a:pt x="451" y="578"/>
                        <a:pt x="88" y="952"/>
                      </a:cubicBezTo>
                      <a:cubicBezTo>
                        <a:pt x="56" y="995"/>
                        <a:pt x="34" y="1028"/>
                        <a:pt x="1" y="1071"/>
                      </a:cubicBezTo>
                      <a:lnTo>
                        <a:pt x="1" y="1071"/>
                      </a:lnTo>
                      <a:cubicBezTo>
                        <a:pt x="1" y="1068"/>
                        <a:pt x="1" y="1065"/>
                        <a:pt x="0" y="1062"/>
                      </a:cubicBezTo>
                      <a:lnTo>
                        <a:pt x="0" y="1073"/>
                      </a:lnTo>
                      <a:cubicBezTo>
                        <a:pt x="1" y="1072"/>
                        <a:pt x="1" y="1071"/>
                        <a:pt x="1" y="1071"/>
                      </a:cubicBezTo>
                      <a:lnTo>
                        <a:pt x="1" y="1071"/>
                      </a:lnTo>
                      <a:cubicBezTo>
                        <a:pt x="59" y="1498"/>
                        <a:pt x="310" y="1997"/>
                        <a:pt x="550" y="2161"/>
                      </a:cubicBezTo>
                      <a:cubicBezTo>
                        <a:pt x="605" y="2139"/>
                        <a:pt x="660" y="2117"/>
                        <a:pt x="715" y="2095"/>
                      </a:cubicBezTo>
                      <a:cubicBezTo>
                        <a:pt x="979" y="1985"/>
                        <a:pt x="1254" y="1919"/>
                        <a:pt x="1540" y="1897"/>
                      </a:cubicBezTo>
                      <a:cubicBezTo>
                        <a:pt x="1606" y="1893"/>
                        <a:pt x="1672" y="1890"/>
                        <a:pt x="1738" y="1890"/>
                      </a:cubicBezTo>
                      <a:cubicBezTo>
                        <a:pt x="2127" y="1890"/>
                        <a:pt x="2500" y="1978"/>
                        <a:pt x="2848" y="2194"/>
                      </a:cubicBezTo>
                      <a:cubicBezTo>
                        <a:pt x="2870" y="2205"/>
                        <a:pt x="2903" y="2216"/>
                        <a:pt x="2936" y="2227"/>
                      </a:cubicBezTo>
                      <a:cubicBezTo>
                        <a:pt x="2980" y="2172"/>
                        <a:pt x="3024" y="2128"/>
                        <a:pt x="3057" y="2084"/>
                      </a:cubicBezTo>
                      <a:cubicBezTo>
                        <a:pt x="3244" y="1820"/>
                        <a:pt x="3365" y="1523"/>
                        <a:pt x="3365" y="1194"/>
                      </a:cubicBezTo>
                      <a:cubicBezTo>
                        <a:pt x="3365" y="853"/>
                        <a:pt x="3233" y="556"/>
                        <a:pt x="2969" y="336"/>
                      </a:cubicBezTo>
                      <a:cubicBezTo>
                        <a:pt x="2749" y="138"/>
                        <a:pt x="2486" y="39"/>
                        <a:pt x="2189" y="6"/>
                      </a:cubicBezTo>
                      <a:cubicBezTo>
                        <a:pt x="2141" y="2"/>
                        <a:pt x="2094" y="0"/>
                        <a:pt x="20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53"/>
                <p:cNvSpPr/>
                <p:nvPr/>
              </p:nvSpPr>
              <p:spPr>
                <a:xfrm>
                  <a:off x="5852184" y="4275137"/>
                  <a:ext cx="288128" cy="22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3311" extrusionOk="0">
                      <a:moveTo>
                        <a:pt x="1089" y="0"/>
                      </a:moveTo>
                      <a:cubicBezTo>
                        <a:pt x="759" y="121"/>
                        <a:pt x="187" y="550"/>
                        <a:pt x="0" y="825"/>
                      </a:cubicBezTo>
                      <a:cubicBezTo>
                        <a:pt x="66" y="858"/>
                        <a:pt x="121" y="902"/>
                        <a:pt x="165" y="935"/>
                      </a:cubicBezTo>
                      <a:cubicBezTo>
                        <a:pt x="297" y="869"/>
                        <a:pt x="418" y="803"/>
                        <a:pt x="539" y="759"/>
                      </a:cubicBezTo>
                      <a:cubicBezTo>
                        <a:pt x="872" y="624"/>
                        <a:pt x="1205" y="547"/>
                        <a:pt x="1545" y="547"/>
                      </a:cubicBezTo>
                      <a:cubicBezTo>
                        <a:pt x="1678" y="547"/>
                        <a:pt x="1811" y="558"/>
                        <a:pt x="1947" y="583"/>
                      </a:cubicBezTo>
                      <a:cubicBezTo>
                        <a:pt x="2497" y="693"/>
                        <a:pt x="2904" y="990"/>
                        <a:pt x="3189" y="1474"/>
                      </a:cubicBezTo>
                      <a:cubicBezTo>
                        <a:pt x="3387" y="1815"/>
                        <a:pt x="3486" y="2189"/>
                        <a:pt x="3508" y="2585"/>
                      </a:cubicBezTo>
                      <a:cubicBezTo>
                        <a:pt x="3530" y="2793"/>
                        <a:pt x="3519" y="3002"/>
                        <a:pt x="3486" y="3211"/>
                      </a:cubicBezTo>
                      <a:cubicBezTo>
                        <a:pt x="3486" y="3233"/>
                        <a:pt x="3497" y="3266"/>
                        <a:pt x="3497" y="3310"/>
                      </a:cubicBezTo>
                      <a:cubicBezTo>
                        <a:pt x="3618" y="3178"/>
                        <a:pt x="3717" y="3057"/>
                        <a:pt x="3794" y="2925"/>
                      </a:cubicBezTo>
                      <a:cubicBezTo>
                        <a:pt x="4080" y="2475"/>
                        <a:pt x="4234" y="1980"/>
                        <a:pt x="4212" y="1441"/>
                      </a:cubicBezTo>
                      <a:cubicBezTo>
                        <a:pt x="4190" y="1067"/>
                        <a:pt x="4080" y="715"/>
                        <a:pt x="3849" y="418"/>
                      </a:cubicBezTo>
                      <a:cubicBezTo>
                        <a:pt x="3761" y="286"/>
                        <a:pt x="3651" y="176"/>
                        <a:pt x="3508" y="77"/>
                      </a:cubicBezTo>
                      <a:cubicBezTo>
                        <a:pt x="3179" y="385"/>
                        <a:pt x="2788" y="540"/>
                        <a:pt x="2335" y="540"/>
                      </a:cubicBezTo>
                      <a:cubicBezTo>
                        <a:pt x="2319" y="540"/>
                        <a:pt x="2303" y="539"/>
                        <a:pt x="2288" y="539"/>
                      </a:cubicBezTo>
                      <a:cubicBezTo>
                        <a:pt x="1815" y="528"/>
                        <a:pt x="1419" y="33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53"/>
                <p:cNvSpPr/>
                <p:nvPr/>
              </p:nvSpPr>
              <p:spPr>
                <a:xfrm>
                  <a:off x="5833474" y="4346914"/>
                  <a:ext cx="124980" cy="19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2938" extrusionOk="0">
                      <a:moveTo>
                        <a:pt x="429" y="1"/>
                      </a:moveTo>
                      <a:cubicBezTo>
                        <a:pt x="286" y="100"/>
                        <a:pt x="132" y="199"/>
                        <a:pt x="0" y="331"/>
                      </a:cubicBezTo>
                      <a:cubicBezTo>
                        <a:pt x="77" y="1233"/>
                        <a:pt x="418" y="2002"/>
                        <a:pt x="1122" y="2585"/>
                      </a:cubicBezTo>
                      <a:cubicBezTo>
                        <a:pt x="1287" y="2728"/>
                        <a:pt x="1485" y="2838"/>
                        <a:pt x="1694" y="2915"/>
                      </a:cubicBezTo>
                      <a:cubicBezTo>
                        <a:pt x="1727" y="2926"/>
                        <a:pt x="1771" y="2926"/>
                        <a:pt x="1804" y="2937"/>
                      </a:cubicBezTo>
                      <a:cubicBezTo>
                        <a:pt x="1804" y="2915"/>
                        <a:pt x="1815" y="2904"/>
                        <a:pt x="1815" y="2893"/>
                      </a:cubicBezTo>
                      <a:cubicBezTo>
                        <a:pt x="1815" y="2882"/>
                        <a:pt x="1815" y="2871"/>
                        <a:pt x="1815" y="2849"/>
                      </a:cubicBezTo>
                      <a:cubicBezTo>
                        <a:pt x="1837" y="1716"/>
                        <a:pt x="1419" y="771"/>
                        <a:pt x="528" y="56"/>
                      </a:cubicBezTo>
                      <a:cubicBezTo>
                        <a:pt x="495" y="34"/>
                        <a:pt x="473" y="23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53"/>
                <p:cNvSpPr/>
                <p:nvPr/>
              </p:nvSpPr>
              <p:spPr>
                <a:xfrm>
                  <a:off x="5739178" y="4435224"/>
                  <a:ext cx="150493" cy="266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3914" extrusionOk="0">
                      <a:moveTo>
                        <a:pt x="639" y="1"/>
                      </a:moveTo>
                      <a:cubicBezTo>
                        <a:pt x="562" y="67"/>
                        <a:pt x="518" y="144"/>
                        <a:pt x="474" y="232"/>
                      </a:cubicBezTo>
                      <a:cubicBezTo>
                        <a:pt x="210" y="737"/>
                        <a:pt x="56" y="1276"/>
                        <a:pt x="23" y="1848"/>
                      </a:cubicBezTo>
                      <a:cubicBezTo>
                        <a:pt x="1" y="2222"/>
                        <a:pt x="45" y="2585"/>
                        <a:pt x="188" y="2937"/>
                      </a:cubicBezTo>
                      <a:cubicBezTo>
                        <a:pt x="298" y="3212"/>
                        <a:pt x="463" y="3465"/>
                        <a:pt x="705" y="3652"/>
                      </a:cubicBezTo>
                      <a:cubicBezTo>
                        <a:pt x="932" y="3828"/>
                        <a:pt x="1201" y="3913"/>
                        <a:pt x="1470" y="3913"/>
                      </a:cubicBezTo>
                      <a:cubicBezTo>
                        <a:pt x="1721" y="3913"/>
                        <a:pt x="1972" y="3839"/>
                        <a:pt x="2189" y="3696"/>
                      </a:cubicBezTo>
                      <a:cubicBezTo>
                        <a:pt x="2200" y="3685"/>
                        <a:pt x="2200" y="3674"/>
                        <a:pt x="2211" y="3663"/>
                      </a:cubicBezTo>
                      <a:cubicBezTo>
                        <a:pt x="2200" y="3652"/>
                        <a:pt x="2200" y="3641"/>
                        <a:pt x="2200" y="3641"/>
                      </a:cubicBezTo>
                      <a:cubicBezTo>
                        <a:pt x="2178" y="3641"/>
                        <a:pt x="2156" y="3630"/>
                        <a:pt x="2134" y="3630"/>
                      </a:cubicBezTo>
                      <a:cubicBezTo>
                        <a:pt x="1573" y="3509"/>
                        <a:pt x="1155" y="3179"/>
                        <a:pt x="848" y="2695"/>
                      </a:cubicBezTo>
                      <a:cubicBezTo>
                        <a:pt x="639" y="2354"/>
                        <a:pt x="529" y="1980"/>
                        <a:pt x="474" y="1584"/>
                      </a:cubicBezTo>
                      <a:cubicBezTo>
                        <a:pt x="419" y="1100"/>
                        <a:pt x="474" y="627"/>
                        <a:pt x="595" y="155"/>
                      </a:cubicBezTo>
                      <a:cubicBezTo>
                        <a:pt x="617" y="100"/>
                        <a:pt x="628" y="56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53"/>
                <p:cNvSpPr/>
                <p:nvPr/>
              </p:nvSpPr>
              <p:spPr>
                <a:xfrm>
                  <a:off x="5883616" y="4058922"/>
                  <a:ext cx="159406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804" extrusionOk="0">
                      <a:moveTo>
                        <a:pt x="836" y="0"/>
                      </a:moveTo>
                      <a:cubicBezTo>
                        <a:pt x="363" y="330"/>
                        <a:pt x="0" y="1166"/>
                        <a:pt x="99" y="1804"/>
                      </a:cubicBezTo>
                      <a:lnTo>
                        <a:pt x="99" y="1793"/>
                      </a:lnTo>
                      <a:cubicBezTo>
                        <a:pt x="165" y="1738"/>
                        <a:pt x="209" y="1694"/>
                        <a:pt x="253" y="1650"/>
                      </a:cubicBezTo>
                      <a:cubicBezTo>
                        <a:pt x="473" y="1441"/>
                        <a:pt x="704" y="1254"/>
                        <a:pt x="979" y="1122"/>
                      </a:cubicBezTo>
                      <a:cubicBezTo>
                        <a:pt x="1344" y="924"/>
                        <a:pt x="1727" y="798"/>
                        <a:pt x="2144" y="798"/>
                      </a:cubicBezTo>
                      <a:cubicBezTo>
                        <a:pt x="2191" y="798"/>
                        <a:pt x="2239" y="799"/>
                        <a:pt x="2288" y="803"/>
                      </a:cubicBezTo>
                      <a:cubicBezTo>
                        <a:pt x="2299" y="803"/>
                        <a:pt x="2310" y="792"/>
                        <a:pt x="2343" y="781"/>
                      </a:cubicBezTo>
                      <a:cubicBezTo>
                        <a:pt x="2079" y="638"/>
                        <a:pt x="1837" y="506"/>
                        <a:pt x="1584" y="385"/>
                      </a:cubicBezTo>
                      <a:cubicBezTo>
                        <a:pt x="1331" y="253"/>
                        <a:pt x="1089" y="11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53"/>
                <p:cNvSpPr/>
                <p:nvPr/>
              </p:nvSpPr>
              <p:spPr>
                <a:xfrm>
                  <a:off x="5932261" y="4254523"/>
                  <a:ext cx="151922" cy="5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753" extrusionOk="0">
                      <a:moveTo>
                        <a:pt x="1130" y="0"/>
                      </a:moveTo>
                      <a:cubicBezTo>
                        <a:pt x="833" y="0"/>
                        <a:pt x="543" y="55"/>
                        <a:pt x="253" y="149"/>
                      </a:cubicBezTo>
                      <a:cubicBezTo>
                        <a:pt x="176" y="182"/>
                        <a:pt x="99" y="215"/>
                        <a:pt x="0" y="248"/>
                      </a:cubicBezTo>
                      <a:cubicBezTo>
                        <a:pt x="99" y="369"/>
                        <a:pt x="209" y="446"/>
                        <a:pt x="319" y="512"/>
                      </a:cubicBezTo>
                      <a:cubicBezTo>
                        <a:pt x="578" y="674"/>
                        <a:pt x="876" y="752"/>
                        <a:pt x="1171" y="752"/>
                      </a:cubicBezTo>
                      <a:cubicBezTo>
                        <a:pt x="1540" y="752"/>
                        <a:pt x="1903" y="629"/>
                        <a:pt x="2177" y="391"/>
                      </a:cubicBezTo>
                      <a:cubicBezTo>
                        <a:pt x="2199" y="369"/>
                        <a:pt x="2210" y="347"/>
                        <a:pt x="2232" y="314"/>
                      </a:cubicBezTo>
                      <a:cubicBezTo>
                        <a:pt x="2199" y="281"/>
                        <a:pt x="2166" y="259"/>
                        <a:pt x="2122" y="237"/>
                      </a:cubicBezTo>
                      <a:cubicBezTo>
                        <a:pt x="1925" y="127"/>
                        <a:pt x="1716" y="61"/>
                        <a:pt x="1496" y="28"/>
                      </a:cubicBezTo>
                      <a:cubicBezTo>
                        <a:pt x="1372" y="9"/>
                        <a:pt x="1251" y="0"/>
                        <a:pt x="11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53"/>
                <p:cNvSpPr/>
                <p:nvPr/>
              </p:nvSpPr>
              <p:spPr>
                <a:xfrm>
                  <a:off x="5835719" y="4201047"/>
                  <a:ext cx="83887" cy="12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849" extrusionOk="0">
                      <a:moveTo>
                        <a:pt x="726" y="0"/>
                      </a:moveTo>
                      <a:cubicBezTo>
                        <a:pt x="440" y="231"/>
                        <a:pt x="22" y="1254"/>
                        <a:pt x="0" y="1771"/>
                      </a:cubicBezTo>
                      <a:cubicBezTo>
                        <a:pt x="44" y="1793"/>
                        <a:pt x="88" y="1815"/>
                        <a:pt x="132" y="1848"/>
                      </a:cubicBezTo>
                      <a:cubicBezTo>
                        <a:pt x="319" y="1683"/>
                        <a:pt x="484" y="1529"/>
                        <a:pt x="660" y="1386"/>
                      </a:cubicBezTo>
                      <a:cubicBezTo>
                        <a:pt x="836" y="1243"/>
                        <a:pt x="1034" y="1133"/>
                        <a:pt x="1232" y="1001"/>
                      </a:cubicBezTo>
                      <a:cubicBezTo>
                        <a:pt x="1166" y="902"/>
                        <a:pt x="1089" y="803"/>
                        <a:pt x="1023" y="693"/>
                      </a:cubicBezTo>
                      <a:cubicBezTo>
                        <a:pt x="957" y="583"/>
                        <a:pt x="902" y="473"/>
                        <a:pt x="847" y="352"/>
                      </a:cubicBezTo>
                      <a:cubicBezTo>
                        <a:pt x="803" y="242"/>
                        <a:pt x="770" y="121"/>
                        <a:pt x="7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53"/>
                <p:cNvSpPr/>
                <p:nvPr/>
              </p:nvSpPr>
              <p:spPr>
                <a:xfrm>
                  <a:off x="5831977" y="4336437"/>
                  <a:ext cx="24016" cy="2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331" extrusionOk="0">
                      <a:moveTo>
                        <a:pt x="220" y="1"/>
                      </a:moveTo>
                      <a:cubicBezTo>
                        <a:pt x="143" y="67"/>
                        <a:pt x="88" y="133"/>
                        <a:pt x="33" y="210"/>
                      </a:cubicBezTo>
                      <a:cubicBezTo>
                        <a:pt x="11" y="254"/>
                        <a:pt x="0" y="287"/>
                        <a:pt x="44" y="331"/>
                      </a:cubicBezTo>
                      <a:cubicBezTo>
                        <a:pt x="99" y="298"/>
                        <a:pt x="154" y="254"/>
                        <a:pt x="209" y="210"/>
                      </a:cubicBezTo>
                      <a:cubicBezTo>
                        <a:pt x="253" y="177"/>
                        <a:pt x="319" y="155"/>
                        <a:pt x="352" y="89"/>
                      </a:cubicBezTo>
                      <a:cubicBezTo>
                        <a:pt x="319" y="34"/>
                        <a:pt x="275" y="12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53"/>
                <p:cNvSpPr/>
                <p:nvPr/>
              </p:nvSpPr>
              <p:spPr>
                <a:xfrm>
                  <a:off x="5834223" y="4329021"/>
                  <a:ext cx="6055" cy="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43" extrusionOk="0">
                      <a:moveTo>
                        <a:pt x="22" y="0"/>
                      </a:moveTo>
                      <a:cubicBezTo>
                        <a:pt x="0" y="55"/>
                        <a:pt x="0" y="99"/>
                        <a:pt x="22" y="143"/>
                      </a:cubicBezTo>
                      <a:cubicBezTo>
                        <a:pt x="44" y="110"/>
                        <a:pt x="66" y="77"/>
                        <a:pt x="88" y="44"/>
                      </a:cubicBezTo>
                      <a:cubicBezTo>
                        <a:pt x="66" y="33"/>
                        <a:pt x="44" y="22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53"/>
                <p:cNvSpPr/>
                <p:nvPr/>
              </p:nvSpPr>
              <p:spPr>
                <a:xfrm>
                  <a:off x="5822248" y="4365488"/>
                  <a:ext cx="5307" cy="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58" extrusionOk="0">
                      <a:moveTo>
                        <a:pt x="53" y="0"/>
                      </a:moveTo>
                      <a:cubicBezTo>
                        <a:pt x="19" y="0"/>
                        <a:pt x="10" y="21"/>
                        <a:pt x="0" y="58"/>
                      </a:cubicBezTo>
                      <a:cubicBezTo>
                        <a:pt x="22" y="36"/>
                        <a:pt x="44" y="25"/>
                        <a:pt x="77" y="3"/>
                      </a:cubicBezTo>
                      <a:cubicBezTo>
                        <a:pt x="68" y="1"/>
                        <a:pt x="60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med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53"/>
          <p:cNvSpPr txBox="1">
            <a:spLocks noGrp="1"/>
          </p:cNvSpPr>
          <p:nvPr>
            <p:ph type="title"/>
          </p:nvPr>
        </p:nvSpPr>
        <p:spPr>
          <a:xfrm>
            <a:off x="1825395" y="1565164"/>
            <a:ext cx="5854966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latin typeface="+mj-lt"/>
              </a:rPr>
              <a:t>CÂU HỎI TRẮC NGHIỆM</a:t>
            </a:r>
            <a:endParaRPr sz="3500" dirty="0">
              <a:latin typeface="+mj-lt"/>
            </a:endParaRPr>
          </a:p>
        </p:txBody>
      </p:sp>
      <p:grpSp>
        <p:nvGrpSpPr>
          <p:cNvPr id="2458" name="Google Shape;2458;p53"/>
          <p:cNvGrpSpPr/>
          <p:nvPr/>
        </p:nvGrpSpPr>
        <p:grpSpPr>
          <a:xfrm>
            <a:off x="7356789" y="832404"/>
            <a:ext cx="1181400" cy="1167155"/>
            <a:chOff x="7188853" y="622695"/>
            <a:chExt cx="1047154" cy="1034529"/>
          </a:xfrm>
        </p:grpSpPr>
        <p:grpSp>
          <p:nvGrpSpPr>
            <p:cNvPr id="2459" name="Google Shape;2459;p53"/>
            <p:cNvGrpSpPr/>
            <p:nvPr/>
          </p:nvGrpSpPr>
          <p:grpSpPr>
            <a:xfrm rot="1937304">
              <a:off x="7378201" y="797879"/>
              <a:ext cx="720455" cy="722801"/>
              <a:chOff x="-918865" y="-1588977"/>
              <a:chExt cx="720429" cy="722776"/>
            </a:xfrm>
          </p:grpSpPr>
          <p:sp>
            <p:nvSpPr>
              <p:cNvPr id="2460" name="Google Shape;2460;p53"/>
              <p:cNvSpPr/>
              <p:nvPr/>
            </p:nvSpPr>
            <p:spPr>
              <a:xfrm>
                <a:off x="-902822" y="-1576104"/>
                <a:ext cx="688406" cy="695318"/>
              </a:xfrm>
              <a:custGeom>
                <a:avLst/>
                <a:gdLst/>
                <a:ahLst/>
                <a:cxnLst/>
                <a:rect l="l" t="t" r="r" b="b"/>
                <a:pathLst>
                  <a:path w="10856" h="10965" extrusionOk="0">
                    <a:moveTo>
                      <a:pt x="6163" y="748"/>
                    </a:moveTo>
                    <a:cubicBezTo>
                      <a:pt x="6246" y="748"/>
                      <a:pt x="6323" y="780"/>
                      <a:pt x="6390" y="847"/>
                    </a:cubicBezTo>
                    <a:cubicBezTo>
                      <a:pt x="6445" y="913"/>
                      <a:pt x="6489" y="979"/>
                      <a:pt x="6533" y="1045"/>
                    </a:cubicBezTo>
                    <a:cubicBezTo>
                      <a:pt x="6973" y="1738"/>
                      <a:pt x="7424" y="2431"/>
                      <a:pt x="7853" y="3134"/>
                    </a:cubicBezTo>
                    <a:cubicBezTo>
                      <a:pt x="8293" y="3849"/>
                      <a:pt x="8733" y="4553"/>
                      <a:pt x="9118" y="5301"/>
                    </a:cubicBezTo>
                    <a:cubicBezTo>
                      <a:pt x="9381" y="5807"/>
                      <a:pt x="9667" y="6291"/>
                      <a:pt x="10008" y="6752"/>
                    </a:cubicBezTo>
                    <a:cubicBezTo>
                      <a:pt x="10228" y="7049"/>
                      <a:pt x="10206" y="7137"/>
                      <a:pt x="9898" y="7346"/>
                    </a:cubicBezTo>
                    <a:cubicBezTo>
                      <a:pt x="9425" y="7654"/>
                      <a:pt x="8942" y="7940"/>
                      <a:pt x="8447" y="8237"/>
                    </a:cubicBezTo>
                    <a:cubicBezTo>
                      <a:pt x="8084" y="8457"/>
                      <a:pt x="7710" y="8666"/>
                      <a:pt x="7336" y="8886"/>
                    </a:cubicBezTo>
                    <a:cubicBezTo>
                      <a:pt x="6665" y="9271"/>
                      <a:pt x="5994" y="9667"/>
                      <a:pt x="5324" y="10063"/>
                    </a:cubicBezTo>
                    <a:cubicBezTo>
                      <a:pt x="5291" y="10085"/>
                      <a:pt x="5236" y="10096"/>
                      <a:pt x="5148" y="10129"/>
                    </a:cubicBezTo>
                    <a:cubicBezTo>
                      <a:pt x="5049" y="10019"/>
                      <a:pt x="4939" y="9920"/>
                      <a:pt x="4862" y="9810"/>
                    </a:cubicBezTo>
                    <a:cubicBezTo>
                      <a:pt x="4444" y="9238"/>
                      <a:pt x="4037" y="8666"/>
                      <a:pt x="3630" y="8083"/>
                    </a:cubicBezTo>
                    <a:cubicBezTo>
                      <a:pt x="3322" y="7632"/>
                      <a:pt x="3025" y="7170"/>
                      <a:pt x="2739" y="6708"/>
                    </a:cubicBezTo>
                    <a:cubicBezTo>
                      <a:pt x="2420" y="6203"/>
                      <a:pt x="2123" y="5675"/>
                      <a:pt x="1815" y="5158"/>
                    </a:cubicBezTo>
                    <a:cubicBezTo>
                      <a:pt x="1617" y="4817"/>
                      <a:pt x="1420" y="4476"/>
                      <a:pt x="1222" y="4135"/>
                    </a:cubicBezTo>
                    <a:cubicBezTo>
                      <a:pt x="1189" y="4069"/>
                      <a:pt x="1156" y="4014"/>
                      <a:pt x="1123" y="3937"/>
                    </a:cubicBezTo>
                    <a:cubicBezTo>
                      <a:pt x="1189" y="3882"/>
                      <a:pt x="1233" y="3838"/>
                      <a:pt x="1288" y="3805"/>
                    </a:cubicBezTo>
                    <a:cubicBezTo>
                      <a:pt x="1507" y="3673"/>
                      <a:pt x="1738" y="3563"/>
                      <a:pt x="1947" y="3420"/>
                    </a:cubicBezTo>
                    <a:cubicBezTo>
                      <a:pt x="2662" y="2947"/>
                      <a:pt x="3366" y="2453"/>
                      <a:pt x="4092" y="1980"/>
                    </a:cubicBezTo>
                    <a:cubicBezTo>
                      <a:pt x="4686" y="1595"/>
                      <a:pt x="5291" y="1232"/>
                      <a:pt x="5884" y="847"/>
                    </a:cubicBezTo>
                    <a:cubicBezTo>
                      <a:pt x="5939" y="825"/>
                      <a:pt x="5983" y="792"/>
                      <a:pt x="6038" y="770"/>
                    </a:cubicBezTo>
                    <a:cubicBezTo>
                      <a:pt x="6081" y="756"/>
                      <a:pt x="6123" y="748"/>
                      <a:pt x="6163" y="748"/>
                    </a:cubicBezTo>
                    <a:close/>
                    <a:moveTo>
                      <a:pt x="5170" y="0"/>
                    </a:moveTo>
                    <a:cubicBezTo>
                      <a:pt x="4818" y="198"/>
                      <a:pt x="4510" y="363"/>
                      <a:pt x="4213" y="539"/>
                    </a:cubicBezTo>
                    <a:cubicBezTo>
                      <a:pt x="3982" y="671"/>
                      <a:pt x="3751" y="803"/>
                      <a:pt x="3520" y="946"/>
                    </a:cubicBezTo>
                    <a:cubicBezTo>
                      <a:pt x="2794" y="1397"/>
                      <a:pt x="2068" y="1859"/>
                      <a:pt x="1343" y="2310"/>
                    </a:cubicBezTo>
                    <a:cubicBezTo>
                      <a:pt x="1255" y="2365"/>
                      <a:pt x="1156" y="2409"/>
                      <a:pt x="1068" y="2464"/>
                    </a:cubicBezTo>
                    <a:cubicBezTo>
                      <a:pt x="771" y="2639"/>
                      <a:pt x="463" y="2804"/>
                      <a:pt x="166" y="2991"/>
                    </a:cubicBezTo>
                    <a:cubicBezTo>
                      <a:pt x="111" y="3035"/>
                      <a:pt x="56" y="3101"/>
                      <a:pt x="1" y="3167"/>
                    </a:cubicBezTo>
                    <a:cubicBezTo>
                      <a:pt x="78" y="3376"/>
                      <a:pt x="166" y="3563"/>
                      <a:pt x="287" y="3728"/>
                    </a:cubicBezTo>
                    <a:cubicBezTo>
                      <a:pt x="683" y="4344"/>
                      <a:pt x="1090" y="4949"/>
                      <a:pt x="1496" y="5554"/>
                    </a:cubicBezTo>
                    <a:cubicBezTo>
                      <a:pt x="1573" y="5675"/>
                      <a:pt x="1672" y="5774"/>
                      <a:pt x="1804" y="5818"/>
                    </a:cubicBezTo>
                    <a:cubicBezTo>
                      <a:pt x="1958" y="5862"/>
                      <a:pt x="2068" y="5972"/>
                      <a:pt x="2145" y="6104"/>
                    </a:cubicBezTo>
                    <a:cubicBezTo>
                      <a:pt x="2189" y="6192"/>
                      <a:pt x="2233" y="6269"/>
                      <a:pt x="2288" y="6346"/>
                    </a:cubicBezTo>
                    <a:cubicBezTo>
                      <a:pt x="2376" y="6466"/>
                      <a:pt x="2409" y="6598"/>
                      <a:pt x="2365" y="6741"/>
                    </a:cubicBezTo>
                    <a:cubicBezTo>
                      <a:pt x="2321" y="6906"/>
                      <a:pt x="2365" y="7060"/>
                      <a:pt x="2442" y="7203"/>
                    </a:cubicBezTo>
                    <a:cubicBezTo>
                      <a:pt x="2464" y="7258"/>
                      <a:pt x="2497" y="7313"/>
                      <a:pt x="2519" y="7357"/>
                    </a:cubicBezTo>
                    <a:cubicBezTo>
                      <a:pt x="3124" y="8402"/>
                      <a:pt x="3773" y="9425"/>
                      <a:pt x="4444" y="10425"/>
                    </a:cubicBezTo>
                    <a:cubicBezTo>
                      <a:pt x="4576" y="10612"/>
                      <a:pt x="4697" y="10799"/>
                      <a:pt x="4862" y="10964"/>
                    </a:cubicBezTo>
                    <a:cubicBezTo>
                      <a:pt x="5016" y="10942"/>
                      <a:pt x="5115" y="10854"/>
                      <a:pt x="5214" y="10788"/>
                    </a:cubicBezTo>
                    <a:cubicBezTo>
                      <a:pt x="5642" y="10513"/>
                      <a:pt x="6060" y="10216"/>
                      <a:pt x="6500" y="9964"/>
                    </a:cubicBezTo>
                    <a:cubicBezTo>
                      <a:pt x="7446" y="9414"/>
                      <a:pt x="8425" y="8941"/>
                      <a:pt x="9392" y="8435"/>
                    </a:cubicBezTo>
                    <a:cubicBezTo>
                      <a:pt x="9799" y="8237"/>
                      <a:pt x="10173" y="7984"/>
                      <a:pt x="10558" y="7742"/>
                    </a:cubicBezTo>
                    <a:cubicBezTo>
                      <a:pt x="10668" y="7676"/>
                      <a:pt x="10789" y="7599"/>
                      <a:pt x="10855" y="7445"/>
                    </a:cubicBezTo>
                    <a:cubicBezTo>
                      <a:pt x="10789" y="7291"/>
                      <a:pt x="10712" y="7137"/>
                      <a:pt x="10624" y="6983"/>
                    </a:cubicBezTo>
                    <a:cubicBezTo>
                      <a:pt x="10283" y="6411"/>
                      <a:pt x="9953" y="5829"/>
                      <a:pt x="9590" y="5257"/>
                    </a:cubicBezTo>
                    <a:cubicBezTo>
                      <a:pt x="8579" y="3662"/>
                      <a:pt x="7556" y="2079"/>
                      <a:pt x="6533" y="484"/>
                    </a:cubicBezTo>
                    <a:cubicBezTo>
                      <a:pt x="6478" y="385"/>
                      <a:pt x="6401" y="330"/>
                      <a:pt x="6291" y="308"/>
                    </a:cubicBezTo>
                    <a:cubicBezTo>
                      <a:pt x="5917" y="198"/>
                      <a:pt x="5532" y="99"/>
                      <a:pt x="5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3"/>
              <p:cNvSpPr/>
              <p:nvPr/>
            </p:nvSpPr>
            <p:spPr>
              <a:xfrm>
                <a:off x="-812142" y="-1515482"/>
                <a:ext cx="537738" cy="564244"/>
              </a:xfrm>
              <a:custGeom>
                <a:avLst/>
                <a:gdLst/>
                <a:ahLst/>
                <a:cxnLst/>
                <a:rect l="l" t="t" r="r" b="b"/>
                <a:pathLst>
                  <a:path w="8480" h="8898" extrusionOk="0">
                    <a:moveTo>
                      <a:pt x="4671" y="384"/>
                    </a:moveTo>
                    <a:cubicBezTo>
                      <a:pt x="4736" y="384"/>
                      <a:pt x="4793" y="420"/>
                      <a:pt x="4850" y="496"/>
                    </a:cubicBezTo>
                    <a:cubicBezTo>
                      <a:pt x="5103" y="837"/>
                      <a:pt x="5334" y="1200"/>
                      <a:pt x="5499" y="1596"/>
                    </a:cubicBezTo>
                    <a:cubicBezTo>
                      <a:pt x="5587" y="1826"/>
                      <a:pt x="5554" y="1881"/>
                      <a:pt x="5356" y="2024"/>
                    </a:cubicBezTo>
                    <a:cubicBezTo>
                      <a:pt x="5334" y="2046"/>
                      <a:pt x="5312" y="2057"/>
                      <a:pt x="5290" y="2068"/>
                    </a:cubicBezTo>
                    <a:cubicBezTo>
                      <a:pt x="4135" y="2805"/>
                      <a:pt x="2970" y="3553"/>
                      <a:pt x="1815" y="4290"/>
                    </a:cubicBezTo>
                    <a:cubicBezTo>
                      <a:pt x="1650" y="4400"/>
                      <a:pt x="1474" y="4488"/>
                      <a:pt x="1287" y="4565"/>
                    </a:cubicBezTo>
                    <a:cubicBezTo>
                      <a:pt x="1232" y="4590"/>
                      <a:pt x="1188" y="4604"/>
                      <a:pt x="1150" y="4604"/>
                    </a:cubicBezTo>
                    <a:cubicBezTo>
                      <a:pt x="1075" y="4604"/>
                      <a:pt x="1023" y="4550"/>
                      <a:pt x="957" y="4433"/>
                    </a:cubicBezTo>
                    <a:cubicBezTo>
                      <a:pt x="770" y="4092"/>
                      <a:pt x="572" y="3751"/>
                      <a:pt x="374" y="3410"/>
                    </a:cubicBezTo>
                    <a:cubicBezTo>
                      <a:pt x="363" y="3377"/>
                      <a:pt x="341" y="3355"/>
                      <a:pt x="319" y="3322"/>
                    </a:cubicBezTo>
                    <a:cubicBezTo>
                      <a:pt x="264" y="3201"/>
                      <a:pt x="264" y="3124"/>
                      <a:pt x="363" y="3036"/>
                    </a:cubicBezTo>
                    <a:cubicBezTo>
                      <a:pt x="484" y="2937"/>
                      <a:pt x="616" y="2838"/>
                      <a:pt x="759" y="2750"/>
                    </a:cubicBezTo>
                    <a:cubicBezTo>
                      <a:pt x="1342" y="2398"/>
                      <a:pt x="1925" y="2046"/>
                      <a:pt x="2508" y="1694"/>
                    </a:cubicBezTo>
                    <a:lnTo>
                      <a:pt x="2519" y="1694"/>
                    </a:lnTo>
                    <a:cubicBezTo>
                      <a:pt x="3146" y="1332"/>
                      <a:pt x="3784" y="980"/>
                      <a:pt x="4366" y="540"/>
                    </a:cubicBezTo>
                    <a:cubicBezTo>
                      <a:pt x="4410" y="507"/>
                      <a:pt x="4454" y="463"/>
                      <a:pt x="4509" y="441"/>
                    </a:cubicBezTo>
                    <a:cubicBezTo>
                      <a:pt x="4570" y="403"/>
                      <a:pt x="4623" y="384"/>
                      <a:pt x="4671" y="384"/>
                    </a:cubicBezTo>
                    <a:close/>
                    <a:moveTo>
                      <a:pt x="7575" y="5186"/>
                    </a:moveTo>
                    <a:cubicBezTo>
                      <a:pt x="7673" y="5186"/>
                      <a:pt x="7742" y="5256"/>
                      <a:pt x="7819" y="5411"/>
                    </a:cubicBezTo>
                    <a:cubicBezTo>
                      <a:pt x="7874" y="5521"/>
                      <a:pt x="7929" y="5642"/>
                      <a:pt x="7973" y="5752"/>
                    </a:cubicBezTo>
                    <a:cubicBezTo>
                      <a:pt x="8083" y="5994"/>
                      <a:pt x="8061" y="6082"/>
                      <a:pt x="7841" y="6214"/>
                    </a:cubicBezTo>
                    <a:cubicBezTo>
                      <a:pt x="7468" y="6445"/>
                      <a:pt x="7083" y="6665"/>
                      <a:pt x="6698" y="6885"/>
                    </a:cubicBezTo>
                    <a:cubicBezTo>
                      <a:pt x="6467" y="7028"/>
                      <a:pt x="6214" y="7160"/>
                      <a:pt x="5972" y="7292"/>
                    </a:cubicBezTo>
                    <a:lnTo>
                      <a:pt x="5972" y="7281"/>
                    </a:lnTo>
                    <a:cubicBezTo>
                      <a:pt x="5411" y="7633"/>
                      <a:pt x="4850" y="7985"/>
                      <a:pt x="4289" y="8326"/>
                    </a:cubicBezTo>
                    <a:cubicBezTo>
                      <a:pt x="4223" y="8370"/>
                      <a:pt x="4157" y="8414"/>
                      <a:pt x="4080" y="8458"/>
                    </a:cubicBezTo>
                    <a:cubicBezTo>
                      <a:pt x="3995" y="8507"/>
                      <a:pt x="3929" y="8533"/>
                      <a:pt x="3872" y="8533"/>
                    </a:cubicBezTo>
                    <a:cubicBezTo>
                      <a:pt x="3790" y="8533"/>
                      <a:pt x="3725" y="8480"/>
                      <a:pt x="3641" y="8370"/>
                    </a:cubicBezTo>
                    <a:cubicBezTo>
                      <a:pt x="3553" y="8260"/>
                      <a:pt x="3454" y="8139"/>
                      <a:pt x="3377" y="8007"/>
                    </a:cubicBezTo>
                    <a:cubicBezTo>
                      <a:pt x="3333" y="7941"/>
                      <a:pt x="3311" y="7864"/>
                      <a:pt x="3289" y="7787"/>
                    </a:cubicBezTo>
                    <a:cubicBezTo>
                      <a:pt x="3256" y="7699"/>
                      <a:pt x="3289" y="7622"/>
                      <a:pt x="3355" y="7567"/>
                    </a:cubicBezTo>
                    <a:cubicBezTo>
                      <a:pt x="3432" y="7501"/>
                      <a:pt x="3520" y="7435"/>
                      <a:pt x="3608" y="7380"/>
                    </a:cubicBezTo>
                    <a:cubicBezTo>
                      <a:pt x="4476" y="6852"/>
                      <a:pt x="5334" y="6302"/>
                      <a:pt x="6236" y="5829"/>
                    </a:cubicBezTo>
                    <a:cubicBezTo>
                      <a:pt x="6610" y="5631"/>
                      <a:pt x="6995" y="5444"/>
                      <a:pt x="7380" y="5247"/>
                    </a:cubicBezTo>
                    <a:cubicBezTo>
                      <a:pt x="7458" y="5207"/>
                      <a:pt x="7521" y="5186"/>
                      <a:pt x="7575" y="5186"/>
                    </a:cubicBezTo>
                    <a:close/>
                    <a:moveTo>
                      <a:pt x="4762" y="1"/>
                    </a:moveTo>
                    <a:cubicBezTo>
                      <a:pt x="4663" y="45"/>
                      <a:pt x="4586" y="67"/>
                      <a:pt x="4509" y="111"/>
                    </a:cubicBezTo>
                    <a:cubicBezTo>
                      <a:pt x="4113" y="353"/>
                      <a:pt x="3707" y="595"/>
                      <a:pt x="3322" y="848"/>
                    </a:cubicBezTo>
                    <a:cubicBezTo>
                      <a:pt x="2223" y="1573"/>
                      <a:pt x="1124" y="2309"/>
                      <a:pt x="3" y="3067"/>
                    </a:cubicBezTo>
                    <a:lnTo>
                      <a:pt x="3" y="3067"/>
                    </a:lnTo>
                    <a:cubicBezTo>
                      <a:pt x="2" y="3064"/>
                      <a:pt x="1" y="3061"/>
                      <a:pt x="1" y="3058"/>
                    </a:cubicBezTo>
                    <a:lnTo>
                      <a:pt x="1" y="3069"/>
                    </a:lnTo>
                    <a:cubicBezTo>
                      <a:pt x="1" y="3069"/>
                      <a:pt x="2" y="3068"/>
                      <a:pt x="3" y="3067"/>
                    </a:cubicBezTo>
                    <a:lnTo>
                      <a:pt x="3" y="3067"/>
                    </a:lnTo>
                    <a:cubicBezTo>
                      <a:pt x="13" y="3107"/>
                      <a:pt x="23" y="3137"/>
                      <a:pt x="34" y="3157"/>
                    </a:cubicBezTo>
                    <a:cubicBezTo>
                      <a:pt x="264" y="3564"/>
                      <a:pt x="506" y="3971"/>
                      <a:pt x="726" y="4367"/>
                    </a:cubicBezTo>
                    <a:cubicBezTo>
                      <a:pt x="1210" y="5247"/>
                      <a:pt x="1760" y="6082"/>
                      <a:pt x="2321" y="6907"/>
                    </a:cubicBezTo>
                    <a:cubicBezTo>
                      <a:pt x="2717" y="7501"/>
                      <a:pt x="3146" y="8084"/>
                      <a:pt x="3564" y="8667"/>
                    </a:cubicBezTo>
                    <a:cubicBezTo>
                      <a:pt x="3619" y="8755"/>
                      <a:pt x="3696" y="8821"/>
                      <a:pt x="3762" y="8898"/>
                    </a:cubicBezTo>
                    <a:cubicBezTo>
                      <a:pt x="3817" y="8876"/>
                      <a:pt x="3850" y="8876"/>
                      <a:pt x="3883" y="8854"/>
                    </a:cubicBezTo>
                    <a:cubicBezTo>
                      <a:pt x="4531" y="8480"/>
                      <a:pt x="5180" y="8095"/>
                      <a:pt x="5840" y="7721"/>
                    </a:cubicBezTo>
                    <a:cubicBezTo>
                      <a:pt x="6181" y="7523"/>
                      <a:pt x="6522" y="7325"/>
                      <a:pt x="6863" y="7127"/>
                    </a:cubicBezTo>
                    <a:cubicBezTo>
                      <a:pt x="7314" y="6863"/>
                      <a:pt x="7754" y="6588"/>
                      <a:pt x="8204" y="6313"/>
                    </a:cubicBezTo>
                    <a:cubicBezTo>
                      <a:pt x="8303" y="6247"/>
                      <a:pt x="8435" y="6203"/>
                      <a:pt x="8479" y="6038"/>
                    </a:cubicBezTo>
                    <a:cubicBezTo>
                      <a:pt x="8446" y="5983"/>
                      <a:pt x="8402" y="5917"/>
                      <a:pt x="8358" y="5851"/>
                    </a:cubicBezTo>
                    <a:cubicBezTo>
                      <a:pt x="8138" y="5499"/>
                      <a:pt x="7907" y="5148"/>
                      <a:pt x="7699" y="4785"/>
                    </a:cubicBezTo>
                    <a:cubicBezTo>
                      <a:pt x="7490" y="4422"/>
                      <a:pt x="7303" y="4048"/>
                      <a:pt x="7094" y="3696"/>
                    </a:cubicBezTo>
                    <a:cubicBezTo>
                      <a:pt x="6379" y="2530"/>
                      <a:pt x="5653" y="1387"/>
                      <a:pt x="4938" y="232"/>
                    </a:cubicBezTo>
                    <a:cubicBezTo>
                      <a:pt x="4894" y="155"/>
                      <a:pt x="4828" y="89"/>
                      <a:pt x="47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3"/>
              <p:cNvSpPr/>
              <p:nvPr/>
            </p:nvSpPr>
            <p:spPr>
              <a:xfrm>
                <a:off x="-778660" y="-1475024"/>
                <a:ext cx="304126" cy="237163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3740" extrusionOk="0">
                    <a:moveTo>
                      <a:pt x="4102" y="1"/>
                    </a:moveTo>
                    <a:cubicBezTo>
                      <a:pt x="4069" y="23"/>
                      <a:pt x="4025" y="34"/>
                      <a:pt x="3981" y="56"/>
                    </a:cubicBezTo>
                    <a:cubicBezTo>
                      <a:pt x="3267" y="573"/>
                      <a:pt x="2508" y="1023"/>
                      <a:pt x="1749" y="1452"/>
                    </a:cubicBezTo>
                    <a:cubicBezTo>
                      <a:pt x="1265" y="1727"/>
                      <a:pt x="792" y="2024"/>
                      <a:pt x="319" y="2310"/>
                    </a:cubicBezTo>
                    <a:cubicBezTo>
                      <a:pt x="198" y="2376"/>
                      <a:pt x="66" y="2442"/>
                      <a:pt x="0" y="2607"/>
                    </a:cubicBezTo>
                    <a:cubicBezTo>
                      <a:pt x="110" y="2783"/>
                      <a:pt x="220" y="2970"/>
                      <a:pt x="330" y="3157"/>
                    </a:cubicBezTo>
                    <a:cubicBezTo>
                      <a:pt x="440" y="3344"/>
                      <a:pt x="539" y="3531"/>
                      <a:pt x="660" y="3740"/>
                    </a:cubicBezTo>
                    <a:cubicBezTo>
                      <a:pt x="770" y="3696"/>
                      <a:pt x="869" y="3652"/>
                      <a:pt x="957" y="3608"/>
                    </a:cubicBezTo>
                    <a:cubicBezTo>
                      <a:pt x="1100" y="3531"/>
                      <a:pt x="1232" y="3443"/>
                      <a:pt x="1375" y="3355"/>
                    </a:cubicBezTo>
                    <a:cubicBezTo>
                      <a:pt x="2442" y="2673"/>
                      <a:pt x="3519" y="1980"/>
                      <a:pt x="4586" y="1298"/>
                    </a:cubicBezTo>
                    <a:cubicBezTo>
                      <a:pt x="4652" y="1254"/>
                      <a:pt x="4718" y="1199"/>
                      <a:pt x="4795" y="1144"/>
                    </a:cubicBezTo>
                    <a:cubicBezTo>
                      <a:pt x="4663" y="716"/>
                      <a:pt x="4344" y="199"/>
                      <a:pt x="4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3"/>
              <p:cNvSpPr/>
              <p:nvPr/>
            </p:nvSpPr>
            <p:spPr>
              <a:xfrm>
                <a:off x="-741691" y="-1437357"/>
                <a:ext cx="231582" cy="16182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552" extrusionOk="0">
                    <a:moveTo>
                      <a:pt x="3431" y="1"/>
                    </a:moveTo>
                    <a:cubicBezTo>
                      <a:pt x="2772" y="462"/>
                      <a:pt x="2090" y="858"/>
                      <a:pt x="1386" y="1254"/>
                    </a:cubicBezTo>
                    <a:cubicBezTo>
                      <a:pt x="957" y="1507"/>
                      <a:pt x="517" y="1771"/>
                      <a:pt x="99" y="2024"/>
                    </a:cubicBezTo>
                    <a:lnTo>
                      <a:pt x="0" y="2090"/>
                    </a:lnTo>
                    <a:cubicBezTo>
                      <a:pt x="44" y="2167"/>
                      <a:pt x="88" y="2255"/>
                      <a:pt x="143" y="2332"/>
                    </a:cubicBezTo>
                    <a:cubicBezTo>
                      <a:pt x="187" y="2409"/>
                      <a:pt x="220" y="2475"/>
                      <a:pt x="264" y="2552"/>
                    </a:cubicBezTo>
                    <a:cubicBezTo>
                      <a:pt x="363" y="2497"/>
                      <a:pt x="451" y="2442"/>
                      <a:pt x="539" y="2376"/>
                    </a:cubicBezTo>
                    <a:cubicBezTo>
                      <a:pt x="1584" y="1716"/>
                      <a:pt x="2618" y="1045"/>
                      <a:pt x="3651" y="385"/>
                    </a:cubicBezTo>
                    <a:cubicBezTo>
                      <a:pt x="3585" y="243"/>
                      <a:pt x="3508" y="111"/>
                      <a:pt x="3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3"/>
              <p:cNvSpPr/>
              <p:nvPr/>
            </p:nvSpPr>
            <p:spPr>
              <a:xfrm>
                <a:off x="-591086" y="-1172356"/>
                <a:ext cx="275527" cy="18237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2876" extrusionOk="0">
                    <a:moveTo>
                      <a:pt x="4048" y="0"/>
                    </a:moveTo>
                    <a:cubicBezTo>
                      <a:pt x="3938" y="55"/>
                      <a:pt x="3828" y="99"/>
                      <a:pt x="3729" y="143"/>
                    </a:cubicBezTo>
                    <a:cubicBezTo>
                      <a:pt x="3454" y="275"/>
                      <a:pt x="3190" y="418"/>
                      <a:pt x="2926" y="550"/>
                    </a:cubicBezTo>
                    <a:cubicBezTo>
                      <a:pt x="1980" y="1056"/>
                      <a:pt x="1078" y="1628"/>
                      <a:pt x="177" y="2189"/>
                    </a:cubicBezTo>
                    <a:cubicBezTo>
                      <a:pt x="111" y="2222"/>
                      <a:pt x="56" y="2288"/>
                      <a:pt x="1" y="2332"/>
                    </a:cubicBezTo>
                    <a:cubicBezTo>
                      <a:pt x="45" y="2497"/>
                      <a:pt x="155" y="2596"/>
                      <a:pt x="232" y="2706"/>
                    </a:cubicBezTo>
                    <a:cubicBezTo>
                      <a:pt x="276" y="2772"/>
                      <a:pt x="331" y="2827"/>
                      <a:pt x="386" y="2871"/>
                    </a:cubicBezTo>
                    <a:cubicBezTo>
                      <a:pt x="408" y="2871"/>
                      <a:pt x="429" y="2876"/>
                      <a:pt x="448" y="2876"/>
                    </a:cubicBezTo>
                    <a:cubicBezTo>
                      <a:pt x="458" y="2876"/>
                      <a:pt x="466" y="2874"/>
                      <a:pt x="473" y="2871"/>
                    </a:cubicBezTo>
                    <a:cubicBezTo>
                      <a:pt x="1672" y="2079"/>
                      <a:pt x="2937" y="1408"/>
                      <a:pt x="4180" y="671"/>
                    </a:cubicBezTo>
                    <a:cubicBezTo>
                      <a:pt x="4224" y="638"/>
                      <a:pt x="4268" y="605"/>
                      <a:pt x="4344" y="550"/>
                    </a:cubicBezTo>
                    <a:lnTo>
                      <a:pt x="4333" y="550"/>
                    </a:lnTo>
                    <a:cubicBezTo>
                      <a:pt x="4246" y="352"/>
                      <a:pt x="4213" y="154"/>
                      <a:pt x="4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3"/>
              <p:cNvSpPr/>
              <p:nvPr/>
            </p:nvSpPr>
            <p:spPr>
              <a:xfrm>
                <a:off x="-918865" y="-1588977"/>
                <a:ext cx="720429" cy="722776"/>
              </a:xfrm>
              <a:custGeom>
                <a:avLst/>
                <a:gdLst/>
                <a:ahLst/>
                <a:cxnLst/>
                <a:rect l="l" t="t" r="r" b="b"/>
                <a:pathLst>
                  <a:path w="11361" h="11398" extrusionOk="0">
                    <a:moveTo>
                      <a:pt x="5423" y="203"/>
                    </a:moveTo>
                    <a:cubicBezTo>
                      <a:pt x="5785" y="302"/>
                      <a:pt x="6170" y="412"/>
                      <a:pt x="6544" y="511"/>
                    </a:cubicBezTo>
                    <a:cubicBezTo>
                      <a:pt x="6654" y="533"/>
                      <a:pt x="6731" y="599"/>
                      <a:pt x="6786" y="687"/>
                    </a:cubicBezTo>
                    <a:cubicBezTo>
                      <a:pt x="7809" y="2282"/>
                      <a:pt x="8832" y="3865"/>
                      <a:pt x="9843" y="5460"/>
                    </a:cubicBezTo>
                    <a:cubicBezTo>
                      <a:pt x="10206" y="6032"/>
                      <a:pt x="10536" y="6614"/>
                      <a:pt x="10877" y="7197"/>
                    </a:cubicBezTo>
                    <a:cubicBezTo>
                      <a:pt x="10965" y="7340"/>
                      <a:pt x="11042" y="7505"/>
                      <a:pt x="11119" y="7659"/>
                    </a:cubicBezTo>
                    <a:cubicBezTo>
                      <a:pt x="11042" y="7802"/>
                      <a:pt x="10932" y="7879"/>
                      <a:pt x="10811" y="7945"/>
                    </a:cubicBezTo>
                    <a:cubicBezTo>
                      <a:pt x="10426" y="8187"/>
                      <a:pt x="10052" y="8440"/>
                      <a:pt x="9645" y="8649"/>
                    </a:cubicBezTo>
                    <a:cubicBezTo>
                      <a:pt x="8678" y="9144"/>
                      <a:pt x="7699" y="9617"/>
                      <a:pt x="6753" y="10167"/>
                    </a:cubicBezTo>
                    <a:cubicBezTo>
                      <a:pt x="6313" y="10430"/>
                      <a:pt x="5895" y="10716"/>
                      <a:pt x="5467" y="10991"/>
                    </a:cubicBezTo>
                    <a:cubicBezTo>
                      <a:pt x="5368" y="11057"/>
                      <a:pt x="5269" y="11156"/>
                      <a:pt x="5115" y="11167"/>
                    </a:cubicBezTo>
                    <a:cubicBezTo>
                      <a:pt x="4950" y="11013"/>
                      <a:pt x="4829" y="10815"/>
                      <a:pt x="4697" y="10628"/>
                    </a:cubicBezTo>
                    <a:cubicBezTo>
                      <a:pt x="4026" y="9628"/>
                      <a:pt x="3377" y="8605"/>
                      <a:pt x="2772" y="7560"/>
                    </a:cubicBezTo>
                    <a:cubicBezTo>
                      <a:pt x="2750" y="7516"/>
                      <a:pt x="2717" y="7461"/>
                      <a:pt x="2695" y="7406"/>
                    </a:cubicBezTo>
                    <a:cubicBezTo>
                      <a:pt x="2618" y="7263"/>
                      <a:pt x="2574" y="7109"/>
                      <a:pt x="2618" y="6944"/>
                    </a:cubicBezTo>
                    <a:cubicBezTo>
                      <a:pt x="2662" y="6801"/>
                      <a:pt x="2629" y="6669"/>
                      <a:pt x="2541" y="6549"/>
                    </a:cubicBezTo>
                    <a:cubicBezTo>
                      <a:pt x="2486" y="6472"/>
                      <a:pt x="2442" y="6395"/>
                      <a:pt x="2398" y="6307"/>
                    </a:cubicBezTo>
                    <a:cubicBezTo>
                      <a:pt x="2321" y="6175"/>
                      <a:pt x="2211" y="6076"/>
                      <a:pt x="2057" y="6021"/>
                    </a:cubicBezTo>
                    <a:cubicBezTo>
                      <a:pt x="1925" y="5977"/>
                      <a:pt x="1826" y="5878"/>
                      <a:pt x="1749" y="5757"/>
                    </a:cubicBezTo>
                    <a:cubicBezTo>
                      <a:pt x="1343" y="5152"/>
                      <a:pt x="936" y="4547"/>
                      <a:pt x="540" y="3942"/>
                    </a:cubicBezTo>
                    <a:cubicBezTo>
                      <a:pt x="419" y="3766"/>
                      <a:pt x="331" y="3579"/>
                      <a:pt x="254" y="3370"/>
                    </a:cubicBezTo>
                    <a:cubicBezTo>
                      <a:pt x="309" y="3304"/>
                      <a:pt x="364" y="3238"/>
                      <a:pt x="419" y="3194"/>
                    </a:cubicBezTo>
                    <a:cubicBezTo>
                      <a:pt x="716" y="3018"/>
                      <a:pt x="1024" y="2842"/>
                      <a:pt x="1321" y="2667"/>
                    </a:cubicBezTo>
                    <a:cubicBezTo>
                      <a:pt x="1409" y="2612"/>
                      <a:pt x="1508" y="2568"/>
                      <a:pt x="1596" y="2513"/>
                    </a:cubicBezTo>
                    <a:cubicBezTo>
                      <a:pt x="2321" y="2062"/>
                      <a:pt x="3047" y="1600"/>
                      <a:pt x="3773" y="1149"/>
                    </a:cubicBezTo>
                    <a:cubicBezTo>
                      <a:pt x="4004" y="1006"/>
                      <a:pt x="4235" y="885"/>
                      <a:pt x="4466" y="742"/>
                    </a:cubicBezTo>
                    <a:cubicBezTo>
                      <a:pt x="4763" y="577"/>
                      <a:pt x="5071" y="401"/>
                      <a:pt x="5423" y="203"/>
                    </a:cubicBezTo>
                    <a:close/>
                    <a:moveTo>
                      <a:pt x="5408" y="1"/>
                    </a:moveTo>
                    <a:cubicBezTo>
                      <a:pt x="5338" y="1"/>
                      <a:pt x="5273" y="23"/>
                      <a:pt x="5214" y="60"/>
                    </a:cubicBezTo>
                    <a:cubicBezTo>
                      <a:pt x="4840" y="280"/>
                      <a:pt x="4466" y="489"/>
                      <a:pt x="4103" y="720"/>
                    </a:cubicBezTo>
                    <a:cubicBezTo>
                      <a:pt x="3432" y="1116"/>
                      <a:pt x="2772" y="1523"/>
                      <a:pt x="2112" y="1941"/>
                    </a:cubicBezTo>
                    <a:cubicBezTo>
                      <a:pt x="1673" y="2216"/>
                      <a:pt x="1233" y="2491"/>
                      <a:pt x="760" y="2733"/>
                    </a:cubicBezTo>
                    <a:cubicBezTo>
                      <a:pt x="694" y="2766"/>
                      <a:pt x="617" y="2809"/>
                      <a:pt x="551" y="2853"/>
                    </a:cubicBezTo>
                    <a:cubicBezTo>
                      <a:pt x="430" y="2941"/>
                      <a:pt x="309" y="3018"/>
                      <a:pt x="188" y="3117"/>
                    </a:cubicBezTo>
                    <a:cubicBezTo>
                      <a:pt x="23" y="3260"/>
                      <a:pt x="1" y="3348"/>
                      <a:pt x="89" y="3546"/>
                    </a:cubicBezTo>
                    <a:cubicBezTo>
                      <a:pt x="155" y="3689"/>
                      <a:pt x="221" y="3843"/>
                      <a:pt x="309" y="3975"/>
                    </a:cubicBezTo>
                    <a:cubicBezTo>
                      <a:pt x="738" y="4624"/>
                      <a:pt x="1167" y="5273"/>
                      <a:pt x="1607" y="5911"/>
                    </a:cubicBezTo>
                    <a:cubicBezTo>
                      <a:pt x="1673" y="6021"/>
                      <a:pt x="1771" y="6131"/>
                      <a:pt x="1881" y="6164"/>
                    </a:cubicBezTo>
                    <a:cubicBezTo>
                      <a:pt x="2112" y="6241"/>
                      <a:pt x="2222" y="6428"/>
                      <a:pt x="2343" y="6614"/>
                    </a:cubicBezTo>
                    <a:cubicBezTo>
                      <a:pt x="2409" y="6713"/>
                      <a:pt x="2442" y="6823"/>
                      <a:pt x="2409" y="6944"/>
                    </a:cubicBezTo>
                    <a:cubicBezTo>
                      <a:pt x="2354" y="7131"/>
                      <a:pt x="2409" y="7307"/>
                      <a:pt x="2497" y="7483"/>
                    </a:cubicBezTo>
                    <a:cubicBezTo>
                      <a:pt x="2563" y="7604"/>
                      <a:pt x="2629" y="7725"/>
                      <a:pt x="2695" y="7846"/>
                    </a:cubicBezTo>
                    <a:cubicBezTo>
                      <a:pt x="3234" y="8704"/>
                      <a:pt x="3773" y="9573"/>
                      <a:pt x="4323" y="10441"/>
                    </a:cubicBezTo>
                    <a:cubicBezTo>
                      <a:pt x="4466" y="10672"/>
                      <a:pt x="4631" y="10903"/>
                      <a:pt x="4807" y="11123"/>
                    </a:cubicBezTo>
                    <a:cubicBezTo>
                      <a:pt x="4943" y="11309"/>
                      <a:pt x="5034" y="11398"/>
                      <a:pt x="5149" y="11398"/>
                    </a:cubicBezTo>
                    <a:cubicBezTo>
                      <a:pt x="5237" y="11398"/>
                      <a:pt x="5340" y="11345"/>
                      <a:pt x="5489" y="11244"/>
                    </a:cubicBezTo>
                    <a:cubicBezTo>
                      <a:pt x="5500" y="11233"/>
                      <a:pt x="5511" y="11233"/>
                      <a:pt x="5511" y="11222"/>
                    </a:cubicBezTo>
                    <a:cubicBezTo>
                      <a:pt x="6379" y="10573"/>
                      <a:pt x="7336" y="10079"/>
                      <a:pt x="8293" y="9573"/>
                    </a:cubicBezTo>
                    <a:cubicBezTo>
                      <a:pt x="8524" y="9452"/>
                      <a:pt x="8766" y="9331"/>
                      <a:pt x="9008" y="9210"/>
                    </a:cubicBezTo>
                    <a:cubicBezTo>
                      <a:pt x="9667" y="8891"/>
                      <a:pt x="10316" y="8550"/>
                      <a:pt x="10910" y="8132"/>
                    </a:cubicBezTo>
                    <a:cubicBezTo>
                      <a:pt x="11064" y="8033"/>
                      <a:pt x="11207" y="7901"/>
                      <a:pt x="11361" y="7780"/>
                    </a:cubicBezTo>
                    <a:cubicBezTo>
                      <a:pt x="11328" y="7681"/>
                      <a:pt x="11317" y="7593"/>
                      <a:pt x="11273" y="7505"/>
                    </a:cubicBezTo>
                    <a:cubicBezTo>
                      <a:pt x="11119" y="7197"/>
                      <a:pt x="10954" y="6889"/>
                      <a:pt x="10778" y="6592"/>
                    </a:cubicBezTo>
                    <a:cubicBezTo>
                      <a:pt x="10294" y="5790"/>
                      <a:pt x="9799" y="4987"/>
                      <a:pt x="9294" y="4195"/>
                    </a:cubicBezTo>
                    <a:cubicBezTo>
                      <a:pt x="8513" y="2963"/>
                      <a:pt x="7721" y="1732"/>
                      <a:pt x="6929" y="500"/>
                    </a:cubicBezTo>
                    <a:cubicBezTo>
                      <a:pt x="6874" y="423"/>
                      <a:pt x="6819" y="357"/>
                      <a:pt x="6720" y="335"/>
                    </a:cubicBezTo>
                    <a:cubicBezTo>
                      <a:pt x="6313" y="236"/>
                      <a:pt x="5906" y="126"/>
                      <a:pt x="5511" y="16"/>
                    </a:cubicBezTo>
                    <a:cubicBezTo>
                      <a:pt x="5475" y="6"/>
                      <a:pt x="5441" y="1"/>
                      <a:pt x="5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3"/>
              <p:cNvSpPr/>
              <p:nvPr/>
            </p:nvSpPr>
            <p:spPr>
              <a:xfrm>
                <a:off x="-831673" y="-1528988"/>
                <a:ext cx="576800" cy="59519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9386" extrusionOk="0">
                    <a:moveTo>
                      <a:pt x="5070" y="214"/>
                    </a:moveTo>
                    <a:cubicBezTo>
                      <a:pt x="5136" y="302"/>
                      <a:pt x="5202" y="368"/>
                      <a:pt x="5246" y="445"/>
                    </a:cubicBezTo>
                    <a:cubicBezTo>
                      <a:pt x="5961" y="1600"/>
                      <a:pt x="6687" y="2743"/>
                      <a:pt x="7402" y="3909"/>
                    </a:cubicBezTo>
                    <a:cubicBezTo>
                      <a:pt x="7611" y="4261"/>
                      <a:pt x="7798" y="4646"/>
                      <a:pt x="8007" y="4998"/>
                    </a:cubicBezTo>
                    <a:cubicBezTo>
                      <a:pt x="8215" y="5361"/>
                      <a:pt x="8446" y="5712"/>
                      <a:pt x="8666" y="6064"/>
                    </a:cubicBezTo>
                    <a:cubicBezTo>
                      <a:pt x="8710" y="6130"/>
                      <a:pt x="8754" y="6196"/>
                      <a:pt x="8787" y="6262"/>
                    </a:cubicBezTo>
                    <a:cubicBezTo>
                      <a:pt x="8743" y="6416"/>
                      <a:pt x="8611" y="6460"/>
                      <a:pt x="8512" y="6526"/>
                    </a:cubicBezTo>
                    <a:cubicBezTo>
                      <a:pt x="8062" y="6801"/>
                      <a:pt x="7622" y="7076"/>
                      <a:pt x="7171" y="7340"/>
                    </a:cubicBezTo>
                    <a:cubicBezTo>
                      <a:pt x="6830" y="7549"/>
                      <a:pt x="6489" y="7736"/>
                      <a:pt x="6148" y="7934"/>
                    </a:cubicBezTo>
                    <a:cubicBezTo>
                      <a:pt x="5488" y="8319"/>
                      <a:pt x="4839" y="8693"/>
                      <a:pt x="4191" y="9067"/>
                    </a:cubicBezTo>
                    <a:cubicBezTo>
                      <a:pt x="4158" y="9089"/>
                      <a:pt x="4125" y="9089"/>
                      <a:pt x="4070" y="9111"/>
                    </a:cubicBezTo>
                    <a:cubicBezTo>
                      <a:pt x="4004" y="9045"/>
                      <a:pt x="3927" y="8968"/>
                      <a:pt x="3872" y="8891"/>
                    </a:cubicBezTo>
                    <a:cubicBezTo>
                      <a:pt x="3454" y="8297"/>
                      <a:pt x="3025" y="7725"/>
                      <a:pt x="2629" y="7120"/>
                    </a:cubicBezTo>
                    <a:cubicBezTo>
                      <a:pt x="2068" y="6295"/>
                      <a:pt x="1518" y="5460"/>
                      <a:pt x="1034" y="4591"/>
                    </a:cubicBezTo>
                    <a:cubicBezTo>
                      <a:pt x="814" y="4184"/>
                      <a:pt x="572" y="3777"/>
                      <a:pt x="342" y="3381"/>
                    </a:cubicBezTo>
                    <a:cubicBezTo>
                      <a:pt x="331" y="3348"/>
                      <a:pt x="320" y="3315"/>
                      <a:pt x="309" y="3282"/>
                    </a:cubicBezTo>
                    <a:cubicBezTo>
                      <a:pt x="1430" y="2523"/>
                      <a:pt x="2530" y="1787"/>
                      <a:pt x="3630" y="1061"/>
                    </a:cubicBezTo>
                    <a:cubicBezTo>
                      <a:pt x="4015" y="808"/>
                      <a:pt x="4421" y="566"/>
                      <a:pt x="4817" y="335"/>
                    </a:cubicBezTo>
                    <a:cubicBezTo>
                      <a:pt x="4894" y="280"/>
                      <a:pt x="4971" y="258"/>
                      <a:pt x="5070" y="214"/>
                    </a:cubicBezTo>
                    <a:close/>
                    <a:moveTo>
                      <a:pt x="5041" y="0"/>
                    </a:moveTo>
                    <a:cubicBezTo>
                      <a:pt x="5001" y="0"/>
                      <a:pt x="4959" y="9"/>
                      <a:pt x="4916" y="27"/>
                    </a:cubicBezTo>
                    <a:cubicBezTo>
                      <a:pt x="4861" y="38"/>
                      <a:pt x="4817" y="71"/>
                      <a:pt x="4762" y="104"/>
                    </a:cubicBezTo>
                    <a:cubicBezTo>
                      <a:pt x="4169" y="478"/>
                      <a:pt x="3564" y="852"/>
                      <a:pt x="2970" y="1237"/>
                    </a:cubicBezTo>
                    <a:cubicBezTo>
                      <a:pt x="2244" y="1710"/>
                      <a:pt x="1540" y="2193"/>
                      <a:pt x="825" y="2666"/>
                    </a:cubicBezTo>
                    <a:cubicBezTo>
                      <a:pt x="616" y="2809"/>
                      <a:pt x="385" y="2919"/>
                      <a:pt x="166" y="3051"/>
                    </a:cubicBezTo>
                    <a:cubicBezTo>
                      <a:pt x="111" y="3084"/>
                      <a:pt x="56" y="3139"/>
                      <a:pt x="1" y="3183"/>
                    </a:cubicBezTo>
                    <a:cubicBezTo>
                      <a:pt x="34" y="3260"/>
                      <a:pt x="67" y="3326"/>
                      <a:pt x="100" y="3381"/>
                    </a:cubicBezTo>
                    <a:cubicBezTo>
                      <a:pt x="298" y="3722"/>
                      <a:pt x="484" y="4063"/>
                      <a:pt x="693" y="4404"/>
                    </a:cubicBezTo>
                    <a:cubicBezTo>
                      <a:pt x="1001" y="4932"/>
                      <a:pt x="1298" y="5449"/>
                      <a:pt x="1617" y="5965"/>
                    </a:cubicBezTo>
                    <a:cubicBezTo>
                      <a:pt x="1903" y="6427"/>
                      <a:pt x="2200" y="6889"/>
                      <a:pt x="2508" y="7340"/>
                    </a:cubicBezTo>
                    <a:cubicBezTo>
                      <a:pt x="2915" y="7923"/>
                      <a:pt x="3333" y="8495"/>
                      <a:pt x="3740" y="9067"/>
                    </a:cubicBezTo>
                    <a:cubicBezTo>
                      <a:pt x="3817" y="9177"/>
                      <a:pt x="3927" y="9265"/>
                      <a:pt x="4026" y="9386"/>
                    </a:cubicBezTo>
                    <a:lnTo>
                      <a:pt x="4026" y="9375"/>
                    </a:lnTo>
                    <a:cubicBezTo>
                      <a:pt x="4114" y="9342"/>
                      <a:pt x="4158" y="9331"/>
                      <a:pt x="4202" y="9309"/>
                    </a:cubicBezTo>
                    <a:cubicBezTo>
                      <a:pt x="4872" y="8924"/>
                      <a:pt x="5543" y="8528"/>
                      <a:pt x="6214" y="8132"/>
                    </a:cubicBezTo>
                    <a:cubicBezTo>
                      <a:pt x="6588" y="7923"/>
                      <a:pt x="6962" y="7714"/>
                      <a:pt x="7325" y="7494"/>
                    </a:cubicBezTo>
                    <a:cubicBezTo>
                      <a:pt x="7820" y="7197"/>
                      <a:pt x="8303" y="6900"/>
                      <a:pt x="8776" y="6592"/>
                    </a:cubicBezTo>
                    <a:cubicBezTo>
                      <a:pt x="9084" y="6394"/>
                      <a:pt x="9095" y="6306"/>
                      <a:pt x="8886" y="6009"/>
                    </a:cubicBezTo>
                    <a:cubicBezTo>
                      <a:pt x="8545" y="5548"/>
                      <a:pt x="8259" y="5053"/>
                      <a:pt x="7996" y="4547"/>
                    </a:cubicBezTo>
                    <a:cubicBezTo>
                      <a:pt x="7611" y="3810"/>
                      <a:pt x="7171" y="3095"/>
                      <a:pt x="6731" y="2391"/>
                    </a:cubicBezTo>
                    <a:cubicBezTo>
                      <a:pt x="6302" y="1688"/>
                      <a:pt x="5851" y="995"/>
                      <a:pt x="5411" y="302"/>
                    </a:cubicBezTo>
                    <a:cubicBezTo>
                      <a:pt x="5367" y="236"/>
                      <a:pt x="5323" y="159"/>
                      <a:pt x="5268" y="104"/>
                    </a:cubicBezTo>
                    <a:cubicBezTo>
                      <a:pt x="5201" y="37"/>
                      <a:pt x="5125" y="0"/>
                      <a:pt x="5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3"/>
              <p:cNvSpPr/>
              <p:nvPr/>
            </p:nvSpPr>
            <p:spPr>
              <a:xfrm>
                <a:off x="-795401" y="-1490877"/>
                <a:ext cx="337608" cy="26734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216" extrusionOk="0">
                    <a:moveTo>
                      <a:pt x="4366" y="251"/>
                    </a:moveTo>
                    <a:cubicBezTo>
                      <a:pt x="4608" y="449"/>
                      <a:pt x="4927" y="966"/>
                      <a:pt x="5059" y="1394"/>
                    </a:cubicBezTo>
                    <a:cubicBezTo>
                      <a:pt x="4982" y="1449"/>
                      <a:pt x="4916" y="1504"/>
                      <a:pt x="4850" y="1537"/>
                    </a:cubicBezTo>
                    <a:cubicBezTo>
                      <a:pt x="3783" y="2230"/>
                      <a:pt x="2706" y="2923"/>
                      <a:pt x="1639" y="3605"/>
                    </a:cubicBezTo>
                    <a:cubicBezTo>
                      <a:pt x="1496" y="3693"/>
                      <a:pt x="1364" y="3781"/>
                      <a:pt x="1221" y="3858"/>
                    </a:cubicBezTo>
                    <a:cubicBezTo>
                      <a:pt x="1133" y="3902"/>
                      <a:pt x="1034" y="3946"/>
                      <a:pt x="924" y="3990"/>
                    </a:cubicBezTo>
                    <a:cubicBezTo>
                      <a:pt x="803" y="3781"/>
                      <a:pt x="704" y="3594"/>
                      <a:pt x="594" y="3407"/>
                    </a:cubicBezTo>
                    <a:cubicBezTo>
                      <a:pt x="484" y="3220"/>
                      <a:pt x="374" y="3033"/>
                      <a:pt x="264" y="2857"/>
                    </a:cubicBezTo>
                    <a:cubicBezTo>
                      <a:pt x="330" y="2692"/>
                      <a:pt x="462" y="2626"/>
                      <a:pt x="583" y="2560"/>
                    </a:cubicBezTo>
                    <a:cubicBezTo>
                      <a:pt x="1056" y="2274"/>
                      <a:pt x="1529" y="1977"/>
                      <a:pt x="2013" y="1702"/>
                    </a:cubicBezTo>
                    <a:cubicBezTo>
                      <a:pt x="2772" y="1273"/>
                      <a:pt x="3531" y="823"/>
                      <a:pt x="4245" y="306"/>
                    </a:cubicBezTo>
                    <a:cubicBezTo>
                      <a:pt x="4289" y="284"/>
                      <a:pt x="4333" y="273"/>
                      <a:pt x="4366" y="251"/>
                    </a:cubicBezTo>
                    <a:close/>
                    <a:moveTo>
                      <a:pt x="4409" y="1"/>
                    </a:moveTo>
                    <a:cubicBezTo>
                      <a:pt x="4361" y="1"/>
                      <a:pt x="4307" y="19"/>
                      <a:pt x="4245" y="53"/>
                    </a:cubicBezTo>
                    <a:cubicBezTo>
                      <a:pt x="4190" y="86"/>
                      <a:pt x="4146" y="119"/>
                      <a:pt x="4102" y="152"/>
                    </a:cubicBezTo>
                    <a:cubicBezTo>
                      <a:pt x="3520" y="592"/>
                      <a:pt x="2882" y="955"/>
                      <a:pt x="2244" y="1306"/>
                    </a:cubicBezTo>
                    <a:cubicBezTo>
                      <a:pt x="1661" y="1658"/>
                      <a:pt x="1078" y="2010"/>
                      <a:pt x="495" y="2362"/>
                    </a:cubicBezTo>
                    <a:cubicBezTo>
                      <a:pt x="352" y="2450"/>
                      <a:pt x="220" y="2549"/>
                      <a:pt x="99" y="2648"/>
                    </a:cubicBezTo>
                    <a:cubicBezTo>
                      <a:pt x="0" y="2736"/>
                      <a:pt x="0" y="2813"/>
                      <a:pt x="55" y="2934"/>
                    </a:cubicBezTo>
                    <a:cubicBezTo>
                      <a:pt x="77" y="2967"/>
                      <a:pt x="99" y="2989"/>
                      <a:pt x="110" y="3022"/>
                    </a:cubicBezTo>
                    <a:cubicBezTo>
                      <a:pt x="308" y="3363"/>
                      <a:pt x="495" y="3704"/>
                      <a:pt x="693" y="4045"/>
                    </a:cubicBezTo>
                    <a:cubicBezTo>
                      <a:pt x="752" y="4162"/>
                      <a:pt x="806" y="4216"/>
                      <a:pt x="884" y="4216"/>
                    </a:cubicBezTo>
                    <a:cubicBezTo>
                      <a:pt x="923" y="4216"/>
                      <a:pt x="968" y="4202"/>
                      <a:pt x="1023" y="4177"/>
                    </a:cubicBezTo>
                    <a:cubicBezTo>
                      <a:pt x="1210" y="4100"/>
                      <a:pt x="1386" y="4012"/>
                      <a:pt x="1551" y="3902"/>
                    </a:cubicBezTo>
                    <a:cubicBezTo>
                      <a:pt x="2706" y="3165"/>
                      <a:pt x="3871" y="2428"/>
                      <a:pt x="5026" y="1680"/>
                    </a:cubicBezTo>
                    <a:cubicBezTo>
                      <a:pt x="5048" y="1669"/>
                      <a:pt x="5070" y="1658"/>
                      <a:pt x="5081" y="1636"/>
                    </a:cubicBezTo>
                    <a:cubicBezTo>
                      <a:pt x="5290" y="1493"/>
                      <a:pt x="5323" y="1427"/>
                      <a:pt x="5235" y="1208"/>
                    </a:cubicBezTo>
                    <a:cubicBezTo>
                      <a:pt x="5070" y="812"/>
                      <a:pt x="4839" y="449"/>
                      <a:pt x="4575" y="108"/>
                    </a:cubicBezTo>
                    <a:cubicBezTo>
                      <a:pt x="4525" y="33"/>
                      <a:pt x="4472" y="1"/>
                      <a:pt x="4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3"/>
              <p:cNvSpPr/>
              <p:nvPr/>
            </p:nvSpPr>
            <p:spPr>
              <a:xfrm>
                <a:off x="-605734" y="-1186814"/>
                <a:ext cx="3055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3350" extrusionOk="0">
                    <a:moveTo>
                      <a:pt x="4279" y="239"/>
                    </a:moveTo>
                    <a:cubicBezTo>
                      <a:pt x="4444" y="382"/>
                      <a:pt x="4477" y="580"/>
                      <a:pt x="4575" y="778"/>
                    </a:cubicBezTo>
                    <a:cubicBezTo>
                      <a:pt x="4499" y="833"/>
                      <a:pt x="4455" y="877"/>
                      <a:pt x="4411" y="899"/>
                    </a:cubicBezTo>
                    <a:cubicBezTo>
                      <a:pt x="3168" y="1636"/>
                      <a:pt x="1903" y="2318"/>
                      <a:pt x="704" y="3099"/>
                    </a:cubicBezTo>
                    <a:cubicBezTo>
                      <a:pt x="693" y="3104"/>
                      <a:pt x="682" y="3104"/>
                      <a:pt x="669" y="3104"/>
                    </a:cubicBezTo>
                    <a:cubicBezTo>
                      <a:pt x="655" y="3104"/>
                      <a:pt x="639" y="3104"/>
                      <a:pt x="617" y="3110"/>
                    </a:cubicBezTo>
                    <a:cubicBezTo>
                      <a:pt x="573" y="3055"/>
                      <a:pt x="507" y="3000"/>
                      <a:pt x="463" y="2945"/>
                    </a:cubicBezTo>
                    <a:cubicBezTo>
                      <a:pt x="386" y="2824"/>
                      <a:pt x="276" y="2725"/>
                      <a:pt x="243" y="2571"/>
                    </a:cubicBezTo>
                    <a:cubicBezTo>
                      <a:pt x="287" y="2516"/>
                      <a:pt x="342" y="2461"/>
                      <a:pt x="408" y="2417"/>
                    </a:cubicBezTo>
                    <a:cubicBezTo>
                      <a:pt x="1309" y="1856"/>
                      <a:pt x="2211" y="1284"/>
                      <a:pt x="3157" y="789"/>
                    </a:cubicBezTo>
                    <a:cubicBezTo>
                      <a:pt x="3421" y="646"/>
                      <a:pt x="3696" y="514"/>
                      <a:pt x="3960" y="382"/>
                    </a:cubicBezTo>
                    <a:cubicBezTo>
                      <a:pt x="4059" y="327"/>
                      <a:pt x="4169" y="283"/>
                      <a:pt x="4279" y="239"/>
                    </a:cubicBezTo>
                    <a:close/>
                    <a:moveTo>
                      <a:pt x="4320" y="1"/>
                    </a:moveTo>
                    <a:cubicBezTo>
                      <a:pt x="4264" y="1"/>
                      <a:pt x="4201" y="23"/>
                      <a:pt x="4125" y="64"/>
                    </a:cubicBezTo>
                    <a:cubicBezTo>
                      <a:pt x="3740" y="261"/>
                      <a:pt x="3355" y="437"/>
                      <a:pt x="2981" y="646"/>
                    </a:cubicBezTo>
                    <a:cubicBezTo>
                      <a:pt x="2079" y="1119"/>
                      <a:pt x="1210" y="1669"/>
                      <a:pt x="353" y="2197"/>
                    </a:cubicBezTo>
                    <a:cubicBezTo>
                      <a:pt x="265" y="2252"/>
                      <a:pt x="177" y="2318"/>
                      <a:pt x="100" y="2384"/>
                    </a:cubicBezTo>
                    <a:cubicBezTo>
                      <a:pt x="34" y="2439"/>
                      <a:pt x="1" y="2516"/>
                      <a:pt x="34" y="2604"/>
                    </a:cubicBezTo>
                    <a:cubicBezTo>
                      <a:pt x="56" y="2681"/>
                      <a:pt x="78" y="2758"/>
                      <a:pt x="122" y="2824"/>
                    </a:cubicBezTo>
                    <a:cubicBezTo>
                      <a:pt x="199" y="2956"/>
                      <a:pt x="287" y="3077"/>
                      <a:pt x="386" y="3187"/>
                    </a:cubicBezTo>
                    <a:cubicBezTo>
                      <a:pt x="470" y="3297"/>
                      <a:pt x="535" y="3350"/>
                      <a:pt x="617" y="3350"/>
                    </a:cubicBezTo>
                    <a:cubicBezTo>
                      <a:pt x="674" y="3350"/>
                      <a:pt x="740" y="3324"/>
                      <a:pt x="825" y="3275"/>
                    </a:cubicBezTo>
                    <a:cubicBezTo>
                      <a:pt x="902" y="3231"/>
                      <a:pt x="968" y="3187"/>
                      <a:pt x="1034" y="3143"/>
                    </a:cubicBezTo>
                    <a:cubicBezTo>
                      <a:pt x="1595" y="2802"/>
                      <a:pt x="2156" y="2450"/>
                      <a:pt x="2717" y="2098"/>
                    </a:cubicBezTo>
                    <a:lnTo>
                      <a:pt x="2717" y="2109"/>
                    </a:lnTo>
                    <a:cubicBezTo>
                      <a:pt x="2959" y="1966"/>
                      <a:pt x="3201" y="1834"/>
                      <a:pt x="3443" y="1702"/>
                    </a:cubicBezTo>
                    <a:cubicBezTo>
                      <a:pt x="3828" y="1482"/>
                      <a:pt x="4213" y="1262"/>
                      <a:pt x="4586" y="1031"/>
                    </a:cubicBezTo>
                    <a:cubicBezTo>
                      <a:pt x="4806" y="899"/>
                      <a:pt x="4817" y="811"/>
                      <a:pt x="4718" y="569"/>
                    </a:cubicBezTo>
                    <a:cubicBezTo>
                      <a:pt x="4674" y="459"/>
                      <a:pt x="4619" y="338"/>
                      <a:pt x="4564" y="228"/>
                    </a:cubicBezTo>
                    <a:cubicBezTo>
                      <a:pt x="4488" y="68"/>
                      <a:pt x="4416" y="1"/>
                      <a:pt x="4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9" name="Google Shape;2469;p53"/>
            <p:cNvGrpSpPr/>
            <p:nvPr/>
          </p:nvGrpSpPr>
          <p:grpSpPr>
            <a:xfrm rot="2389171">
              <a:off x="7336736" y="769555"/>
              <a:ext cx="720462" cy="722808"/>
              <a:chOff x="-918865" y="-1588977"/>
              <a:chExt cx="720429" cy="722776"/>
            </a:xfrm>
          </p:grpSpPr>
          <p:sp>
            <p:nvSpPr>
              <p:cNvPr id="2470" name="Google Shape;2470;p53"/>
              <p:cNvSpPr/>
              <p:nvPr/>
            </p:nvSpPr>
            <p:spPr>
              <a:xfrm>
                <a:off x="-902822" y="-1576104"/>
                <a:ext cx="688406" cy="695318"/>
              </a:xfrm>
              <a:custGeom>
                <a:avLst/>
                <a:gdLst/>
                <a:ahLst/>
                <a:cxnLst/>
                <a:rect l="l" t="t" r="r" b="b"/>
                <a:pathLst>
                  <a:path w="10856" h="10965" extrusionOk="0">
                    <a:moveTo>
                      <a:pt x="6163" y="748"/>
                    </a:moveTo>
                    <a:cubicBezTo>
                      <a:pt x="6246" y="748"/>
                      <a:pt x="6323" y="780"/>
                      <a:pt x="6390" y="847"/>
                    </a:cubicBezTo>
                    <a:cubicBezTo>
                      <a:pt x="6445" y="913"/>
                      <a:pt x="6489" y="979"/>
                      <a:pt x="6533" y="1045"/>
                    </a:cubicBezTo>
                    <a:cubicBezTo>
                      <a:pt x="6973" y="1738"/>
                      <a:pt x="7424" y="2431"/>
                      <a:pt x="7853" y="3134"/>
                    </a:cubicBezTo>
                    <a:cubicBezTo>
                      <a:pt x="8293" y="3849"/>
                      <a:pt x="8733" y="4553"/>
                      <a:pt x="9118" y="5301"/>
                    </a:cubicBezTo>
                    <a:cubicBezTo>
                      <a:pt x="9381" y="5807"/>
                      <a:pt x="9667" y="6291"/>
                      <a:pt x="10008" y="6752"/>
                    </a:cubicBezTo>
                    <a:cubicBezTo>
                      <a:pt x="10228" y="7049"/>
                      <a:pt x="10206" y="7137"/>
                      <a:pt x="9898" y="7346"/>
                    </a:cubicBezTo>
                    <a:cubicBezTo>
                      <a:pt x="9425" y="7654"/>
                      <a:pt x="8942" y="7940"/>
                      <a:pt x="8447" y="8237"/>
                    </a:cubicBezTo>
                    <a:cubicBezTo>
                      <a:pt x="8084" y="8457"/>
                      <a:pt x="7710" y="8666"/>
                      <a:pt x="7336" y="8886"/>
                    </a:cubicBezTo>
                    <a:cubicBezTo>
                      <a:pt x="6665" y="9271"/>
                      <a:pt x="5994" y="9667"/>
                      <a:pt x="5324" y="10063"/>
                    </a:cubicBezTo>
                    <a:cubicBezTo>
                      <a:pt x="5291" y="10085"/>
                      <a:pt x="5236" y="10096"/>
                      <a:pt x="5148" y="10129"/>
                    </a:cubicBezTo>
                    <a:cubicBezTo>
                      <a:pt x="5049" y="10019"/>
                      <a:pt x="4939" y="9920"/>
                      <a:pt x="4862" y="9810"/>
                    </a:cubicBezTo>
                    <a:cubicBezTo>
                      <a:pt x="4444" y="9238"/>
                      <a:pt x="4037" y="8666"/>
                      <a:pt x="3630" y="8083"/>
                    </a:cubicBezTo>
                    <a:cubicBezTo>
                      <a:pt x="3322" y="7632"/>
                      <a:pt x="3025" y="7170"/>
                      <a:pt x="2739" y="6708"/>
                    </a:cubicBezTo>
                    <a:cubicBezTo>
                      <a:pt x="2420" y="6203"/>
                      <a:pt x="2123" y="5675"/>
                      <a:pt x="1815" y="5158"/>
                    </a:cubicBezTo>
                    <a:cubicBezTo>
                      <a:pt x="1617" y="4817"/>
                      <a:pt x="1420" y="4476"/>
                      <a:pt x="1222" y="4135"/>
                    </a:cubicBezTo>
                    <a:cubicBezTo>
                      <a:pt x="1189" y="4069"/>
                      <a:pt x="1156" y="4014"/>
                      <a:pt x="1123" y="3937"/>
                    </a:cubicBezTo>
                    <a:cubicBezTo>
                      <a:pt x="1189" y="3882"/>
                      <a:pt x="1233" y="3838"/>
                      <a:pt x="1288" y="3805"/>
                    </a:cubicBezTo>
                    <a:cubicBezTo>
                      <a:pt x="1507" y="3673"/>
                      <a:pt x="1738" y="3563"/>
                      <a:pt x="1947" y="3420"/>
                    </a:cubicBezTo>
                    <a:cubicBezTo>
                      <a:pt x="2662" y="2947"/>
                      <a:pt x="3366" y="2453"/>
                      <a:pt x="4092" y="1980"/>
                    </a:cubicBezTo>
                    <a:cubicBezTo>
                      <a:pt x="4686" y="1595"/>
                      <a:pt x="5291" y="1232"/>
                      <a:pt x="5884" y="847"/>
                    </a:cubicBezTo>
                    <a:cubicBezTo>
                      <a:pt x="5939" y="825"/>
                      <a:pt x="5983" y="792"/>
                      <a:pt x="6038" y="770"/>
                    </a:cubicBezTo>
                    <a:cubicBezTo>
                      <a:pt x="6081" y="756"/>
                      <a:pt x="6123" y="748"/>
                      <a:pt x="6163" y="748"/>
                    </a:cubicBezTo>
                    <a:close/>
                    <a:moveTo>
                      <a:pt x="5170" y="0"/>
                    </a:moveTo>
                    <a:cubicBezTo>
                      <a:pt x="4818" y="198"/>
                      <a:pt x="4510" y="363"/>
                      <a:pt x="4213" y="539"/>
                    </a:cubicBezTo>
                    <a:cubicBezTo>
                      <a:pt x="3982" y="671"/>
                      <a:pt x="3751" y="803"/>
                      <a:pt x="3520" y="946"/>
                    </a:cubicBezTo>
                    <a:cubicBezTo>
                      <a:pt x="2794" y="1397"/>
                      <a:pt x="2068" y="1859"/>
                      <a:pt x="1343" y="2310"/>
                    </a:cubicBezTo>
                    <a:cubicBezTo>
                      <a:pt x="1255" y="2365"/>
                      <a:pt x="1156" y="2409"/>
                      <a:pt x="1068" y="2464"/>
                    </a:cubicBezTo>
                    <a:cubicBezTo>
                      <a:pt x="771" y="2639"/>
                      <a:pt x="463" y="2804"/>
                      <a:pt x="166" y="2991"/>
                    </a:cubicBezTo>
                    <a:cubicBezTo>
                      <a:pt x="111" y="3035"/>
                      <a:pt x="56" y="3101"/>
                      <a:pt x="1" y="3167"/>
                    </a:cubicBezTo>
                    <a:cubicBezTo>
                      <a:pt x="78" y="3376"/>
                      <a:pt x="166" y="3563"/>
                      <a:pt x="287" y="3728"/>
                    </a:cubicBezTo>
                    <a:cubicBezTo>
                      <a:pt x="683" y="4344"/>
                      <a:pt x="1090" y="4949"/>
                      <a:pt x="1496" y="5554"/>
                    </a:cubicBezTo>
                    <a:cubicBezTo>
                      <a:pt x="1573" y="5675"/>
                      <a:pt x="1672" y="5774"/>
                      <a:pt x="1804" y="5818"/>
                    </a:cubicBezTo>
                    <a:cubicBezTo>
                      <a:pt x="1958" y="5862"/>
                      <a:pt x="2068" y="5972"/>
                      <a:pt x="2145" y="6104"/>
                    </a:cubicBezTo>
                    <a:cubicBezTo>
                      <a:pt x="2189" y="6192"/>
                      <a:pt x="2233" y="6269"/>
                      <a:pt x="2288" y="6346"/>
                    </a:cubicBezTo>
                    <a:cubicBezTo>
                      <a:pt x="2376" y="6466"/>
                      <a:pt x="2409" y="6598"/>
                      <a:pt x="2365" y="6741"/>
                    </a:cubicBezTo>
                    <a:cubicBezTo>
                      <a:pt x="2321" y="6906"/>
                      <a:pt x="2365" y="7060"/>
                      <a:pt x="2442" y="7203"/>
                    </a:cubicBezTo>
                    <a:cubicBezTo>
                      <a:pt x="2464" y="7258"/>
                      <a:pt x="2497" y="7313"/>
                      <a:pt x="2519" y="7357"/>
                    </a:cubicBezTo>
                    <a:cubicBezTo>
                      <a:pt x="3124" y="8402"/>
                      <a:pt x="3773" y="9425"/>
                      <a:pt x="4444" y="10425"/>
                    </a:cubicBezTo>
                    <a:cubicBezTo>
                      <a:pt x="4576" y="10612"/>
                      <a:pt x="4697" y="10799"/>
                      <a:pt x="4862" y="10964"/>
                    </a:cubicBezTo>
                    <a:cubicBezTo>
                      <a:pt x="5016" y="10942"/>
                      <a:pt x="5115" y="10854"/>
                      <a:pt x="5214" y="10788"/>
                    </a:cubicBezTo>
                    <a:cubicBezTo>
                      <a:pt x="5642" y="10513"/>
                      <a:pt x="6060" y="10216"/>
                      <a:pt x="6500" y="9964"/>
                    </a:cubicBezTo>
                    <a:cubicBezTo>
                      <a:pt x="7446" y="9414"/>
                      <a:pt x="8425" y="8941"/>
                      <a:pt x="9392" y="8435"/>
                    </a:cubicBezTo>
                    <a:cubicBezTo>
                      <a:pt x="9799" y="8237"/>
                      <a:pt x="10173" y="7984"/>
                      <a:pt x="10558" y="7742"/>
                    </a:cubicBezTo>
                    <a:cubicBezTo>
                      <a:pt x="10668" y="7676"/>
                      <a:pt x="10789" y="7599"/>
                      <a:pt x="10855" y="7445"/>
                    </a:cubicBezTo>
                    <a:cubicBezTo>
                      <a:pt x="10789" y="7291"/>
                      <a:pt x="10712" y="7137"/>
                      <a:pt x="10624" y="6983"/>
                    </a:cubicBezTo>
                    <a:cubicBezTo>
                      <a:pt x="10283" y="6411"/>
                      <a:pt x="9953" y="5829"/>
                      <a:pt x="9590" y="5257"/>
                    </a:cubicBezTo>
                    <a:cubicBezTo>
                      <a:pt x="8579" y="3662"/>
                      <a:pt x="7556" y="2079"/>
                      <a:pt x="6533" y="484"/>
                    </a:cubicBezTo>
                    <a:cubicBezTo>
                      <a:pt x="6478" y="385"/>
                      <a:pt x="6401" y="330"/>
                      <a:pt x="6291" y="308"/>
                    </a:cubicBezTo>
                    <a:cubicBezTo>
                      <a:pt x="5917" y="198"/>
                      <a:pt x="5532" y="99"/>
                      <a:pt x="51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3"/>
              <p:cNvSpPr/>
              <p:nvPr/>
            </p:nvSpPr>
            <p:spPr>
              <a:xfrm>
                <a:off x="-812142" y="-1515482"/>
                <a:ext cx="537738" cy="564244"/>
              </a:xfrm>
              <a:custGeom>
                <a:avLst/>
                <a:gdLst/>
                <a:ahLst/>
                <a:cxnLst/>
                <a:rect l="l" t="t" r="r" b="b"/>
                <a:pathLst>
                  <a:path w="8480" h="8898" extrusionOk="0">
                    <a:moveTo>
                      <a:pt x="4671" y="384"/>
                    </a:moveTo>
                    <a:cubicBezTo>
                      <a:pt x="4736" y="384"/>
                      <a:pt x="4793" y="420"/>
                      <a:pt x="4850" y="496"/>
                    </a:cubicBezTo>
                    <a:cubicBezTo>
                      <a:pt x="5103" y="837"/>
                      <a:pt x="5334" y="1200"/>
                      <a:pt x="5499" y="1596"/>
                    </a:cubicBezTo>
                    <a:cubicBezTo>
                      <a:pt x="5587" y="1826"/>
                      <a:pt x="5554" y="1881"/>
                      <a:pt x="5356" y="2024"/>
                    </a:cubicBezTo>
                    <a:cubicBezTo>
                      <a:pt x="5334" y="2046"/>
                      <a:pt x="5312" y="2057"/>
                      <a:pt x="5290" y="2068"/>
                    </a:cubicBezTo>
                    <a:cubicBezTo>
                      <a:pt x="4135" y="2805"/>
                      <a:pt x="2970" y="3553"/>
                      <a:pt x="1815" y="4290"/>
                    </a:cubicBezTo>
                    <a:cubicBezTo>
                      <a:pt x="1650" y="4400"/>
                      <a:pt x="1474" y="4488"/>
                      <a:pt x="1287" y="4565"/>
                    </a:cubicBezTo>
                    <a:cubicBezTo>
                      <a:pt x="1232" y="4590"/>
                      <a:pt x="1188" y="4604"/>
                      <a:pt x="1150" y="4604"/>
                    </a:cubicBezTo>
                    <a:cubicBezTo>
                      <a:pt x="1075" y="4604"/>
                      <a:pt x="1023" y="4550"/>
                      <a:pt x="957" y="4433"/>
                    </a:cubicBezTo>
                    <a:cubicBezTo>
                      <a:pt x="770" y="4092"/>
                      <a:pt x="572" y="3751"/>
                      <a:pt x="374" y="3410"/>
                    </a:cubicBezTo>
                    <a:cubicBezTo>
                      <a:pt x="363" y="3377"/>
                      <a:pt x="341" y="3355"/>
                      <a:pt x="319" y="3322"/>
                    </a:cubicBezTo>
                    <a:cubicBezTo>
                      <a:pt x="264" y="3201"/>
                      <a:pt x="264" y="3124"/>
                      <a:pt x="363" y="3036"/>
                    </a:cubicBezTo>
                    <a:cubicBezTo>
                      <a:pt x="484" y="2937"/>
                      <a:pt x="616" y="2838"/>
                      <a:pt x="759" y="2750"/>
                    </a:cubicBezTo>
                    <a:cubicBezTo>
                      <a:pt x="1342" y="2398"/>
                      <a:pt x="1925" y="2046"/>
                      <a:pt x="2508" y="1694"/>
                    </a:cubicBezTo>
                    <a:lnTo>
                      <a:pt x="2519" y="1694"/>
                    </a:lnTo>
                    <a:cubicBezTo>
                      <a:pt x="3146" y="1332"/>
                      <a:pt x="3784" y="980"/>
                      <a:pt x="4366" y="540"/>
                    </a:cubicBezTo>
                    <a:cubicBezTo>
                      <a:pt x="4410" y="507"/>
                      <a:pt x="4454" y="463"/>
                      <a:pt x="4509" y="441"/>
                    </a:cubicBezTo>
                    <a:cubicBezTo>
                      <a:pt x="4570" y="403"/>
                      <a:pt x="4623" y="384"/>
                      <a:pt x="4671" y="384"/>
                    </a:cubicBezTo>
                    <a:close/>
                    <a:moveTo>
                      <a:pt x="7575" y="5186"/>
                    </a:moveTo>
                    <a:cubicBezTo>
                      <a:pt x="7673" y="5186"/>
                      <a:pt x="7742" y="5256"/>
                      <a:pt x="7819" y="5411"/>
                    </a:cubicBezTo>
                    <a:cubicBezTo>
                      <a:pt x="7874" y="5521"/>
                      <a:pt x="7929" y="5642"/>
                      <a:pt x="7973" y="5752"/>
                    </a:cubicBezTo>
                    <a:cubicBezTo>
                      <a:pt x="8083" y="5994"/>
                      <a:pt x="8061" y="6082"/>
                      <a:pt x="7841" y="6214"/>
                    </a:cubicBezTo>
                    <a:cubicBezTo>
                      <a:pt x="7468" y="6445"/>
                      <a:pt x="7083" y="6665"/>
                      <a:pt x="6698" y="6885"/>
                    </a:cubicBezTo>
                    <a:cubicBezTo>
                      <a:pt x="6467" y="7028"/>
                      <a:pt x="6214" y="7160"/>
                      <a:pt x="5972" y="7292"/>
                    </a:cubicBezTo>
                    <a:lnTo>
                      <a:pt x="5972" y="7281"/>
                    </a:lnTo>
                    <a:cubicBezTo>
                      <a:pt x="5411" y="7633"/>
                      <a:pt x="4850" y="7985"/>
                      <a:pt x="4289" y="8326"/>
                    </a:cubicBezTo>
                    <a:cubicBezTo>
                      <a:pt x="4223" y="8370"/>
                      <a:pt x="4157" y="8414"/>
                      <a:pt x="4080" y="8458"/>
                    </a:cubicBezTo>
                    <a:cubicBezTo>
                      <a:pt x="3995" y="8507"/>
                      <a:pt x="3929" y="8533"/>
                      <a:pt x="3872" y="8533"/>
                    </a:cubicBezTo>
                    <a:cubicBezTo>
                      <a:pt x="3790" y="8533"/>
                      <a:pt x="3725" y="8480"/>
                      <a:pt x="3641" y="8370"/>
                    </a:cubicBezTo>
                    <a:cubicBezTo>
                      <a:pt x="3553" y="8260"/>
                      <a:pt x="3454" y="8139"/>
                      <a:pt x="3377" y="8007"/>
                    </a:cubicBezTo>
                    <a:cubicBezTo>
                      <a:pt x="3333" y="7941"/>
                      <a:pt x="3311" y="7864"/>
                      <a:pt x="3289" y="7787"/>
                    </a:cubicBezTo>
                    <a:cubicBezTo>
                      <a:pt x="3256" y="7699"/>
                      <a:pt x="3289" y="7622"/>
                      <a:pt x="3355" y="7567"/>
                    </a:cubicBezTo>
                    <a:cubicBezTo>
                      <a:pt x="3432" y="7501"/>
                      <a:pt x="3520" y="7435"/>
                      <a:pt x="3608" y="7380"/>
                    </a:cubicBezTo>
                    <a:cubicBezTo>
                      <a:pt x="4476" y="6852"/>
                      <a:pt x="5334" y="6302"/>
                      <a:pt x="6236" y="5829"/>
                    </a:cubicBezTo>
                    <a:cubicBezTo>
                      <a:pt x="6610" y="5631"/>
                      <a:pt x="6995" y="5444"/>
                      <a:pt x="7380" y="5247"/>
                    </a:cubicBezTo>
                    <a:cubicBezTo>
                      <a:pt x="7458" y="5207"/>
                      <a:pt x="7521" y="5186"/>
                      <a:pt x="7575" y="5186"/>
                    </a:cubicBezTo>
                    <a:close/>
                    <a:moveTo>
                      <a:pt x="4762" y="1"/>
                    </a:moveTo>
                    <a:cubicBezTo>
                      <a:pt x="4663" y="45"/>
                      <a:pt x="4586" y="67"/>
                      <a:pt x="4509" y="111"/>
                    </a:cubicBezTo>
                    <a:cubicBezTo>
                      <a:pt x="4113" y="353"/>
                      <a:pt x="3707" y="595"/>
                      <a:pt x="3322" y="848"/>
                    </a:cubicBezTo>
                    <a:cubicBezTo>
                      <a:pt x="2223" y="1573"/>
                      <a:pt x="1124" y="2309"/>
                      <a:pt x="3" y="3067"/>
                    </a:cubicBezTo>
                    <a:lnTo>
                      <a:pt x="3" y="3067"/>
                    </a:lnTo>
                    <a:cubicBezTo>
                      <a:pt x="2" y="3064"/>
                      <a:pt x="1" y="3061"/>
                      <a:pt x="1" y="3058"/>
                    </a:cubicBezTo>
                    <a:lnTo>
                      <a:pt x="1" y="3069"/>
                    </a:lnTo>
                    <a:cubicBezTo>
                      <a:pt x="1" y="3069"/>
                      <a:pt x="2" y="3068"/>
                      <a:pt x="3" y="3067"/>
                    </a:cubicBezTo>
                    <a:lnTo>
                      <a:pt x="3" y="3067"/>
                    </a:lnTo>
                    <a:cubicBezTo>
                      <a:pt x="13" y="3107"/>
                      <a:pt x="23" y="3137"/>
                      <a:pt x="34" y="3157"/>
                    </a:cubicBezTo>
                    <a:cubicBezTo>
                      <a:pt x="264" y="3564"/>
                      <a:pt x="506" y="3971"/>
                      <a:pt x="726" y="4367"/>
                    </a:cubicBezTo>
                    <a:cubicBezTo>
                      <a:pt x="1210" y="5247"/>
                      <a:pt x="1760" y="6082"/>
                      <a:pt x="2321" y="6907"/>
                    </a:cubicBezTo>
                    <a:cubicBezTo>
                      <a:pt x="2717" y="7501"/>
                      <a:pt x="3146" y="8084"/>
                      <a:pt x="3564" y="8667"/>
                    </a:cubicBezTo>
                    <a:cubicBezTo>
                      <a:pt x="3619" y="8755"/>
                      <a:pt x="3696" y="8821"/>
                      <a:pt x="3762" y="8898"/>
                    </a:cubicBezTo>
                    <a:cubicBezTo>
                      <a:pt x="3817" y="8876"/>
                      <a:pt x="3850" y="8876"/>
                      <a:pt x="3883" y="8854"/>
                    </a:cubicBezTo>
                    <a:cubicBezTo>
                      <a:pt x="4531" y="8480"/>
                      <a:pt x="5180" y="8095"/>
                      <a:pt x="5840" y="7721"/>
                    </a:cubicBezTo>
                    <a:cubicBezTo>
                      <a:pt x="6181" y="7523"/>
                      <a:pt x="6522" y="7325"/>
                      <a:pt x="6863" y="7127"/>
                    </a:cubicBezTo>
                    <a:cubicBezTo>
                      <a:pt x="7314" y="6863"/>
                      <a:pt x="7754" y="6588"/>
                      <a:pt x="8204" y="6313"/>
                    </a:cubicBezTo>
                    <a:cubicBezTo>
                      <a:pt x="8303" y="6247"/>
                      <a:pt x="8435" y="6203"/>
                      <a:pt x="8479" y="6038"/>
                    </a:cubicBezTo>
                    <a:cubicBezTo>
                      <a:pt x="8446" y="5983"/>
                      <a:pt x="8402" y="5917"/>
                      <a:pt x="8358" y="5851"/>
                    </a:cubicBezTo>
                    <a:cubicBezTo>
                      <a:pt x="8138" y="5499"/>
                      <a:pt x="7907" y="5148"/>
                      <a:pt x="7699" y="4785"/>
                    </a:cubicBezTo>
                    <a:cubicBezTo>
                      <a:pt x="7490" y="4422"/>
                      <a:pt x="7303" y="4048"/>
                      <a:pt x="7094" y="3696"/>
                    </a:cubicBezTo>
                    <a:cubicBezTo>
                      <a:pt x="6379" y="2530"/>
                      <a:pt x="5653" y="1387"/>
                      <a:pt x="4938" y="232"/>
                    </a:cubicBezTo>
                    <a:cubicBezTo>
                      <a:pt x="4894" y="155"/>
                      <a:pt x="4828" y="89"/>
                      <a:pt x="4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3"/>
              <p:cNvSpPr/>
              <p:nvPr/>
            </p:nvSpPr>
            <p:spPr>
              <a:xfrm>
                <a:off x="-778660" y="-1475024"/>
                <a:ext cx="304126" cy="237163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3740" extrusionOk="0">
                    <a:moveTo>
                      <a:pt x="4102" y="1"/>
                    </a:moveTo>
                    <a:cubicBezTo>
                      <a:pt x="4069" y="23"/>
                      <a:pt x="4025" y="34"/>
                      <a:pt x="3981" y="56"/>
                    </a:cubicBezTo>
                    <a:cubicBezTo>
                      <a:pt x="3267" y="573"/>
                      <a:pt x="2508" y="1023"/>
                      <a:pt x="1749" y="1452"/>
                    </a:cubicBezTo>
                    <a:cubicBezTo>
                      <a:pt x="1265" y="1727"/>
                      <a:pt x="792" y="2024"/>
                      <a:pt x="319" y="2310"/>
                    </a:cubicBezTo>
                    <a:cubicBezTo>
                      <a:pt x="198" y="2376"/>
                      <a:pt x="66" y="2442"/>
                      <a:pt x="0" y="2607"/>
                    </a:cubicBezTo>
                    <a:cubicBezTo>
                      <a:pt x="110" y="2783"/>
                      <a:pt x="220" y="2970"/>
                      <a:pt x="330" y="3157"/>
                    </a:cubicBezTo>
                    <a:cubicBezTo>
                      <a:pt x="440" y="3344"/>
                      <a:pt x="539" y="3531"/>
                      <a:pt x="660" y="3740"/>
                    </a:cubicBezTo>
                    <a:cubicBezTo>
                      <a:pt x="770" y="3696"/>
                      <a:pt x="869" y="3652"/>
                      <a:pt x="957" y="3608"/>
                    </a:cubicBezTo>
                    <a:cubicBezTo>
                      <a:pt x="1100" y="3531"/>
                      <a:pt x="1232" y="3443"/>
                      <a:pt x="1375" y="3355"/>
                    </a:cubicBezTo>
                    <a:cubicBezTo>
                      <a:pt x="2442" y="2673"/>
                      <a:pt x="3519" y="1980"/>
                      <a:pt x="4586" y="1298"/>
                    </a:cubicBezTo>
                    <a:cubicBezTo>
                      <a:pt x="4652" y="1254"/>
                      <a:pt x="4718" y="1199"/>
                      <a:pt x="4795" y="1144"/>
                    </a:cubicBezTo>
                    <a:cubicBezTo>
                      <a:pt x="4663" y="716"/>
                      <a:pt x="4344" y="199"/>
                      <a:pt x="41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3"/>
              <p:cNvSpPr/>
              <p:nvPr/>
            </p:nvSpPr>
            <p:spPr>
              <a:xfrm>
                <a:off x="-741691" y="-1437357"/>
                <a:ext cx="231582" cy="16182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552" extrusionOk="0">
                    <a:moveTo>
                      <a:pt x="3431" y="1"/>
                    </a:moveTo>
                    <a:cubicBezTo>
                      <a:pt x="2772" y="462"/>
                      <a:pt x="2090" y="858"/>
                      <a:pt x="1386" y="1254"/>
                    </a:cubicBezTo>
                    <a:cubicBezTo>
                      <a:pt x="957" y="1507"/>
                      <a:pt x="517" y="1771"/>
                      <a:pt x="99" y="2024"/>
                    </a:cubicBezTo>
                    <a:lnTo>
                      <a:pt x="0" y="2090"/>
                    </a:lnTo>
                    <a:cubicBezTo>
                      <a:pt x="44" y="2167"/>
                      <a:pt x="88" y="2255"/>
                      <a:pt x="143" y="2332"/>
                    </a:cubicBezTo>
                    <a:cubicBezTo>
                      <a:pt x="187" y="2409"/>
                      <a:pt x="220" y="2475"/>
                      <a:pt x="264" y="2552"/>
                    </a:cubicBezTo>
                    <a:cubicBezTo>
                      <a:pt x="363" y="2497"/>
                      <a:pt x="451" y="2442"/>
                      <a:pt x="539" y="2376"/>
                    </a:cubicBezTo>
                    <a:cubicBezTo>
                      <a:pt x="1584" y="1716"/>
                      <a:pt x="2618" y="1045"/>
                      <a:pt x="3651" y="385"/>
                    </a:cubicBezTo>
                    <a:cubicBezTo>
                      <a:pt x="3585" y="243"/>
                      <a:pt x="3508" y="111"/>
                      <a:pt x="3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3"/>
              <p:cNvSpPr/>
              <p:nvPr/>
            </p:nvSpPr>
            <p:spPr>
              <a:xfrm>
                <a:off x="-591086" y="-1172356"/>
                <a:ext cx="275527" cy="18237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2876" extrusionOk="0">
                    <a:moveTo>
                      <a:pt x="4048" y="0"/>
                    </a:moveTo>
                    <a:cubicBezTo>
                      <a:pt x="3938" y="55"/>
                      <a:pt x="3828" y="99"/>
                      <a:pt x="3729" y="143"/>
                    </a:cubicBezTo>
                    <a:cubicBezTo>
                      <a:pt x="3454" y="275"/>
                      <a:pt x="3190" y="418"/>
                      <a:pt x="2926" y="550"/>
                    </a:cubicBezTo>
                    <a:cubicBezTo>
                      <a:pt x="1980" y="1056"/>
                      <a:pt x="1078" y="1628"/>
                      <a:pt x="177" y="2189"/>
                    </a:cubicBezTo>
                    <a:cubicBezTo>
                      <a:pt x="111" y="2222"/>
                      <a:pt x="56" y="2288"/>
                      <a:pt x="1" y="2332"/>
                    </a:cubicBezTo>
                    <a:cubicBezTo>
                      <a:pt x="45" y="2497"/>
                      <a:pt x="155" y="2596"/>
                      <a:pt x="232" y="2706"/>
                    </a:cubicBezTo>
                    <a:cubicBezTo>
                      <a:pt x="276" y="2772"/>
                      <a:pt x="331" y="2827"/>
                      <a:pt x="386" y="2871"/>
                    </a:cubicBezTo>
                    <a:cubicBezTo>
                      <a:pt x="408" y="2871"/>
                      <a:pt x="429" y="2876"/>
                      <a:pt x="448" y="2876"/>
                    </a:cubicBezTo>
                    <a:cubicBezTo>
                      <a:pt x="458" y="2876"/>
                      <a:pt x="466" y="2874"/>
                      <a:pt x="473" y="2871"/>
                    </a:cubicBezTo>
                    <a:cubicBezTo>
                      <a:pt x="1672" y="2079"/>
                      <a:pt x="2937" y="1408"/>
                      <a:pt x="4180" y="671"/>
                    </a:cubicBezTo>
                    <a:cubicBezTo>
                      <a:pt x="4224" y="638"/>
                      <a:pt x="4268" y="605"/>
                      <a:pt x="4344" y="550"/>
                    </a:cubicBezTo>
                    <a:lnTo>
                      <a:pt x="4333" y="550"/>
                    </a:lnTo>
                    <a:cubicBezTo>
                      <a:pt x="4246" y="352"/>
                      <a:pt x="4213" y="154"/>
                      <a:pt x="4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3"/>
              <p:cNvSpPr/>
              <p:nvPr/>
            </p:nvSpPr>
            <p:spPr>
              <a:xfrm>
                <a:off x="-918865" y="-1588977"/>
                <a:ext cx="720429" cy="722776"/>
              </a:xfrm>
              <a:custGeom>
                <a:avLst/>
                <a:gdLst/>
                <a:ahLst/>
                <a:cxnLst/>
                <a:rect l="l" t="t" r="r" b="b"/>
                <a:pathLst>
                  <a:path w="11361" h="11398" extrusionOk="0">
                    <a:moveTo>
                      <a:pt x="5423" y="203"/>
                    </a:moveTo>
                    <a:cubicBezTo>
                      <a:pt x="5785" y="302"/>
                      <a:pt x="6170" y="412"/>
                      <a:pt x="6544" y="511"/>
                    </a:cubicBezTo>
                    <a:cubicBezTo>
                      <a:pt x="6654" y="533"/>
                      <a:pt x="6731" y="599"/>
                      <a:pt x="6786" y="687"/>
                    </a:cubicBezTo>
                    <a:cubicBezTo>
                      <a:pt x="7809" y="2282"/>
                      <a:pt x="8832" y="3865"/>
                      <a:pt x="9843" y="5460"/>
                    </a:cubicBezTo>
                    <a:cubicBezTo>
                      <a:pt x="10206" y="6032"/>
                      <a:pt x="10536" y="6614"/>
                      <a:pt x="10877" y="7197"/>
                    </a:cubicBezTo>
                    <a:cubicBezTo>
                      <a:pt x="10965" y="7340"/>
                      <a:pt x="11042" y="7505"/>
                      <a:pt x="11119" y="7659"/>
                    </a:cubicBezTo>
                    <a:cubicBezTo>
                      <a:pt x="11042" y="7802"/>
                      <a:pt x="10932" y="7879"/>
                      <a:pt x="10811" y="7945"/>
                    </a:cubicBezTo>
                    <a:cubicBezTo>
                      <a:pt x="10426" y="8187"/>
                      <a:pt x="10052" y="8440"/>
                      <a:pt x="9645" y="8649"/>
                    </a:cubicBezTo>
                    <a:cubicBezTo>
                      <a:pt x="8678" y="9144"/>
                      <a:pt x="7699" y="9617"/>
                      <a:pt x="6753" y="10167"/>
                    </a:cubicBezTo>
                    <a:cubicBezTo>
                      <a:pt x="6313" y="10430"/>
                      <a:pt x="5895" y="10716"/>
                      <a:pt x="5467" y="10991"/>
                    </a:cubicBezTo>
                    <a:cubicBezTo>
                      <a:pt x="5368" y="11057"/>
                      <a:pt x="5269" y="11156"/>
                      <a:pt x="5115" y="11167"/>
                    </a:cubicBezTo>
                    <a:cubicBezTo>
                      <a:pt x="4950" y="11013"/>
                      <a:pt x="4829" y="10815"/>
                      <a:pt x="4697" y="10628"/>
                    </a:cubicBezTo>
                    <a:cubicBezTo>
                      <a:pt x="4026" y="9628"/>
                      <a:pt x="3377" y="8605"/>
                      <a:pt x="2772" y="7560"/>
                    </a:cubicBezTo>
                    <a:cubicBezTo>
                      <a:pt x="2750" y="7516"/>
                      <a:pt x="2717" y="7461"/>
                      <a:pt x="2695" y="7406"/>
                    </a:cubicBezTo>
                    <a:cubicBezTo>
                      <a:pt x="2618" y="7263"/>
                      <a:pt x="2574" y="7109"/>
                      <a:pt x="2618" y="6944"/>
                    </a:cubicBezTo>
                    <a:cubicBezTo>
                      <a:pt x="2662" y="6801"/>
                      <a:pt x="2629" y="6669"/>
                      <a:pt x="2541" y="6549"/>
                    </a:cubicBezTo>
                    <a:cubicBezTo>
                      <a:pt x="2486" y="6472"/>
                      <a:pt x="2442" y="6395"/>
                      <a:pt x="2398" y="6307"/>
                    </a:cubicBezTo>
                    <a:cubicBezTo>
                      <a:pt x="2321" y="6175"/>
                      <a:pt x="2211" y="6076"/>
                      <a:pt x="2057" y="6021"/>
                    </a:cubicBezTo>
                    <a:cubicBezTo>
                      <a:pt x="1925" y="5977"/>
                      <a:pt x="1826" y="5878"/>
                      <a:pt x="1749" y="5757"/>
                    </a:cubicBezTo>
                    <a:cubicBezTo>
                      <a:pt x="1343" y="5152"/>
                      <a:pt x="936" y="4547"/>
                      <a:pt x="540" y="3942"/>
                    </a:cubicBezTo>
                    <a:cubicBezTo>
                      <a:pt x="419" y="3766"/>
                      <a:pt x="331" y="3579"/>
                      <a:pt x="254" y="3370"/>
                    </a:cubicBezTo>
                    <a:cubicBezTo>
                      <a:pt x="309" y="3304"/>
                      <a:pt x="364" y="3238"/>
                      <a:pt x="419" y="3194"/>
                    </a:cubicBezTo>
                    <a:cubicBezTo>
                      <a:pt x="716" y="3018"/>
                      <a:pt x="1024" y="2842"/>
                      <a:pt x="1321" y="2667"/>
                    </a:cubicBezTo>
                    <a:cubicBezTo>
                      <a:pt x="1409" y="2612"/>
                      <a:pt x="1508" y="2568"/>
                      <a:pt x="1596" y="2513"/>
                    </a:cubicBezTo>
                    <a:cubicBezTo>
                      <a:pt x="2321" y="2062"/>
                      <a:pt x="3047" y="1600"/>
                      <a:pt x="3773" y="1149"/>
                    </a:cubicBezTo>
                    <a:cubicBezTo>
                      <a:pt x="4004" y="1006"/>
                      <a:pt x="4235" y="885"/>
                      <a:pt x="4466" y="742"/>
                    </a:cubicBezTo>
                    <a:cubicBezTo>
                      <a:pt x="4763" y="577"/>
                      <a:pt x="5071" y="401"/>
                      <a:pt x="5423" y="203"/>
                    </a:cubicBezTo>
                    <a:close/>
                    <a:moveTo>
                      <a:pt x="5408" y="1"/>
                    </a:moveTo>
                    <a:cubicBezTo>
                      <a:pt x="5338" y="1"/>
                      <a:pt x="5273" y="23"/>
                      <a:pt x="5214" y="60"/>
                    </a:cubicBezTo>
                    <a:cubicBezTo>
                      <a:pt x="4840" y="280"/>
                      <a:pt x="4466" y="489"/>
                      <a:pt x="4103" y="720"/>
                    </a:cubicBezTo>
                    <a:cubicBezTo>
                      <a:pt x="3432" y="1116"/>
                      <a:pt x="2772" y="1523"/>
                      <a:pt x="2112" y="1941"/>
                    </a:cubicBezTo>
                    <a:cubicBezTo>
                      <a:pt x="1673" y="2216"/>
                      <a:pt x="1233" y="2491"/>
                      <a:pt x="760" y="2733"/>
                    </a:cubicBezTo>
                    <a:cubicBezTo>
                      <a:pt x="694" y="2766"/>
                      <a:pt x="617" y="2809"/>
                      <a:pt x="551" y="2853"/>
                    </a:cubicBezTo>
                    <a:cubicBezTo>
                      <a:pt x="430" y="2941"/>
                      <a:pt x="309" y="3018"/>
                      <a:pt x="188" y="3117"/>
                    </a:cubicBezTo>
                    <a:cubicBezTo>
                      <a:pt x="23" y="3260"/>
                      <a:pt x="1" y="3348"/>
                      <a:pt x="89" y="3546"/>
                    </a:cubicBezTo>
                    <a:cubicBezTo>
                      <a:pt x="155" y="3689"/>
                      <a:pt x="221" y="3843"/>
                      <a:pt x="309" y="3975"/>
                    </a:cubicBezTo>
                    <a:cubicBezTo>
                      <a:pt x="738" y="4624"/>
                      <a:pt x="1167" y="5273"/>
                      <a:pt x="1607" y="5911"/>
                    </a:cubicBezTo>
                    <a:cubicBezTo>
                      <a:pt x="1673" y="6021"/>
                      <a:pt x="1771" y="6131"/>
                      <a:pt x="1881" y="6164"/>
                    </a:cubicBezTo>
                    <a:cubicBezTo>
                      <a:pt x="2112" y="6241"/>
                      <a:pt x="2222" y="6428"/>
                      <a:pt x="2343" y="6614"/>
                    </a:cubicBezTo>
                    <a:cubicBezTo>
                      <a:pt x="2409" y="6713"/>
                      <a:pt x="2442" y="6823"/>
                      <a:pt x="2409" y="6944"/>
                    </a:cubicBezTo>
                    <a:cubicBezTo>
                      <a:pt x="2354" y="7131"/>
                      <a:pt x="2409" y="7307"/>
                      <a:pt x="2497" y="7483"/>
                    </a:cubicBezTo>
                    <a:cubicBezTo>
                      <a:pt x="2563" y="7604"/>
                      <a:pt x="2629" y="7725"/>
                      <a:pt x="2695" y="7846"/>
                    </a:cubicBezTo>
                    <a:cubicBezTo>
                      <a:pt x="3234" y="8704"/>
                      <a:pt x="3773" y="9573"/>
                      <a:pt x="4323" y="10441"/>
                    </a:cubicBezTo>
                    <a:cubicBezTo>
                      <a:pt x="4466" y="10672"/>
                      <a:pt x="4631" y="10903"/>
                      <a:pt x="4807" y="11123"/>
                    </a:cubicBezTo>
                    <a:cubicBezTo>
                      <a:pt x="4943" y="11309"/>
                      <a:pt x="5034" y="11398"/>
                      <a:pt x="5149" y="11398"/>
                    </a:cubicBezTo>
                    <a:cubicBezTo>
                      <a:pt x="5237" y="11398"/>
                      <a:pt x="5340" y="11345"/>
                      <a:pt x="5489" y="11244"/>
                    </a:cubicBezTo>
                    <a:cubicBezTo>
                      <a:pt x="5500" y="11233"/>
                      <a:pt x="5511" y="11233"/>
                      <a:pt x="5511" y="11222"/>
                    </a:cubicBezTo>
                    <a:cubicBezTo>
                      <a:pt x="6379" y="10573"/>
                      <a:pt x="7336" y="10079"/>
                      <a:pt x="8293" y="9573"/>
                    </a:cubicBezTo>
                    <a:cubicBezTo>
                      <a:pt x="8524" y="9452"/>
                      <a:pt x="8766" y="9331"/>
                      <a:pt x="9008" y="9210"/>
                    </a:cubicBezTo>
                    <a:cubicBezTo>
                      <a:pt x="9667" y="8891"/>
                      <a:pt x="10316" y="8550"/>
                      <a:pt x="10910" y="8132"/>
                    </a:cubicBezTo>
                    <a:cubicBezTo>
                      <a:pt x="11064" y="8033"/>
                      <a:pt x="11207" y="7901"/>
                      <a:pt x="11361" y="7780"/>
                    </a:cubicBezTo>
                    <a:cubicBezTo>
                      <a:pt x="11328" y="7681"/>
                      <a:pt x="11317" y="7593"/>
                      <a:pt x="11273" y="7505"/>
                    </a:cubicBezTo>
                    <a:cubicBezTo>
                      <a:pt x="11119" y="7197"/>
                      <a:pt x="10954" y="6889"/>
                      <a:pt x="10778" y="6592"/>
                    </a:cubicBezTo>
                    <a:cubicBezTo>
                      <a:pt x="10294" y="5790"/>
                      <a:pt x="9799" y="4987"/>
                      <a:pt x="9294" y="4195"/>
                    </a:cubicBezTo>
                    <a:cubicBezTo>
                      <a:pt x="8513" y="2963"/>
                      <a:pt x="7721" y="1732"/>
                      <a:pt x="6929" y="500"/>
                    </a:cubicBezTo>
                    <a:cubicBezTo>
                      <a:pt x="6874" y="423"/>
                      <a:pt x="6819" y="357"/>
                      <a:pt x="6720" y="335"/>
                    </a:cubicBezTo>
                    <a:cubicBezTo>
                      <a:pt x="6313" y="236"/>
                      <a:pt x="5906" y="126"/>
                      <a:pt x="5511" y="16"/>
                    </a:cubicBezTo>
                    <a:cubicBezTo>
                      <a:pt x="5475" y="6"/>
                      <a:pt x="5441" y="1"/>
                      <a:pt x="5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3"/>
              <p:cNvSpPr/>
              <p:nvPr/>
            </p:nvSpPr>
            <p:spPr>
              <a:xfrm>
                <a:off x="-831673" y="-1528988"/>
                <a:ext cx="576800" cy="59519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9386" extrusionOk="0">
                    <a:moveTo>
                      <a:pt x="5070" y="214"/>
                    </a:moveTo>
                    <a:cubicBezTo>
                      <a:pt x="5136" y="302"/>
                      <a:pt x="5202" y="368"/>
                      <a:pt x="5246" y="445"/>
                    </a:cubicBezTo>
                    <a:cubicBezTo>
                      <a:pt x="5961" y="1600"/>
                      <a:pt x="6687" y="2743"/>
                      <a:pt x="7402" y="3909"/>
                    </a:cubicBezTo>
                    <a:cubicBezTo>
                      <a:pt x="7611" y="4261"/>
                      <a:pt x="7798" y="4646"/>
                      <a:pt x="8007" y="4998"/>
                    </a:cubicBezTo>
                    <a:cubicBezTo>
                      <a:pt x="8215" y="5361"/>
                      <a:pt x="8446" y="5712"/>
                      <a:pt x="8666" y="6064"/>
                    </a:cubicBezTo>
                    <a:cubicBezTo>
                      <a:pt x="8710" y="6130"/>
                      <a:pt x="8754" y="6196"/>
                      <a:pt x="8787" y="6262"/>
                    </a:cubicBezTo>
                    <a:cubicBezTo>
                      <a:pt x="8743" y="6416"/>
                      <a:pt x="8611" y="6460"/>
                      <a:pt x="8512" y="6526"/>
                    </a:cubicBezTo>
                    <a:cubicBezTo>
                      <a:pt x="8062" y="6801"/>
                      <a:pt x="7622" y="7076"/>
                      <a:pt x="7171" y="7340"/>
                    </a:cubicBezTo>
                    <a:cubicBezTo>
                      <a:pt x="6830" y="7549"/>
                      <a:pt x="6489" y="7736"/>
                      <a:pt x="6148" y="7934"/>
                    </a:cubicBezTo>
                    <a:cubicBezTo>
                      <a:pt x="5488" y="8319"/>
                      <a:pt x="4839" y="8693"/>
                      <a:pt x="4191" y="9067"/>
                    </a:cubicBezTo>
                    <a:cubicBezTo>
                      <a:pt x="4158" y="9089"/>
                      <a:pt x="4125" y="9089"/>
                      <a:pt x="4070" y="9111"/>
                    </a:cubicBezTo>
                    <a:cubicBezTo>
                      <a:pt x="4004" y="9045"/>
                      <a:pt x="3927" y="8968"/>
                      <a:pt x="3872" y="8891"/>
                    </a:cubicBezTo>
                    <a:cubicBezTo>
                      <a:pt x="3454" y="8297"/>
                      <a:pt x="3025" y="7725"/>
                      <a:pt x="2629" y="7120"/>
                    </a:cubicBezTo>
                    <a:cubicBezTo>
                      <a:pt x="2068" y="6295"/>
                      <a:pt x="1518" y="5460"/>
                      <a:pt x="1034" y="4591"/>
                    </a:cubicBezTo>
                    <a:cubicBezTo>
                      <a:pt x="814" y="4184"/>
                      <a:pt x="572" y="3777"/>
                      <a:pt x="342" y="3381"/>
                    </a:cubicBezTo>
                    <a:cubicBezTo>
                      <a:pt x="331" y="3348"/>
                      <a:pt x="320" y="3315"/>
                      <a:pt x="309" y="3282"/>
                    </a:cubicBezTo>
                    <a:cubicBezTo>
                      <a:pt x="1430" y="2523"/>
                      <a:pt x="2530" y="1787"/>
                      <a:pt x="3630" y="1061"/>
                    </a:cubicBezTo>
                    <a:cubicBezTo>
                      <a:pt x="4015" y="808"/>
                      <a:pt x="4421" y="566"/>
                      <a:pt x="4817" y="335"/>
                    </a:cubicBezTo>
                    <a:cubicBezTo>
                      <a:pt x="4894" y="280"/>
                      <a:pt x="4971" y="258"/>
                      <a:pt x="5070" y="214"/>
                    </a:cubicBezTo>
                    <a:close/>
                    <a:moveTo>
                      <a:pt x="5041" y="0"/>
                    </a:moveTo>
                    <a:cubicBezTo>
                      <a:pt x="5001" y="0"/>
                      <a:pt x="4959" y="9"/>
                      <a:pt x="4916" y="27"/>
                    </a:cubicBezTo>
                    <a:cubicBezTo>
                      <a:pt x="4861" y="38"/>
                      <a:pt x="4817" y="71"/>
                      <a:pt x="4762" y="104"/>
                    </a:cubicBezTo>
                    <a:cubicBezTo>
                      <a:pt x="4169" y="478"/>
                      <a:pt x="3564" y="852"/>
                      <a:pt x="2970" y="1237"/>
                    </a:cubicBezTo>
                    <a:cubicBezTo>
                      <a:pt x="2244" y="1710"/>
                      <a:pt x="1540" y="2193"/>
                      <a:pt x="825" y="2666"/>
                    </a:cubicBezTo>
                    <a:cubicBezTo>
                      <a:pt x="616" y="2809"/>
                      <a:pt x="385" y="2919"/>
                      <a:pt x="166" y="3051"/>
                    </a:cubicBezTo>
                    <a:cubicBezTo>
                      <a:pt x="111" y="3084"/>
                      <a:pt x="56" y="3139"/>
                      <a:pt x="1" y="3183"/>
                    </a:cubicBezTo>
                    <a:cubicBezTo>
                      <a:pt x="34" y="3260"/>
                      <a:pt x="67" y="3326"/>
                      <a:pt x="100" y="3381"/>
                    </a:cubicBezTo>
                    <a:cubicBezTo>
                      <a:pt x="298" y="3722"/>
                      <a:pt x="484" y="4063"/>
                      <a:pt x="693" y="4404"/>
                    </a:cubicBezTo>
                    <a:cubicBezTo>
                      <a:pt x="1001" y="4932"/>
                      <a:pt x="1298" y="5449"/>
                      <a:pt x="1617" y="5965"/>
                    </a:cubicBezTo>
                    <a:cubicBezTo>
                      <a:pt x="1903" y="6427"/>
                      <a:pt x="2200" y="6889"/>
                      <a:pt x="2508" y="7340"/>
                    </a:cubicBezTo>
                    <a:cubicBezTo>
                      <a:pt x="2915" y="7923"/>
                      <a:pt x="3333" y="8495"/>
                      <a:pt x="3740" y="9067"/>
                    </a:cubicBezTo>
                    <a:cubicBezTo>
                      <a:pt x="3817" y="9177"/>
                      <a:pt x="3927" y="9265"/>
                      <a:pt x="4026" y="9386"/>
                    </a:cubicBezTo>
                    <a:lnTo>
                      <a:pt x="4026" y="9375"/>
                    </a:lnTo>
                    <a:cubicBezTo>
                      <a:pt x="4114" y="9342"/>
                      <a:pt x="4158" y="9331"/>
                      <a:pt x="4202" y="9309"/>
                    </a:cubicBezTo>
                    <a:cubicBezTo>
                      <a:pt x="4872" y="8924"/>
                      <a:pt x="5543" y="8528"/>
                      <a:pt x="6214" y="8132"/>
                    </a:cubicBezTo>
                    <a:cubicBezTo>
                      <a:pt x="6588" y="7923"/>
                      <a:pt x="6962" y="7714"/>
                      <a:pt x="7325" y="7494"/>
                    </a:cubicBezTo>
                    <a:cubicBezTo>
                      <a:pt x="7820" y="7197"/>
                      <a:pt x="8303" y="6900"/>
                      <a:pt x="8776" y="6592"/>
                    </a:cubicBezTo>
                    <a:cubicBezTo>
                      <a:pt x="9084" y="6394"/>
                      <a:pt x="9095" y="6306"/>
                      <a:pt x="8886" y="6009"/>
                    </a:cubicBezTo>
                    <a:cubicBezTo>
                      <a:pt x="8545" y="5548"/>
                      <a:pt x="8259" y="5053"/>
                      <a:pt x="7996" y="4547"/>
                    </a:cubicBezTo>
                    <a:cubicBezTo>
                      <a:pt x="7611" y="3810"/>
                      <a:pt x="7171" y="3095"/>
                      <a:pt x="6731" y="2391"/>
                    </a:cubicBezTo>
                    <a:cubicBezTo>
                      <a:pt x="6302" y="1688"/>
                      <a:pt x="5851" y="995"/>
                      <a:pt x="5411" y="302"/>
                    </a:cubicBezTo>
                    <a:cubicBezTo>
                      <a:pt x="5367" y="236"/>
                      <a:pt x="5323" y="159"/>
                      <a:pt x="5268" y="104"/>
                    </a:cubicBezTo>
                    <a:cubicBezTo>
                      <a:pt x="5201" y="37"/>
                      <a:pt x="5125" y="0"/>
                      <a:pt x="5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3"/>
              <p:cNvSpPr/>
              <p:nvPr/>
            </p:nvSpPr>
            <p:spPr>
              <a:xfrm>
                <a:off x="-795401" y="-1490877"/>
                <a:ext cx="337608" cy="26734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216" extrusionOk="0">
                    <a:moveTo>
                      <a:pt x="4366" y="251"/>
                    </a:moveTo>
                    <a:cubicBezTo>
                      <a:pt x="4608" y="449"/>
                      <a:pt x="4927" y="966"/>
                      <a:pt x="5059" y="1394"/>
                    </a:cubicBezTo>
                    <a:cubicBezTo>
                      <a:pt x="4982" y="1449"/>
                      <a:pt x="4916" y="1504"/>
                      <a:pt x="4850" y="1537"/>
                    </a:cubicBezTo>
                    <a:cubicBezTo>
                      <a:pt x="3783" y="2230"/>
                      <a:pt x="2706" y="2923"/>
                      <a:pt x="1639" y="3605"/>
                    </a:cubicBezTo>
                    <a:cubicBezTo>
                      <a:pt x="1496" y="3693"/>
                      <a:pt x="1364" y="3781"/>
                      <a:pt x="1221" y="3858"/>
                    </a:cubicBezTo>
                    <a:cubicBezTo>
                      <a:pt x="1133" y="3902"/>
                      <a:pt x="1034" y="3946"/>
                      <a:pt x="924" y="3990"/>
                    </a:cubicBezTo>
                    <a:cubicBezTo>
                      <a:pt x="803" y="3781"/>
                      <a:pt x="704" y="3594"/>
                      <a:pt x="594" y="3407"/>
                    </a:cubicBezTo>
                    <a:cubicBezTo>
                      <a:pt x="484" y="3220"/>
                      <a:pt x="374" y="3033"/>
                      <a:pt x="264" y="2857"/>
                    </a:cubicBezTo>
                    <a:cubicBezTo>
                      <a:pt x="330" y="2692"/>
                      <a:pt x="462" y="2626"/>
                      <a:pt x="583" y="2560"/>
                    </a:cubicBezTo>
                    <a:cubicBezTo>
                      <a:pt x="1056" y="2274"/>
                      <a:pt x="1529" y="1977"/>
                      <a:pt x="2013" y="1702"/>
                    </a:cubicBezTo>
                    <a:cubicBezTo>
                      <a:pt x="2772" y="1273"/>
                      <a:pt x="3531" y="823"/>
                      <a:pt x="4245" y="306"/>
                    </a:cubicBezTo>
                    <a:cubicBezTo>
                      <a:pt x="4289" y="284"/>
                      <a:pt x="4333" y="273"/>
                      <a:pt x="4366" y="251"/>
                    </a:cubicBezTo>
                    <a:close/>
                    <a:moveTo>
                      <a:pt x="4409" y="1"/>
                    </a:moveTo>
                    <a:cubicBezTo>
                      <a:pt x="4361" y="1"/>
                      <a:pt x="4307" y="19"/>
                      <a:pt x="4245" y="53"/>
                    </a:cubicBezTo>
                    <a:cubicBezTo>
                      <a:pt x="4190" y="86"/>
                      <a:pt x="4146" y="119"/>
                      <a:pt x="4102" y="152"/>
                    </a:cubicBezTo>
                    <a:cubicBezTo>
                      <a:pt x="3520" y="592"/>
                      <a:pt x="2882" y="955"/>
                      <a:pt x="2244" y="1306"/>
                    </a:cubicBezTo>
                    <a:cubicBezTo>
                      <a:pt x="1661" y="1658"/>
                      <a:pt x="1078" y="2010"/>
                      <a:pt x="495" y="2362"/>
                    </a:cubicBezTo>
                    <a:cubicBezTo>
                      <a:pt x="352" y="2450"/>
                      <a:pt x="220" y="2549"/>
                      <a:pt x="99" y="2648"/>
                    </a:cubicBezTo>
                    <a:cubicBezTo>
                      <a:pt x="0" y="2736"/>
                      <a:pt x="0" y="2813"/>
                      <a:pt x="55" y="2934"/>
                    </a:cubicBezTo>
                    <a:cubicBezTo>
                      <a:pt x="77" y="2967"/>
                      <a:pt x="99" y="2989"/>
                      <a:pt x="110" y="3022"/>
                    </a:cubicBezTo>
                    <a:cubicBezTo>
                      <a:pt x="308" y="3363"/>
                      <a:pt x="495" y="3704"/>
                      <a:pt x="693" y="4045"/>
                    </a:cubicBezTo>
                    <a:cubicBezTo>
                      <a:pt x="752" y="4162"/>
                      <a:pt x="806" y="4216"/>
                      <a:pt x="884" y="4216"/>
                    </a:cubicBezTo>
                    <a:cubicBezTo>
                      <a:pt x="923" y="4216"/>
                      <a:pt x="968" y="4202"/>
                      <a:pt x="1023" y="4177"/>
                    </a:cubicBezTo>
                    <a:cubicBezTo>
                      <a:pt x="1210" y="4100"/>
                      <a:pt x="1386" y="4012"/>
                      <a:pt x="1551" y="3902"/>
                    </a:cubicBezTo>
                    <a:cubicBezTo>
                      <a:pt x="2706" y="3165"/>
                      <a:pt x="3871" y="2428"/>
                      <a:pt x="5026" y="1680"/>
                    </a:cubicBezTo>
                    <a:cubicBezTo>
                      <a:pt x="5048" y="1669"/>
                      <a:pt x="5070" y="1658"/>
                      <a:pt x="5081" y="1636"/>
                    </a:cubicBezTo>
                    <a:cubicBezTo>
                      <a:pt x="5290" y="1493"/>
                      <a:pt x="5323" y="1427"/>
                      <a:pt x="5235" y="1208"/>
                    </a:cubicBezTo>
                    <a:cubicBezTo>
                      <a:pt x="5070" y="812"/>
                      <a:pt x="4839" y="449"/>
                      <a:pt x="4575" y="108"/>
                    </a:cubicBezTo>
                    <a:cubicBezTo>
                      <a:pt x="4525" y="33"/>
                      <a:pt x="4472" y="1"/>
                      <a:pt x="4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3"/>
              <p:cNvSpPr/>
              <p:nvPr/>
            </p:nvSpPr>
            <p:spPr>
              <a:xfrm>
                <a:off x="-605734" y="-1186814"/>
                <a:ext cx="3055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3350" extrusionOk="0">
                    <a:moveTo>
                      <a:pt x="4279" y="239"/>
                    </a:moveTo>
                    <a:cubicBezTo>
                      <a:pt x="4444" y="382"/>
                      <a:pt x="4477" y="580"/>
                      <a:pt x="4575" y="778"/>
                    </a:cubicBezTo>
                    <a:cubicBezTo>
                      <a:pt x="4499" y="833"/>
                      <a:pt x="4455" y="877"/>
                      <a:pt x="4411" y="899"/>
                    </a:cubicBezTo>
                    <a:cubicBezTo>
                      <a:pt x="3168" y="1636"/>
                      <a:pt x="1903" y="2318"/>
                      <a:pt x="704" y="3099"/>
                    </a:cubicBezTo>
                    <a:cubicBezTo>
                      <a:pt x="693" y="3104"/>
                      <a:pt x="682" y="3104"/>
                      <a:pt x="669" y="3104"/>
                    </a:cubicBezTo>
                    <a:cubicBezTo>
                      <a:pt x="655" y="3104"/>
                      <a:pt x="639" y="3104"/>
                      <a:pt x="617" y="3110"/>
                    </a:cubicBezTo>
                    <a:cubicBezTo>
                      <a:pt x="573" y="3055"/>
                      <a:pt x="507" y="3000"/>
                      <a:pt x="463" y="2945"/>
                    </a:cubicBezTo>
                    <a:cubicBezTo>
                      <a:pt x="386" y="2824"/>
                      <a:pt x="276" y="2725"/>
                      <a:pt x="243" y="2571"/>
                    </a:cubicBezTo>
                    <a:cubicBezTo>
                      <a:pt x="287" y="2516"/>
                      <a:pt x="342" y="2461"/>
                      <a:pt x="408" y="2417"/>
                    </a:cubicBezTo>
                    <a:cubicBezTo>
                      <a:pt x="1309" y="1856"/>
                      <a:pt x="2211" y="1284"/>
                      <a:pt x="3157" y="789"/>
                    </a:cubicBezTo>
                    <a:cubicBezTo>
                      <a:pt x="3421" y="646"/>
                      <a:pt x="3696" y="514"/>
                      <a:pt x="3960" y="382"/>
                    </a:cubicBezTo>
                    <a:cubicBezTo>
                      <a:pt x="4059" y="327"/>
                      <a:pt x="4169" y="283"/>
                      <a:pt x="4279" y="239"/>
                    </a:cubicBezTo>
                    <a:close/>
                    <a:moveTo>
                      <a:pt x="4320" y="1"/>
                    </a:moveTo>
                    <a:cubicBezTo>
                      <a:pt x="4264" y="1"/>
                      <a:pt x="4201" y="23"/>
                      <a:pt x="4125" y="64"/>
                    </a:cubicBezTo>
                    <a:cubicBezTo>
                      <a:pt x="3740" y="261"/>
                      <a:pt x="3355" y="437"/>
                      <a:pt x="2981" y="646"/>
                    </a:cubicBezTo>
                    <a:cubicBezTo>
                      <a:pt x="2079" y="1119"/>
                      <a:pt x="1210" y="1669"/>
                      <a:pt x="353" y="2197"/>
                    </a:cubicBezTo>
                    <a:cubicBezTo>
                      <a:pt x="265" y="2252"/>
                      <a:pt x="177" y="2318"/>
                      <a:pt x="100" y="2384"/>
                    </a:cubicBezTo>
                    <a:cubicBezTo>
                      <a:pt x="34" y="2439"/>
                      <a:pt x="1" y="2516"/>
                      <a:pt x="34" y="2604"/>
                    </a:cubicBezTo>
                    <a:cubicBezTo>
                      <a:pt x="56" y="2681"/>
                      <a:pt x="78" y="2758"/>
                      <a:pt x="122" y="2824"/>
                    </a:cubicBezTo>
                    <a:cubicBezTo>
                      <a:pt x="199" y="2956"/>
                      <a:pt x="287" y="3077"/>
                      <a:pt x="386" y="3187"/>
                    </a:cubicBezTo>
                    <a:cubicBezTo>
                      <a:pt x="470" y="3297"/>
                      <a:pt x="535" y="3350"/>
                      <a:pt x="617" y="3350"/>
                    </a:cubicBezTo>
                    <a:cubicBezTo>
                      <a:pt x="674" y="3350"/>
                      <a:pt x="740" y="3324"/>
                      <a:pt x="825" y="3275"/>
                    </a:cubicBezTo>
                    <a:cubicBezTo>
                      <a:pt x="902" y="3231"/>
                      <a:pt x="968" y="3187"/>
                      <a:pt x="1034" y="3143"/>
                    </a:cubicBezTo>
                    <a:cubicBezTo>
                      <a:pt x="1595" y="2802"/>
                      <a:pt x="2156" y="2450"/>
                      <a:pt x="2717" y="2098"/>
                    </a:cubicBezTo>
                    <a:lnTo>
                      <a:pt x="2717" y="2109"/>
                    </a:lnTo>
                    <a:cubicBezTo>
                      <a:pt x="2959" y="1966"/>
                      <a:pt x="3201" y="1834"/>
                      <a:pt x="3443" y="1702"/>
                    </a:cubicBezTo>
                    <a:cubicBezTo>
                      <a:pt x="3828" y="1482"/>
                      <a:pt x="4213" y="1262"/>
                      <a:pt x="4586" y="1031"/>
                    </a:cubicBezTo>
                    <a:cubicBezTo>
                      <a:pt x="4806" y="899"/>
                      <a:pt x="4817" y="811"/>
                      <a:pt x="4718" y="569"/>
                    </a:cubicBezTo>
                    <a:cubicBezTo>
                      <a:pt x="4674" y="459"/>
                      <a:pt x="4619" y="338"/>
                      <a:pt x="4564" y="228"/>
                    </a:cubicBezTo>
                    <a:cubicBezTo>
                      <a:pt x="4488" y="68"/>
                      <a:pt x="4416" y="1"/>
                      <a:pt x="4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9" name="Google Shape;2479;p53"/>
          <p:cNvGrpSpPr/>
          <p:nvPr/>
        </p:nvGrpSpPr>
        <p:grpSpPr>
          <a:xfrm>
            <a:off x="554477" y="3150675"/>
            <a:ext cx="1676406" cy="1725351"/>
            <a:chOff x="-846248" y="-3464975"/>
            <a:chExt cx="1676406" cy="1725351"/>
          </a:xfrm>
        </p:grpSpPr>
        <p:grpSp>
          <p:nvGrpSpPr>
            <p:cNvPr id="2480" name="Google Shape;2480;p53"/>
            <p:cNvGrpSpPr/>
            <p:nvPr/>
          </p:nvGrpSpPr>
          <p:grpSpPr>
            <a:xfrm rot="367846">
              <a:off x="-296274" y="-2879732"/>
              <a:ext cx="1071504" cy="1085996"/>
              <a:chOff x="-1285754" y="-3744111"/>
              <a:chExt cx="1071483" cy="1085975"/>
            </a:xfrm>
          </p:grpSpPr>
          <p:sp>
            <p:nvSpPr>
              <p:cNvPr id="2481" name="Google Shape;2481;p53"/>
              <p:cNvSpPr/>
              <p:nvPr/>
            </p:nvSpPr>
            <p:spPr>
              <a:xfrm>
                <a:off x="-1285754" y="-3744111"/>
                <a:ext cx="1071483" cy="1085975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15962" extrusionOk="0">
                    <a:moveTo>
                      <a:pt x="11075" y="104"/>
                    </a:moveTo>
                    <a:cubicBezTo>
                      <a:pt x="11097" y="126"/>
                      <a:pt x="11119" y="159"/>
                      <a:pt x="11141" y="191"/>
                    </a:cubicBezTo>
                    <a:cubicBezTo>
                      <a:pt x="11163" y="246"/>
                      <a:pt x="11185" y="312"/>
                      <a:pt x="11207" y="378"/>
                    </a:cubicBezTo>
                    <a:cubicBezTo>
                      <a:pt x="11416" y="1093"/>
                      <a:pt x="11690" y="1786"/>
                      <a:pt x="12009" y="2457"/>
                    </a:cubicBezTo>
                    <a:cubicBezTo>
                      <a:pt x="12350" y="3183"/>
                      <a:pt x="12647" y="3931"/>
                      <a:pt x="12933" y="4678"/>
                    </a:cubicBezTo>
                    <a:cubicBezTo>
                      <a:pt x="13450" y="6042"/>
                      <a:pt x="13945" y="7417"/>
                      <a:pt x="14429" y="8791"/>
                    </a:cubicBezTo>
                    <a:cubicBezTo>
                      <a:pt x="14759" y="9748"/>
                      <a:pt x="15133" y="10683"/>
                      <a:pt x="15506" y="11617"/>
                    </a:cubicBezTo>
                    <a:cubicBezTo>
                      <a:pt x="15550" y="11727"/>
                      <a:pt x="15594" y="11837"/>
                      <a:pt x="15638" y="11958"/>
                    </a:cubicBezTo>
                    <a:cubicBezTo>
                      <a:pt x="15616" y="11969"/>
                      <a:pt x="15594" y="11991"/>
                      <a:pt x="15572" y="12002"/>
                    </a:cubicBezTo>
                    <a:cubicBezTo>
                      <a:pt x="15309" y="12068"/>
                      <a:pt x="15056" y="12200"/>
                      <a:pt x="14814" y="12321"/>
                    </a:cubicBezTo>
                    <a:cubicBezTo>
                      <a:pt x="14682" y="12387"/>
                      <a:pt x="14550" y="12453"/>
                      <a:pt x="14407" y="12519"/>
                    </a:cubicBezTo>
                    <a:cubicBezTo>
                      <a:pt x="14022" y="12673"/>
                      <a:pt x="13648" y="12860"/>
                      <a:pt x="13274" y="13047"/>
                    </a:cubicBezTo>
                    <a:cubicBezTo>
                      <a:pt x="12746" y="13311"/>
                      <a:pt x="12196" y="13531"/>
                      <a:pt x="11646" y="13751"/>
                    </a:cubicBezTo>
                    <a:cubicBezTo>
                      <a:pt x="10921" y="14048"/>
                      <a:pt x="10184" y="14290"/>
                      <a:pt x="9436" y="14510"/>
                    </a:cubicBezTo>
                    <a:cubicBezTo>
                      <a:pt x="8699" y="14730"/>
                      <a:pt x="7973" y="14972"/>
                      <a:pt x="7237" y="15192"/>
                    </a:cubicBezTo>
                    <a:cubicBezTo>
                      <a:pt x="6742" y="15346"/>
                      <a:pt x="6247" y="15499"/>
                      <a:pt x="5741" y="15653"/>
                    </a:cubicBezTo>
                    <a:cubicBezTo>
                      <a:pt x="5477" y="15730"/>
                      <a:pt x="5202" y="15796"/>
                      <a:pt x="4927" y="15862"/>
                    </a:cubicBezTo>
                    <a:cubicBezTo>
                      <a:pt x="4905" y="15840"/>
                      <a:pt x="4883" y="15807"/>
                      <a:pt x="4883" y="15785"/>
                    </a:cubicBezTo>
                    <a:cubicBezTo>
                      <a:pt x="4828" y="15598"/>
                      <a:pt x="4751" y="15422"/>
                      <a:pt x="4674" y="15247"/>
                    </a:cubicBezTo>
                    <a:cubicBezTo>
                      <a:pt x="4454" y="14807"/>
                      <a:pt x="4234" y="14356"/>
                      <a:pt x="4036" y="13905"/>
                    </a:cubicBezTo>
                    <a:cubicBezTo>
                      <a:pt x="3762" y="13267"/>
                      <a:pt x="3498" y="12629"/>
                      <a:pt x="3234" y="11980"/>
                    </a:cubicBezTo>
                    <a:cubicBezTo>
                      <a:pt x="3135" y="11760"/>
                      <a:pt x="3036" y="11530"/>
                      <a:pt x="2948" y="11310"/>
                    </a:cubicBezTo>
                    <a:cubicBezTo>
                      <a:pt x="2772" y="10870"/>
                      <a:pt x="2607" y="10430"/>
                      <a:pt x="2431" y="10001"/>
                    </a:cubicBezTo>
                    <a:cubicBezTo>
                      <a:pt x="2233" y="9506"/>
                      <a:pt x="2024" y="9033"/>
                      <a:pt x="1782" y="8560"/>
                    </a:cubicBezTo>
                    <a:cubicBezTo>
                      <a:pt x="1309" y="7659"/>
                      <a:pt x="891" y="6724"/>
                      <a:pt x="517" y="5767"/>
                    </a:cubicBezTo>
                    <a:cubicBezTo>
                      <a:pt x="429" y="5536"/>
                      <a:pt x="330" y="5305"/>
                      <a:pt x="242" y="5074"/>
                    </a:cubicBezTo>
                    <a:cubicBezTo>
                      <a:pt x="187" y="4931"/>
                      <a:pt x="132" y="4777"/>
                      <a:pt x="121" y="4612"/>
                    </a:cubicBezTo>
                    <a:lnTo>
                      <a:pt x="110" y="4612"/>
                    </a:lnTo>
                    <a:cubicBezTo>
                      <a:pt x="165" y="4579"/>
                      <a:pt x="209" y="4557"/>
                      <a:pt x="253" y="4546"/>
                    </a:cubicBezTo>
                    <a:cubicBezTo>
                      <a:pt x="627" y="4425"/>
                      <a:pt x="990" y="4282"/>
                      <a:pt x="1364" y="4139"/>
                    </a:cubicBezTo>
                    <a:cubicBezTo>
                      <a:pt x="2607" y="3645"/>
                      <a:pt x="3850" y="3150"/>
                      <a:pt x="5103" y="2655"/>
                    </a:cubicBezTo>
                    <a:cubicBezTo>
                      <a:pt x="6258" y="2193"/>
                      <a:pt x="7402" y="1687"/>
                      <a:pt x="8534" y="1192"/>
                    </a:cubicBezTo>
                    <a:cubicBezTo>
                      <a:pt x="9304" y="851"/>
                      <a:pt x="10063" y="521"/>
                      <a:pt x="10822" y="180"/>
                    </a:cubicBezTo>
                    <a:cubicBezTo>
                      <a:pt x="10899" y="148"/>
                      <a:pt x="10976" y="104"/>
                      <a:pt x="11075" y="104"/>
                    </a:cubicBezTo>
                    <a:close/>
                    <a:moveTo>
                      <a:pt x="11069" y="1"/>
                    </a:moveTo>
                    <a:cubicBezTo>
                      <a:pt x="11047" y="1"/>
                      <a:pt x="11023" y="6"/>
                      <a:pt x="10998" y="16"/>
                    </a:cubicBezTo>
                    <a:cubicBezTo>
                      <a:pt x="10910" y="49"/>
                      <a:pt x="10811" y="93"/>
                      <a:pt x="10723" y="126"/>
                    </a:cubicBezTo>
                    <a:cubicBezTo>
                      <a:pt x="10063" y="422"/>
                      <a:pt x="9392" y="708"/>
                      <a:pt x="8721" y="1005"/>
                    </a:cubicBezTo>
                    <a:cubicBezTo>
                      <a:pt x="7479" y="1555"/>
                      <a:pt x="6225" y="2116"/>
                      <a:pt x="4960" y="2622"/>
                    </a:cubicBezTo>
                    <a:cubicBezTo>
                      <a:pt x="4146" y="2941"/>
                      <a:pt x="3333" y="3260"/>
                      <a:pt x="2519" y="3579"/>
                    </a:cubicBezTo>
                    <a:cubicBezTo>
                      <a:pt x="1848" y="3843"/>
                      <a:pt x="1166" y="4106"/>
                      <a:pt x="484" y="4370"/>
                    </a:cubicBezTo>
                    <a:cubicBezTo>
                      <a:pt x="352" y="4414"/>
                      <a:pt x="220" y="4469"/>
                      <a:pt x="77" y="4480"/>
                    </a:cubicBezTo>
                    <a:cubicBezTo>
                      <a:pt x="22" y="4480"/>
                      <a:pt x="1" y="4513"/>
                      <a:pt x="12" y="4579"/>
                    </a:cubicBezTo>
                    <a:cubicBezTo>
                      <a:pt x="12" y="4601"/>
                      <a:pt x="12" y="4623"/>
                      <a:pt x="22" y="4656"/>
                    </a:cubicBezTo>
                    <a:cubicBezTo>
                      <a:pt x="55" y="4832"/>
                      <a:pt x="110" y="5008"/>
                      <a:pt x="176" y="5173"/>
                    </a:cubicBezTo>
                    <a:cubicBezTo>
                      <a:pt x="308" y="5492"/>
                      <a:pt x="440" y="5811"/>
                      <a:pt x="561" y="6130"/>
                    </a:cubicBezTo>
                    <a:cubicBezTo>
                      <a:pt x="869" y="6911"/>
                      <a:pt x="1221" y="7681"/>
                      <a:pt x="1606" y="8428"/>
                    </a:cubicBezTo>
                    <a:cubicBezTo>
                      <a:pt x="1826" y="8857"/>
                      <a:pt x="2035" y="9308"/>
                      <a:pt x="2222" y="9759"/>
                    </a:cubicBezTo>
                    <a:cubicBezTo>
                      <a:pt x="2387" y="10144"/>
                      <a:pt x="2530" y="10529"/>
                      <a:pt x="2684" y="10914"/>
                    </a:cubicBezTo>
                    <a:cubicBezTo>
                      <a:pt x="3036" y="11771"/>
                      <a:pt x="3388" y="12618"/>
                      <a:pt x="3740" y="13465"/>
                    </a:cubicBezTo>
                    <a:cubicBezTo>
                      <a:pt x="3926" y="13905"/>
                      <a:pt x="4124" y="14345"/>
                      <a:pt x="4333" y="14774"/>
                    </a:cubicBezTo>
                    <a:cubicBezTo>
                      <a:pt x="4421" y="14950"/>
                      <a:pt x="4509" y="15137"/>
                      <a:pt x="4597" y="15313"/>
                    </a:cubicBezTo>
                    <a:cubicBezTo>
                      <a:pt x="4674" y="15477"/>
                      <a:pt x="4740" y="15653"/>
                      <a:pt x="4795" y="15829"/>
                    </a:cubicBezTo>
                    <a:cubicBezTo>
                      <a:pt x="4795" y="15862"/>
                      <a:pt x="4806" y="15895"/>
                      <a:pt x="4817" y="15917"/>
                    </a:cubicBezTo>
                    <a:cubicBezTo>
                      <a:pt x="4839" y="15939"/>
                      <a:pt x="4861" y="15950"/>
                      <a:pt x="4883" y="15961"/>
                    </a:cubicBezTo>
                    <a:lnTo>
                      <a:pt x="4938" y="15961"/>
                    </a:lnTo>
                    <a:cubicBezTo>
                      <a:pt x="5191" y="15895"/>
                      <a:pt x="5455" y="15840"/>
                      <a:pt x="5708" y="15763"/>
                    </a:cubicBezTo>
                    <a:cubicBezTo>
                      <a:pt x="6225" y="15609"/>
                      <a:pt x="6731" y="15455"/>
                      <a:pt x="7248" y="15291"/>
                    </a:cubicBezTo>
                    <a:cubicBezTo>
                      <a:pt x="8017" y="15060"/>
                      <a:pt x="8776" y="14807"/>
                      <a:pt x="9546" y="14576"/>
                    </a:cubicBezTo>
                    <a:cubicBezTo>
                      <a:pt x="10294" y="14356"/>
                      <a:pt x="11031" y="14103"/>
                      <a:pt x="11756" y="13817"/>
                    </a:cubicBezTo>
                    <a:cubicBezTo>
                      <a:pt x="12372" y="13575"/>
                      <a:pt x="12966" y="13322"/>
                      <a:pt x="13549" y="13014"/>
                    </a:cubicBezTo>
                    <a:cubicBezTo>
                      <a:pt x="13835" y="12871"/>
                      <a:pt x="14121" y="12761"/>
                      <a:pt x="14396" y="12629"/>
                    </a:cubicBezTo>
                    <a:cubicBezTo>
                      <a:pt x="14550" y="12552"/>
                      <a:pt x="14693" y="12486"/>
                      <a:pt x="14836" y="12420"/>
                    </a:cubicBezTo>
                    <a:cubicBezTo>
                      <a:pt x="15089" y="12299"/>
                      <a:pt x="15331" y="12167"/>
                      <a:pt x="15594" y="12090"/>
                    </a:cubicBezTo>
                    <a:cubicBezTo>
                      <a:pt x="15627" y="12079"/>
                      <a:pt x="15649" y="12068"/>
                      <a:pt x="15682" y="12057"/>
                    </a:cubicBezTo>
                    <a:cubicBezTo>
                      <a:pt x="15726" y="12024"/>
                      <a:pt x="15748" y="11980"/>
                      <a:pt x="15726" y="11936"/>
                    </a:cubicBezTo>
                    <a:cubicBezTo>
                      <a:pt x="15726" y="11903"/>
                      <a:pt x="15704" y="11881"/>
                      <a:pt x="15693" y="11848"/>
                    </a:cubicBezTo>
                    <a:cubicBezTo>
                      <a:pt x="15638" y="11683"/>
                      <a:pt x="15572" y="11519"/>
                      <a:pt x="15506" y="11354"/>
                    </a:cubicBezTo>
                    <a:cubicBezTo>
                      <a:pt x="15155" y="10463"/>
                      <a:pt x="14803" y="9572"/>
                      <a:pt x="14484" y="8670"/>
                    </a:cubicBezTo>
                    <a:cubicBezTo>
                      <a:pt x="14022" y="7329"/>
                      <a:pt x="13538" y="5987"/>
                      <a:pt x="13021" y="4656"/>
                    </a:cubicBezTo>
                    <a:cubicBezTo>
                      <a:pt x="12713" y="3832"/>
                      <a:pt x="12383" y="3018"/>
                      <a:pt x="11998" y="2215"/>
                    </a:cubicBezTo>
                    <a:cubicBezTo>
                      <a:pt x="11888" y="1962"/>
                      <a:pt x="11778" y="1709"/>
                      <a:pt x="11679" y="1456"/>
                    </a:cubicBezTo>
                    <a:cubicBezTo>
                      <a:pt x="11537" y="1093"/>
                      <a:pt x="11405" y="730"/>
                      <a:pt x="11295" y="367"/>
                    </a:cubicBezTo>
                    <a:cubicBezTo>
                      <a:pt x="11273" y="268"/>
                      <a:pt x="11240" y="180"/>
                      <a:pt x="11196" y="93"/>
                    </a:cubicBezTo>
                    <a:cubicBezTo>
                      <a:pt x="11164" y="30"/>
                      <a:pt x="11122" y="1"/>
                      <a:pt x="1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3"/>
              <p:cNvSpPr/>
              <p:nvPr/>
            </p:nvSpPr>
            <p:spPr>
              <a:xfrm>
                <a:off x="-1277522" y="-3737103"/>
                <a:ext cx="1055767" cy="1072232"/>
              </a:xfrm>
              <a:custGeom>
                <a:avLst/>
                <a:gdLst/>
                <a:ahLst/>
                <a:cxnLst/>
                <a:rect l="l" t="t" r="r" b="b"/>
                <a:pathLst>
                  <a:path w="15518" h="15760" extrusionOk="0">
                    <a:moveTo>
                      <a:pt x="10151" y="1870"/>
                    </a:moveTo>
                    <a:cubicBezTo>
                      <a:pt x="10162" y="1903"/>
                      <a:pt x="10184" y="1936"/>
                      <a:pt x="10195" y="1958"/>
                    </a:cubicBezTo>
                    <a:cubicBezTo>
                      <a:pt x="10283" y="2134"/>
                      <a:pt x="10360" y="2310"/>
                      <a:pt x="10448" y="2497"/>
                    </a:cubicBezTo>
                    <a:cubicBezTo>
                      <a:pt x="10492" y="2585"/>
                      <a:pt x="10547" y="2684"/>
                      <a:pt x="10591" y="2794"/>
                    </a:cubicBezTo>
                    <a:cubicBezTo>
                      <a:pt x="11108" y="4047"/>
                      <a:pt x="11547" y="5323"/>
                      <a:pt x="12053" y="6588"/>
                    </a:cubicBezTo>
                    <a:cubicBezTo>
                      <a:pt x="12284" y="7149"/>
                      <a:pt x="12493" y="7731"/>
                      <a:pt x="12713" y="8303"/>
                    </a:cubicBezTo>
                    <a:cubicBezTo>
                      <a:pt x="12856" y="8699"/>
                      <a:pt x="13021" y="9084"/>
                      <a:pt x="13208" y="9469"/>
                    </a:cubicBezTo>
                    <a:cubicBezTo>
                      <a:pt x="13395" y="9854"/>
                      <a:pt x="13582" y="10261"/>
                      <a:pt x="13736" y="10668"/>
                    </a:cubicBezTo>
                    <a:cubicBezTo>
                      <a:pt x="13758" y="10723"/>
                      <a:pt x="13769" y="10778"/>
                      <a:pt x="13802" y="10844"/>
                    </a:cubicBezTo>
                    <a:cubicBezTo>
                      <a:pt x="13142" y="11141"/>
                      <a:pt x="12504" y="11427"/>
                      <a:pt x="11866" y="11712"/>
                    </a:cubicBezTo>
                    <a:cubicBezTo>
                      <a:pt x="11811" y="11690"/>
                      <a:pt x="11822" y="11635"/>
                      <a:pt x="11822" y="11602"/>
                    </a:cubicBezTo>
                    <a:cubicBezTo>
                      <a:pt x="11778" y="11218"/>
                      <a:pt x="11745" y="10844"/>
                      <a:pt x="11745" y="10459"/>
                    </a:cubicBezTo>
                    <a:cubicBezTo>
                      <a:pt x="11745" y="9975"/>
                      <a:pt x="11756" y="9491"/>
                      <a:pt x="11756" y="8996"/>
                    </a:cubicBezTo>
                    <a:cubicBezTo>
                      <a:pt x="11756" y="8875"/>
                      <a:pt x="11756" y="8754"/>
                      <a:pt x="11745" y="8633"/>
                    </a:cubicBezTo>
                    <a:cubicBezTo>
                      <a:pt x="11745" y="8556"/>
                      <a:pt x="11734" y="8468"/>
                      <a:pt x="11712" y="8391"/>
                    </a:cubicBezTo>
                    <a:cubicBezTo>
                      <a:pt x="11701" y="8336"/>
                      <a:pt x="11690" y="8292"/>
                      <a:pt x="11668" y="8248"/>
                    </a:cubicBezTo>
                    <a:cubicBezTo>
                      <a:pt x="11626" y="8164"/>
                      <a:pt x="11570" y="8124"/>
                      <a:pt x="11504" y="8124"/>
                    </a:cubicBezTo>
                    <a:cubicBezTo>
                      <a:pt x="11467" y="8124"/>
                      <a:pt x="11426" y="8137"/>
                      <a:pt x="11383" y="8160"/>
                    </a:cubicBezTo>
                    <a:cubicBezTo>
                      <a:pt x="11328" y="8193"/>
                      <a:pt x="11273" y="8237"/>
                      <a:pt x="11229" y="8281"/>
                    </a:cubicBezTo>
                    <a:cubicBezTo>
                      <a:pt x="11152" y="8380"/>
                      <a:pt x="11064" y="8479"/>
                      <a:pt x="11009" y="8589"/>
                    </a:cubicBezTo>
                    <a:cubicBezTo>
                      <a:pt x="10877" y="8831"/>
                      <a:pt x="10745" y="9073"/>
                      <a:pt x="10635" y="9315"/>
                    </a:cubicBezTo>
                    <a:cubicBezTo>
                      <a:pt x="10492" y="9601"/>
                      <a:pt x="10360" y="9898"/>
                      <a:pt x="10217" y="10184"/>
                    </a:cubicBezTo>
                    <a:cubicBezTo>
                      <a:pt x="10118" y="10382"/>
                      <a:pt x="10019" y="10580"/>
                      <a:pt x="9920" y="10767"/>
                    </a:cubicBezTo>
                    <a:cubicBezTo>
                      <a:pt x="9854" y="10888"/>
                      <a:pt x="9766" y="10998"/>
                      <a:pt x="9689" y="11108"/>
                    </a:cubicBezTo>
                    <a:cubicBezTo>
                      <a:pt x="9645" y="11163"/>
                      <a:pt x="9590" y="11207"/>
                      <a:pt x="9524" y="11251"/>
                    </a:cubicBezTo>
                    <a:cubicBezTo>
                      <a:pt x="9489" y="11277"/>
                      <a:pt x="9456" y="11289"/>
                      <a:pt x="9426" y="11289"/>
                    </a:cubicBezTo>
                    <a:cubicBezTo>
                      <a:pt x="9379" y="11289"/>
                      <a:pt x="9337" y="11260"/>
                      <a:pt x="9304" y="11207"/>
                    </a:cubicBezTo>
                    <a:cubicBezTo>
                      <a:pt x="9271" y="11141"/>
                      <a:pt x="9238" y="11086"/>
                      <a:pt x="9227" y="11020"/>
                    </a:cubicBezTo>
                    <a:cubicBezTo>
                      <a:pt x="9194" y="10888"/>
                      <a:pt x="9172" y="10756"/>
                      <a:pt x="9161" y="10613"/>
                    </a:cubicBezTo>
                    <a:cubicBezTo>
                      <a:pt x="9139" y="10272"/>
                      <a:pt x="9161" y="9931"/>
                      <a:pt x="9205" y="9590"/>
                    </a:cubicBezTo>
                    <a:cubicBezTo>
                      <a:pt x="9381" y="8127"/>
                      <a:pt x="9777" y="6720"/>
                      <a:pt x="10294" y="5356"/>
                    </a:cubicBezTo>
                    <a:cubicBezTo>
                      <a:pt x="10349" y="5213"/>
                      <a:pt x="10404" y="5070"/>
                      <a:pt x="10448" y="4927"/>
                    </a:cubicBezTo>
                    <a:cubicBezTo>
                      <a:pt x="10470" y="4872"/>
                      <a:pt x="10481" y="4817"/>
                      <a:pt x="10481" y="4762"/>
                    </a:cubicBezTo>
                    <a:cubicBezTo>
                      <a:pt x="10481" y="4728"/>
                      <a:pt x="10447" y="4700"/>
                      <a:pt x="10417" y="4700"/>
                    </a:cubicBezTo>
                    <a:cubicBezTo>
                      <a:pt x="10408" y="4700"/>
                      <a:pt x="10400" y="4702"/>
                      <a:pt x="10393" y="4707"/>
                    </a:cubicBezTo>
                    <a:cubicBezTo>
                      <a:pt x="10360" y="4740"/>
                      <a:pt x="10316" y="4773"/>
                      <a:pt x="10294" y="4806"/>
                    </a:cubicBezTo>
                    <a:cubicBezTo>
                      <a:pt x="10206" y="4916"/>
                      <a:pt x="10129" y="5026"/>
                      <a:pt x="10052" y="5147"/>
                    </a:cubicBezTo>
                    <a:cubicBezTo>
                      <a:pt x="9887" y="5411"/>
                      <a:pt x="9755" y="5686"/>
                      <a:pt x="9623" y="5972"/>
                    </a:cubicBezTo>
                    <a:cubicBezTo>
                      <a:pt x="9315" y="6643"/>
                      <a:pt x="9073" y="7347"/>
                      <a:pt x="8853" y="8050"/>
                    </a:cubicBezTo>
                    <a:cubicBezTo>
                      <a:pt x="8644" y="8710"/>
                      <a:pt x="8457" y="9359"/>
                      <a:pt x="8259" y="10008"/>
                    </a:cubicBezTo>
                    <a:cubicBezTo>
                      <a:pt x="8149" y="10371"/>
                      <a:pt x="8028" y="10734"/>
                      <a:pt x="7874" y="11086"/>
                    </a:cubicBezTo>
                    <a:cubicBezTo>
                      <a:pt x="7819" y="11229"/>
                      <a:pt x="7753" y="11361"/>
                      <a:pt x="7687" y="11492"/>
                    </a:cubicBezTo>
                    <a:cubicBezTo>
                      <a:pt x="7643" y="11569"/>
                      <a:pt x="7589" y="11635"/>
                      <a:pt x="7534" y="11712"/>
                    </a:cubicBezTo>
                    <a:cubicBezTo>
                      <a:pt x="7501" y="11745"/>
                      <a:pt x="7457" y="11778"/>
                      <a:pt x="7413" y="11811"/>
                    </a:cubicBezTo>
                    <a:cubicBezTo>
                      <a:pt x="7380" y="11830"/>
                      <a:pt x="7348" y="11839"/>
                      <a:pt x="7316" y="11839"/>
                    </a:cubicBezTo>
                    <a:cubicBezTo>
                      <a:pt x="7271" y="11839"/>
                      <a:pt x="7226" y="11821"/>
                      <a:pt x="7182" y="11789"/>
                    </a:cubicBezTo>
                    <a:cubicBezTo>
                      <a:pt x="7116" y="11723"/>
                      <a:pt x="7072" y="11646"/>
                      <a:pt x="7050" y="11569"/>
                    </a:cubicBezTo>
                    <a:cubicBezTo>
                      <a:pt x="6984" y="11405"/>
                      <a:pt x="6962" y="11240"/>
                      <a:pt x="6940" y="11075"/>
                    </a:cubicBezTo>
                    <a:cubicBezTo>
                      <a:pt x="6896" y="10657"/>
                      <a:pt x="6918" y="10239"/>
                      <a:pt x="6951" y="9832"/>
                    </a:cubicBezTo>
                    <a:cubicBezTo>
                      <a:pt x="6995" y="9425"/>
                      <a:pt x="7039" y="9029"/>
                      <a:pt x="7094" y="8633"/>
                    </a:cubicBezTo>
                    <a:cubicBezTo>
                      <a:pt x="7182" y="8006"/>
                      <a:pt x="7314" y="7369"/>
                      <a:pt x="7457" y="6753"/>
                    </a:cubicBezTo>
                    <a:cubicBezTo>
                      <a:pt x="7600" y="6181"/>
                      <a:pt x="7753" y="5609"/>
                      <a:pt x="7896" y="5048"/>
                    </a:cubicBezTo>
                    <a:cubicBezTo>
                      <a:pt x="7918" y="4938"/>
                      <a:pt x="7940" y="4828"/>
                      <a:pt x="7962" y="4729"/>
                    </a:cubicBezTo>
                    <a:cubicBezTo>
                      <a:pt x="7973" y="4685"/>
                      <a:pt x="7962" y="4641"/>
                      <a:pt x="7951" y="4597"/>
                    </a:cubicBezTo>
                    <a:cubicBezTo>
                      <a:pt x="7951" y="4582"/>
                      <a:pt x="7924" y="4566"/>
                      <a:pt x="7900" y="4566"/>
                    </a:cubicBezTo>
                    <a:cubicBezTo>
                      <a:pt x="7890" y="4566"/>
                      <a:pt x="7881" y="4569"/>
                      <a:pt x="7874" y="4575"/>
                    </a:cubicBezTo>
                    <a:cubicBezTo>
                      <a:pt x="7841" y="4597"/>
                      <a:pt x="7808" y="4630"/>
                      <a:pt x="7786" y="4663"/>
                    </a:cubicBezTo>
                    <a:cubicBezTo>
                      <a:pt x="7731" y="4751"/>
                      <a:pt x="7676" y="4850"/>
                      <a:pt x="7621" y="4938"/>
                    </a:cubicBezTo>
                    <a:cubicBezTo>
                      <a:pt x="7435" y="5301"/>
                      <a:pt x="7292" y="5675"/>
                      <a:pt x="7160" y="6049"/>
                    </a:cubicBezTo>
                    <a:cubicBezTo>
                      <a:pt x="6863" y="6896"/>
                      <a:pt x="6632" y="7753"/>
                      <a:pt x="6445" y="8633"/>
                    </a:cubicBezTo>
                    <a:cubicBezTo>
                      <a:pt x="6280" y="9403"/>
                      <a:pt x="6159" y="10184"/>
                      <a:pt x="6038" y="10965"/>
                    </a:cubicBezTo>
                    <a:cubicBezTo>
                      <a:pt x="5939" y="11591"/>
                      <a:pt x="5840" y="12218"/>
                      <a:pt x="5697" y="12834"/>
                    </a:cubicBezTo>
                    <a:cubicBezTo>
                      <a:pt x="5631" y="13131"/>
                      <a:pt x="5554" y="13417"/>
                      <a:pt x="5444" y="13703"/>
                    </a:cubicBezTo>
                    <a:cubicBezTo>
                      <a:pt x="5411" y="13780"/>
                      <a:pt x="5378" y="13868"/>
                      <a:pt x="5345" y="13934"/>
                    </a:cubicBezTo>
                    <a:cubicBezTo>
                      <a:pt x="5338" y="13935"/>
                      <a:pt x="5331" y="13936"/>
                      <a:pt x="5325" y="13936"/>
                    </a:cubicBezTo>
                    <a:cubicBezTo>
                      <a:pt x="5290" y="13936"/>
                      <a:pt x="5289" y="13909"/>
                      <a:pt x="5279" y="13890"/>
                    </a:cubicBezTo>
                    <a:cubicBezTo>
                      <a:pt x="5213" y="13758"/>
                      <a:pt x="5147" y="13626"/>
                      <a:pt x="5092" y="13494"/>
                    </a:cubicBezTo>
                    <a:cubicBezTo>
                      <a:pt x="4905" y="13032"/>
                      <a:pt x="4729" y="12570"/>
                      <a:pt x="4542" y="12097"/>
                    </a:cubicBezTo>
                    <a:cubicBezTo>
                      <a:pt x="4509" y="12031"/>
                      <a:pt x="4487" y="11965"/>
                      <a:pt x="4465" y="11899"/>
                    </a:cubicBezTo>
                    <a:cubicBezTo>
                      <a:pt x="4135" y="11097"/>
                      <a:pt x="3816" y="10294"/>
                      <a:pt x="3487" y="9480"/>
                    </a:cubicBezTo>
                    <a:cubicBezTo>
                      <a:pt x="3278" y="8963"/>
                      <a:pt x="3047" y="8457"/>
                      <a:pt x="2794" y="7951"/>
                    </a:cubicBezTo>
                    <a:cubicBezTo>
                      <a:pt x="2409" y="7193"/>
                      <a:pt x="2068" y="6423"/>
                      <a:pt x="1738" y="5631"/>
                    </a:cubicBezTo>
                    <a:cubicBezTo>
                      <a:pt x="1727" y="5598"/>
                      <a:pt x="1716" y="5565"/>
                      <a:pt x="1705" y="5532"/>
                    </a:cubicBezTo>
                    <a:cubicBezTo>
                      <a:pt x="1738" y="5510"/>
                      <a:pt x="1771" y="5488"/>
                      <a:pt x="1804" y="5477"/>
                    </a:cubicBezTo>
                    <a:cubicBezTo>
                      <a:pt x="2420" y="5235"/>
                      <a:pt x="3014" y="4949"/>
                      <a:pt x="3597" y="4641"/>
                    </a:cubicBezTo>
                    <a:cubicBezTo>
                      <a:pt x="4916" y="3948"/>
                      <a:pt x="6280" y="3355"/>
                      <a:pt x="7665" y="2816"/>
                    </a:cubicBezTo>
                    <a:cubicBezTo>
                      <a:pt x="8402" y="2530"/>
                      <a:pt x="9150" y="2255"/>
                      <a:pt x="9898" y="1969"/>
                    </a:cubicBezTo>
                    <a:cubicBezTo>
                      <a:pt x="9975" y="1936"/>
                      <a:pt x="10063" y="1903"/>
                      <a:pt x="10151" y="1870"/>
                    </a:cubicBezTo>
                    <a:close/>
                    <a:moveTo>
                      <a:pt x="7830" y="4773"/>
                    </a:moveTo>
                    <a:cubicBezTo>
                      <a:pt x="7841" y="4850"/>
                      <a:pt x="7841" y="4850"/>
                      <a:pt x="7841" y="4883"/>
                    </a:cubicBezTo>
                    <a:cubicBezTo>
                      <a:pt x="7764" y="5169"/>
                      <a:pt x="7687" y="5455"/>
                      <a:pt x="7611" y="5741"/>
                    </a:cubicBezTo>
                    <a:cubicBezTo>
                      <a:pt x="7402" y="6533"/>
                      <a:pt x="7215" y="7336"/>
                      <a:pt x="7083" y="8149"/>
                    </a:cubicBezTo>
                    <a:cubicBezTo>
                      <a:pt x="6951" y="8853"/>
                      <a:pt x="6863" y="9568"/>
                      <a:pt x="6830" y="10283"/>
                    </a:cubicBezTo>
                    <a:cubicBezTo>
                      <a:pt x="6819" y="10624"/>
                      <a:pt x="6819" y="10965"/>
                      <a:pt x="6885" y="11306"/>
                    </a:cubicBezTo>
                    <a:cubicBezTo>
                      <a:pt x="6907" y="11416"/>
                      <a:pt x="6940" y="11525"/>
                      <a:pt x="6973" y="11635"/>
                    </a:cubicBezTo>
                    <a:cubicBezTo>
                      <a:pt x="7006" y="11701"/>
                      <a:pt x="7039" y="11767"/>
                      <a:pt x="7094" y="11822"/>
                    </a:cubicBezTo>
                    <a:cubicBezTo>
                      <a:pt x="7155" y="11896"/>
                      <a:pt x="7231" y="11932"/>
                      <a:pt x="7308" y="11932"/>
                    </a:cubicBezTo>
                    <a:cubicBezTo>
                      <a:pt x="7369" y="11932"/>
                      <a:pt x="7431" y="11910"/>
                      <a:pt x="7490" y="11866"/>
                    </a:cubicBezTo>
                    <a:cubicBezTo>
                      <a:pt x="7556" y="11811"/>
                      <a:pt x="7621" y="11756"/>
                      <a:pt x="7665" y="11690"/>
                    </a:cubicBezTo>
                    <a:cubicBezTo>
                      <a:pt x="7731" y="11580"/>
                      <a:pt x="7797" y="11470"/>
                      <a:pt x="7863" y="11350"/>
                    </a:cubicBezTo>
                    <a:cubicBezTo>
                      <a:pt x="7995" y="11075"/>
                      <a:pt x="8094" y="10800"/>
                      <a:pt x="8193" y="10514"/>
                    </a:cubicBezTo>
                    <a:cubicBezTo>
                      <a:pt x="8369" y="9931"/>
                      <a:pt x="8545" y="9359"/>
                      <a:pt x="8721" y="8776"/>
                    </a:cubicBezTo>
                    <a:cubicBezTo>
                      <a:pt x="8952" y="8039"/>
                      <a:pt x="9183" y="7292"/>
                      <a:pt x="9469" y="6566"/>
                    </a:cubicBezTo>
                    <a:cubicBezTo>
                      <a:pt x="9623" y="6170"/>
                      <a:pt x="9799" y="5796"/>
                      <a:pt x="9997" y="5422"/>
                    </a:cubicBezTo>
                    <a:cubicBezTo>
                      <a:pt x="10085" y="5279"/>
                      <a:pt x="10173" y="5136"/>
                      <a:pt x="10261" y="4993"/>
                    </a:cubicBezTo>
                    <a:cubicBezTo>
                      <a:pt x="10272" y="4960"/>
                      <a:pt x="10305" y="4938"/>
                      <a:pt x="10349" y="4883"/>
                    </a:cubicBezTo>
                    <a:lnTo>
                      <a:pt x="10349" y="4894"/>
                    </a:lnTo>
                    <a:cubicBezTo>
                      <a:pt x="10338" y="4949"/>
                      <a:pt x="10338" y="4982"/>
                      <a:pt x="10327" y="5004"/>
                    </a:cubicBezTo>
                    <a:cubicBezTo>
                      <a:pt x="10250" y="5224"/>
                      <a:pt x="10173" y="5433"/>
                      <a:pt x="10085" y="5653"/>
                    </a:cubicBezTo>
                    <a:cubicBezTo>
                      <a:pt x="9755" y="6555"/>
                      <a:pt x="9491" y="7479"/>
                      <a:pt x="9293" y="8424"/>
                    </a:cubicBezTo>
                    <a:cubicBezTo>
                      <a:pt x="9194" y="8930"/>
                      <a:pt x="9117" y="9447"/>
                      <a:pt x="9073" y="9964"/>
                    </a:cubicBezTo>
                    <a:cubicBezTo>
                      <a:pt x="9062" y="10272"/>
                      <a:pt x="9051" y="10569"/>
                      <a:pt x="9095" y="10866"/>
                    </a:cubicBezTo>
                    <a:cubicBezTo>
                      <a:pt x="9117" y="10954"/>
                      <a:pt x="9139" y="11053"/>
                      <a:pt x="9172" y="11141"/>
                    </a:cubicBezTo>
                    <a:cubicBezTo>
                      <a:pt x="9183" y="11196"/>
                      <a:pt x="9216" y="11240"/>
                      <a:pt x="9249" y="11284"/>
                    </a:cubicBezTo>
                    <a:cubicBezTo>
                      <a:pt x="9299" y="11347"/>
                      <a:pt x="9362" y="11379"/>
                      <a:pt x="9430" y="11379"/>
                    </a:cubicBezTo>
                    <a:cubicBezTo>
                      <a:pt x="9467" y="11379"/>
                      <a:pt x="9507" y="11369"/>
                      <a:pt x="9546" y="11350"/>
                    </a:cubicBezTo>
                    <a:cubicBezTo>
                      <a:pt x="9601" y="11317"/>
                      <a:pt x="9656" y="11273"/>
                      <a:pt x="9700" y="11229"/>
                    </a:cubicBezTo>
                    <a:cubicBezTo>
                      <a:pt x="9788" y="11130"/>
                      <a:pt x="9876" y="11031"/>
                      <a:pt x="9942" y="10921"/>
                    </a:cubicBezTo>
                    <a:cubicBezTo>
                      <a:pt x="10052" y="10734"/>
                      <a:pt x="10151" y="10536"/>
                      <a:pt x="10250" y="10338"/>
                    </a:cubicBezTo>
                    <a:cubicBezTo>
                      <a:pt x="10404" y="10030"/>
                      <a:pt x="10547" y="9711"/>
                      <a:pt x="10690" y="9392"/>
                    </a:cubicBezTo>
                    <a:cubicBezTo>
                      <a:pt x="10800" y="9172"/>
                      <a:pt x="10921" y="8941"/>
                      <a:pt x="11042" y="8721"/>
                    </a:cubicBezTo>
                    <a:cubicBezTo>
                      <a:pt x="11108" y="8600"/>
                      <a:pt x="11185" y="8490"/>
                      <a:pt x="11273" y="8380"/>
                    </a:cubicBezTo>
                    <a:cubicBezTo>
                      <a:pt x="11317" y="8314"/>
                      <a:pt x="11372" y="8270"/>
                      <a:pt x="11449" y="8237"/>
                    </a:cubicBezTo>
                    <a:cubicBezTo>
                      <a:pt x="11466" y="8229"/>
                      <a:pt x="11483" y="8224"/>
                      <a:pt x="11499" y="8224"/>
                    </a:cubicBezTo>
                    <a:cubicBezTo>
                      <a:pt x="11525" y="8224"/>
                      <a:pt x="11549" y="8237"/>
                      <a:pt x="11569" y="8270"/>
                    </a:cubicBezTo>
                    <a:cubicBezTo>
                      <a:pt x="11591" y="8303"/>
                      <a:pt x="11613" y="8347"/>
                      <a:pt x="11624" y="8391"/>
                    </a:cubicBezTo>
                    <a:cubicBezTo>
                      <a:pt x="11635" y="8490"/>
                      <a:pt x="11657" y="8578"/>
                      <a:pt x="11657" y="8677"/>
                    </a:cubicBezTo>
                    <a:cubicBezTo>
                      <a:pt x="11657" y="8919"/>
                      <a:pt x="11657" y="9172"/>
                      <a:pt x="11646" y="9425"/>
                    </a:cubicBezTo>
                    <a:cubicBezTo>
                      <a:pt x="11635" y="10041"/>
                      <a:pt x="11646" y="10657"/>
                      <a:pt x="11690" y="11273"/>
                    </a:cubicBezTo>
                    <a:cubicBezTo>
                      <a:pt x="11701" y="11438"/>
                      <a:pt x="11723" y="11602"/>
                      <a:pt x="11734" y="11756"/>
                    </a:cubicBezTo>
                    <a:cubicBezTo>
                      <a:pt x="11690" y="11811"/>
                      <a:pt x="11635" y="11822"/>
                      <a:pt x="11591" y="11844"/>
                    </a:cubicBezTo>
                    <a:cubicBezTo>
                      <a:pt x="10800" y="12174"/>
                      <a:pt x="10008" y="12504"/>
                      <a:pt x="9216" y="12834"/>
                    </a:cubicBezTo>
                    <a:cubicBezTo>
                      <a:pt x="8710" y="13054"/>
                      <a:pt x="8204" y="13263"/>
                      <a:pt x="7698" y="13461"/>
                    </a:cubicBezTo>
                    <a:cubicBezTo>
                      <a:pt x="7149" y="13670"/>
                      <a:pt x="6588" y="13868"/>
                      <a:pt x="6038" y="14077"/>
                    </a:cubicBezTo>
                    <a:cubicBezTo>
                      <a:pt x="5906" y="14132"/>
                      <a:pt x="5774" y="14187"/>
                      <a:pt x="5631" y="14242"/>
                    </a:cubicBezTo>
                    <a:cubicBezTo>
                      <a:pt x="5620" y="14253"/>
                      <a:pt x="5598" y="14264"/>
                      <a:pt x="5576" y="14275"/>
                    </a:cubicBezTo>
                    <a:cubicBezTo>
                      <a:pt x="5555" y="14282"/>
                      <a:pt x="5538" y="14285"/>
                      <a:pt x="5522" y="14285"/>
                    </a:cubicBezTo>
                    <a:cubicBezTo>
                      <a:pt x="5489" y="14285"/>
                      <a:pt x="5467" y="14268"/>
                      <a:pt x="5444" y="14231"/>
                    </a:cubicBezTo>
                    <a:cubicBezTo>
                      <a:pt x="5411" y="14187"/>
                      <a:pt x="5389" y="14143"/>
                      <a:pt x="5367" y="14099"/>
                    </a:cubicBezTo>
                    <a:cubicBezTo>
                      <a:pt x="5422" y="13989"/>
                      <a:pt x="5466" y="13901"/>
                      <a:pt x="5510" y="13791"/>
                    </a:cubicBezTo>
                    <a:cubicBezTo>
                      <a:pt x="5620" y="13538"/>
                      <a:pt x="5686" y="13263"/>
                      <a:pt x="5752" y="12988"/>
                    </a:cubicBezTo>
                    <a:cubicBezTo>
                      <a:pt x="5873" y="12515"/>
                      <a:pt x="5961" y="12020"/>
                      <a:pt x="6038" y="11536"/>
                    </a:cubicBezTo>
                    <a:cubicBezTo>
                      <a:pt x="6181" y="10679"/>
                      <a:pt x="6302" y="9810"/>
                      <a:pt x="6478" y="8952"/>
                    </a:cubicBezTo>
                    <a:cubicBezTo>
                      <a:pt x="6698" y="7863"/>
                      <a:pt x="6984" y="6775"/>
                      <a:pt x="7380" y="5730"/>
                    </a:cubicBezTo>
                    <a:cubicBezTo>
                      <a:pt x="7479" y="5466"/>
                      <a:pt x="7600" y="5202"/>
                      <a:pt x="7731" y="4949"/>
                    </a:cubicBezTo>
                    <a:cubicBezTo>
                      <a:pt x="7753" y="4894"/>
                      <a:pt x="7786" y="4839"/>
                      <a:pt x="7830" y="4773"/>
                    </a:cubicBezTo>
                    <a:close/>
                    <a:moveTo>
                      <a:pt x="10965" y="1"/>
                    </a:moveTo>
                    <a:cubicBezTo>
                      <a:pt x="10866" y="1"/>
                      <a:pt x="10789" y="45"/>
                      <a:pt x="10701" y="77"/>
                    </a:cubicBezTo>
                    <a:cubicBezTo>
                      <a:pt x="9942" y="418"/>
                      <a:pt x="9183" y="748"/>
                      <a:pt x="8424" y="1089"/>
                    </a:cubicBezTo>
                    <a:cubicBezTo>
                      <a:pt x="7281" y="1595"/>
                      <a:pt x="6137" y="2090"/>
                      <a:pt x="4982" y="2552"/>
                    </a:cubicBezTo>
                    <a:cubicBezTo>
                      <a:pt x="3740" y="3058"/>
                      <a:pt x="2486" y="3542"/>
                      <a:pt x="1243" y="4036"/>
                    </a:cubicBezTo>
                    <a:cubicBezTo>
                      <a:pt x="869" y="4179"/>
                      <a:pt x="506" y="4322"/>
                      <a:pt x="132" y="4443"/>
                    </a:cubicBezTo>
                    <a:cubicBezTo>
                      <a:pt x="88" y="4454"/>
                      <a:pt x="44" y="4487"/>
                      <a:pt x="0" y="4509"/>
                    </a:cubicBezTo>
                    <a:cubicBezTo>
                      <a:pt x="22" y="4674"/>
                      <a:pt x="66" y="4828"/>
                      <a:pt x="121" y="4971"/>
                    </a:cubicBezTo>
                    <a:cubicBezTo>
                      <a:pt x="209" y="5202"/>
                      <a:pt x="308" y="5433"/>
                      <a:pt x="396" y="5664"/>
                    </a:cubicBezTo>
                    <a:cubicBezTo>
                      <a:pt x="770" y="6621"/>
                      <a:pt x="1188" y="7556"/>
                      <a:pt x="1661" y="8468"/>
                    </a:cubicBezTo>
                    <a:cubicBezTo>
                      <a:pt x="1903" y="8930"/>
                      <a:pt x="2123" y="9414"/>
                      <a:pt x="2310" y="9898"/>
                    </a:cubicBezTo>
                    <a:cubicBezTo>
                      <a:pt x="2486" y="10327"/>
                      <a:pt x="2651" y="10767"/>
                      <a:pt x="2827" y="11207"/>
                    </a:cubicBezTo>
                    <a:cubicBezTo>
                      <a:pt x="2926" y="11427"/>
                      <a:pt x="3014" y="11657"/>
                      <a:pt x="3113" y="11877"/>
                    </a:cubicBezTo>
                    <a:cubicBezTo>
                      <a:pt x="3377" y="12526"/>
                      <a:pt x="3641" y="13164"/>
                      <a:pt x="3915" y="13802"/>
                    </a:cubicBezTo>
                    <a:cubicBezTo>
                      <a:pt x="4113" y="14264"/>
                      <a:pt x="4344" y="14704"/>
                      <a:pt x="4553" y="15144"/>
                    </a:cubicBezTo>
                    <a:cubicBezTo>
                      <a:pt x="4630" y="15319"/>
                      <a:pt x="4707" y="15495"/>
                      <a:pt x="4762" y="15682"/>
                    </a:cubicBezTo>
                    <a:cubicBezTo>
                      <a:pt x="4773" y="15704"/>
                      <a:pt x="4784" y="15737"/>
                      <a:pt x="4806" y="15759"/>
                    </a:cubicBezTo>
                    <a:cubicBezTo>
                      <a:pt x="5081" y="15693"/>
                      <a:pt x="5356" y="15627"/>
                      <a:pt x="5631" y="15550"/>
                    </a:cubicBezTo>
                    <a:cubicBezTo>
                      <a:pt x="6126" y="15396"/>
                      <a:pt x="6621" y="15243"/>
                      <a:pt x="7116" y="15089"/>
                    </a:cubicBezTo>
                    <a:cubicBezTo>
                      <a:pt x="7852" y="14869"/>
                      <a:pt x="8578" y="14627"/>
                      <a:pt x="9315" y="14407"/>
                    </a:cubicBezTo>
                    <a:cubicBezTo>
                      <a:pt x="10063" y="14187"/>
                      <a:pt x="10811" y="13945"/>
                      <a:pt x="11525" y="13648"/>
                    </a:cubicBezTo>
                    <a:cubicBezTo>
                      <a:pt x="12075" y="13428"/>
                      <a:pt x="12636" y="13219"/>
                      <a:pt x="13164" y="12944"/>
                    </a:cubicBezTo>
                    <a:cubicBezTo>
                      <a:pt x="13527" y="12757"/>
                      <a:pt x="13901" y="12570"/>
                      <a:pt x="14286" y="12416"/>
                    </a:cubicBezTo>
                    <a:cubicBezTo>
                      <a:pt x="14429" y="12350"/>
                      <a:pt x="14561" y="12284"/>
                      <a:pt x="14693" y="12218"/>
                    </a:cubicBezTo>
                    <a:cubicBezTo>
                      <a:pt x="14946" y="12097"/>
                      <a:pt x="15188" y="11965"/>
                      <a:pt x="15451" y="11899"/>
                    </a:cubicBezTo>
                    <a:cubicBezTo>
                      <a:pt x="15473" y="11888"/>
                      <a:pt x="15495" y="11866"/>
                      <a:pt x="15517" y="11855"/>
                    </a:cubicBezTo>
                    <a:cubicBezTo>
                      <a:pt x="15473" y="11734"/>
                      <a:pt x="15429" y="11624"/>
                      <a:pt x="15385" y="11514"/>
                    </a:cubicBezTo>
                    <a:cubicBezTo>
                      <a:pt x="15012" y="10580"/>
                      <a:pt x="14638" y="9645"/>
                      <a:pt x="14308" y="8688"/>
                    </a:cubicBezTo>
                    <a:cubicBezTo>
                      <a:pt x="13824" y="7314"/>
                      <a:pt x="13329" y="5939"/>
                      <a:pt x="12812" y="4575"/>
                    </a:cubicBezTo>
                    <a:cubicBezTo>
                      <a:pt x="12526" y="3828"/>
                      <a:pt x="12229" y="3080"/>
                      <a:pt x="11888" y="2354"/>
                    </a:cubicBezTo>
                    <a:cubicBezTo>
                      <a:pt x="11569" y="1683"/>
                      <a:pt x="11295" y="990"/>
                      <a:pt x="11086" y="275"/>
                    </a:cubicBezTo>
                    <a:cubicBezTo>
                      <a:pt x="11064" y="209"/>
                      <a:pt x="11042" y="143"/>
                      <a:pt x="11020" y="88"/>
                    </a:cubicBezTo>
                    <a:cubicBezTo>
                      <a:pt x="11009" y="56"/>
                      <a:pt x="10976" y="23"/>
                      <a:pt x="10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3"/>
              <p:cNvSpPr/>
              <p:nvPr/>
            </p:nvSpPr>
            <p:spPr>
              <a:xfrm>
                <a:off x="-1161522" y="-3609878"/>
                <a:ext cx="823019" cy="820774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12064" extrusionOk="0">
                    <a:moveTo>
                      <a:pt x="8446" y="0"/>
                    </a:moveTo>
                    <a:cubicBezTo>
                      <a:pt x="8358" y="33"/>
                      <a:pt x="8270" y="66"/>
                      <a:pt x="8193" y="99"/>
                    </a:cubicBezTo>
                    <a:cubicBezTo>
                      <a:pt x="7445" y="374"/>
                      <a:pt x="6697" y="649"/>
                      <a:pt x="5960" y="946"/>
                    </a:cubicBezTo>
                    <a:cubicBezTo>
                      <a:pt x="4575" y="1474"/>
                      <a:pt x="3211" y="2078"/>
                      <a:pt x="1892" y="2771"/>
                    </a:cubicBezTo>
                    <a:cubicBezTo>
                      <a:pt x="1309" y="3079"/>
                      <a:pt x="715" y="3365"/>
                      <a:pt x="99" y="3607"/>
                    </a:cubicBezTo>
                    <a:cubicBezTo>
                      <a:pt x="66" y="3618"/>
                      <a:pt x="33" y="3640"/>
                      <a:pt x="0" y="3651"/>
                    </a:cubicBezTo>
                    <a:cubicBezTo>
                      <a:pt x="11" y="3695"/>
                      <a:pt x="22" y="3728"/>
                      <a:pt x="33" y="3761"/>
                    </a:cubicBezTo>
                    <a:cubicBezTo>
                      <a:pt x="363" y="4542"/>
                      <a:pt x="704" y="5323"/>
                      <a:pt x="1078" y="6081"/>
                    </a:cubicBezTo>
                    <a:cubicBezTo>
                      <a:pt x="1331" y="6576"/>
                      <a:pt x="1573" y="7093"/>
                      <a:pt x="1782" y="7610"/>
                    </a:cubicBezTo>
                    <a:cubicBezTo>
                      <a:pt x="2111" y="8413"/>
                      <a:pt x="2430" y="9216"/>
                      <a:pt x="2760" y="10029"/>
                    </a:cubicBezTo>
                    <a:cubicBezTo>
                      <a:pt x="2782" y="10095"/>
                      <a:pt x="2804" y="10161"/>
                      <a:pt x="2837" y="10227"/>
                    </a:cubicBezTo>
                    <a:cubicBezTo>
                      <a:pt x="3024" y="10689"/>
                      <a:pt x="3200" y="11162"/>
                      <a:pt x="3387" y="11624"/>
                    </a:cubicBezTo>
                    <a:cubicBezTo>
                      <a:pt x="3442" y="11756"/>
                      <a:pt x="3508" y="11888"/>
                      <a:pt x="3574" y="12020"/>
                    </a:cubicBezTo>
                    <a:cubicBezTo>
                      <a:pt x="3585" y="12042"/>
                      <a:pt x="3585" y="12064"/>
                      <a:pt x="3640" y="12064"/>
                    </a:cubicBezTo>
                    <a:cubicBezTo>
                      <a:pt x="3662" y="11987"/>
                      <a:pt x="3706" y="11910"/>
                      <a:pt x="3739" y="11833"/>
                    </a:cubicBezTo>
                    <a:cubicBezTo>
                      <a:pt x="3849" y="11547"/>
                      <a:pt x="3926" y="11261"/>
                      <a:pt x="3992" y="10964"/>
                    </a:cubicBezTo>
                    <a:cubicBezTo>
                      <a:pt x="4135" y="10348"/>
                      <a:pt x="4234" y="9721"/>
                      <a:pt x="4322" y="9095"/>
                    </a:cubicBezTo>
                    <a:cubicBezTo>
                      <a:pt x="4443" y="8314"/>
                      <a:pt x="4575" y="7533"/>
                      <a:pt x="4740" y="6752"/>
                    </a:cubicBezTo>
                    <a:cubicBezTo>
                      <a:pt x="4927" y="5883"/>
                      <a:pt x="5158" y="5015"/>
                      <a:pt x="5455" y="4179"/>
                    </a:cubicBezTo>
                    <a:cubicBezTo>
                      <a:pt x="5587" y="3794"/>
                      <a:pt x="5730" y="3420"/>
                      <a:pt x="5916" y="3068"/>
                    </a:cubicBezTo>
                    <a:cubicBezTo>
                      <a:pt x="5971" y="2969"/>
                      <a:pt x="6026" y="2881"/>
                      <a:pt x="6081" y="2782"/>
                    </a:cubicBezTo>
                    <a:cubicBezTo>
                      <a:pt x="6103" y="2749"/>
                      <a:pt x="6136" y="2727"/>
                      <a:pt x="6169" y="2694"/>
                    </a:cubicBezTo>
                    <a:cubicBezTo>
                      <a:pt x="6173" y="2692"/>
                      <a:pt x="6179" y="2691"/>
                      <a:pt x="6184" y="2691"/>
                    </a:cubicBezTo>
                    <a:cubicBezTo>
                      <a:pt x="6210" y="2691"/>
                      <a:pt x="6246" y="2709"/>
                      <a:pt x="6246" y="2727"/>
                    </a:cubicBezTo>
                    <a:cubicBezTo>
                      <a:pt x="6257" y="2771"/>
                      <a:pt x="6268" y="2815"/>
                      <a:pt x="6257" y="2848"/>
                    </a:cubicBezTo>
                    <a:cubicBezTo>
                      <a:pt x="6235" y="2958"/>
                      <a:pt x="6213" y="3068"/>
                      <a:pt x="6191" y="3167"/>
                    </a:cubicBezTo>
                    <a:cubicBezTo>
                      <a:pt x="6037" y="3739"/>
                      <a:pt x="5895" y="4311"/>
                      <a:pt x="5752" y="4883"/>
                    </a:cubicBezTo>
                    <a:cubicBezTo>
                      <a:pt x="5598" y="5499"/>
                      <a:pt x="5477" y="6125"/>
                      <a:pt x="5389" y="6763"/>
                    </a:cubicBezTo>
                    <a:cubicBezTo>
                      <a:pt x="5334" y="7159"/>
                      <a:pt x="5290" y="7555"/>
                      <a:pt x="5246" y="7951"/>
                    </a:cubicBezTo>
                    <a:cubicBezTo>
                      <a:pt x="5213" y="8369"/>
                      <a:pt x="5191" y="8787"/>
                      <a:pt x="5235" y="9205"/>
                    </a:cubicBezTo>
                    <a:cubicBezTo>
                      <a:pt x="5257" y="9370"/>
                      <a:pt x="5279" y="9535"/>
                      <a:pt x="5334" y="9688"/>
                    </a:cubicBezTo>
                    <a:cubicBezTo>
                      <a:pt x="5367" y="9776"/>
                      <a:pt x="5411" y="9853"/>
                      <a:pt x="5477" y="9908"/>
                    </a:cubicBezTo>
                    <a:cubicBezTo>
                      <a:pt x="5520" y="9946"/>
                      <a:pt x="5564" y="9966"/>
                      <a:pt x="5608" y="9966"/>
                    </a:cubicBezTo>
                    <a:cubicBezTo>
                      <a:pt x="5641" y="9966"/>
                      <a:pt x="5674" y="9954"/>
                      <a:pt x="5708" y="9930"/>
                    </a:cubicBezTo>
                    <a:cubicBezTo>
                      <a:pt x="5752" y="9908"/>
                      <a:pt x="5796" y="9875"/>
                      <a:pt x="5829" y="9831"/>
                    </a:cubicBezTo>
                    <a:cubicBezTo>
                      <a:pt x="5884" y="9765"/>
                      <a:pt x="5938" y="9699"/>
                      <a:pt x="5971" y="9622"/>
                    </a:cubicBezTo>
                    <a:cubicBezTo>
                      <a:pt x="6048" y="9491"/>
                      <a:pt x="6114" y="9348"/>
                      <a:pt x="6169" y="9216"/>
                    </a:cubicBezTo>
                    <a:cubicBezTo>
                      <a:pt x="6323" y="8864"/>
                      <a:pt x="6433" y="8501"/>
                      <a:pt x="6554" y="8138"/>
                    </a:cubicBezTo>
                    <a:cubicBezTo>
                      <a:pt x="6752" y="7489"/>
                      <a:pt x="6939" y="6829"/>
                      <a:pt x="7148" y="6180"/>
                    </a:cubicBezTo>
                    <a:cubicBezTo>
                      <a:pt x="7368" y="5477"/>
                      <a:pt x="7610" y="4773"/>
                      <a:pt x="7918" y="4091"/>
                    </a:cubicBezTo>
                    <a:cubicBezTo>
                      <a:pt x="8050" y="3816"/>
                      <a:pt x="8182" y="3541"/>
                      <a:pt x="8347" y="3277"/>
                    </a:cubicBezTo>
                    <a:cubicBezTo>
                      <a:pt x="8413" y="3156"/>
                      <a:pt x="8501" y="3046"/>
                      <a:pt x="8578" y="2936"/>
                    </a:cubicBezTo>
                    <a:cubicBezTo>
                      <a:pt x="8611" y="2892"/>
                      <a:pt x="8644" y="2870"/>
                      <a:pt x="8688" y="2837"/>
                    </a:cubicBezTo>
                    <a:cubicBezTo>
                      <a:pt x="8695" y="2832"/>
                      <a:pt x="8703" y="2830"/>
                      <a:pt x="8712" y="2830"/>
                    </a:cubicBezTo>
                    <a:cubicBezTo>
                      <a:pt x="8742" y="2830"/>
                      <a:pt x="8776" y="2858"/>
                      <a:pt x="8776" y="2892"/>
                    </a:cubicBezTo>
                    <a:cubicBezTo>
                      <a:pt x="8776" y="2947"/>
                      <a:pt x="8765" y="3002"/>
                      <a:pt x="8743" y="3057"/>
                    </a:cubicBezTo>
                    <a:cubicBezTo>
                      <a:pt x="8699" y="3200"/>
                      <a:pt x="8644" y="3343"/>
                      <a:pt x="8589" y="3486"/>
                    </a:cubicBezTo>
                    <a:cubicBezTo>
                      <a:pt x="8072" y="4850"/>
                      <a:pt x="7676" y="6257"/>
                      <a:pt x="7500" y="7720"/>
                    </a:cubicBezTo>
                    <a:cubicBezTo>
                      <a:pt x="7456" y="8061"/>
                      <a:pt x="7434" y="8402"/>
                      <a:pt x="7456" y="8743"/>
                    </a:cubicBezTo>
                    <a:cubicBezTo>
                      <a:pt x="7467" y="8875"/>
                      <a:pt x="7489" y="9007"/>
                      <a:pt x="7522" y="9139"/>
                    </a:cubicBezTo>
                    <a:cubicBezTo>
                      <a:pt x="7533" y="9205"/>
                      <a:pt x="7566" y="9271"/>
                      <a:pt x="7599" y="9326"/>
                    </a:cubicBezTo>
                    <a:cubicBezTo>
                      <a:pt x="7633" y="9386"/>
                      <a:pt x="7674" y="9413"/>
                      <a:pt x="7721" y="9413"/>
                    </a:cubicBezTo>
                    <a:cubicBezTo>
                      <a:pt x="7752" y="9413"/>
                      <a:pt x="7785" y="9402"/>
                      <a:pt x="7819" y="9381"/>
                    </a:cubicBezTo>
                    <a:cubicBezTo>
                      <a:pt x="7885" y="9337"/>
                      <a:pt x="7940" y="9282"/>
                      <a:pt x="7984" y="9227"/>
                    </a:cubicBezTo>
                    <a:cubicBezTo>
                      <a:pt x="8061" y="9128"/>
                      <a:pt x="8149" y="9018"/>
                      <a:pt x="8215" y="8897"/>
                    </a:cubicBezTo>
                    <a:cubicBezTo>
                      <a:pt x="8314" y="8710"/>
                      <a:pt x="8413" y="8512"/>
                      <a:pt x="8512" y="8314"/>
                    </a:cubicBezTo>
                    <a:cubicBezTo>
                      <a:pt x="8655" y="8028"/>
                      <a:pt x="8787" y="7731"/>
                      <a:pt x="8919" y="7434"/>
                    </a:cubicBezTo>
                    <a:cubicBezTo>
                      <a:pt x="9040" y="7192"/>
                      <a:pt x="9172" y="6961"/>
                      <a:pt x="9304" y="6719"/>
                    </a:cubicBezTo>
                    <a:cubicBezTo>
                      <a:pt x="9359" y="6609"/>
                      <a:pt x="9447" y="6510"/>
                      <a:pt x="9524" y="6411"/>
                    </a:cubicBezTo>
                    <a:cubicBezTo>
                      <a:pt x="9568" y="6356"/>
                      <a:pt x="9623" y="6323"/>
                      <a:pt x="9678" y="6290"/>
                    </a:cubicBezTo>
                    <a:cubicBezTo>
                      <a:pt x="9721" y="6262"/>
                      <a:pt x="9762" y="6249"/>
                      <a:pt x="9800" y="6249"/>
                    </a:cubicBezTo>
                    <a:cubicBezTo>
                      <a:pt x="9866" y="6249"/>
                      <a:pt x="9921" y="6290"/>
                      <a:pt x="9963" y="6367"/>
                    </a:cubicBezTo>
                    <a:cubicBezTo>
                      <a:pt x="9985" y="6411"/>
                      <a:pt x="9996" y="6466"/>
                      <a:pt x="10007" y="6521"/>
                    </a:cubicBezTo>
                    <a:cubicBezTo>
                      <a:pt x="10029" y="6598"/>
                      <a:pt x="10040" y="6686"/>
                      <a:pt x="10040" y="6763"/>
                    </a:cubicBezTo>
                    <a:cubicBezTo>
                      <a:pt x="10051" y="6884"/>
                      <a:pt x="10051" y="7005"/>
                      <a:pt x="10051" y="7126"/>
                    </a:cubicBezTo>
                    <a:cubicBezTo>
                      <a:pt x="10051" y="7610"/>
                      <a:pt x="10040" y="8105"/>
                      <a:pt x="10040" y="8589"/>
                    </a:cubicBezTo>
                    <a:cubicBezTo>
                      <a:pt x="10040" y="8974"/>
                      <a:pt x="10073" y="9348"/>
                      <a:pt x="10106" y="9732"/>
                    </a:cubicBezTo>
                    <a:cubicBezTo>
                      <a:pt x="10117" y="9765"/>
                      <a:pt x="10106" y="9809"/>
                      <a:pt x="10161" y="9842"/>
                    </a:cubicBezTo>
                    <a:cubicBezTo>
                      <a:pt x="10799" y="9557"/>
                      <a:pt x="11437" y="9271"/>
                      <a:pt x="12097" y="8974"/>
                    </a:cubicBezTo>
                    <a:lnTo>
                      <a:pt x="12086" y="8974"/>
                    </a:lnTo>
                    <a:cubicBezTo>
                      <a:pt x="12064" y="8897"/>
                      <a:pt x="12053" y="8842"/>
                      <a:pt x="12031" y="8787"/>
                    </a:cubicBezTo>
                    <a:cubicBezTo>
                      <a:pt x="11877" y="8380"/>
                      <a:pt x="11690" y="7984"/>
                      <a:pt x="11503" y="7588"/>
                    </a:cubicBezTo>
                    <a:cubicBezTo>
                      <a:pt x="11316" y="7214"/>
                      <a:pt x="11151" y="6829"/>
                      <a:pt x="11008" y="6433"/>
                    </a:cubicBezTo>
                    <a:cubicBezTo>
                      <a:pt x="10788" y="5861"/>
                      <a:pt x="10579" y="5279"/>
                      <a:pt x="10348" y="4707"/>
                    </a:cubicBezTo>
                    <a:cubicBezTo>
                      <a:pt x="9842" y="3453"/>
                      <a:pt x="9403" y="2166"/>
                      <a:pt x="8886" y="913"/>
                    </a:cubicBezTo>
                    <a:cubicBezTo>
                      <a:pt x="8842" y="814"/>
                      <a:pt x="8787" y="715"/>
                      <a:pt x="8743" y="616"/>
                    </a:cubicBezTo>
                    <a:cubicBezTo>
                      <a:pt x="8655" y="440"/>
                      <a:pt x="8578" y="264"/>
                      <a:pt x="8490" y="88"/>
                    </a:cubicBezTo>
                    <a:cubicBezTo>
                      <a:pt x="8479" y="55"/>
                      <a:pt x="8457" y="33"/>
                      <a:pt x="84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3"/>
              <p:cNvSpPr/>
              <p:nvPr/>
            </p:nvSpPr>
            <p:spPr>
              <a:xfrm>
                <a:off x="-912378" y="-3412372"/>
                <a:ext cx="433247" cy="646673"/>
              </a:xfrm>
              <a:custGeom>
                <a:avLst/>
                <a:gdLst/>
                <a:ahLst/>
                <a:cxnLst/>
                <a:rect l="l" t="t" r="r" b="b"/>
                <a:pathLst>
                  <a:path w="6368" h="9505" extrusionOk="0">
                    <a:moveTo>
                      <a:pt x="2463" y="0"/>
                    </a:moveTo>
                    <a:cubicBezTo>
                      <a:pt x="2419" y="66"/>
                      <a:pt x="2386" y="110"/>
                      <a:pt x="2364" y="165"/>
                    </a:cubicBezTo>
                    <a:cubicBezTo>
                      <a:pt x="2222" y="418"/>
                      <a:pt x="2112" y="682"/>
                      <a:pt x="2013" y="957"/>
                    </a:cubicBezTo>
                    <a:cubicBezTo>
                      <a:pt x="1617" y="2002"/>
                      <a:pt x="1331" y="3079"/>
                      <a:pt x="1111" y="4179"/>
                    </a:cubicBezTo>
                    <a:cubicBezTo>
                      <a:pt x="935" y="5037"/>
                      <a:pt x="803" y="5895"/>
                      <a:pt x="671" y="6763"/>
                    </a:cubicBezTo>
                    <a:cubicBezTo>
                      <a:pt x="594" y="7247"/>
                      <a:pt x="506" y="7731"/>
                      <a:pt x="385" y="8215"/>
                    </a:cubicBezTo>
                    <a:cubicBezTo>
                      <a:pt x="319" y="8490"/>
                      <a:pt x="253" y="8754"/>
                      <a:pt x="143" y="9018"/>
                    </a:cubicBezTo>
                    <a:cubicBezTo>
                      <a:pt x="99" y="9117"/>
                      <a:pt x="55" y="9216"/>
                      <a:pt x="0" y="9326"/>
                    </a:cubicBezTo>
                    <a:cubicBezTo>
                      <a:pt x="22" y="9370"/>
                      <a:pt x="44" y="9414"/>
                      <a:pt x="77" y="9458"/>
                    </a:cubicBezTo>
                    <a:cubicBezTo>
                      <a:pt x="97" y="9491"/>
                      <a:pt x="117" y="9504"/>
                      <a:pt x="145" y="9504"/>
                    </a:cubicBezTo>
                    <a:cubicBezTo>
                      <a:pt x="163" y="9504"/>
                      <a:pt x="183" y="9499"/>
                      <a:pt x="209" y="9491"/>
                    </a:cubicBezTo>
                    <a:cubicBezTo>
                      <a:pt x="231" y="9491"/>
                      <a:pt x="253" y="9480"/>
                      <a:pt x="264" y="9469"/>
                    </a:cubicBezTo>
                    <a:cubicBezTo>
                      <a:pt x="396" y="9414"/>
                      <a:pt x="539" y="9348"/>
                      <a:pt x="671" y="9304"/>
                    </a:cubicBezTo>
                    <a:cubicBezTo>
                      <a:pt x="1221" y="9095"/>
                      <a:pt x="1782" y="8897"/>
                      <a:pt x="2331" y="8677"/>
                    </a:cubicBezTo>
                    <a:cubicBezTo>
                      <a:pt x="2837" y="8479"/>
                      <a:pt x="3343" y="8270"/>
                      <a:pt x="3849" y="8061"/>
                    </a:cubicBezTo>
                    <a:cubicBezTo>
                      <a:pt x="4641" y="7731"/>
                      <a:pt x="5433" y="7401"/>
                      <a:pt x="6224" y="7060"/>
                    </a:cubicBezTo>
                    <a:cubicBezTo>
                      <a:pt x="6268" y="7038"/>
                      <a:pt x="6334" y="7027"/>
                      <a:pt x="6367" y="6972"/>
                    </a:cubicBezTo>
                    <a:cubicBezTo>
                      <a:pt x="6356" y="6818"/>
                      <a:pt x="6334" y="6665"/>
                      <a:pt x="6323" y="6500"/>
                    </a:cubicBezTo>
                    <a:cubicBezTo>
                      <a:pt x="6279" y="5884"/>
                      <a:pt x="6268" y="5257"/>
                      <a:pt x="6279" y="4641"/>
                    </a:cubicBezTo>
                    <a:cubicBezTo>
                      <a:pt x="6290" y="4388"/>
                      <a:pt x="6290" y="4146"/>
                      <a:pt x="6290" y="3893"/>
                    </a:cubicBezTo>
                    <a:cubicBezTo>
                      <a:pt x="6290" y="3805"/>
                      <a:pt x="6268" y="3706"/>
                      <a:pt x="6257" y="3618"/>
                    </a:cubicBezTo>
                    <a:cubicBezTo>
                      <a:pt x="6246" y="3574"/>
                      <a:pt x="6224" y="3530"/>
                      <a:pt x="6202" y="3486"/>
                    </a:cubicBezTo>
                    <a:cubicBezTo>
                      <a:pt x="6180" y="3457"/>
                      <a:pt x="6154" y="3442"/>
                      <a:pt x="6125" y="3442"/>
                    </a:cubicBezTo>
                    <a:cubicBezTo>
                      <a:pt x="6111" y="3442"/>
                      <a:pt x="6096" y="3446"/>
                      <a:pt x="6082" y="3453"/>
                    </a:cubicBezTo>
                    <a:cubicBezTo>
                      <a:pt x="6005" y="3486"/>
                      <a:pt x="5950" y="3541"/>
                      <a:pt x="5906" y="3607"/>
                    </a:cubicBezTo>
                    <a:cubicBezTo>
                      <a:pt x="5818" y="3706"/>
                      <a:pt x="5741" y="3816"/>
                      <a:pt x="5675" y="3937"/>
                    </a:cubicBezTo>
                    <a:cubicBezTo>
                      <a:pt x="5554" y="4157"/>
                      <a:pt x="5433" y="4388"/>
                      <a:pt x="5323" y="4619"/>
                    </a:cubicBezTo>
                    <a:cubicBezTo>
                      <a:pt x="5180" y="4927"/>
                      <a:pt x="5037" y="5246"/>
                      <a:pt x="4883" y="5565"/>
                    </a:cubicBezTo>
                    <a:cubicBezTo>
                      <a:pt x="4784" y="5763"/>
                      <a:pt x="4685" y="5950"/>
                      <a:pt x="4575" y="6137"/>
                    </a:cubicBezTo>
                    <a:cubicBezTo>
                      <a:pt x="4509" y="6247"/>
                      <a:pt x="4421" y="6357"/>
                      <a:pt x="4333" y="6445"/>
                    </a:cubicBezTo>
                    <a:cubicBezTo>
                      <a:pt x="4289" y="6500"/>
                      <a:pt x="4234" y="6544"/>
                      <a:pt x="4179" y="6577"/>
                    </a:cubicBezTo>
                    <a:cubicBezTo>
                      <a:pt x="4140" y="6596"/>
                      <a:pt x="4100" y="6606"/>
                      <a:pt x="4063" y="6606"/>
                    </a:cubicBezTo>
                    <a:cubicBezTo>
                      <a:pt x="3995" y="6606"/>
                      <a:pt x="3932" y="6574"/>
                      <a:pt x="3882" y="6511"/>
                    </a:cubicBezTo>
                    <a:cubicBezTo>
                      <a:pt x="3849" y="6467"/>
                      <a:pt x="3816" y="6412"/>
                      <a:pt x="3805" y="6357"/>
                    </a:cubicBezTo>
                    <a:cubicBezTo>
                      <a:pt x="3772" y="6269"/>
                      <a:pt x="3750" y="6181"/>
                      <a:pt x="3728" y="6093"/>
                    </a:cubicBezTo>
                    <a:cubicBezTo>
                      <a:pt x="3684" y="5785"/>
                      <a:pt x="3695" y="5488"/>
                      <a:pt x="3706" y="5191"/>
                    </a:cubicBezTo>
                    <a:cubicBezTo>
                      <a:pt x="3750" y="4674"/>
                      <a:pt x="3827" y="4157"/>
                      <a:pt x="3926" y="3640"/>
                    </a:cubicBezTo>
                    <a:cubicBezTo>
                      <a:pt x="4124" y="2706"/>
                      <a:pt x="4388" y="1782"/>
                      <a:pt x="4718" y="880"/>
                    </a:cubicBezTo>
                    <a:cubicBezTo>
                      <a:pt x="4806" y="660"/>
                      <a:pt x="4883" y="451"/>
                      <a:pt x="4960" y="231"/>
                    </a:cubicBezTo>
                    <a:cubicBezTo>
                      <a:pt x="4971" y="209"/>
                      <a:pt x="4971" y="176"/>
                      <a:pt x="4982" y="110"/>
                    </a:cubicBezTo>
                    <a:lnTo>
                      <a:pt x="4982" y="110"/>
                    </a:lnTo>
                    <a:cubicBezTo>
                      <a:pt x="4938" y="165"/>
                      <a:pt x="4905" y="187"/>
                      <a:pt x="4894" y="220"/>
                    </a:cubicBezTo>
                    <a:cubicBezTo>
                      <a:pt x="4806" y="352"/>
                      <a:pt x="4718" y="495"/>
                      <a:pt x="4630" y="638"/>
                    </a:cubicBezTo>
                    <a:cubicBezTo>
                      <a:pt x="4432" y="1012"/>
                      <a:pt x="4267" y="1397"/>
                      <a:pt x="4102" y="1793"/>
                    </a:cubicBezTo>
                    <a:cubicBezTo>
                      <a:pt x="3816" y="2508"/>
                      <a:pt x="3574" y="3255"/>
                      <a:pt x="3354" y="4003"/>
                    </a:cubicBezTo>
                    <a:cubicBezTo>
                      <a:pt x="3178" y="4575"/>
                      <a:pt x="3002" y="5158"/>
                      <a:pt x="2826" y="5730"/>
                    </a:cubicBezTo>
                    <a:cubicBezTo>
                      <a:pt x="2727" y="6016"/>
                      <a:pt x="2628" y="6302"/>
                      <a:pt x="2496" y="6577"/>
                    </a:cubicBezTo>
                    <a:cubicBezTo>
                      <a:pt x="2430" y="6686"/>
                      <a:pt x="2364" y="6796"/>
                      <a:pt x="2298" y="6906"/>
                    </a:cubicBezTo>
                    <a:cubicBezTo>
                      <a:pt x="2254" y="6972"/>
                      <a:pt x="2189" y="7038"/>
                      <a:pt x="2123" y="7082"/>
                    </a:cubicBezTo>
                    <a:cubicBezTo>
                      <a:pt x="2064" y="7131"/>
                      <a:pt x="2002" y="7154"/>
                      <a:pt x="1941" y="7154"/>
                    </a:cubicBezTo>
                    <a:cubicBezTo>
                      <a:pt x="1863" y="7154"/>
                      <a:pt x="1788" y="7117"/>
                      <a:pt x="1727" y="7049"/>
                    </a:cubicBezTo>
                    <a:cubicBezTo>
                      <a:pt x="1672" y="6983"/>
                      <a:pt x="1639" y="6928"/>
                      <a:pt x="1606" y="6862"/>
                    </a:cubicBezTo>
                    <a:cubicBezTo>
                      <a:pt x="1573" y="6752"/>
                      <a:pt x="1540" y="6643"/>
                      <a:pt x="1518" y="6533"/>
                    </a:cubicBezTo>
                    <a:cubicBezTo>
                      <a:pt x="1452" y="6192"/>
                      <a:pt x="1441" y="5851"/>
                      <a:pt x="1463" y="5510"/>
                    </a:cubicBezTo>
                    <a:cubicBezTo>
                      <a:pt x="1496" y="4784"/>
                      <a:pt x="1584" y="4080"/>
                      <a:pt x="1716" y="3365"/>
                    </a:cubicBezTo>
                    <a:cubicBezTo>
                      <a:pt x="1848" y="2563"/>
                      <a:pt x="2035" y="1760"/>
                      <a:pt x="2244" y="968"/>
                    </a:cubicBezTo>
                    <a:cubicBezTo>
                      <a:pt x="2320" y="682"/>
                      <a:pt x="2397" y="396"/>
                      <a:pt x="2474" y="110"/>
                    </a:cubicBezTo>
                    <a:cubicBezTo>
                      <a:pt x="2474" y="77"/>
                      <a:pt x="2474" y="77"/>
                      <a:pt x="2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5" name="Google Shape;2485;p53"/>
            <p:cNvGrpSpPr/>
            <p:nvPr/>
          </p:nvGrpSpPr>
          <p:grpSpPr>
            <a:xfrm>
              <a:off x="-351204" y="-2901361"/>
              <a:ext cx="1071483" cy="1085975"/>
              <a:chOff x="-1285754" y="-3744111"/>
              <a:chExt cx="1071483" cy="1085975"/>
            </a:xfrm>
          </p:grpSpPr>
          <p:sp>
            <p:nvSpPr>
              <p:cNvPr id="2486" name="Google Shape;2486;p53"/>
              <p:cNvSpPr/>
              <p:nvPr/>
            </p:nvSpPr>
            <p:spPr>
              <a:xfrm>
                <a:off x="-1285754" y="-3744111"/>
                <a:ext cx="1071483" cy="1085975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15962" extrusionOk="0">
                    <a:moveTo>
                      <a:pt x="11075" y="104"/>
                    </a:moveTo>
                    <a:cubicBezTo>
                      <a:pt x="11097" y="126"/>
                      <a:pt x="11119" y="159"/>
                      <a:pt x="11141" y="191"/>
                    </a:cubicBezTo>
                    <a:cubicBezTo>
                      <a:pt x="11163" y="246"/>
                      <a:pt x="11185" y="312"/>
                      <a:pt x="11207" y="378"/>
                    </a:cubicBezTo>
                    <a:cubicBezTo>
                      <a:pt x="11416" y="1093"/>
                      <a:pt x="11690" y="1786"/>
                      <a:pt x="12009" y="2457"/>
                    </a:cubicBezTo>
                    <a:cubicBezTo>
                      <a:pt x="12350" y="3183"/>
                      <a:pt x="12647" y="3931"/>
                      <a:pt x="12933" y="4678"/>
                    </a:cubicBezTo>
                    <a:cubicBezTo>
                      <a:pt x="13450" y="6042"/>
                      <a:pt x="13945" y="7417"/>
                      <a:pt x="14429" y="8791"/>
                    </a:cubicBezTo>
                    <a:cubicBezTo>
                      <a:pt x="14759" y="9748"/>
                      <a:pt x="15133" y="10683"/>
                      <a:pt x="15506" y="11617"/>
                    </a:cubicBezTo>
                    <a:cubicBezTo>
                      <a:pt x="15550" y="11727"/>
                      <a:pt x="15594" y="11837"/>
                      <a:pt x="15638" y="11958"/>
                    </a:cubicBezTo>
                    <a:cubicBezTo>
                      <a:pt x="15616" y="11969"/>
                      <a:pt x="15594" y="11991"/>
                      <a:pt x="15572" y="12002"/>
                    </a:cubicBezTo>
                    <a:cubicBezTo>
                      <a:pt x="15309" y="12068"/>
                      <a:pt x="15056" y="12200"/>
                      <a:pt x="14814" y="12321"/>
                    </a:cubicBezTo>
                    <a:cubicBezTo>
                      <a:pt x="14682" y="12387"/>
                      <a:pt x="14550" y="12453"/>
                      <a:pt x="14407" y="12519"/>
                    </a:cubicBezTo>
                    <a:cubicBezTo>
                      <a:pt x="14022" y="12673"/>
                      <a:pt x="13648" y="12860"/>
                      <a:pt x="13274" y="13047"/>
                    </a:cubicBezTo>
                    <a:cubicBezTo>
                      <a:pt x="12746" y="13311"/>
                      <a:pt x="12196" y="13531"/>
                      <a:pt x="11646" y="13751"/>
                    </a:cubicBezTo>
                    <a:cubicBezTo>
                      <a:pt x="10921" y="14048"/>
                      <a:pt x="10184" y="14290"/>
                      <a:pt x="9436" y="14510"/>
                    </a:cubicBezTo>
                    <a:cubicBezTo>
                      <a:pt x="8699" y="14730"/>
                      <a:pt x="7973" y="14972"/>
                      <a:pt x="7237" y="15192"/>
                    </a:cubicBezTo>
                    <a:cubicBezTo>
                      <a:pt x="6742" y="15346"/>
                      <a:pt x="6247" y="15499"/>
                      <a:pt x="5741" y="15653"/>
                    </a:cubicBezTo>
                    <a:cubicBezTo>
                      <a:pt x="5477" y="15730"/>
                      <a:pt x="5202" y="15796"/>
                      <a:pt x="4927" y="15862"/>
                    </a:cubicBezTo>
                    <a:cubicBezTo>
                      <a:pt x="4905" y="15840"/>
                      <a:pt x="4883" y="15807"/>
                      <a:pt x="4883" y="15785"/>
                    </a:cubicBezTo>
                    <a:cubicBezTo>
                      <a:pt x="4828" y="15598"/>
                      <a:pt x="4751" y="15422"/>
                      <a:pt x="4674" y="15247"/>
                    </a:cubicBezTo>
                    <a:cubicBezTo>
                      <a:pt x="4454" y="14807"/>
                      <a:pt x="4234" y="14356"/>
                      <a:pt x="4036" y="13905"/>
                    </a:cubicBezTo>
                    <a:cubicBezTo>
                      <a:pt x="3762" y="13267"/>
                      <a:pt x="3498" y="12629"/>
                      <a:pt x="3234" y="11980"/>
                    </a:cubicBezTo>
                    <a:cubicBezTo>
                      <a:pt x="3135" y="11760"/>
                      <a:pt x="3036" y="11530"/>
                      <a:pt x="2948" y="11310"/>
                    </a:cubicBezTo>
                    <a:cubicBezTo>
                      <a:pt x="2772" y="10870"/>
                      <a:pt x="2607" y="10430"/>
                      <a:pt x="2431" y="10001"/>
                    </a:cubicBezTo>
                    <a:cubicBezTo>
                      <a:pt x="2233" y="9506"/>
                      <a:pt x="2024" y="9033"/>
                      <a:pt x="1782" y="8560"/>
                    </a:cubicBezTo>
                    <a:cubicBezTo>
                      <a:pt x="1309" y="7659"/>
                      <a:pt x="891" y="6724"/>
                      <a:pt x="517" y="5767"/>
                    </a:cubicBezTo>
                    <a:cubicBezTo>
                      <a:pt x="429" y="5536"/>
                      <a:pt x="330" y="5305"/>
                      <a:pt x="242" y="5074"/>
                    </a:cubicBezTo>
                    <a:cubicBezTo>
                      <a:pt x="187" y="4931"/>
                      <a:pt x="132" y="4777"/>
                      <a:pt x="121" y="4612"/>
                    </a:cubicBezTo>
                    <a:lnTo>
                      <a:pt x="110" y="4612"/>
                    </a:lnTo>
                    <a:cubicBezTo>
                      <a:pt x="165" y="4579"/>
                      <a:pt x="209" y="4557"/>
                      <a:pt x="253" y="4546"/>
                    </a:cubicBezTo>
                    <a:cubicBezTo>
                      <a:pt x="627" y="4425"/>
                      <a:pt x="990" y="4282"/>
                      <a:pt x="1364" y="4139"/>
                    </a:cubicBezTo>
                    <a:cubicBezTo>
                      <a:pt x="2607" y="3645"/>
                      <a:pt x="3850" y="3150"/>
                      <a:pt x="5103" y="2655"/>
                    </a:cubicBezTo>
                    <a:cubicBezTo>
                      <a:pt x="6258" y="2193"/>
                      <a:pt x="7402" y="1687"/>
                      <a:pt x="8534" y="1192"/>
                    </a:cubicBezTo>
                    <a:cubicBezTo>
                      <a:pt x="9304" y="851"/>
                      <a:pt x="10063" y="521"/>
                      <a:pt x="10822" y="180"/>
                    </a:cubicBezTo>
                    <a:cubicBezTo>
                      <a:pt x="10899" y="148"/>
                      <a:pt x="10976" y="104"/>
                      <a:pt x="11075" y="104"/>
                    </a:cubicBezTo>
                    <a:close/>
                    <a:moveTo>
                      <a:pt x="11069" y="1"/>
                    </a:moveTo>
                    <a:cubicBezTo>
                      <a:pt x="11047" y="1"/>
                      <a:pt x="11023" y="6"/>
                      <a:pt x="10998" y="16"/>
                    </a:cubicBezTo>
                    <a:cubicBezTo>
                      <a:pt x="10910" y="49"/>
                      <a:pt x="10811" y="93"/>
                      <a:pt x="10723" y="126"/>
                    </a:cubicBezTo>
                    <a:cubicBezTo>
                      <a:pt x="10063" y="422"/>
                      <a:pt x="9392" y="708"/>
                      <a:pt x="8721" y="1005"/>
                    </a:cubicBezTo>
                    <a:cubicBezTo>
                      <a:pt x="7479" y="1555"/>
                      <a:pt x="6225" y="2116"/>
                      <a:pt x="4960" y="2622"/>
                    </a:cubicBezTo>
                    <a:cubicBezTo>
                      <a:pt x="4146" y="2941"/>
                      <a:pt x="3333" y="3260"/>
                      <a:pt x="2519" y="3579"/>
                    </a:cubicBezTo>
                    <a:cubicBezTo>
                      <a:pt x="1848" y="3843"/>
                      <a:pt x="1166" y="4106"/>
                      <a:pt x="484" y="4370"/>
                    </a:cubicBezTo>
                    <a:cubicBezTo>
                      <a:pt x="352" y="4414"/>
                      <a:pt x="220" y="4469"/>
                      <a:pt x="77" y="4480"/>
                    </a:cubicBezTo>
                    <a:cubicBezTo>
                      <a:pt x="22" y="4480"/>
                      <a:pt x="1" y="4513"/>
                      <a:pt x="12" y="4579"/>
                    </a:cubicBezTo>
                    <a:cubicBezTo>
                      <a:pt x="12" y="4601"/>
                      <a:pt x="12" y="4623"/>
                      <a:pt x="22" y="4656"/>
                    </a:cubicBezTo>
                    <a:cubicBezTo>
                      <a:pt x="55" y="4832"/>
                      <a:pt x="110" y="5008"/>
                      <a:pt x="176" y="5173"/>
                    </a:cubicBezTo>
                    <a:cubicBezTo>
                      <a:pt x="308" y="5492"/>
                      <a:pt x="440" y="5811"/>
                      <a:pt x="561" y="6130"/>
                    </a:cubicBezTo>
                    <a:cubicBezTo>
                      <a:pt x="869" y="6911"/>
                      <a:pt x="1221" y="7681"/>
                      <a:pt x="1606" y="8428"/>
                    </a:cubicBezTo>
                    <a:cubicBezTo>
                      <a:pt x="1826" y="8857"/>
                      <a:pt x="2035" y="9308"/>
                      <a:pt x="2222" y="9759"/>
                    </a:cubicBezTo>
                    <a:cubicBezTo>
                      <a:pt x="2387" y="10144"/>
                      <a:pt x="2530" y="10529"/>
                      <a:pt x="2684" y="10914"/>
                    </a:cubicBezTo>
                    <a:cubicBezTo>
                      <a:pt x="3036" y="11771"/>
                      <a:pt x="3388" y="12618"/>
                      <a:pt x="3740" y="13465"/>
                    </a:cubicBezTo>
                    <a:cubicBezTo>
                      <a:pt x="3926" y="13905"/>
                      <a:pt x="4124" y="14345"/>
                      <a:pt x="4333" y="14774"/>
                    </a:cubicBezTo>
                    <a:cubicBezTo>
                      <a:pt x="4421" y="14950"/>
                      <a:pt x="4509" y="15137"/>
                      <a:pt x="4597" y="15313"/>
                    </a:cubicBezTo>
                    <a:cubicBezTo>
                      <a:pt x="4674" y="15477"/>
                      <a:pt x="4740" y="15653"/>
                      <a:pt x="4795" y="15829"/>
                    </a:cubicBezTo>
                    <a:cubicBezTo>
                      <a:pt x="4795" y="15862"/>
                      <a:pt x="4806" y="15895"/>
                      <a:pt x="4817" y="15917"/>
                    </a:cubicBezTo>
                    <a:cubicBezTo>
                      <a:pt x="4839" y="15939"/>
                      <a:pt x="4861" y="15950"/>
                      <a:pt x="4883" y="15961"/>
                    </a:cubicBezTo>
                    <a:lnTo>
                      <a:pt x="4938" y="15961"/>
                    </a:lnTo>
                    <a:cubicBezTo>
                      <a:pt x="5191" y="15895"/>
                      <a:pt x="5455" y="15840"/>
                      <a:pt x="5708" y="15763"/>
                    </a:cubicBezTo>
                    <a:cubicBezTo>
                      <a:pt x="6225" y="15609"/>
                      <a:pt x="6731" y="15455"/>
                      <a:pt x="7248" y="15291"/>
                    </a:cubicBezTo>
                    <a:cubicBezTo>
                      <a:pt x="8017" y="15060"/>
                      <a:pt x="8776" y="14807"/>
                      <a:pt x="9546" y="14576"/>
                    </a:cubicBezTo>
                    <a:cubicBezTo>
                      <a:pt x="10294" y="14356"/>
                      <a:pt x="11031" y="14103"/>
                      <a:pt x="11756" y="13817"/>
                    </a:cubicBezTo>
                    <a:cubicBezTo>
                      <a:pt x="12372" y="13575"/>
                      <a:pt x="12966" y="13322"/>
                      <a:pt x="13549" y="13014"/>
                    </a:cubicBezTo>
                    <a:cubicBezTo>
                      <a:pt x="13835" y="12871"/>
                      <a:pt x="14121" y="12761"/>
                      <a:pt x="14396" y="12629"/>
                    </a:cubicBezTo>
                    <a:cubicBezTo>
                      <a:pt x="14550" y="12552"/>
                      <a:pt x="14693" y="12486"/>
                      <a:pt x="14836" y="12420"/>
                    </a:cubicBezTo>
                    <a:cubicBezTo>
                      <a:pt x="15089" y="12299"/>
                      <a:pt x="15331" y="12167"/>
                      <a:pt x="15594" y="12090"/>
                    </a:cubicBezTo>
                    <a:cubicBezTo>
                      <a:pt x="15627" y="12079"/>
                      <a:pt x="15649" y="12068"/>
                      <a:pt x="15682" y="12057"/>
                    </a:cubicBezTo>
                    <a:cubicBezTo>
                      <a:pt x="15726" y="12024"/>
                      <a:pt x="15748" y="11980"/>
                      <a:pt x="15726" y="11936"/>
                    </a:cubicBezTo>
                    <a:cubicBezTo>
                      <a:pt x="15726" y="11903"/>
                      <a:pt x="15704" y="11881"/>
                      <a:pt x="15693" y="11848"/>
                    </a:cubicBezTo>
                    <a:cubicBezTo>
                      <a:pt x="15638" y="11683"/>
                      <a:pt x="15572" y="11519"/>
                      <a:pt x="15506" y="11354"/>
                    </a:cubicBezTo>
                    <a:cubicBezTo>
                      <a:pt x="15155" y="10463"/>
                      <a:pt x="14803" y="9572"/>
                      <a:pt x="14484" y="8670"/>
                    </a:cubicBezTo>
                    <a:cubicBezTo>
                      <a:pt x="14022" y="7329"/>
                      <a:pt x="13538" y="5987"/>
                      <a:pt x="13021" y="4656"/>
                    </a:cubicBezTo>
                    <a:cubicBezTo>
                      <a:pt x="12713" y="3832"/>
                      <a:pt x="12383" y="3018"/>
                      <a:pt x="11998" y="2215"/>
                    </a:cubicBezTo>
                    <a:cubicBezTo>
                      <a:pt x="11888" y="1962"/>
                      <a:pt x="11778" y="1709"/>
                      <a:pt x="11679" y="1456"/>
                    </a:cubicBezTo>
                    <a:cubicBezTo>
                      <a:pt x="11537" y="1093"/>
                      <a:pt x="11405" y="730"/>
                      <a:pt x="11295" y="367"/>
                    </a:cubicBezTo>
                    <a:cubicBezTo>
                      <a:pt x="11273" y="268"/>
                      <a:pt x="11240" y="180"/>
                      <a:pt x="11196" y="93"/>
                    </a:cubicBezTo>
                    <a:cubicBezTo>
                      <a:pt x="11164" y="30"/>
                      <a:pt x="11122" y="1"/>
                      <a:pt x="1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53"/>
              <p:cNvSpPr/>
              <p:nvPr/>
            </p:nvSpPr>
            <p:spPr>
              <a:xfrm>
                <a:off x="-1277522" y="-3737103"/>
                <a:ext cx="1055767" cy="1072232"/>
              </a:xfrm>
              <a:custGeom>
                <a:avLst/>
                <a:gdLst/>
                <a:ahLst/>
                <a:cxnLst/>
                <a:rect l="l" t="t" r="r" b="b"/>
                <a:pathLst>
                  <a:path w="15518" h="15760" extrusionOk="0">
                    <a:moveTo>
                      <a:pt x="10151" y="1870"/>
                    </a:moveTo>
                    <a:cubicBezTo>
                      <a:pt x="10162" y="1903"/>
                      <a:pt x="10184" y="1936"/>
                      <a:pt x="10195" y="1958"/>
                    </a:cubicBezTo>
                    <a:cubicBezTo>
                      <a:pt x="10283" y="2134"/>
                      <a:pt x="10360" y="2310"/>
                      <a:pt x="10448" y="2497"/>
                    </a:cubicBezTo>
                    <a:cubicBezTo>
                      <a:pt x="10492" y="2585"/>
                      <a:pt x="10547" y="2684"/>
                      <a:pt x="10591" y="2794"/>
                    </a:cubicBezTo>
                    <a:cubicBezTo>
                      <a:pt x="11108" y="4047"/>
                      <a:pt x="11547" y="5323"/>
                      <a:pt x="12053" y="6588"/>
                    </a:cubicBezTo>
                    <a:cubicBezTo>
                      <a:pt x="12284" y="7149"/>
                      <a:pt x="12493" y="7731"/>
                      <a:pt x="12713" y="8303"/>
                    </a:cubicBezTo>
                    <a:cubicBezTo>
                      <a:pt x="12856" y="8699"/>
                      <a:pt x="13021" y="9084"/>
                      <a:pt x="13208" y="9469"/>
                    </a:cubicBezTo>
                    <a:cubicBezTo>
                      <a:pt x="13395" y="9854"/>
                      <a:pt x="13582" y="10261"/>
                      <a:pt x="13736" y="10668"/>
                    </a:cubicBezTo>
                    <a:cubicBezTo>
                      <a:pt x="13758" y="10723"/>
                      <a:pt x="13769" y="10778"/>
                      <a:pt x="13802" y="10844"/>
                    </a:cubicBezTo>
                    <a:cubicBezTo>
                      <a:pt x="13142" y="11141"/>
                      <a:pt x="12504" y="11427"/>
                      <a:pt x="11866" y="11712"/>
                    </a:cubicBezTo>
                    <a:cubicBezTo>
                      <a:pt x="11811" y="11690"/>
                      <a:pt x="11822" y="11635"/>
                      <a:pt x="11822" y="11602"/>
                    </a:cubicBezTo>
                    <a:cubicBezTo>
                      <a:pt x="11778" y="11218"/>
                      <a:pt x="11745" y="10844"/>
                      <a:pt x="11745" y="10459"/>
                    </a:cubicBezTo>
                    <a:cubicBezTo>
                      <a:pt x="11745" y="9975"/>
                      <a:pt x="11756" y="9491"/>
                      <a:pt x="11756" y="8996"/>
                    </a:cubicBezTo>
                    <a:cubicBezTo>
                      <a:pt x="11756" y="8875"/>
                      <a:pt x="11756" y="8754"/>
                      <a:pt x="11745" y="8633"/>
                    </a:cubicBezTo>
                    <a:cubicBezTo>
                      <a:pt x="11745" y="8556"/>
                      <a:pt x="11734" y="8468"/>
                      <a:pt x="11712" y="8391"/>
                    </a:cubicBezTo>
                    <a:cubicBezTo>
                      <a:pt x="11701" y="8336"/>
                      <a:pt x="11690" y="8292"/>
                      <a:pt x="11668" y="8248"/>
                    </a:cubicBezTo>
                    <a:cubicBezTo>
                      <a:pt x="11626" y="8164"/>
                      <a:pt x="11570" y="8124"/>
                      <a:pt x="11504" y="8124"/>
                    </a:cubicBezTo>
                    <a:cubicBezTo>
                      <a:pt x="11467" y="8124"/>
                      <a:pt x="11426" y="8137"/>
                      <a:pt x="11383" y="8160"/>
                    </a:cubicBezTo>
                    <a:cubicBezTo>
                      <a:pt x="11328" y="8193"/>
                      <a:pt x="11273" y="8237"/>
                      <a:pt x="11229" y="8281"/>
                    </a:cubicBezTo>
                    <a:cubicBezTo>
                      <a:pt x="11152" y="8380"/>
                      <a:pt x="11064" y="8479"/>
                      <a:pt x="11009" y="8589"/>
                    </a:cubicBezTo>
                    <a:cubicBezTo>
                      <a:pt x="10877" y="8831"/>
                      <a:pt x="10745" y="9073"/>
                      <a:pt x="10635" y="9315"/>
                    </a:cubicBezTo>
                    <a:cubicBezTo>
                      <a:pt x="10492" y="9601"/>
                      <a:pt x="10360" y="9898"/>
                      <a:pt x="10217" y="10184"/>
                    </a:cubicBezTo>
                    <a:cubicBezTo>
                      <a:pt x="10118" y="10382"/>
                      <a:pt x="10019" y="10580"/>
                      <a:pt x="9920" y="10767"/>
                    </a:cubicBezTo>
                    <a:cubicBezTo>
                      <a:pt x="9854" y="10888"/>
                      <a:pt x="9766" y="10998"/>
                      <a:pt x="9689" y="11108"/>
                    </a:cubicBezTo>
                    <a:cubicBezTo>
                      <a:pt x="9645" y="11163"/>
                      <a:pt x="9590" y="11207"/>
                      <a:pt x="9524" y="11251"/>
                    </a:cubicBezTo>
                    <a:cubicBezTo>
                      <a:pt x="9489" y="11277"/>
                      <a:pt x="9456" y="11289"/>
                      <a:pt x="9426" y="11289"/>
                    </a:cubicBezTo>
                    <a:cubicBezTo>
                      <a:pt x="9379" y="11289"/>
                      <a:pt x="9337" y="11260"/>
                      <a:pt x="9304" y="11207"/>
                    </a:cubicBezTo>
                    <a:cubicBezTo>
                      <a:pt x="9271" y="11141"/>
                      <a:pt x="9238" y="11086"/>
                      <a:pt x="9227" y="11020"/>
                    </a:cubicBezTo>
                    <a:cubicBezTo>
                      <a:pt x="9194" y="10888"/>
                      <a:pt x="9172" y="10756"/>
                      <a:pt x="9161" y="10613"/>
                    </a:cubicBezTo>
                    <a:cubicBezTo>
                      <a:pt x="9139" y="10272"/>
                      <a:pt x="9161" y="9931"/>
                      <a:pt x="9205" y="9590"/>
                    </a:cubicBezTo>
                    <a:cubicBezTo>
                      <a:pt x="9381" y="8127"/>
                      <a:pt x="9777" y="6720"/>
                      <a:pt x="10294" y="5356"/>
                    </a:cubicBezTo>
                    <a:cubicBezTo>
                      <a:pt x="10349" y="5213"/>
                      <a:pt x="10404" y="5070"/>
                      <a:pt x="10448" y="4927"/>
                    </a:cubicBezTo>
                    <a:cubicBezTo>
                      <a:pt x="10470" y="4872"/>
                      <a:pt x="10481" y="4817"/>
                      <a:pt x="10481" y="4762"/>
                    </a:cubicBezTo>
                    <a:cubicBezTo>
                      <a:pt x="10481" y="4728"/>
                      <a:pt x="10447" y="4700"/>
                      <a:pt x="10417" y="4700"/>
                    </a:cubicBezTo>
                    <a:cubicBezTo>
                      <a:pt x="10408" y="4700"/>
                      <a:pt x="10400" y="4702"/>
                      <a:pt x="10393" y="4707"/>
                    </a:cubicBezTo>
                    <a:cubicBezTo>
                      <a:pt x="10360" y="4740"/>
                      <a:pt x="10316" y="4773"/>
                      <a:pt x="10294" y="4806"/>
                    </a:cubicBezTo>
                    <a:cubicBezTo>
                      <a:pt x="10206" y="4916"/>
                      <a:pt x="10129" y="5026"/>
                      <a:pt x="10052" y="5147"/>
                    </a:cubicBezTo>
                    <a:cubicBezTo>
                      <a:pt x="9887" y="5411"/>
                      <a:pt x="9755" y="5686"/>
                      <a:pt x="9623" y="5972"/>
                    </a:cubicBezTo>
                    <a:cubicBezTo>
                      <a:pt x="9315" y="6643"/>
                      <a:pt x="9073" y="7347"/>
                      <a:pt x="8853" y="8050"/>
                    </a:cubicBezTo>
                    <a:cubicBezTo>
                      <a:pt x="8644" y="8710"/>
                      <a:pt x="8457" y="9359"/>
                      <a:pt x="8259" y="10008"/>
                    </a:cubicBezTo>
                    <a:cubicBezTo>
                      <a:pt x="8149" y="10371"/>
                      <a:pt x="8028" y="10734"/>
                      <a:pt x="7874" y="11086"/>
                    </a:cubicBezTo>
                    <a:cubicBezTo>
                      <a:pt x="7819" y="11229"/>
                      <a:pt x="7753" y="11361"/>
                      <a:pt x="7687" y="11492"/>
                    </a:cubicBezTo>
                    <a:cubicBezTo>
                      <a:pt x="7643" y="11569"/>
                      <a:pt x="7589" y="11635"/>
                      <a:pt x="7534" y="11712"/>
                    </a:cubicBezTo>
                    <a:cubicBezTo>
                      <a:pt x="7501" y="11745"/>
                      <a:pt x="7457" y="11778"/>
                      <a:pt x="7413" y="11811"/>
                    </a:cubicBezTo>
                    <a:cubicBezTo>
                      <a:pt x="7380" y="11830"/>
                      <a:pt x="7348" y="11839"/>
                      <a:pt x="7316" y="11839"/>
                    </a:cubicBezTo>
                    <a:cubicBezTo>
                      <a:pt x="7271" y="11839"/>
                      <a:pt x="7226" y="11821"/>
                      <a:pt x="7182" y="11789"/>
                    </a:cubicBezTo>
                    <a:cubicBezTo>
                      <a:pt x="7116" y="11723"/>
                      <a:pt x="7072" y="11646"/>
                      <a:pt x="7050" y="11569"/>
                    </a:cubicBezTo>
                    <a:cubicBezTo>
                      <a:pt x="6984" y="11405"/>
                      <a:pt x="6962" y="11240"/>
                      <a:pt x="6940" y="11075"/>
                    </a:cubicBezTo>
                    <a:cubicBezTo>
                      <a:pt x="6896" y="10657"/>
                      <a:pt x="6918" y="10239"/>
                      <a:pt x="6951" y="9832"/>
                    </a:cubicBezTo>
                    <a:cubicBezTo>
                      <a:pt x="6995" y="9425"/>
                      <a:pt x="7039" y="9029"/>
                      <a:pt x="7094" y="8633"/>
                    </a:cubicBezTo>
                    <a:cubicBezTo>
                      <a:pt x="7182" y="8006"/>
                      <a:pt x="7314" y="7369"/>
                      <a:pt x="7457" y="6753"/>
                    </a:cubicBezTo>
                    <a:cubicBezTo>
                      <a:pt x="7600" y="6181"/>
                      <a:pt x="7753" y="5609"/>
                      <a:pt x="7896" y="5048"/>
                    </a:cubicBezTo>
                    <a:cubicBezTo>
                      <a:pt x="7918" y="4938"/>
                      <a:pt x="7940" y="4828"/>
                      <a:pt x="7962" y="4729"/>
                    </a:cubicBezTo>
                    <a:cubicBezTo>
                      <a:pt x="7973" y="4685"/>
                      <a:pt x="7962" y="4641"/>
                      <a:pt x="7951" y="4597"/>
                    </a:cubicBezTo>
                    <a:cubicBezTo>
                      <a:pt x="7951" y="4582"/>
                      <a:pt x="7924" y="4566"/>
                      <a:pt x="7900" y="4566"/>
                    </a:cubicBezTo>
                    <a:cubicBezTo>
                      <a:pt x="7890" y="4566"/>
                      <a:pt x="7881" y="4569"/>
                      <a:pt x="7874" y="4575"/>
                    </a:cubicBezTo>
                    <a:cubicBezTo>
                      <a:pt x="7841" y="4597"/>
                      <a:pt x="7808" y="4630"/>
                      <a:pt x="7786" y="4663"/>
                    </a:cubicBezTo>
                    <a:cubicBezTo>
                      <a:pt x="7731" y="4751"/>
                      <a:pt x="7676" y="4850"/>
                      <a:pt x="7621" y="4938"/>
                    </a:cubicBezTo>
                    <a:cubicBezTo>
                      <a:pt x="7435" y="5301"/>
                      <a:pt x="7292" y="5675"/>
                      <a:pt x="7160" y="6049"/>
                    </a:cubicBezTo>
                    <a:cubicBezTo>
                      <a:pt x="6863" y="6896"/>
                      <a:pt x="6632" y="7753"/>
                      <a:pt x="6445" y="8633"/>
                    </a:cubicBezTo>
                    <a:cubicBezTo>
                      <a:pt x="6280" y="9403"/>
                      <a:pt x="6159" y="10184"/>
                      <a:pt x="6038" y="10965"/>
                    </a:cubicBezTo>
                    <a:cubicBezTo>
                      <a:pt x="5939" y="11591"/>
                      <a:pt x="5840" y="12218"/>
                      <a:pt x="5697" y="12834"/>
                    </a:cubicBezTo>
                    <a:cubicBezTo>
                      <a:pt x="5631" y="13131"/>
                      <a:pt x="5554" y="13417"/>
                      <a:pt x="5444" y="13703"/>
                    </a:cubicBezTo>
                    <a:cubicBezTo>
                      <a:pt x="5411" y="13780"/>
                      <a:pt x="5378" y="13868"/>
                      <a:pt x="5345" y="13934"/>
                    </a:cubicBezTo>
                    <a:cubicBezTo>
                      <a:pt x="5338" y="13935"/>
                      <a:pt x="5331" y="13936"/>
                      <a:pt x="5325" y="13936"/>
                    </a:cubicBezTo>
                    <a:cubicBezTo>
                      <a:pt x="5290" y="13936"/>
                      <a:pt x="5289" y="13909"/>
                      <a:pt x="5279" y="13890"/>
                    </a:cubicBezTo>
                    <a:cubicBezTo>
                      <a:pt x="5213" y="13758"/>
                      <a:pt x="5147" y="13626"/>
                      <a:pt x="5092" y="13494"/>
                    </a:cubicBezTo>
                    <a:cubicBezTo>
                      <a:pt x="4905" y="13032"/>
                      <a:pt x="4729" y="12570"/>
                      <a:pt x="4542" y="12097"/>
                    </a:cubicBezTo>
                    <a:cubicBezTo>
                      <a:pt x="4509" y="12031"/>
                      <a:pt x="4487" y="11965"/>
                      <a:pt x="4465" y="11899"/>
                    </a:cubicBezTo>
                    <a:cubicBezTo>
                      <a:pt x="4135" y="11097"/>
                      <a:pt x="3816" y="10294"/>
                      <a:pt x="3487" y="9480"/>
                    </a:cubicBezTo>
                    <a:cubicBezTo>
                      <a:pt x="3278" y="8963"/>
                      <a:pt x="3047" y="8457"/>
                      <a:pt x="2794" y="7951"/>
                    </a:cubicBezTo>
                    <a:cubicBezTo>
                      <a:pt x="2409" y="7193"/>
                      <a:pt x="2068" y="6423"/>
                      <a:pt x="1738" y="5631"/>
                    </a:cubicBezTo>
                    <a:cubicBezTo>
                      <a:pt x="1727" y="5598"/>
                      <a:pt x="1716" y="5565"/>
                      <a:pt x="1705" y="5532"/>
                    </a:cubicBezTo>
                    <a:cubicBezTo>
                      <a:pt x="1738" y="5510"/>
                      <a:pt x="1771" y="5488"/>
                      <a:pt x="1804" y="5477"/>
                    </a:cubicBezTo>
                    <a:cubicBezTo>
                      <a:pt x="2420" y="5235"/>
                      <a:pt x="3014" y="4949"/>
                      <a:pt x="3597" y="4641"/>
                    </a:cubicBezTo>
                    <a:cubicBezTo>
                      <a:pt x="4916" y="3948"/>
                      <a:pt x="6280" y="3355"/>
                      <a:pt x="7665" y="2816"/>
                    </a:cubicBezTo>
                    <a:cubicBezTo>
                      <a:pt x="8402" y="2530"/>
                      <a:pt x="9150" y="2255"/>
                      <a:pt x="9898" y="1969"/>
                    </a:cubicBezTo>
                    <a:cubicBezTo>
                      <a:pt x="9975" y="1936"/>
                      <a:pt x="10063" y="1903"/>
                      <a:pt x="10151" y="1870"/>
                    </a:cubicBezTo>
                    <a:close/>
                    <a:moveTo>
                      <a:pt x="7830" y="4773"/>
                    </a:moveTo>
                    <a:cubicBezTo>
                      <a:pt x="7841" y="4850"/>
                      <a:pt x="7841" y="4850"/>
                      <a:pt x="7841" y="4883"/>
                    </a:cubicBezTo>
                    <a:cubicBezTo>
                      <a:pt x="7764" y="5169"/>
                      <a:pt x="7687" y="5455"/>
                      <a:pt x="7611" y="5741"/>
                    </a:cubicBezTo>
                    <a:cubicBezTo>
                      <a:pt x="7402" y="6533"/>
                      <a:pt x="7215" y="7336"/>
                      <a:pt x="7083" y="8149"/>
                    </a:cubicBezTo>
                    <a:cubicBezTo>
                      <a:pt x="6951" y="8853"/>
                      <a:pt x="6863" y="9568"/>
                      <a:pt x="6830" y="10283"/>
                    </a:cubicBezTo>
                    <a:cubicBezTo>
                      <a:pt x="6819" y="10624"/>
                      <a:pt x="6819" y="10965"/>
                      <a:pt x="6885" y="11306"/>
                    </a:cubicBezTo>
                    <a:cubicBezTo>
                      <a:pt x="6907" y="11416"/>
                      <a:pt x="6940" y="11525"/>
                      <a:pt x="6973" y="11635"/>
                    </a:cubicBezTo>
                    <a:cubicBezTo>
                      <a:pt x="7006" y="11701"/>
                      <a:pt x="7039" y="11767"/>
                      <a:pt x="7094" y="11822"/>
                    </a:cubicBezTo>
                    <a:cubicBezTo>
                      <a:pt x="7155" y="11896"/>
                      <a:pt x="7231" y="11932"/>
                      <a:pt x="7308" y="11932"/>
                    </a:cubicBezTo>
                    <a:cubicBezTo>
                      <a:pt x="7369" y="11932"/>
                      <a:pt x="7431" y="11910"/>
                      <a:pt x="7490" y="11866"/>
                    </a:cubicBezTo>
                    <a:cubicBezTo>
                      <a:pt x="7556" y="11811"/>
                      <a:pt x="7621" y="11756"/>
                      <a:pt x="7665" y="11690"/>
                    </a:cubicBezTo>
                    <a:cubicBezTo>
                      <a:pt x="7731" y="11580"/>
                      <a:pt x="7797" y="11470"/>
                      <a:pt x="7863" y="11350"/>
                    </a:cubicBezTo>
                    <a:cubicBezTo>
                      <a:pt x="7995" y="11075"/>
                      <a:pt x="8094" y="10800"/>
                      <a:pt x="8193" y="10514"/>
                    </a:cubicBezTo>
                    <a:cubicBezTo>
                      <a:pt x="8369" y="9931"/>
                      <a:pt x="8545" y="9359"/>
                      <a:pt x="8721" y="8776"/>
                    </a:cubicBezTo>
                    <a:cubicBezTo>
                      <a:pt x="8952" y="8039"/>
                      <a:pt x="9183" y="7292"/>
                      <a:pt x="9469" y="6566"/>
                    </a:cubicBezTo>
                    <a:cubicBezTo>
                      <a:pt x="9623" y="6170"/>
                      <a:pt x="9799" y="5796"/>
                      <a:pt x="9997" y="5422"/>
                    </a:cubicBezTo>
                    <a:cubicBezTo>
                      <a:pt x="10085" y="5279"/>
                      <a:pt x="10173" y="5136"/>
                      <a:pt x="10261" y="4993"/>
                    </a:cubicBezTo>
                    <a:cubicBezTo>
                      <a:pt x="10272" y="4960"/>
                      <a:pt x="10305" y="4938"/>
                      <a:pt x="10349" y="4883"/>
                    </a:cubicBezTo>
                    <a:lnTo>
                      <a:pt x="10349" y="4894"/>
                    </a:lnTo>
                    <a:cubicBezTo>
                      <a:pt x="10338" y="4949"/>
                      <a:pt x="10338" y="4982"/>
                      <a:pt x="10327" y="5004"/>
                    </a:cubicBezTo>
                    <a:cubicBezTo>
                      <a:pt x="10250" y="5224"/>
                      <a:pt x="10173" y="5433"/>
                      <a:pt x="10085" y="5653"/>
                    </a:cubicBezTo>
                    <a:cubicBezTo>
                      <a:pt x="9755" y="6555"/>
                      <a:pt x="9491" y="7479"/>
                      <a:pt x="9293" y="8424"/>
                    </a:cubicBezTo>
                    <a:cubicBezTo>
                      <a:pt x="9194" y="8930"/>
                      <a:pt x="9117" y="9447"/>
                      <a:pt x="9073" y="9964"/>
                    </a:cubicBezTo>
                    <a:cubicBezTo>
                      <a:pt x="9062" y="10272"/>
                      <a:pt x="9051" y="10569"/>
                      <a:pt x="9095" y="10866"/>
                    </a:cubicBezTo>
                    <a:cubicBezTo>
                      <a:pt x="9117" y="10954"/>
                      <a:pt x="9139" y="11053"/>
                      <a:pt x="9172" y="11141"/>
                    </a:cubicBezTo>
                    <a:cubicBezTo>
                      <a:pt x="9183" y="11196"/>
                      <a:pt x="9216" y="11240"/>
                      <a:pt x="9249" y="11284"/>
                    </a:cubicBezTo>
                    <a:cubicBezTo>
                      <a:pt x="9299" y="11347"/>
                      <a:pt x="9362" y="11379"/>
                      <a:pt x="9430" y="11379"/>
                    </a:cubicBezTo>
                    <a:cubicBezTo>
                      <a:pt x="9467" y="11379"/>
                      <a:pt x="9507" y="11369"/>
                      <a:pt x="9546" y="11350"/>
                    </a:cubicBezTo>
                    <a:cubicBezTo>
                      <a:pt x="9601" y="11317"/>
                      <a:pt x="9656" y="11273"/>
                      <a:pt x="9700" y="11229"/>
                    </a:cubicBezTo>
                    <a:cubicBezTo>
                      <a:pt x="9788" y="11130"/>
                      <a:pt x="9876" y="11031"/>
                      <a:pt x="9942" y="10921"/>
                    </a:cubicBezTo>
                    <a:cubicBezTo>
                      <a:pt x="10052" y="10734"/>
                      <a:pt x="10151" y="10536"/>
                      <a:pt x="10250" y="10338"/>
                    </a:cubicBezTo>
                    <a:cubicBezTo>
                      <a:pt x="10404" y="10030"/>
                      <a:pt x="10547" y="9711"/>
                      <a:pt x="10690" y="9392"/>
                    </a:cubicBezTo>
                    <a:cubicBezTo>
                      <a:pt x="10800" y="9172"/>
                      <a:pt x="10921" y="8941"/>
                      <a:pt x="11042" y="8721"/>
                    </a:cubicBezTo>
                    <a:cubicBezTo>
                      <a:pt x="11108" y="8600"/>
                      <a:pt x="11185" y="8490"/>
                      <a:pt x="11273" y="8380"/>
                    </a:cubicBezTo>
                    <a:cubicBezTo>
                      <a:pt x="11317" y="8314"/>
                      <a:pt x="11372" y="8270"/>
                      <a:pt x="11449" y="8237"/>
                    </a:cubicBezTo>
                    <a:cubicBezTo>
                      <a:pt x="11466" y="8229"/>
                      <a:pt x="11483" y="8224"/>
                      <a:pt x="11499" y="8224"/>
                    </a:cubicBezTo>
                    <a:cubicBezTo>
                      <a:pt x="11525" y="8224"/>
                      <a:pt x="11549" y="8237"/>
                      <a:pt x="11569" y="8270"/>
                    </a:cubicBezTo>
                    <a:cubicBezTo>
                      <a:pt x="11591" y="8303"/>
                      <a:pt x="11613" y="8347"/>
                      <a:pt x="11624" y="8391"/>
                    </a:cubicBezTo>
                    <a:cubicBezTo>
                      <a:pt x="11635" y="8490"/>
                      <a:pt x="11657" y="8578"/>
                      <a:pt x="11657" y="8677"/>
                    </a:cubicBezTo>
                    <a:cubicBezTo>
                      <a:pt x="11657" y="8919"/>
                      <a:pt x="11657" y="9172"/>
                      <a:pt x="11646" y="9425"/>
                    </a:cubicBezTo>
                    <a:cubicBezTo>
                      <a:pt x="11635" y="10041"/>
                      <a:pt x="11646" y="10657"/>
                      <a:pt x="11690" y="11273"/>
                    </a:cubicBezTo>
                    <a:cubicBezTo>
                      <a:pt x="11701" y="11438"/>
                      <a:pt x="11723" y="11602"/>
                      <a:pt x="11734" y="11756"/>
                    </a:cubicBezTo>
                    <a:cubicBezTo>
                      <a:pt x="11690" y="11811"/>
                      <a:pt x="11635" y="11822"/>
                      <a:pt x="11591" y="11844"/>
                    </a:cubicBezTo>
                    <a:cubicBezTo>
                      <a:pt x="10800" y="12174"/>
                      <a:pt x="10008" y="12504"/>
                      <a:pt x="9216" y="12834"/>
                    </a:cubicBezTo>
                    <a:cubicBezTo>
                      <a:pt x="8710" y="13054"/>
                      <a:pt x="8204" y="13263"/>
                      <a:pt x="7698" y="13461"/>
                    </a:cubicBezTo>
                    <a:cubicBezTo>
                      <a:pt x="7149" y="13670"/>
                      <a:pt x="6588" y="13868"/>
                      <a:pt x="6038" y="14077"/>
                    </a:cubicBezTo>
                    <a:cubicBezTo>
                      <a:pt x="5906" y="14132"/>
                      <a:pt x="5774" y="14187"/>
                      <a:pt x="5631" y="14242"/>
                    </a:cubicBezTo>
                    <a:cubicBezTo>
                      <a:pt x="5620" y="14253"/>
                      <a:pt x="5598" y="14264"/>
                      <a:pt x="5576" y="14275"/>
                    </a:cubicBezTo>
                    <a:cubicBezTo>
                      <a:pt x="5555" y="14282"/>
                      <a:pt x="5538" y="14285"/>
                      <a:pt x="5522" y="14285"/>
                    </a:cubicBezTo>
                    <a:cubicBezTo>
                      <a:pt x="5489" y="14285"/>
                      <a:pt x="5467" y="14268"/>
                      <a:pt x="5444" y="14231"/>
                    </a:cubicBezTo>
                    <a:cubicBezTo>
                      <a:pt x="5411" y="14187"/>
                      <a:pt x="5389" y="14143"/>
                      <a:pt x="5367" y="14099"/>
                    </a:cubicBezTo>
                    <a:cubicBezTo>
                      <a:pt x="5422" y="13989"/>
                      <a:pt x="5466" y="13901"/>
                      <a:pt x="5510" y="13791"/>
                    </a:cubicBezTo>
                    <a:cubicBezTo>
                      <a:pt x="5620" y="13538"/>
                      <a:pt x="5686" y="13263"/>
                      <a:pt x="5752" y="12988"/>
                    </a:cubicBezTo>
                    <a:cubicBezTo>
                      <a:pt x="5873" y="12515"/>
                      <a:pt x="5961" y="12020"/>
                      <a:pt x="6038" y="11536"/>
                    </a:cubicBezTo>
                    <a:cubicBezTo>
                      <a:pt x="6181" y="10679"/>
                      <a:pt x="6302" y="9810"/>
                      <a:pt x="6478" y="8952"/>
                    </a:cubicBezTo>
                    <a:cubicBezTo>
                      <a:pt x="6698" y="7863"/>
                      <a:pt x="6984" y="6775"/>
                      <a:pt x="7380" y="5730"/>
                    </a:cubicBezTo>
                    <a:cubicBezTo>
                      <a:pt x="7479" y="5466"/>
                      <a:pt x="7600" y="5202"/>
                      <a:pt x="7731" y="4949"/>
                    </a:cubicBezTo>
                    <a:cubicBezTo>
                      <a:pt x="7753" y="4894"/>
                      <a:pt x="7786" y="4839"/>
                      <a:pt x="7830" y="4773"/>
                    </a:cubicBezTo>
                    <a:close/>
                    <a:moveTo>
                      <a:pt x="10965" y="1"/>
                    </a:moveTo>
                    <a:cubicBezTo>
                      <a:pt x="10866" y="1"/>
                      <a:pt x="10789" y="45"/>
                      <a:pt x="10701" y="77"/>
                    </a:cubicBezTo>
                    <a:cubicBezTo>
                      <a:pt x="9942" y="418"/>
                      <a:pt x="9183" y="748"/>
                      <a:pt x="8424" y="1089"/>
                    </a:cubicBezTo>
                    <a:cubicBezTo>
                      <a:pt x="7281" y="1595"/>
                      <a:pt x="6137" y="2090"/>
                      <a:pt x="4982" y="2552"/>
                    </a:cubicBezTo>
                    <a:cubicBezTo>
                      <a:pt x="3740" y="3058"/>
                      <a:pt x="2486" y="3542"/>
                      <a:pt x="1243" y="4036"/>
                    </a:cubicBezTo>
                    <a:cubicBezTo>
                      <a:pt x="869" y="4179"/>
                      <a:pt x="506" y="4322"/>
                      <a:pt x="132" y="4443"/>
                    </a:cubicBezTo>
                    <a:cubicBezTo>
                      <a:pt x="88" y="4454"/>
                      <a:pt x="44" y="4487"/>
                      <a:pt x="0" y="4509"/>
                    </a:cubicBezTo>
                    <a:cubicBezTo>
                      <a:pt x="22" y="4674"/>
                      <a:pt x="66" y="4828"/>
                      <a:pt x="121" y="4971"/>
                    </a:cubicBezTo>
                    <a:cubicBezTo>
                      <a:pt x="209" y="5202"/>
                      <a:pt x="308" y="5433"/>
                      <a:pt x="396" y="5664"/>
                    </a:cubicBezTo>
                    <a:cubicBezTo>
                      <a:pt x="770" y="6621"/>
                      <a:pt x="1188" y="7556"/>
                      <a:pt x="1661" y="8468"/>
                    </a:cubicBezTo>
                    <a:cubicBezTo>
                      <a:pt x="1903" y="8930"/>
                      <a:pt x="2123" y="9414"/>
                      <a:pt x="2310" y="9898"/>
                    </a:cubicBezTo>
                    <a:cubicBezTo>
                      <a:pt x="2486" y="10327"/>
                      <a:pt x="2651" y="10767"/>
                      <a:pt x="2827" y="11207"/>
                    </a:cubicBezTo>
                    <a:cubicBezTo>
                      <a:pt x="2926" y="11427"/>
                      <a:pt x="3014" y="11657"/>
                      <a:pt x="3113" y="11877"/>
                    </a:cubicBezTo>
                    <a:cubicBezTo>
                      <a:pt x="3377" y="12526"/>
                      <a:pt x="3641" y="13164"/>
                      <a:pt x="3915" y="13802"/>
                    </a:cubicBezTo>
                    <a:cubicBezTo>
                      <a:pt x="4113" y="14264"/>
                      <a:pt x="4344" y="14704"/>
                      <a:pt x="4553" y="15144"/>
                    </a:cubicBezTo>
                    <a:cubicBezTo>
                      <a:pt x="4630" y="15319"/>
                      <a:pt x="4707" y="15495"/>
                      <a:pt x="4762" y="15682"/>
                    </a:cubicBezTo>
                    <a:cubicBezTo>
                      <a:pt x="4773" y="15704"/>
                      <a:pt x="4784" y="15737"/>
                      <a:pt x="4806" y="15759"/>
                    </a:cubicBezTo>
                    <a:cubicBezTo>
                      <a:pt x="5081" y="15693"/>
                      <a:pt x="5356" y="15627"/>
                      <a:pt x="5631" y="15550"/>
                    </a:cubicBezTo>
                    <a:cubicBezTo>
                      <a:pt x="6126" y="15396"/>
                      <a:pt x="6621" y="15243"/>
                      <a:pt x="7116" y="15089"/>
                    </a:cubicBezTo>
                    <a:cubicBezTo>
                      <a:pt x="7852" y="14869"/>
                      <a:pt x="8578" y="14627"/>
                      <a:pt x="9315" y="14407"/>
                    </a:cubicBezTo>
                    <a:cubicBezTo>
                      <a:pt x="10063" y="14187"/>
                      <a:pt x="10811" y="13945"/>
                      <a:pt x="11525" y="13648"/>
                    </a:cubicBezTo>
                    <a:cubicBezTo>
                      <a:pt x="12075" y="13428"/>
                      <a:pt x="12636" y="13219"/>
                      <a:pt x="13164" y="12944"/>
                    </a:cubicBezTo>
                    <a:cubicBezTo>
                      <a:pt x="13527" y="12757"/>
                      <a:pt x="13901" y="12570"/>
                      <a:pt x="14286" y="12416"/>
                    </a:cubicBezTo>
                    <a:cubicBezTo>
                      <a:pt x="14429" y="12350"/>
                      <a:pt x="14561" y="12284"/>
                      <a:pt x="14693" y="12218"/>
                    </a:cubicBezTo>
                    <a:cubicBezTo>
                      <a:pt x="14946" y="12097"/>
                      <a:pt x="15188" y="11965"/>
                      <a:pt x="15451" y="11899"/>
                    </a:cubicBezTo>
                    <a:cubicBezTo>
                      <a:pt x="15473" y="11888"/>
                      <a:pt x="15495" y="11866"/>
                      <a:pt x="15517" y="11855"/>
                    </a:cubicBezTo>
                    <a:cubicBezTo>
                      <a:pt x="15473" y="11734"/>
                      <a:pt x="15429" y="11624"/>
                      <a:pt x="15385" y="11514"/>
                    </a:cubicBezTo>
                    <a:cubicBezTo>
                      <a:pt x="15012" y="10580"/>
                      <a:pt x="14638" y="9645"/>
                      <a:pt x="14308" y="8688"/>
                    </a:cubicBezTo>
                    <a:cubicBezTo>
                      <a:pt x="13824" y="7314"/>
                      <a:pt x="13329" y="5939"/>
                      <a:pt x="12812" y="4575"/>
                    </a:cubicBezTo>
                    <a:cubicBezTo>
                      <a:pt x="12526" y="3828"/>
                      <a:pt x="12229" y="3080"/>
                      <a:pt x="11888" y="2354"/>
                    </a:cubicBezTo>
                    <a:cubicBezTo>
                      <a:pt x="11569" y="1683"/>
                      <a:pt x="11295" y="990"/>
                      <a:pt x="11086" y="275"/>
                    </a:cubicBezTo>
                    <a:cubicBezTo>
                      <a:pt x="11064" y="209"/>
                      <a:pt x="11042" y="143"/>
                      <a:pt x="11020" y="88"/>
                    </a:cubicBezTo>
                    <a:cubicBezTo>
                      <a:pt x="11009" y="56"/>
                      <a:pt x="10976" y="23"/>
                      <a:pt x="10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53"/>
              <p:cNvSpPr/>
              <p:nvPr/>
            </p:nvSpPr>
            <p:spPr>
              <a:xfrm>
                <a:off x="-1161522" y="-3609878"/>
                <a:ext cx="823019" cy="820774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12064" extrusionOk="0">
                    <a:moveTo>
                      <a:pt x="8446" y="0"/>
                    </a:moveTo>
                    <a:cubicBezTo>
                      <a:pt x="8358" y="33"/>
                      <a:pt x="8270" y="66"/>
                      <a:pt x="8193" y="99"/>
                    </a:cubicBezTo>
                    <a:cubicBezTo>
                      <a:pt x="7445" y="374"/>
                      <a:pt x="6697" y="649"/>
                      <a:pt x="5960" y="946"/>
                    </a:cubicBezTo>
                    <a:cubicBezTo>
                      <a:pt x="4575" y="1474"/>
                      <a:pt x="3211" y="2078"/>
                      <a:pt x="1892" y="2771"/>
                    </a:cubicBezTo>
                    <a:cubicBezTo>
                      <a:pt x="1309" y="3079"/>
                      <a:pt x="715" y="3365"/>
                      <a:pt x="99" y="3607"/>
                    </a:cubicBezTo>
                    <a:cubicBezTo>
                      <a:pt x="66" y="3618"/>
                      <a:pt x="33" y="3640"/>
                      <a:pt x="0" y="3651"/>
                    </a:cubicBezTo>
                    <a:cubicBezTo>
                      <a:pt x="11" y="3695"/>
                      <a:pt x="22" y="3728"/>
                      <a:pt x="33" y="3761"/>
                    </a:cubicBezTo>
                    <a:cubicBezTo>
                      <a:pt x="363" y="4542"/>
                      <a:pt x="704" y="5323"/>
                      <a:pt x="1078" y="6081"/>
                    </a:cubicBezTo>
                    <a:cubicBezTo>
                      <a:pt x="1331" y="6576"/>
                      <a:pt x="1573" y="7093"/>
                      <a:pt x="1782" y="7610"/>
                    </a:cubicBezTo>
                    <a:cubicBezTo>
                      <a:pt x="2111" y="8413"/>
                      <a:pt x="2430" y="9216"/>
                      <a:pt x="2760" y="10029"/>
                    </a:cubicBezTo>
                    <a:cubicBezTo>
                      <a:pt x="2782" y="10095"/>
                      <a:pt x="2804" y="10161"/>
                      <a:pt x="2837" y="10227"/>
                    </a:cubicBezTo>
                    <a:cubicBezTo>
                      <a:pt x="3024" y="10689"/>
                      <a:pt x="3200" y="11162"/>
                      <a:pt x="3387" y="11624"/>
                    </a:cubicBezTo>
                    <a:cubicBezTo>
                      <a:pt x="3442" y="11756"/>
                      <a:pt x="3508" y="11888"/>
                      <a:pt x="3574" y="12020"/>
                    </a:cubicBezTo>
                    <a:cubicBezTo>
                      <a:pt x="3585" y="12042"/>
                      <a:pt x="3585" y="12064"/>
                      <a:pt x="3640" y="12064"/>
                    </a:cubicBezTo>
                    <a:cubicBezTo>
                      <a:pt x="3662" y="11987"/>
                      <a:pt x="3706" y="11910"/>
                      <a:pt x="3739" y="11833"/>
                    </a:cubicBezTo>
                    <a:cubicBezTo>
                      <a:pt x="3849" y="11547"/>
                      <a:pt x="3926" y="11261"/>
                      <a:pt x="3992" y="10964"/>
                    </a:cubicBezTo>
                    <a:cubicBezTo>
                      <a:pt x="4135" y="10348"/>
                      <a:pt x="4234" y="9721"/>
                      <a:pt x="4322" y="9095"/>
                    </a:cubicBezTo>
                    <a:cubicBezTo>
                      <a:pt x="4443" y="8314"/>
                      <a:pt x="4575" y="7533"/>
                      <a:pt x="4740" y="6752"/>
                    </a:cubicBezTo>
                    <a:cubicBezTo>
                      <a:pt x="4927" y="5883"/>
                      <a:pt x="5158" y="5015"/>
                      <a:pt x="5455" y="4179"/>
                    </a:cubicBezTo>
                    <a:cubicBezTo>
                      <a:pt x="5587" y="3794"/>
                      <a:pt x="5730" y="3420"/>
                      <a:pt x="5916" y="3068"/>
                    </a:cubicBezTo>
                    <a:cubicBezTo>
                      <a:pt x="5971" y="2969"/>
                      <a:pt x="6026" y="2881"/>
                      <a:pt x="6081" y="2782"/>
                    </a:cubicBezTo>
                    <a:cubicBezTo>
                      <a:pt x="6103" y="2749"/>
                      <a:pt x="6136" y="2727"/>
                      <a:pt x="6169" y="2694"/>
                    </a:cubicBezTo>
                    <a:cubicBezTo>
                      <a:pt x="6173" y="2692"/>
                      <a:pt x="6179" y="2691"/>
                      <a:pt x="6184" y="2691"/>
                    </a:cubicBezTo>
                    <a:cubicBezTo>
                      <a:pt x="6210" y="2691"/>
                      <a:pt x="6246" y="2709"/>
                      <a:pt x="6246" y="2727"/>
                    </a:cubicBezTo>
                    <a:cubicBezTo>
                      <a:pt x="6257" y="2771"/>
                      <a:pt x="6268" y="2815"/>
                      <a:pt x="6257" y="2848"/>
                    </a:cubicBezTo>
                    <a:cubicBezTo>
                      <a:pt x="6235" y="2958"/>
                      <a:pt x="6213" y="3068"/>
                      <a:pt x="6191" y="3167"/>
                    </a:cubicBezTo>
                    <a:cubicBezTo>
                      <a:pt x="6037" y="3739"/>
                      <a:pt x="5895" y="4311"/>
                      <a:pt x="5752" y="4883"/>
                    </a:cubicBezTo>
                    <a:cubicBezTo>
                      <a:pt x="5598" y="5499"/>
                      <a:pt x="5477" y="6125"/>
                      <a:pt x="5389" y="6763"/>
                    </a:cubicBezTo>
                    <a:cubicBezTo>
                      <a:pt x="5334" y="7159"/>
                      <a:pt x="5290" y="7555"/>
                      <a:pt x="5246" y="7951"/>
                    </a:cubicBezTo>
                    <a:cubicBezTo>
                      <a:pt x="5213" y="8369"/>
                      <a:pt x="5191" y="8787"/>
                      <a:pt x="5235" y="9205"/>
                    </a:cubicBezTo>
                    <a:cubicBezTo>
                      <a:pt x="5257" y="9370"/>
                      <a:pt x="5279" y="9535"/>
                      <a:pt x="5334" y="9688"/>
                    </a:cubicBezTo>
                    <a:cubicBezTo>
                      <a:pt x="5367" y="9776"/>
                      <a:pt x="5411" y="9853"/>
                      <a:pt x="5477" y="9908"/>
                    </a:cubicBezTo>
                    <a:cubicBezTo>
                      <a:pt x="5520" y="9946"/>
                      <a:pt x="5564" y="9966"/>
                      <a:pt x="5608" y="9966"/>
                    </a:cubicBezTo>
                    <a:cubicBezTo>
                      <a:pt x="5641" y="9966"/>
                      <a:pt x="5674" y="9954"/>
                      <a:pt x="5708" y="9930"/>
                    </a:cubicBezTo>
                    <a:cubicBezTo>
                      <a:pt x="5752" y="9908"/>
                      <a:pt x="5796" y="9875"/>
                      <a:pt x="5829" y="9831"/>
                    </a:cubicBezTo>
                    <a:cubicBezTo>
                      <a:pt x="5884" y="9765"/>
                      <a:pt x="5938" y="9699"/>
                      <a:pt x="5971" y="9622"/>
                    </a:cubicBezTo>
                    <a:cubicBezTo>
                      <a:pt x="6048" y="9491"/>
                      <a:pt x="6114" y="9348"/>
                      <a:pt x="6169" y="9216"/>
                    </a:cubicBezTo>
                    <a:cubicBezTo>
                      <a:pt x="6323" y="8864"/>
                      <a:pt x="6433" y="8501"/>
                      <a:pt x="6554" y="8138"/>
                    </a:cubicBezTo>
                    <a:cubicBezTo>
                      <a:pt x="6752" y="7489"/>
                      <a:pt x="6939" y="6829"/>
                      <a:pt x="7148" y="6180"/>
                    </a:cubicBezTo>
                    <a:cubicBezTo>
                      <a:pt x="7368" y="5477"/>
                      <a:pt x="7610" y="4773"/>
                      <a:pt x="7918" y="4091"/>
                    </a:cubicBezTo>
                    <a:cubicBezTo>
                      <a:pt x="8050" y="3816"/>
                      <a:pt x="8182" y="3541"/>
                      <a:pt x="8347" y="3277"/>
                    </a:cubicBezTo>
                    <a:cubicBezTo>
                      <a:pt x="8413" y="3156"/>
                      <a:pt x="8501" y="3046"/>
                      <a:pt x="8578" y="2936"/>
                    </a:cubicBezTo>
                    <a:cubicBezTo>
                      <a:pt x="8611" y="2892"/>
                      <a:pt x="8644" y="2870"/>
                      <a:pt x="8688" y="2837"/>
                    </a:cubicBezTo>
                    <a:cubicBezTo>
                      <a:pt x="8695" y="2832"/>
                      <a:pt x="8703" y="2830"/>
                      <a:pt x="8712" y="2830"/>
                    </a:cubicBezTo>
                    <a:cubicBezTo>
                      <a:pt x="8742" y="2830"/>
                      <a:pt x="8776" y="2858"/>
                      <a:pt x="8776" y="2892"/>
                    </a:cubicBezTo>
                    <a:cubicBezTo>
                      <a:pt x="8776" y="2947"/>
                      <a:pt x="8765" y="3002"/>
                      <a:pt x="8743" y="3057"/>
                    </a:cubicBezTo>
                    <a:cubicBezTo>
                      <a:pt x="8699" y="3200"/>
                      <a:pt x="8644" y="3343"/>
                      <a:pt x="8589" y="3486"/>
                    </a:cubicBezTo>
                    <a:cubicBezTo>
                      <a:pt x="8072" y="4850"/>
                      <a:pt x="7676" y="6257"/>
                      <a:pt x="7500" y="7720"/>
                    </a:cubicBezTo>
                    <a:cubicBezTo>
                      <a:pt x="7456" y="8061"/>
                      <a:pt x="7434" y="8402"/>
                      <a:pt x="7456" y="8743"/>
                    </a:cubicBezTo>
                    <a:cubicBezTo>
                      <a:pt x="7467" y="8875"/>
                      <a:pt x="7489" y="9007"/>
                      <a:pt x="7522" y="9139"/>
                    </a:cubicBezTo>
                    <a:cubicBezTo>
                      <a:pt x="7533" y="9205"/>
                      <a:pt x="7566" y="9271"/>
                      <a:pt x="7599" y="9326"/>
                    </a:cubicBezTo>
                    <a:cubicBezTo>
                      <a:pt x="7633" y="9386"/>
                      <a:pt x="7674" y="9413"/>
                      <a:pt x="7721" y="9413"/>
                    </a:cubicBezTo>
                    <a:cubicBezTo>
                      <a:pt x="7752" y="9413"/>
                      <a:pt x="7785" y="9402"/>
                      <a:pt x="7819" y="9381"/>
                    </a:cubicBezTo>
                    <a:cubicBezTo>
                      <a:pt x="7885" y="9337"/>
                      <a:pt x="7940" y="9282"/>
                      <a:pt x="7984" y="9227"/>
                    </a:cubicBezTo>
                    <a:cubicBezTo>
                      <a:pt x="8061" y="9128"/>
                      <a:pt x="8149" y="9018"/>
                      <a:pt x="8215" y="8897"/>
                    </a:cubicBezTo>
                    <a:cubicBezTo>
                      <a:pt x="8314" y="8710"/>
                      <a:pt x="8413" y="8512"/>
                      <a:pt x="8512" y="8314"/>
                    </a:cubicBezTo>
                    <a:cubicBezTo>
                      <a:pt x="8655" y="8028"/>
                      <a:pt x="8787" y="7731"/>
                      <a:pt x="8919" y="7434"/>
                    </a:cubicBezTo>
                    <a:cubicBezTo>
                      <a:pt x="9040" y="7192"/>
                      <a:pt x="9172" y="6961"/>
                      <a:pt x="9304" y="6719"/>
                    </a:cubicBezTo>
                    <a:cubicBezTo>
                      <a:pt x="9359" y="6609"/>
                      <a:pt x="9447" y="6510"/>
                      <a:pt x="9524" y="6411"/>
                    </a:cubicBezTo>
                    <a:cubicBezTo>
                      <a:pt x="9568" y="6356"/>
                      <a:pt x="9623" y="6323"/>
                      <a:pt x="9678" y="6290"/>
                    </a:cubicBezTo>
                    <a:cubicBezTo>
                      <a:pt x="9721" y="6262"/>
                      <a:pt x="9762" y="6249"/>
                      <a:pt x="9800" y="6249"/>
                    </a:cubicBezTo>
                    <a:cubicBezTo>
                      <a:pt x="9866" y="6249"/>
                      <a:pt x="9921" y="6290"/>
                      <a:pt x="9963" y="6367"/>
                    </a:cubicBezTo>
                    <a:cubicBezTo>
                      <a:pt x="9985" y="6411"/>
                      <a:pt x="9996" y="6466"/>
                      <a:pt x="10007" y="6521"/>
                    </a:cubicBezTo>
                    <a:cubicBezTo>
                      <a:pt x="10029" y="6598"/>
                      <a:pt x="10040" y="6686"/>
                      <a:pt x="10040" y="6763"/>
                    </a:cubicBezTo>
                    <a:cubicBezTo>
                      <a:pt x="10051" y="6884"/>
                      <a:pt x="10051" y="7005"/>
                      <a:pt x="10051" y="7126"/>
                    </a:cubicBezTo>
                    <a:cubicBezTo>
                      <a:pt x="10051" y="7610"/>
                      <a:pt x="10040" y="8105"/>
                      <a:pt x="10040" y="8589"/>
                    </a:cubicBezTo>
                    <a:cubicBezTo>
                      <a:pt x="10040" y="8974"/>
                      <a:pt x="10073" y="9348"/>
                      <a:pt x="10106" y="9732"/>
                    </a:cubicBezTo>
                    <a:cubicBezTo>
                      <a:pt x="10117" y="9765"/>
                      <a:pt x="10106" y="9809"/>
                      <a:pt x="10161" y="9842"/>
                    </a:cubicBezTo>
                    <a:cubicBezTo>
                      <a:pt x="10799" y="9557"/>
                      <a:pt x="11437" y="9271"/>
                      <a:pt x="12097" y="8974"/>
                    </a:cubicBezTo>
                    <a:lnTo>
                      <a:pt x="12086" y="8974"/>
                    </a:lnTo>
                    <a:cubicBezTo>
                      <a:pt x="12064" y="8897"/>
                      <a:pt x="12053" y="8842"/>
                      <a:pt x="12031" y="8787"/>
                    </a:cubicBezTo>
                    <a:cubicBezTo>
                      <a:pt x="11877" y="8380"/>
                      <a:pt x="11690" y="7984"/>
                      <a:pt x="11503" y="7588"/>
                    </a:cubicBezTo>
                    <a:cubicBezTo>
                      <a:pt x="11316" y="7214"/>
                      <a:pt x="11151" y="6829"/>
                      <a:pt x="11008" y="6433"/>
                    </a:cubicBezTo>
                    <a:cubicBezTo>
                      <a:pt x="10788" y="5861"/>
                      <a:pt x="10579" y="5279"/>
                      <a:pt x="10348" y="4707"/>
                    </a:cubicBezTo>
                    <a:cubicBezTo>
                      <a:pt x="9842" y="3453"/>
                      <a:pt x="9403" y="2166"/>
                      <a:pt x="8886" y="913"/>
                    </a:cubicBezTo>
                    <a:cubicBezTo>
                      <a:pt x="8842" y="814"/>
                      <a:pt x="8787" y="715"/>
                      <a:pt x="8743" y="616"/>
                    </a:cubicBezTo>
                    <a:cubicBezTo>
                      <a:pt x="8655" y="440"/>
                      <a:pt x="8578" y="264"/>
                      <a:pt x="8490" y="88"/>
                    </a:cubicBezTo>
                    <a:cubicBezTo>
                      <a:pt x="8479" y="55"/>
                      <a:pt x="8457" y="33"/>
                      <a:pt x="8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53"/>
              <p:cNvSpPr/>
              <p:nvPr/>
            </p:nvSpPr>
            <p:spPr>
              <a:xfrm>
                <a:off x="-912378" y="-3412372"/>
                <a:ext cx="433247" cy="646673"/>
              </a:xfrm>
              <a:custGeom>
                <a:avLst/>
                <a:gdLst/>
                <a:ahLst/>
                <a:cxnLst/>
                <a:rect l="l" t="t" r="r" b="b"/>
                <a:pathLst>
                  <a:path w="6368" h="9505" extrusionOk="0">
                    <a:moveTo>
                      <a:pt x="2463" y="0"/>
                    </a:moveTo>
                    <a:cubicBezTo>
                      <a:pt x="2419" y="66"/>
                      <a:pt x="2386" y="110"/>
                      <a:pt x="2364" y="165"/>
                    </a:cubicBezTo>
                    <a:cubicBezTo>
                      <a:pt x="2222" y="418"/>
                      <a:pt x="2112" y="682"/>
                      <a:pt x="2013" y="957"/>
                    </a:cubicBezTo>
                    <a:cubicBezTo>
                      <a:pt x="1617" y="2002"/>
                      <a:pt x="1331" y="3079"/>
                      <a:pt x="1111" y="4179"/>
                    </a:cubicBezTo>
                    <a:cubicBezTo>
                      <a:pt x="935" y="5037"/>
                      <a:pt x="803" y="5895"/>
                      <a:pt x="671" y="6763"/>
                    </a:cubicBezTo>
                    <a:cubicBezTo>
                      <a:pt x="594" y="7247"/>
                      <a:pt x="506" y="7731"/>
                      <a:pt x="385" y="8215"/>
                    </a:cubicBezTo>
                    <a:cubicBezTo>
                      <a:pt x="319" y="8490"/>
                      <a:pt x="253" y="8754"/>
                      <a:pt x="143" y="9018"/>
                    </a:cubicBezTo>
                    <a:cubicBezTo>
                      <a:pt x="99" y="9117"/>
                      <a:pt x="55" y="9216"/>
                      <a:pt x="0" y="9326"/>
                    </a:cubicBezTo>
                    <a:cubicBezTo>
                      <a:pt x="22" y="9370"/>
                      <a:pt x="44" y="9414"/>
                      <a:pt x="77" y="9458"/>
                    </a:cubicBezTo>
                    <a:cubicBezTo>
                      <a:pt x="97" y="9491"/>
                      <a:pt x="117" y="9504"/>
                      <a:pt x="145" y="9504"/>
                    </a:cubicBezTo>
                    <a:cubicBezTo>
                      <a:pt x="163" y="9504"/>
                      <a:pt x="183" y="9499"/>
                      <a:pt x="209" y="9491"/>
                    </a:cubicBezTo>
                    <a:cubicBezTo>
                      <a:pt x="231" y="9491"/>
                      <a:pt x="253" y="9480"/>
                      <a:pt x="264" y="9469"/>
                    </a:cubicBezTo>
                    <a:cubicBezTo>
                      <a:pt x="396" y="9414"/>
                      <a:pt x="539" y="9348"/>
                      <a:pt x="671" y="9304"/>
                    </a:cubicBezTo>
                    <a:cubicBezTo>
                      <a:pt x="1221" y="9095"/>
                      <a:pt x="1782" y="8897"/>
                      <a:pt x="2331" y="8677"/>
                    </a:cubicBezTo>
                    <a:cubicBezTo>
                      <a:pt x="2837" y="8479"/>
                      <a:pt x="3343" y="8270"/>
                      <a:pt x="3849" y="8061"/>
                    </a:cubicBezTo>
                    <a:cubicBezTo>
                      <a:pt x="4641" y="7731"/>
                      <a:pt x="5433" y="7401"/>
                      <a:pt x="6224" y="7060"/>
                    </a:cubicBezTo>
                    <a:cubicBezTo>
                      <a:pt x="6268" y="7038"/>
                      <a:pt x="6334" y="7027"/>
                      <a:pt x="6367" y="6972"/>
                    </a:cubicBezTo>
                    <a:cubicBezTo>
                      <a:pt x="6356" y="6818"/>
                      <a:pt x="6334" y="6665"/>
                      <a:pt x="6323" y="6500"/>
                    </a:cubicBezTo>
                    <a:cubicBezTo>
                      <a:pt x="6279" y="5884"/>
                      <a:pt x="6268" y="5257"/>
                      <a:pt x="6279" y="4641"/>
                    </a:cubicBezTo>
                    <a:cubicBezTo>
                      <a:pt x="6290" y="4388"/>
                      <a:pt x="6290" y="4146"/>
                      <a:pt x="6290" y="3893"/>
                    </a:cubicBezTo>
                    <a:cubicBezTo>
                      <a:pt x="6290" y="3805"/>
                      <a:pt x="6268" y="3706"/>
                      <a:pt x="6257" y="3618"/>
                    </a:cubicBezTo>
                    <a:cubicBezTo>
                      <a:pt x="6246" y="3574"/>
                      <a:pt x="6224" y="3530"/>
                      <a:pt x="6202" y="3486"/>
                    </a:cubicBezTo>
                    <a:cubicBezTo>
                      <a:pt x="6180" y="3457"/>
                      <a:pt x="6154" y="3442"/>
                      <a:pt x="6125" y="3442"/>
                    </a:cubicBezTo>
                    <a:cubicBezTo>
                      <a:pt x="6111" y="3442"/>
                      <a:pt x="6096" y="3446"/>
                      <a:pt x="6082" y="3453"/>
                    </a:cubicBezTo>
                    <a:cubicBezTo>
                      <a:pt x="6005" y="3486"/>
                      <a:pt x="5950" y="3541"/>
                      <a:pt x="5906" y="3607"/>
                    </a:cubicBezTo>
                    <a:cubicBezTo>
                      <a:pt x="5818" y="3706"/>
                      <a:pt x="5741" y="3816"/>
                      <a:pt x="5675" y="3937"/>
                    </a:cubicBezTo>
                    <a:cubicBezTo>
                      <a:pt x="5554" y="4157"/>
                      <a:pt x="5433" y="4388"/>
                      <a:pt x="5323" y="4619"/>
                    </a:cubicBezTo>
                    <a:cubicBezTo>
                      <a:pt x="5180" y="4927"/>
                      <a:pt x="5037" y="5246"/>
                      <a:pt x="4883" y="5565"/>
                    </a:cubicBezTo>
                    <a:cubicBezTo>
                      <a:pt x="4784" y="5763"/>
                      <a:pt x="4685" y="5950"/>
                      <a:pt x="4575" y="6137"/>
                    </a:cubicBezTo>
                    <a:cubicBezTo>
                      <a:pt x="4509" y="6247"/>
                      <a:pt x="4421" y="6357"/>
                      <a:pt x="4333" y="6445"/>
                    </a:cubicBezTo>
                    <a:cubicBezTo>
                      <a:pt x="4289" y="6500"/>
                      <a:pt x="4234" y="6544"/>
                      <a:pt x="4179" y="6577"/>
                    </a:cubicBezTo>
                    <a:cubicBezTo>
                      <a:pt x="4140" y="6596"/>
                      <a:pt x="4100" y="6606"/>
                      <a:pt x="4063" y="6606"/>
                    </a:cubicBezTo>
                    <a:cubicBezTo>
                      <a:pt x="3995" y="6606"/>
                      <a:pt x="3932" y="6574"/>
                      <a:pt x="3882" y="6511"/>
                    </a:cubicBezTo>
                    <a:cubicBezTo>
                      <a:pt x="3849" y="6467"/>
                      <a:pt x="3816" y="6412"/>
                      <a:pt x="3805" y="6357"/>
                    </a:cubicBezTo>
                    <a:cubicBezTo>
                      <a:pt x="3772" y="6269"/>
                      <a:pt x="3750" y="6181"/>
                      <a:pt x="3728" y="6093"/>
                    </a:cubicBezTo>
                    <a:cubicBezTo>
                      <a:pt x="3684" y="5785"/>
                      <a:pt x="3695" y="5488"/>
                      <a:pt x="3706" y="5191"/>
                    </a:cubicBezTo>
                    <a:cubicBezTo>
                      <a:pt x="3750" y="4674"/>
                      <a:pt x="3827" y="4157"/>
                      <a:pt x="3926" y="3640"/>
                    </a:cubicBezTo>
                    <a:cubicBezTo>
                      <a:pt x="4124" y="2706"/>
                      <a:pt x="4388" y="1782"/>
                      <a:pt x="4718" y="880"/>
                    </a:cubicBezTo>
                    <a:cubicBezTo>
                      <a:pt x="4806" y="660"/>
                      <a:pt x="4883" y="451"/>
                      <a:pt x="4960" y="231"/>
                    </a:cubicBezTo>
                    <a:cubicBezTo>
                      <a:pt x="4971" y="209"/>
                      <a:pt x="4971" y="176"/>
                      <a:pt x="4982" y="110"/>
                    </a:cubicBezTo>
                    <a:lnTo>
                      <a:pt x="4982" y="110"/>
                    </a:lnTo>
                    <a:cubicBezTo>
                      <a:pt x="4938" y="165"/>
                      <a:pt x="4905" y="187"/>
                      <a:pt x="4894" y="220"/>
                    </a:cubicBezTo>
                    <a:cubicBezTo>
                      <a:pt x="4806" y="352"/>
                      <a:pt x="4718" y="495"/>
                      <a:pt x="4630" y="638"/>
                    </a:cubicBezTo>
                    <a:cubicBezTo>
                      <a:pt x="4432" y="1012"/>
                      <a:pt x="4267" y="1397"/>
                      <a:pt x="4102" y="1793"/>
                    </a:cubicBezTo>
                    <a:cubicBezTo>
                      <a:pt x="3816" y="2508"/>
                      <a:pt x="3574" y="3255"/>
                      <a:pt x="3354" y="4003"/>
                    </a:cubicBezTo>
                    <a:cubicBezTo>
                      <a:pt x="3178" y="4575"/>
                      <a:pt x="3002" y="5158"/>
                      <a:pt x="2826" y="5730"/>
                    </a:cubicBezTo>
                    <a:cubicBezTo>
                      <a:pt x="2727" y="6016"/>
                      <a:pt x="2628" y="6302"/>
                      <a:pt x="2496" y="6577"/>
                    </a:cubicBezTo>
                    <a:cubicBezTo>
                      <a:pt x="2430" y="6686"/>
                      <a:pt x="2364" y="6796"/>
                      <a:pt x="2298" y="6906"/>
                    </a:cubicBezTo>
                    <a:cubicBezTo>
                      <a:pt x="2254" y="6972"/>
                      <a:pt x="2189" y="7038"/>
                      <a:pt x="2123" y="7082"/>
                    </a:cubicBezTo>
                    <a:cubicBezTo>
                      <a:pt x="2064" y="7131"/>
                      <a:pt x="2002" y="7154"/>
                      <a:pt x="1941" y="7154"/>
                    </a:cubicBezTo>
                    <a:cubicBezTo>
                      <a:pt x="1863" y="7154"/>
                      <a:pt x="1788" y="7117"/>
                      <a:pt x="1727" y="7049"/>
                    </a:cubicBezTo>
                    <a:cubicBezTo>
                      <a:pt x="1672" y="6983"/>
                      <a:pt x="1639" y="6928"/>
                      <a:pt x="1606" y="6862"/>
                    </a:cubicBezTo>
                    <a:cubicBezTo>
                      <a:pt x="1573" y="6752"/>
                      <a:pt x="1540" y="6643"/>
                      <a:pt x="1518" y="6533"/>
                    </a:cubicBezTo>
                    <a:cubicBezTo>
                      <a:pt x="1452" y="6192"/>
                      <a:pt x="1441" y="5851"/>
                      <a:pt x="1463" y="5510"/>
                    </a:cubicBezTo>
                    <a:cubicBezTo>
                      <a:pt x="1496" y="4784"/>
                      <a:pt x="1584" y="4080"/>
                      <a:pt x="1716" y="3365"/>
                    </a:cubicBezTo>
                    <a:cubicBezTo>
                      <a:pt x="1848" y="2563"/>
                      <a:pt x="2035" y="1760"/>
                      <a:pt x="2244" y="968"/>
                    </a:cubicBezTo>
                    <a:cubicBezTo>
                      <a:pt x="2320" y="682"/>
                      <a:pt x="2397" y="396"/>
                      <a:pt x="2474" y="110"/>
                    </a:cubicBezTo>
                    <a:cubicBezTo>
                      <a:pt x="2474" y="77"/>
                      <a:pt x="2474" y="77"/>
                      <a:pt x="24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0" name="Google Shape;2490;p53"/>
            <p:cNvGrpSpPr/>
            <p:nvPr/>
          </p:nvGrpSpPr>
          <p:grpSpPr>
            <a:xfrm rot="-699969">
              <a:off x="-742293" y="-3365628"/>
              <a:ext cx="1099126" cy="1140489"/>
              <a:chOff x="-693918" y="-3307122"/>
              <a:chExt cx="1099173" cy="1140539"/>
            </a:xfrm>
          </p:grpSpPr>
          <p:sp>
            <p:nvSpPr>
              <p:cNvPr id="2491" name="Google Shape;2491;p53"/>
              <p:cNvSpPr/>
              <p:nvPr/>
            </p:nvSpPr>
            <p:spPr>
              <a:xfrm>
                <a:off x="-693918" y="-3307122"/>
                <a:ext cx="1099173" cy="1140539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16764" extrusionOk="0">
                    <a:moveTo>
                      <a:pt x="5444" y="136"/>
                    </a:moveTo>
                    <a:cubicBezTo>
                      <a:pt x="5488" y="158"/>
                      <a:pt x="5543" y="169"/>
                      <a:pt x="5587" y="202"/>
                    </a:cubicBezTo>
                    <a:cubicBezTo>
                      <a:pt x="6027" y="466"/>
                      <a:pt x="6489" y="697"/>
                      <a:pt x="6950" y="928"/>
                    </a:cubicBezTo>
                    <a:cubicBezTo>
                      <a:pt x="7984" y="1466"/>
                      <a:pt x="9029" y="2016"/>
                      <a:pt x="10074" y="2544"/>
                    </a:cubicBezTo>
                    <a:cubicBezTo>
                      <a:pt x="11272" y="3160"/>
                      <a:pt x="12504" y="3732"/>
                      <a:pt x="13725" y="4304"/>
                    </a:cubicBezTo>
                    <a:cubicBezTo>
                      <a:pt x="14385" y="4612"/>
                      <a:pt x="15033" y="4920"/>
                      <a:pt x="15682" y="5227"/>
                    </a:cubicBezTo>
                    <a:cubicBezTo>
                      <a:pt x="15814" y="5282"/>
                      <a:pt x="15924" y="5348"/>
                      <a:pt x="16067" y="5414"/>
                    </a:cubicBezTo>
                    <a:cubicBezTo>
                      <a:pt x="16045" y="5469"/>
                      <a:pt x="16034" y="5513"/>
                      <a:pt x="16012" y="5546"/>
                    </a:cubicBezTo>
                    <a:cubicBezTo>
                      <a:pt x="15990" y="5601"/>
                      <a:pt x="15968" y="5656"/>
                      <a:pt x="15935" y="5700"/>
                    </a:cubicBezTo>
                    <a:cubicBezTo>
                      <a:pt x="15539" y="6316"/>
                      <a:pt x="15198" y="6965"/>
                      <a:pt x="14912" y="7647"/>
                    </a:cubicBezTo>
                    <a:cubicBezTo>
                      <a:pt x="14560" y="8450"/>
                      <a:pt x="14154" y="9219"/>
                      <a:pt x="13747" y="9989"/>
                    </a:cubicBezTo>
                    <a:cubicBezTo>
                      <a:pt x="13109" y="11177"/>
                      <a:pt x="12460" y="12354"/>
                      <a:pt x="11789" y="13530"/>
                    </a:cubicBezTo>
                    <a:cubicBezTo>
                      <a:pt x="11283" y="14421"/>
                      <a:pt x="10799" y="15345"/>
                      <a:pt x="10338" y="16269"/>
                    </a:cubicBezTo>
                    <a:cubicBezTo>
                      <a:pt x="10261" y="16401"/>
                      <a:pt x="10195" y="16532"/>
                      <a:pt x="10118" y="16664"/>
                    </a:cubicBezTo>
                    <a:cubicBezTo>
                      <a:pt x="10085" y="16653"/>
                      <a:pt x="10063" y="16653"/>
                      <a:pt x="10041" y="16631"/>
                    </a:cubicBezTo>
                    <a:cubicBezTo>
                      <a:pt x="9821" y="16489"/>
                      <a:pt x="9568" y="16390"/>
                      <a:pt x="9326" y="16291"/>
                    </a:cubicBezTo>
                    <a:cubicBezTo>
                      <a:pt x="9139" y="16214"/>
                      <a:pt x="8963" y="16126"/>
                      <a:pt x="8776" y="16049"/>
                    </a:cubicBezTo>
                    <a:cubicBezTo>
                      <a:pt x="8512" y="15928"/>
                      <a:pt x="8259" y="15807"/>
                      <a:pt x="8006" y="15708"/>
                    </a:cubicBezTo>
                    <a:cubicBezTo>
                      <a:pt x="7379" y="15455"/>
                      <a:pt x="6774" y="15158"/>
                      <a:pt x="6181" y="14861"/>
                    </a:cubicBezTo>
                    <a:cubicBezTo>
                      <a:pt x="5510" y="14509"/>
                      <a:pt x="4861" y="14135"/>
                      <a:pt x="4223" y="13728"/>
                    </a:cubicBezTo>
                    <a:cubicBezTo>
                      <a:pt x="3541" y="13299"/>
                      <a:pt x="2860" y="12892"/>
                      <a:pt x="2178" y="12475"/>
                    </a:cubicBezTo>
                    <a:cubicBezTo>
                      <a:pt x="1716" y="12189"/>
                      <a:pt x="1254" y="11914"/>
                      <a:pt x="803" y="11617"/>
                    </a:cubicBezTo>
                    <a:cubicBezTo>
                      <a:pt x="572" y="11474"/>
                      <a:pt x="352" y="11320"/>
                      <a:pt x="121" y="11155"/>
                    </a:cubicBezTo>
                    <a:cubicBezTo>
                      <a:pt x="143" y="11122"/>
                      <a:pt x="154" y="11100"/>
                      <a:pt x="165" y="11067"/>
                    </a:cubicBezTo>
                    <a:cubicBezTo>
                      <a:pt x="264" y="10913"/>
                      <a:pt x="352" y="10759"/>
                      <a:pt x="418" y="10583"/>
                    </a:cubicBezTo>
                    <a:cubicBezTo>
                      <a:pt x="539" y="10319"/>
                      <a:pt x="649" y="10055"/>
                      <a:pt x="759" y="9780"/>
                    </a:cubicBezTo>
                    <a:cubicBezTo>
                      <a:pt x="979" y="9263"/>
                      <a:pt x="1232" y="8758"/>
                      <a:pt x="1485" y="8252"/>
                    </a:cubicBezTo>
                    <a:cubicBezTo>
                      <a:pt x="1815" y="7592"/>
                      <a:pt x="2134" y="6932"/>
                      <a:pt x="2464" y="6272"/>
                    </a:cubicBezTo>
                    <a:cubicBezTo>
                      <a:pt x="2618" y="5975"/>
                      <a:pt x="2783" y="5667"/>
                      <a:pt x="2936" y="5359"/>
                    </a:cubicBezTo>
                    <a:cubicBezTo>
                      <a:pt x="3167" y="4920"/>
                      <a:pt x="3376" y="4458"/>
                      <a:pt x="3563" y="3985"/>
                    </a:cubicBezTo>
                    <a:cubicBezTo>
                      <a:pt x="3937" y="3028"/>
                      <a:pt x="4366" y="2104"/>
                      <a:pt x="4839" y="1192"/>
                    </a:cubicBezTo>
                    <a:cubicBezTo>
                      <a:pt x="4949" y="972"/>
                      <a:pt x="5059" y="763"/>
                      <a:pt x="5180" y="543"/>
                    </a:cubicBezTo>
                    <a:cubicBezTo>
                      <a:pt x="5246" y="400"/>
                      <a:pt x="5334" y="268"/>
                      <a:pt x="5444" y="136"/>
                    </a:cubicBezTo>
                    <a:close/>
                    <a:moveTo>
                      <a:pt x="5465" y="0"/>
                    </a:moveTo>
                    <a:cubicBezTo>
                      <a:pt x="5442" y="0"/>
                      <a:pt x="5419" y="11"/>
                      <a:pt x="5400" y="37"/>
                    </a:cubicBezTo>
                    <a:cubicBezTo>
                      <a:pt x="5389" y="48"/>
                      <a:pt x="5378" y="59"/>
                      <a:pt x="5356" y="81"/>
                    </a:cubicBezTo>
                    <a:cubicBezTo>
                      <a:pt x="5257" y="213"/>
                      <a:pt x="5169" y="345"/>
                      <a:pt x="5092" y="499"/>
                    </a:cubicBezTo>
                    <a:cubicBezTo>
                      <a:pt x="4982" y="708"/>
                      <a:pt x="4872" y="917"/>
                      <a:pt x="4762" y="1137"/>
                    </a:cubicBezTo>
                    <a:cubicBezTo>
                      <a:pt x="4278" y="2049"/>
                      <a:pt x="3849" y="2984"/>
                      <a:pt x="3475" y="3952"/>
                    </a:cubicBezTo>
                    <a:cubicBezTo>
                      <a:pt x="3255" y="4513"/>
                      <a:pt x="3002" y="5052"/>
                      <a:pt x="2717" y="5579"/>
                    </a:cubicBezTo>
                    <a:cubicBezTo>
                      <a:pt x="2596" y="5810"/>
                      <a:pt x="2475" y="6041"/>
                      <a:pt x="2354" y="6272"/>
                    </a:cubicBezTo>
                    <a:cubicBezTo>
                      <a:pt x="2057" y="6866"/>
                      <a:pt x="1760" y="7471"/>
                      <a:pt x="1463" y="8076"/>
                    </a:cubicBezTo>
                    <a:cubicBezTo>
                      <a:pt x="1177" y="8659"/>
                      <a:pt x="880" y="9230"/>
                      <a:pt x="638" y="9835"/>
                    </a:cubicBezTo>
                    <a:cubicBezTo>
                      <a:pt x="528" y="10088"/>
                      <a:pt x="418" y="10330"/>
                      <a:pt x="319" y="10583"/>
                    </a:cubicBezTo>
                    <a:cubicBezTo>
                      <a:pt x="253" y="10737"/>
                      <a:pt x="165" y="10891"/>
                      <a:pt x="77" y="11034"/>
                    </a:cubicBezTo>
                    <a:cubicBezTo>
                      <a:pt x="55" y="11056"/>
                      <a:pt x="44" y="11078"/>
                      <a:pt x="33" y="11100"/>
                    </a:cubicBezTo>
                    <a:cubicBezTo>
                      <a:pt x="0" y="11155"/>
                      <a:pt x="11" y="11177"/>
                      <a:pt x="55" y="11221"/>
                    </a:cubicBezTo>
                    <a:cubicBezTo>
                      <a:pt x="66" y="11232"/>
                      <a:pt x="77" y="11243"/>
                      <a:pt x="88" y="11254"/>
                    </a:cubicBezTo>
                    <a:cubicBezTo>
                      <a:pt x="297" y="11397"/>
                      <a:pt x="506" y="11551"/>
                      <a:pt x="715" y="11683"/>
                    </a:cubicBezTo>
                    <a:cubicBezTo>
                      <a:pt x="1177" y="11980"/>
                      <a:pt x="1639" y="12266"/>
                      <a:pt x="2112" y="12552"/>
                    </a:cubicBezTo>
                    <a:cubicBezTo>
                      <a:pt x="2794" y="12969"/>
                      <a:pt x="3475" y="13376"/>
                      <a:pt x="4157" y="13805"/>
                    </a:cubicBezTo>
                    <a:cubicBezTo>
                      <a:pt x="4817" y="14223"/>
                      <a:pt x="5488" y="14608"/>
                      <a:pt x="6181" y="14960"/>
                    </a:cubicBezTo>
                    <a:cubicBezTo>
                      <a:pt x="6763" y="15257"/>
                      <a:pt x="7346" y="15543"/>
                      <a:pt x="7951" y="15785"/>
                    </a:cubicBezTo>
                    <a:cubicBezTo>
                      <a:pt x="8204" y="15895"/>
                      <a:pt x="8457" y="16016"/>
                      <a:pt x="8721" y="16126"/>
                    </a:cubicBezTo>
                    <a:cubicBezTo>
                      <a:pt x="8908" y="16214"/>
                      <a:pt x="9095" y="16291"/>
                      <a:pt x="9293" y="16379"/>
                    </a:cubicBezTo>
                    <a:cubicBezTo>
                      <a:pt x="9524" y="16478"/>
                      <a:pt x="9766" y="16576"/>
                      <a:pt x="9986" y="16719"/>
                    </a:cubicBezTo>
                    <a:cubicBezTo>
                      <a:pt x="10019" y="16730"/>
                      <a:pt x="10041" y="16741"/>
                      <a:pt x="10074" y="16752"/>
                    </a:cubicBezTo>
                    <a:cubicBezTo>
                      <a:pt x="10091" y="16759"/>
                      <a:pt x="10107" y="16763"/>
                      <a:pt x="10123" y="16763"/>
                    </a:cubicBezTo>
                    <a:cubicBezTo>
                      <a:pt x="10155" y="16763"/>
                      <a:pt x="10183" y="16746"/>
                      <a:pt x="10206" y="16708"/>
                    </a:cubicBezTo>
                    <a:cubicBezTo>
                      <a:pt x="10217" y="16675"/>
                      <a:pt x="10239" y="16653"/>
                      <a:pt x="10250" y="16620"/>
                    </a:cubicBezTo>
                    <a:cubicBezTo>
                      <a:pt x="10327" y="16467"/>
                      <a:pt x="10415" y="16313"/>
                      <a:pt x="10492" y="16148"/>
                    </a:cubicBezTo>
                    <a:cubicBezTo>
                      <a:pt x="10931" y="15301"/>
                      <a:pt x="11360" y="14465"/>
                      <a:pt x="11833" y="13640"/>
                    </a:cubicBezTo>
                    <a:cubicBezTo>
                      <a:pt x="12526" y="12420"/>
                      <a:pt x="13208" y="11199"/>
                      <a:pt x="13857" y="9967"/>
                    </a:cubicBezTo>
                    <a:cubicBezTo>
                      <a:pt x="14275" y="9197"/>
                      <a:pt x="14670" y="8428"/>
                      <a:pt x="15011" y="7625"/>
                    </a:cubicBezTo>
                    <a:cubicBezTo>
                      <a:pt x="15297" y="6976"/>
                      <a:pt x="15627" y="6360"/>
                      <a:pt x="16001" y="5755"/>
                    </a:cubicBezTo>
                    <a:cubicBezTo>
                      <a:pt x="16045" y="5700"/>
                      <a:pt x="16078" y="5634"/>
                      <a:pt x="16111" y="5568"/>
                    </a:cubicBezTo>
                    <a:cubicBezTo>
                      <a:pt x="16133" y="5524"/>
                      <a:pt x="16144" y="5491"/>
                      <a:pt x="16144" y="5447"/>
                    </a:cubicBezTo>
                    <a:cubicBezTo>
                      <a:pt x="16155" y="5414"/>
                      <a:pt x="16133" y="5381"/>
                      <a:pt x="16122" y="5348"/>
                    </a:cubicBezTo>
                    <a:cubicBezTo>
                      <a:pt x="16067" y="5315"/>
                      <a:pt x="16023" y="5293"/>
                      <a:pt x="15979" y="5271"/>
                    </a:cubicBezTo>
                    <a:cubicBezTo>
                      <a:pt x="15594" y="5085"/>
                      <a:pt x="15209" y="4898"/>
                      <a:pt x="14813" y="4711"/>
                    </a:cubicBezTo>
                    <a:cubicBezTo>
                      <a:pt x="13758" y="4216"/>
                      <a:pt x="12702" y="3721"/>
                      <a:pt x="11635" y="3226"/>
                    </a:cubicBezTo>
                    <a:cubicBezTo>
                      <a:pt x="10865" y="2852"/>
                      <a:pt x="10096" y="2456"/>
                      <a:pt x="9326" y="2060"/>
                    </a:cubicBezTo>
                    <a:cubicBezTo>
                      <a:pt x="8391" y="1576"/>
                      <a:pt x="7456" y="1093"/>
                      <a:pt x="6522" y="609"/>
                    </a:cubicBezTo>
                    <a:cubicBezTo>
                      <a:pt x="6181" y="422"/>
                      <a:pt x="5818" y="279"/>
                      <a:pt x="5510" y="15"/>
                    </a:cubicBezTo>
                    <a:cubicBezTo>
                      <a:pt x="5496" y="6"/>
                      <a:pt x="5481" y="0"/>
                      <a:pt x="5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53"/>
              <p:cNvSpPr/>
              <p:nvPr/>
            </p:nvSpPr>
            <p:spPr>
              <a:xfrm>
                <a:off x="-685686" y="-3297938"/>
                <a:ext cx="1084954" cy="1124619"/>
              </a:xfrm>
              <a:custGeom>
                <a:avLst/>
                <a:gdLst/>
                <a:ahLst/>
                <a:cxnLst/>
                <a:rect l="l" t="t" r="r" b="b"/>
                <a:pathLst>
                  <a:path w="15947" h="16530" extrusionOk="0">
                    <a:moveTo>
                      <a:pt x="8666" y="2915"/>
                    </a:moveTo>
                    <a:cubicBezTo>
                      <a:pt x="8919" y="3036"/>
                      <a:pt x="9161" y="3168"/>
                      <a:pt x="9414" y="3300"/>
                    </a:cubicBezTo>
                    <a:cubicBezTo>
                      <a:pt x="9667" y="3432"/>
                      <a:pt x="9909" y="3564"/>
                      <a:pt x="10173" y="3696"/>
                    </a:cubicBezTo>
                    <a:cubicBezTo>
                      <a:pt x="10140" y="3707"/>
                      <a:pt x="10129" y="3718"/>
                      <a:pt x="10118" y="3718"/>
                    </a:cubicBezTo>
                    <a:cubicBezTo>
                      <a:pt x="10069" y="3714"/>
                      <a:pt x="10021" y="3713"/>
                      <a:pt x="9974" y="3713"/>
                    </a:cubicBezTo>
                    <a:cubicBezTo>
                      <a:pt x="9557" y="3713"/>
                      <a:pt x="9174" y="3839"/>
                      <a:pt x="8809" y="4037"/>
                    </a:cubicBezTo>
                    <a:cubicBezTo>
                      <a:pt x="8534" y="4180"/>
                      <a:pt x="8303" y="4356"/>
                      <a:pt x="8083" y="4576"/>
                    </a:cubicBezTo>
                    <a:cubicBezTo>
                      <a:pt x="8039" y="4620"/>
                      <a:pt x="7995" y="4664"/>
                      <a:pt x="7940" y="4719"/>
                    </a:cubicBezTo>
                    <a:cubicBezTo>
                      <a:pt x="7830" y="4081"/>
                      <a:pt x="8193" y="3245"/>
                      <a:pt x="8666" y="2915"/>
                    </a:cubicBezTo>
                    <a:close/>
                    <a:moveTo>
                      <a:pt x="9948" y="3806"/>
                    </a:moveTo>
                    <a:cubicBezTo>
                      <a:pt x="10011" y="3806"/>
                      <a:pt x="10075" y="3809"/>
                      <a:pt x="10140" y="3817"/>
                    </a:cubicBezTo>
                    <a:cubicBezTo>
                      <a:pt x="10426" y="3839"/>
                      <a:pt x="10689" y="3938"/>
                      <a:pt x="10909" y="4136"/>
                    </a:cubicBezTo>
                    <a:cubicBezTo>
                      <a:pt x="11173" y="4367"/>
                      <a:pt x="11305" y="4653"/>
                      <a:pt x="11305" y="5004"/>
                    </a:cubicBezTo>
                    <a:cubicBezTo>
                      <a:pt x="11305" y="5323"/>
                      <a:pt x="11184" y="5620"/>
                      <a:pt x="10997" y="5884"/>
                    </a:cubicBezTo>
                    <a:cubicBezTo>
                      <a:pt x="10964" y="5928"/>
                      <a:pt x="10920" y="5983"/>
                      <a:pt x="10876" y="6038"/>
                    </a:cubicBezTo>
                    <a:cubicBezTo>
                      <a:pt x="10843" y="6016"/>
                      <a:pt x="10821" y="6016"/>
                      <a:pt x="10788" y="5994"/>
                    </a:cubicBezTo>
                    <a:cubicBezTo>
                      <a:pt x="10448" y="5792"/>
                      <a:pt x="10085" y="5697"/>
                      <a:pt x="9706" y="5697"/>
                    </a:cubicBezTo>
                    <a:cubicBezTo>
                      <a:pt x="9631" y="5697"/>
                      <a:pt x="9556" y="5701"/>
                      <a:pt x="9480" y="5708"/>
                    </a:cubicBezTo>
                    <a:cubicBezTo>
                      <a:pt x="9194" y="5730"/>
                      <a:pt x="8919" y="5796"/>
                      <a:pt x="8655" y="5895"/>
                    </a:cubicBezTo>
                    <a:cubicBezTo>
                      <a:pt x="8600" y="5917"/>
                      <a:pt x="8545" y="5939"/>
                      <a:pt x="8490" y="5961"/>
                    </a:cubicBezTo>
                    <a:cubicBezTo>
                      <a:pt x="8248" y="5796"/>
                      <a:pt x="7995" y="5290"/>
                      <a:pt x="7940" y="4873"/>
                    </a:cubicBezTo>
                    <a:cubicBezTo>
                      <a:pt x="7973" y="4829"/>
                      <a:pt x="7995" y="4796"/>
                      <a:pt x="8028" y="4763"/>
                    </a:cubicBezTo>
                    <a:cubicBezTo>
                      <a:pt x="8391" y="4378"/>
                      <a:pt x="8809" y="4081"/>
                      <a:pt x="9304" y="3916"/>
                    </a:cubicBezTo>
                    <a:cubicBezTo>
                      <a:pt x="9517" y="3848"/>
                      <a:pt x="9730" y="3806"/>
                      <a:pt x="9948" y="3806"/>
                    </a:cubicBezTo>
                    <a:close/>
                    <a:moveTo>
                      <a:pt x="9675" y="5790"/>
                    </a:moveTo>
                    <a:cubicBezTo>
                      <a:pt x="9796" y="5790"/>
                      <a:pt x="9917" y="5799"/>
                      <a:pt x="10041" y="5818"/>
                    </a:cubicBezTo>
                    <a:cubicBezTo>
                      <a:pt x="10261" y="5851"/>
                      <a:pt x="10481" y="5928"/>
                      <a:pt x="10667" y="6038"/>
                    </a:cubicBezTo>
                    <a:cubicBezTo>
                      <a:pt x="10711" y="6049"/>
                      <a:pt x="10733" y="6082"/>
                      <a:pt x="10777" y="6104"/>
                    </a:cubicBezTo>
                    <a:cubicBezTo>
                      <a:pt x="10766" y="6137"/>
                      <a:pt x="10744" y="6159"/>
                      <a:pt x="10722" y="6181"/>
                    </a:cubicBezTo>
                    <a:cubicBezTo>
                      <a:pt x="10448" y="6419"/>
                      <a:pt x="10085" y="6542"/>
                      <a:pt x="9716" y="6542"/>
                    </a:cubicBezTo>
                    <a:cubicBezTo>
                      <a:pt x="9421" y="6542"/>
                      <a:pt x="9123" y="6464"/>
                      <a:pt x="8864" y="6302"/>
                    </a:cubicBezTo>
                    <a:cubicBezTo>
                      <a:pt x="8754" y="6236"/>
                      <a:pt x="8644" y="6170"/>
                      <a:pt x="8545" y="6038"/>
                    </a:cubicBezTo>
                    <a:cubicBezTo>
                      <a:pt x="8644" y="6005"/>
                      <a:pt x="8721" y="5972"/>
                      <a:pt x="8798" y="5939"/>
                    </a:cubicBezTo>
                    <a:cubicBezTo>
                      <a:pt x="9088" y="5845"/>
                      <a:pt x="9378" y="5790"/>
                      <a:pt x="9675" y="5790"/>
                    </a:cubicBezTo>
                    <a:close/>
                    <a:moveTo>
                      <a:pt x="7863" y="5004"/>
                    </a:moveTo>
                    <a:cubicBezTo>
                      <a:pt x="7896" y="5125"/>
                      <a:pt x="7929" y="5235"/>
                      <a:pt x="7984" y="5356"/>
                    </a:cubicBezTo>
                    <a:cubicBezTo>
                      <a:pt x="8028" y="5477"/>
                      <a:pt x="8083" y="5587"/>
                      <a:pt x="8149" y="5697"/>
                    </a:cubicBezTo>
                    <a:cubicBezTo>
                      <a:pt x="8215" y="5807"/>
                      <a:pt x="8292" y="5906"/>
                      <a:pt x="8369" y="6005"/>
                    </a:cubicBezTo>
                    <a:cubicBezTo>
                      <a:pt x="8171" y="6137"/>
                      <a:pt x="7973" y="6247"/>
                      <a:pt x="7786" y="6390"/>
                    </a:cubicBezTo>
                    <a:cubicBezTo>
                      <a:pt x="7610" y="6533"/>
                      <a:pt x="7445" y="6687"/>
                      <a:pt x="7258" y="6852"/>
                    </a:cubicBezTo>
                    <a:cubicBezTo>
                      <a:pt x="7214" y="6830"/>
                      <a:pt x="7170" y="6797"/>
                      <a:pt x="7137" y="6775"/>
                    </a:cubicBezTo>
                    <a:cubicBezTo>
                      <a:pt x="7148" y="6258"/>
                      <a:pt x="7566" y="5235"/>
                      <a:pt x="7863" y="5004"/>
                    </a:cubicBezTo>
                    <a:close/>
                    <a:moveTo>
                      <a:pt x="7126" y="6896"/>
                    </a:moveTo>
                    <a:cubicBezTo>
                      <a:pt x="7148" y="6907"/>
                      <a:pt x="7170" y="6918"/>
                      <a:pt x="7203" y="6929"/>
                    </a:cubicBezTo>
                    <a:cubicBezTo>
                      <a:pt x="7170" y="6962"/>
                      <a:pt x="7148" y="6995"/>
                      <a:pt x="7126" y="7039"/>
                    </a:cubicBezTo>
                    <a:cubicBezTo>
                      <a:pt x="7115" y="6995"/>
                      <a:pt x="7115" y="6940"/>
                      <a:pt x="7126" y="6896"/>
                    </a:cubicBezTo>
                    <a:close/>
                    <a:moveTo>
                      <a:pt x="7291" y="6995"/>
                    </a:moveTo>
                    <a:cubicBezTo>
                      <a:pt x="7346" y="7006"/>
                      <a:pt x="7390" y="7028"/>
                      <a:pt x="7423" y="7083"/>
                    </a:cubicBezTo>
                    <a:cubicBezTo>
                      <a:pt x="7401" y="7149"/>
                      <a:pt x="7335" y="7171"/>
                      <a:pt x="7280" y="7204"/>
                    </a:cubicBezTo>
                    <a:cubicBezTo>
                      <a:pt x="7225" y="7248"/>
                      <a:pt x="7170" y="7292"/>
                      <a:pt x="7115" y="7325"/>
                    </a:cubicBezTo>
                    <a:cubicBezTo>
                      <a:pt x="7082" y="7281"/>
                      <a:pt x="7082" y="7248"/>
                      <a:pt x="7104" y="7204"/>
                    </a:cubicBezTo>
                    <a:cubicBezTo>
                      <a:pt x="7159" y="7127"/>
                      <a:pt x="7214" y="7061"/>
                      <a:pt x="7291" y="6995"/>
                    </a:cubicBezTo>
                    <a:close/>
                    <a:moveTo>
                      <a:pt x="6986" y="7422"/>
                    </a:moveTo>
                    <a:cubicBezTo>
                      <a:pt x="6992" y="7422"/>
                      <a:pt x="6998" y="7422"/>
                      <a:pt x="7005" y="7424"/>
                    </a:cubicBezTo>
                    <a:cubicBezTo>
                      <a:pt x="6983" y="7446"/>
                      <a:pt x="6961" y="7457"/>
                      <a:pt x="6928" y="7490"/>
                    </a:cubicBezTo>
                    <a:cubicBezTo>
                      <a:pt x="6938" y="7452"/>
                      <a:pt x="6948" y="7422"/>
                      <a:pt x="6986" y="7422"/>
                    </a:cubicBezTo>
                    <a:close/>
                    <a:moveTo>
                      <a:pt x="8457" y="6104"/>
                    </a:moveTo>
                    <a:cubicBezTo>
                      <a:pt x="8787" y="6423"/>
                      <a:pt x="9183" y="6621"/>
                      <a:pt x="9656" y="6632"/>
                    </a:cubicBezTo>
                    <a:cubicBezTo>
                      <a:pt x="9685" y="6633"/>
                      <a:pt x="9715" y="6634"/>
                      <a:pt x="9744" y="6634"/>
                    </a:cubicBezTo>
                    <a:cubicBezTo>
                      <a:pt x="10179" y="6634"/>
                      <a:pt x="10557" y="6479"/>
                      <a:pt x="10876" y="6170"/>
                    </a:cubicBezTo>
                    <a:cubicBezTo>
                      <a:pt x="11019" y="6269"/>
                      <a:pt x="11129" y="6379"/>
                      <a:pt x="11217" y="6511"/>
                    </a:cubicBezTo>
                    <a:cubicBezTo>
                      <a:pt x="11448" y="6808"/>
                      <a:pt x="11558" y="7160"/>
                      <a:pt x="11580" y="7534"/>
                    </a:cubicBezTo>
                    <a:cubicBezTo>
                      <a:pt x="11602" y="8073"/>
                      <a:pt x="11448" y="8568"/>
                      <a:pt x="11162" y="9018"/>
                    </a:cubicBezTo>
                    <a:cubicBezTo>
                      <a:pt x="11085" y="9150"/>
                      <a:pt x="10986" y="9271"/>
                      <a:pt x="10865" y="9403"/>
                    </a:cubicBezTo>
                    <a:cubicBezTo>
                      <a:pt x="10865" y="9359"/>
                      <a:pt x="10854" y="9326"/>
                      <a:pt x="10854" y="9304"/>
                    </a:cubicBezTo>
                    <a:cubicBezTo>
                      <a:pt x="10887" y="9095"/>
                      <a:pt x="10898" y="8886"/>
                      <a:pt x="10876" y="8678"/>
                    </a:cubicBezTo>
                    <a:cubicBezTo>
                      <a:pt x="10843" y="8282"/>
                      <a:pt x="10755" y="7908"/>
                      <a:pt x="10557" y="7567"/>
                    </a:cubicBezTo>
                    <a:cubicBezTo>
                      <a:pt x="10272" y="7083"/>
                      <a:pt x="9865" y="6786"/>
                      <a:pt x="9315" y="6676"/>
                    </a:cubicBezTo>
                    <a:cubicBezTo>
                      <a:pt x="9174" y="6650"/>
                      <a:pt x="9034" y="6638"/>
                      <a:pt x="8896" y="6638"/>
                    </a:cubicBezTo>
                    <a:cubicBezTo>
                      <a:pt x="8561" y="6638"/>
                      <a:pt x="8234" y="6712"/>
                      <a:pt x="7907" y="6852"/>
                    </a:cubicBezTo>
                    <a:cubicBezTo>
                      <a:pt x="7786" y="6896"/>
                      <a:pt x="7665" y="6962"/>
                      <a:pt x="7533" y="7028"/>
                    </a:cubicBezTo>
                    <a:cubicBezTo>
                      <a:pt x="7489" y="6995"/>
                      <a:pt x="7434" y="6951"/>
                      <a:pt x="7368" y="6918"/>
                    </a:cubicBezTo>
                    <a:cubicBezTo>
                      <a:pt x="7555" y="6654"/>
                      <a:pt x="8127" y="6214"/>
                      <a:pt x="8457" y="6104"/>
                    </a:cubicBezTo>
                    <a:close/>
                    <a:moveTo>
                      <a:pt x="7533" y="7149"/>
                    </a:moveTo>
                    <a:cubicBezTo>
                      <a:pt x="7566" y="7171"/>
                      <a:pt x="7599" y="7182"/>
                      <a:pt x="7621" y="7204"/>
                    </a:cubicBezTo>
                    <a:cubicBezTo>
                      <a:pt x="8512" y="7930"/>
                      <a:pt x="8930" y="8864"/>
                      <a:pt x="8908" y="9997"/>
                    </a:cubicBezTo>
                    <a:cubicBezTo>
                      <a:pt x="8908" y="10019"/>
                      <a:pt x="8908" y="10030"/>
                      <a:pt x="8908" y="10052"/>
                    </a:cubicBezTo>
                    <a:cubicBezTo>
                      <a:pt x="8908" y="10063"/>
                      <a:pt x="8897" y="10063"/>
                      <a:pt x="8897" y="10085"/>
                    </a:cubicBezTo>
                    <a:cubicBezTo>
                      <a:pt x="8864" y="10074"/>
                      <a:pt x="8831" y="10074"/>
                      <a:pt x="8798" y="10063"/>
                    </a:cubicBezTo>
                    <a:cubicBezTo>
                      <a:pt x="8578" y="9986"/>
                      <a:pt x="8380" y="9876"/>
                      <a:pt x="8215" y="9733"/>
                    </a:cubicBezTo>
                    <a:cubicBezTo>
                      <a:pt x="7511" y="9150"/>
                      <a:pt x="7170" y="8392"/>
                      <a:pt x="7093" y="7490"/>
                    </a:cubicBezTo>
                    <a:cubicBezTo>
                      <a:pt x="7225" y="7347"/>
                      <a:pt x="7379" y="7259"/>
                      <a:pt x="7533" y="7149"/>
                    </a:cubicBezTo>
                    <a:close/>
                    <a:moveTo>
                      <a:pt x="8908" y="6733"/>
                    </a:moveTo>
                    <a:cubicBezTo>
                      <a:pt x="8980" y="6733"/>
                      <a:pt x="9054" y="6736"/>
                      <a:pt x="9128" y="6742"/>
                    </a:cubicBezTo>
                    <a:cubicBezTo>
                      <a:pt x="9502" y="6775"/>
                      <a:pt x="9832" y="6907"/>
                      <a:pt x="10118" y="7160"/>
                    </a:cubicBezTo>
                    <a:cubicBezTo>
                      <a:pt x="10349" y="7369"/>
                      <a:pt x="10513" y="7622"/>
                      <a:pt x="10623" y="7919"/>
                    </a:cubicBezTo>
                    <a:cubicBezTo>
                      <a:pt x="10810" y="8425"/>
                      <a:pt x="10832" y="8941"/>
                      <a:pt x="10733" y="9469"/>
                    </a:cubicBezTo>
                    <a:cubicBezTo>
                      <a:pt x="10722" y="9524"/>
                      <a:pt x="10700" y="9579"/>
                      <a:pt x="10656" y="9612"/>
                    </a:cubicBezTo>
                    <a:cubicBezTo>
                      <a:pt x="10404" y="9832"/>
                      <a:pt x="10129" y="10008"/>
                      <a:pt x="9810" y="10096"/>
                    </a:cubicBezTo>
                    <a:cubicBezTo>
                      <a:pt x="9662" y="10141"/>
                      <a:pt x="9511" y="10164"/>
                      <a:pt x="9358" y="10164"/>
                    </a:cubicBezTo>
                    <a:cubicBezTo>
                      <a:pt x="9249" y="10164"/>
                      <a:pt x="9139" y="10152"/>
                      <a:pt x="9029" y="10129"/>
                    </a:cubicBezTo>
                    <a:cubicBezTo>
                      <a:pt x="8985" y="10074"/>
                      <a:pt x="9007" y="10019"/>
                      <a:pt x="9007" y="9975"/>
                    </a:cubicBezTo>
                    <a:cubicBezTo>
                      <a:pt x="9018" y="9502"/>
                      <a:pt x="8941" y="9040"/>
                      <a:pt x="8776" y="8601"/>
                    </a:cubicBezTo>
                    <a:cubicBezTo>
                      <a:pt x="8556" y="8029"/>
                      <a:pt x="8204" y="7556"/>
                      <a:pt x="7731" y="7171"/>
                    </a:cubicBezTo>
                    <a:cubicBezTo>
                      <a:pt x="7709" y="7149"/>
                      <a:pt x="7687" y="7138"/>
                      <a:pt x="7665" y="7116"/>
                    </a:cubicBezTo>
                    <a:cubicBezTo>
                      <a:pt x="7665" y="7116"/>
                      <a:pt x="7665" y="7094"/>
                      <a:pt x="7654" y="7083"/>
                    </a:cubicBezTo>
                    <a:cubicBezTo>
                      <a:pt x="7665" y="7072"/>
                      <a:pt x="7676" y="7061"/>
                      <a:pt x="7687" y="7061"/>
                    </a:cubicBezTo>
                    <a:cubicBezTo>
                      <a:pt x="8073" y="6844"/>
                      <a:pt x="8476" y="6733"/>
                      <a:pt x="8908" y="6733"/>
                    </a:cubicBezTo>
                    <a:close/>
                    <a:moveTo>
                      <a:pt x="5702" y="1382"/>
                    </a:moveTo>
                    <a:cubicBezTo>
                      <a:pt x="5705" y="1382"/>
                      <a:pt x="5708" y="1383"/>
                      <a:pt x="5708" y="1386"/>
                    </a:cubicBezTo>
                    <a:cubicBezTo>
                      <a:pt x="5774" y="1452"/>
                      <a:pt x="5851" y="1496"/>
                      <a:pt x="5928" y="1529"/>
                    </a:cubicBezTo>
                    <a:cubicBezTo>
                      <a:pt x="6236" y="1683"/>
                      <a:pt x="6544" y="1837"/>
                      <a:pt x="6851" y="1991"/>
                    </a:cubicBezTo>
                    <a:cubicBezTo>
                      <a:pt x="7379" y="2255"/>
                      <a:pt x="7918" y="2530"/>
                      <a:pt x="8446" y="2794"/>
                    </a:cubicBezTo>
                    <a:cubicBezTo>
                      <a:pt x="8479" y="2816"/>
                      <a:pt x="8512" y="2838"/>
                      <a:pt x="8545" y="2860"/>
                    </a:cubicBezTo>
                    <a:cubicBezTo>
                      <a:pt x="8523" y="2882"/>
                      <a:pt x="8512" y="2904"/>
                      <a:pt x="8501" y="2926"/>
                    </a:cubicBezTo>
                    <a:cubicBezTo>
                      <a:pt x="8006" y="3399"/>
                      <a:pt x="7797" y="3982"/>
                      <a:pt x="7819" y="4653"/>
                    </a:cubicBezTo>
                    <a:cubicBezTo>
                      <a:pt x="7830" y="4785"/>
                      <a:pt x="7808" y="4884"/>
                      <a:pt x="7731" y="4983"/>
                    </a:cubicBezTo>
                    <a:cubicBezTo>
                      <a:pt x="7390" y="5455"/>
                      <a:pt x="7170" y="5983"/>
                      <a:pt x="7060" y="6555"/>
                    </a:cubicBezTo>
                    <a:cubicBezTo>
                      <a:pt x="7049" y="6599"/>
                      <a:pt x="7038" y="6643"/>
                      <a:pt x="7027" y="6687"/>
                    </a:cubicBezTo>
                    <a:cubicBezTo>
                      <a:pt x="7027" y="6687"/>
                      <a:pt x="7027" y="6698"/>
                      <a:pt x="7016" y="6720"/>
                    </a:cubicBezTo>
                    <a:cubicBezTo>
                      <a:pt x="6950" y="6698"/>
                      <a:pt x="6906" y="6676"/>
                      <a:pt x="6851" y="6654"/>
                    </a:cubicBezTo>
                    <a:cubicBezTo>
                      <a:pt x="6533" y="6522"/>
                      <a:pt x="6214" y="6423"/>
                      <a:pt x="5873" y="6390"/>
                    </a:cubicBezTo>
                    <a:cubicBezTo>
                      <a:pt x="5771" y="6380"/>
                      <a:pt x="5671" y="6375"/>
                      <a:pt x="5571" y="6375"/>
                    </a:cubicBezTo>
                    <a:cubicBezTo>
                      <a:pt x="5003" y="6375"/>
                      <a:pt x="4470" y="6537"/>
                      <a:pt x="3992" y="6874"/>
                    </a:cubicBezTo>
                    <a:cubicBezTo>
                      <a:pt x="3321" y="7336"/>
                      <a:pt x="2936" y="7985"/>
                      <a:pt x="2815" y="8777"/>
                    </a:cubicBezTo>
                    <a:cubicBezTo>
                      <a:pt x="2717" y="9381"/>
                      <a:pt x="2815" y="9964"/>
                      <a:pt x="3046" y="10525"/>
                    </a:cubicBezTo>
                    <a:cubicBezTo>
                      <a:pt x="3134" y="10723"/>
                      <a:pt x="3244" y="10932"/>
                      <a:pt x="3354" y="11119"/>
                    </a:cubicBezTo>
                    <a:cubicBezTo>
                      <a:pt x="3387" y="11163"/>
                      <a:pt x="3409" y="11207"/>
                      <a:pt x="3442" y="11273"/>
                    </a:cubicBezTo>
                    <a:cubicBezTo>
                      <a:pt x="3387" y="11251"/>
                      <a:pt x="3354" y="11229"/>
                      <a:pt x="3321" y="11218"/>
                    </a:cubicBezTo>
                    <a:cubicBezTo>
                      <a:pt x="2881" y="10954"/>
                      <a:pt x="2442" y="10701"/>
                      <a:pt x="2002" y="10437"/>
                    </a:cubicBezTo>
                    <a:cubicBezTo>
                      <a:pt x="1881" y="10371"/>
                      <a:pt x="1760" y="10305"/>
                      <a:pt x="1650" y="10250"/>
                    </a:cubicBezTo>
                    <a:cubicBezTo>
                      <a:pt x="1617" y="10228"/>
                      <a:pt x="1584" y="10217"/>
                      <a:pt x="1562" y="10206"/>
                    </a:cubicBezTo>
                    <a:cubicBezTo>
                      <a:pt x="1529" y="10173"/>
                      <a:pt x="1518" y="10140"/>
                      <a:pt x="1529" y="10107"/>
                    </a:cubicBezTo>
                    <a:cubicBezTo>
                      <a:pt x="1551" y="10041"/>
                      <a:pt x="1584" y="9964"/>
                      <a:pt x="1606" y="9898"/>
                    </a:cubicBezTo>
                    <a:cubicBezTo>
                      <a:pt x="1892" y="9293"/>
                      <a:pt x="2211" y="8711"/>
                      <a:pt x="2508" y="8117"/>
                    </a:cubicBezTo>
                    <a:cubicBezTo>
                      <a:pt x="2750" y="7644"/>
                      <a:pt x="3013" y="7171"/>
                      <a:pt x="3244" y="6687"/>
                    </a:cubicBezTo>
                    <a:cubicBezTo>
                      <a:pt x="3728" y="5675"/>
                      <a:pt x="4223" y="4664"/>
                      <a:pt x="4685" y="3652"/>
                    </a:cubicBezTo>
                    <a:cubicBezTo>
                      <a:pt x="4982" y="3003"/>
                      <a:pt x="5246" y="2343"/>
                      <a:pt x="5532" y="1683"/>
                    </a:cubicBezTo>
                    <a:cubicBezTo>
                      <a:pt x="5565" y="1606"/>
                      <a:pt x="5598" y="1518"/>
                      <a:pt x="5631" y="1441"/>
                    </a:cubicBezTo>
                    <a:cubicBezTo>
                      <a:pt x="5642" y="1419"/>
                      <a:pt x="5664" y="1397"/>
                      <a:pt x="5675" y="1386"/>
                    </a:cubicBezTo>
                    <a:cubicBezTo>
                      <a:pt x="5682" y="1386"/>
                      <a:pt x="5694" y="1382"/>
                      <a:pt x="5702" y="1382"/>
                    </a:cubicBezTo>
                    <a:close/>
                    <a:moveTo>
                      <a:pt x="7005" y="7589"/>
                    </a:moveTo>
                    <a:cubicBezTo>
                      <a:pt x="7016" y="7655"/>
                      <a:pt x="7027" y="7710"/>
                      <a:pt x="7027" y="7765"/>
                    </a:cubicBezTo>
                    <a:cubicBezTo>
                      <a:pt x="7104" y="8293"/>
                      <a:pt x="7291" y="8788"/>
                      <a:pt x="7610" y="9227"/>
                    </a:cubicBezTo>
                    <a:cubicBezTo>
                      <a:pt x="7852" y="9557"/>
                      <a:pt x="8138" y="9854"/>
                      <a:pt x="8512" y="10041"/>
                    </a:cubicBezTo>
                    <a:cubicBezTo>
                      <a:pt x="8633" y="10096"/>
                      <a:pt x="8765" y="10151"/>
                      <a:pt x="8886" y="10206"/>
                    </a:cubicBezTo>
                    <a:cubicBezTo>
                      <a:pt x="8875" y="10767"/>
                      <a:pt x="8534" y="11625"/>
                      <a:pt x="8061" y="11999"/>
                    </a:cubicBezTo>
                    <a:lnTo>
                      <a:pt x="7951" y="11999"/>
                    </a:lnTo>
                    <a:cubicBezTo>
                      <a:pt x="7467" y="11922"/>
                      <a:pt x="7093" y="11680"/>
                      <a:pt x="6796" y="11317"/>
                    </a:cubicBezTo>
                    <a:cubicBezTo>
                      <a:pt x="6566" y="11031"/>
                      <a:pt x="6423" y="10712"/>
                      <a:pt x="6335" y="10360"/>
                    </a:cubicBezTo>
                    <a:cubicBezTo>
                      <a:pt x="6214" y="9865"/>
                      <a:pt x="6236" y="9370"/>
                      <a:pt x="6335" y="8864"/>
                    </a:cubicBezTo>
                    <a:cubicBezTo>
                      <a:pt x="6390" y="8601"/>
                      <a:pt x="6478" y="8359"/>
                      <a:pt x="6577" y="8106"/>
                    </a:cubicBezTo>
                    <a:cubicBezTo>
                      <a:pt x="6621" y="8007"/>
                      <a:pt x="6664" y="7919"/>
                      <a:pt x="6741" y="7842"/>
                    </a:cubicBezTo>
                    <a:cubicBezTo>
                      <a:pt x="6807" y="7765"/>
                      <a:pt x="6873" y="7688"/>
                      <a:pt x="6950" y="7611"/>
                    </a:cubicBezTo>
                    <a:cubicBezTo>
                      <a:pt x="6961" y="7611"/>
                      <a:pt x="6972" y="7600"/>
                      <a:pt x="7005" y="7589"/>
                    </a:cubicBezTo>
                    <a:close/>
                    <a:moveTo>
                      <a:pt x="10645" y="9755"/>
                    </a:moveTo>
                    <a:cubicBezTo>
                      <a:pt x="10645" y="9799"/>
                      <a:pt x="10645" y="9821"/>
                      <a:pt x="10645" y="9843"/>
                    </a:cubicBezTo>
                    <a:cubicBezTo>
                      <a:pt x="10492" y="10305"/>
                      <a:pt x="10261" y="10712"/>
                      <a:pt x="9942" y="11075"/>
                    </a:cubicBezTo>
                    <a:cubicBezTo>
                      <a:pt x="9744" y="11317"/>
                      <a:pt x="9513" y="11515"/>
                      <a:pt x="9249" y="11680"/>
                    </a:cubicBezTo>
                    <a:cubicBezTo>
                      <a:pt x="8985" y="11856"/>
                      <a:pt x="8688" y="11966"/>
                      <a:pt x="8369" y="11999"/>
                    </a:cubicBezTo>
                    <a:cubicBezTo>
                      <a:pt x="8354" y="12002"/>
                      <a:pt x="8340" y="12004"/>
                      <a:pt x="8325" y="12004"/>
                    </a:cubicBezTo>
                    <a:cubicBezTo>
                      <a:pt x="8295" y="12004"/>
                      <a:pt x="8263" y="11999"/>
                      <a:pt x="8226" y="11999"/>
                    </a:cubicBezTo>
                    <a:cubicBezTo>
                      <a:pt x="8446" y="11746"/>
                      <a:pt x="8622" y="11471"/>
                      <a:pt x="8754" y="11174"/>
                    </a:cubicBezTo>
                    <a:cubicBezTo>
                      <a:pt x="8875" y="10877"/>
                      <a:pt x="8952" y="10558"/>
                      <a:pt x="8985" y="10228"/>
                    </a:cubicBezTo>
                    <a:lnTo>
                      <a:pt x="9084" y="10228"/>
                    </a:lnTo>
                    <a:cubicBezTo>
                      <a:pt x="9179" y="10243"/>
                      <a:pt x="9273" y="10250"/>
                      <a:pt x="9365" y="10250"/>
                    </a:cubicBezTo>
                    <a:cubicBezTo>
                      <a:pt x="9759" y="10250"/>
                      <a:pt x="10120" y="10119"/>
                      <a:pt x="10459" y="9887"/>
                    </a:cubicBezTo>
                    <a:cubicBezTo>
                      <a:pt x="10513" y="9843"/>
                      <a:pt x="10568" y="9810"/>
                      <a:pt x="10645" y="9755"/>
                    </a:cubicBezTo>
                    <a:close/>
                    <a:moveTo>
                      <a:pt x="6346" y="8447"/>
                    </a:moveTo>
                    <a:cubicBezTo>
                      <a:pt x="6335" y="8502"/>
                      <a:pt x="6313" y="8557"/>
                      <a:pt x="6302" y="8612"/>
                    </a:cubicBezTo>
                    <a:cubicBezTo>
                      <a:pt x="6181" y="9073"/>
                      <a:pt x="6126" y="9546"/>
                      <a:pt x="6181" y="10030"/>
                    </a:cubicBezTo>
                    <a:cubicBezTo>
                      <a:pt x="6225" y="10426"/>
                      <a:pt x="6346" y="10800"/>
                      <a:pt x="6555" y="11141"/>
                    </a:cubicBezTo>
                    <a:cubicBezTo>
                      <a:pt x="6862" y="11625"/>
                      <a:pt x="7269" y="11955"/>
                      <a:pt x="7841" y="12076"/>
                    </a:cubicBezTo>
                    <a:cubicBezTo>
                      <a:pt x="7863" y="12076"/>
                      <a:pt x="7885" y="12087"/>
                      <a:pt x="7907" y="12087"/>
                    </a:cubicBezTo>
                    <a:cubicBezTo>
                      <a:pt x="7907" y="12087"/>
                      <a:pt x="7907" y="12098"/>
                      <a:pt x="7918" y="12109"/>
                    </a:cubicBezTo>
                    <a:cubicBezTo>
                      <a:pt x="7907" y="12120"/>
                      <a:pt x="7907" y="12131"/>
                      <a:pt x="7896" y="12142"/>
                    </a:cubicBezTo>
                    <a:cubicBezTo>
                      <a:pt x="7679" y="12285"/>
                      <a:pt x="7428" y="12359"/>
                      <a:pt x="7177" y="12359"/>
                    </a:cubicBezTo>
                    <a:cubicBezTo>
                      <a:pt x="6908" y="12359"/>
                      <a:pt x="6639" y="12274"/>
                      <a:pt x="6412" y="12098"/>
                    </a:cubicBezTo>
                    <a:cubicBezTo>
                      <a:pt x="6170" y="11911"/>
                      <a:pt x="6005" y="11658"/>
                      <a:pt x="5895" y="11383"/>
                    </a:cubicBezTo>
                    <a:cubicBezTo>
                      <a:pt x="5752" y="11031"/>
                      <a:pt x="5708" y="10668"/>
                      <a:pt x="5730" y="10294"/>
                    </a:cubicBezTo>
                    <a:cubicBezTo>
                      <a:pt x="5752" y="9722"/>
                      <a:pt x="5917" y="9183"/>
                      <a:pt x="6181" y="8678"/>
                    </a:cubicBezTo>
                    <a:cubicBezTo>
                      <a:pt x="6225" y="8590"/>
                      <a:pt x="6269" y="8513"/>
                      <a:pt x="6346" y="8447"/>
                    </a:cubicBezTo>
                    <a:close/>
                    <a:moveTo>
                      <a:pt x="11140" y="4191"/>
                    </a:moveTo>
                    <a:lnTo>
                      <a:pt x="11140" y="4191"/>
                    </a:lnTo>
                    <a:cubicBezTo>
                      <a:pt x="11206" y="4235"/>
                      <a:pt x="11261" y="4257"/>
                      <a:pt x="11316" y="4279"/>
                    </a:cubicBezTo>
                    <a:cubicBezTo>
                      <a:pt x="11943" y="4587"/>
                      <a:pt x="12570" y="4895"/>
                      <a:pt x="13208" y="5202"/>
                    </a:cubicBezTo>
                    <a:cubicBezTo>
                      <a:pt x="13461" y="5334"/>
                      <a:pt x="13725" y="5444"/>
                      <a:pt x="13989" y="5576"/>
                    </a:cubicBezTo>
                    <a:cubicBezTo>
                      <a:pt x="14011" y="5576"/>
                      <a:pt x="14022" y="5587"/>
                      <a:pt x="14033" y="5587"/>
                    </a:cubicBezTo>
                    <a:cubicBezTo>
                      <a:pt x="14187" y="5642"/>
                      <a:pt x="14242" y="5796"/>
                      <a:pt x="14143" y="5939"/>
                    </a:cubicBezTo>
                    <a:cubicBezTo>
                      <a:pt x="14044" y="6082"/>
                      <a:pt x="13967" y="6236"/>
                      <a:pt x="13901" y="6401"/>
                    </a:cubicBezTo>
                    <a:cubicBezTo>
                      <a:pt x="13516" y="7347"/>
                      <a:pt x="13032" y="8249"/>
                      <a:pt x="12537" y="9150"/>
                    </a:cubicBezTo>
                    <a:cubicBezTo>
                      <a:pt x="11976" y="10173"/>
                      <a:pt x="11426" y="11207"/>
                      <a:pt x="10909" y="12252"/>
                    </a:cubicBezTo>
                    <a:cubicBezTo>
                      <a:pt x="10524" y="13043"/>
                      <a:pt x="10195" y="13846"/>
                      <a:pt x="9887" y="14671"/>
                    </a:cubicBezTo>
                    <a:cubicBezTo>
                      <a:pt x="9865" y="14726"/>
                      <a:pt x="9843" y="14792"/>
                      <a:pt x="9810" y="14858"/>
                    </a:cubicBezTo>
                    <a:cubicBezTo>
                      <a:pt x="9810" y="14869"/>
                      <a:pt x="9799" y="14869"/>
                      <a:pt x="9788" y="14891"/>
                    </a:cubicBezTo>
                    <a:cubicBezTo>
                      <a:pt x="9766" y="14891"/>
                      <a:pt x="9733" y="14891"/>
                      <a:pt x="9711" y="14880"/>
                    </a:cubicBezTo>
                    <a:cubicBezTo>
                      <a:pt x="9645" y="14847"/>
                      <a:pt x="9579" y="14803"/>
                      <a:pt x="9513" y="14770"/>
                    </a:cubicBezTo>
                    <a:cubicBezTo>
                      <a:pt x="9304" y="14649"/>
                      <a:pt x="9095" y="14517"/>
                      <a:pt x="8886" y="14407"/>
                    </a:cubicBezTo>
                    <a:cubicBezTo>
                      <a:pt x="7621" y="13747"/>
                      <a:pt x="6390" y="13032"/>
                      <a:pt x="5158" y="12318"/>
                    </a:cubicBezTo>
                    <a:cubicBezTo>
                      <a:pt x="4729" y="12065"/>
                      <a:pt x="4311" y="11812"/>
                      <a:pt x="3882" y="11559"/>
                    </a:cubicBezTo>
                    <a:cubicBezTo>
                      <a:pt x="3739" y="11482"/>
                      <a:pt x="3618" y="11372"/>
                      <a:pt x="3530" y="11218"/>
                    </a:cubicBezTo>
                    <a:cubicBezTo>
                      <a:pt x="3365" y="10954"/>
                      <a:pt x="3211" y="10679"/>
                      <a:pt x="3101" y="10382"/>
                    </a:cubicBezTo>
                    <a:cubicBezTo>
                      <a:pt x="2881" y="9810"/>
                      <a:pt x="2815" y="9227"/>
                      <a:pt x="2936" y="8634"/>
                    </a:cubicBezTo>
                    <a:cubicBezTo>
                      <a:pt x="3090" y="7930"/>
                      <a:pt x="3453" y="7358"/>
                      <a:pt x="4047" y="6951"/>
                    </a:cubicBezTo>
                    <a:cubicBezTo>
                      <a:pt x="4521" y="6627"/>
                      <a:pt x="5029" y="6470"/>
                      <a:pt x="5572" y="6470"/>
                    </a:cubicBezTo>
                    <a:cubicBezTo>
                      <a:pt x="5711" y="6470"/>
                      <a:pt x="5851" y="6480"/>
                      <a:pt x="5994" y="6500"/>
                    </a:cubicBezTo>
                    <a:cubicBezTo>
                      <a:pt x="6335" y="6555"/>
                      <a:pt x="6653" y="6654"/>
                      <a:pt x="6961" y="6808"/>
                    </a:cubicBezTo>
                    <a:cubicBezTo>
                      <a:pt x="6972" y="6808"/>
                      <a:pt x="6983" y="6819"/>
                      <a:pt x="7005" y="6841"/>
                    </a:cubicBezTo>
                    <a:cubicBezTo>
                      <a:pt x="7005" y="6951"/>
                      <a:pt x="7005" y="7061"/>
                      <a:pt x="6994" y="7171"/>
                    </a:cubicBezTo>
                    <a:cubicBezTo>
                      <a:pt x="6983" y="7204"/>
                      <a:pt x="6961" y="7237"/>
                      <a:pt x="6939" y="7270"/>
                    </a:cubicBezTo>
                    <a:cubicBezTo>
                      <a:pt x="6818" y="7457"/>
                      <a:pt x="6697" y="7644"/>
                      <a:pt x="6599" y="7842"/>
                    </a:cubicBezTo>
                    <a:cubicBezTo>
                      <a:pt x="6566" y="7897"/>
                      <a:pt x="6533" y="7952"/>
                      <a:pt x="6489" y="7996"/>
                    </a:cubicBezTo>
                    <a:cubicBezTo>
                      <a:pt x="6071" y="8568"/>
                      <a:pt x="5785" y="9205"/>
                      <a:pt x="5675" y="9909"/>
                    </a:cubicBezTo>
                    <a:cubicBezTo>
                      <a:pt x="5598" y="10371"/>
                      <a:pt x="5609" y="10822"/>
                      <a:pt x="5752" y="11273"/>
                    </a:cubicBezTo>
                    <a:cubicBezTo>
                      <a:pt x="5840" y="11548"/>
                      <a:pt x="5972" y="11801"/>
                      <a:pt x="6181" y="12010"/>
                    </a:cubicBezTo>
                    <a:cubicBezTo>
                      <a:pt x="6467" y="12315"/>
                      <a:pt x="6822" y="12454"/>
                      <a:pt x="7171" y="12454"/>
                    </a:cubicBezTo>
                    <a:cubicBezTo>
                      <a:pt x="7426" y="12454"/>
                      <a:pt x="7678" y="12380"/>
                      <a:pt x="7896" y="12241"/>
                    </a:cubicBezTo>
                    <a:cubicBezTo>
                      <a:pt x="7962" y="12197"/>
                      <a:pt x="8028" y="12142"/>
                      <a:pt x="8105" y="12109"/>
                    </a:cubicBezTo>
                    <a:cubicBezTo>
                      <a:pt x="8134" y="12101"/>
                      <a:pt x="8162" y="12098"/>
                      <a:pt x="8190" y="12098"/>
                    </a:cubicBezTo>
                    <a:cubicBezTo>
                      <a:pt x="8222" y="12098"/>
                      <a:pt x="8253" y="12101"/>
                      <a:pt x="8284" y="12101"/>
                    </a:cubicBezTo>
                    <a:cubicBezTo>
                      <a:pt x="8301" y="12101"/>
                      <a:pt x="8319" y="12100"/>
                      <a:pt x="8336" y="12098"/>
                    </a:cubicBezTo>
                    <a:cubicBezTo>
                      <a:pt x="8688" y="12065"/>
                      <a:pt x="9007" y="11955"/>
                      <a:pt x="9304" y="11757"/>
                    </a:cubicBezTo>
                    <a:cubicBezTo>
                      <a:pt x="10041" y="11273"/>
                      <a:pt x="10513" y="10602"/>
                      <a:pt x="10755" y="9766"/>
                    </a:cubicBezTo>
                    <a:cubicBezTo>
                      <a:pt x="10788" y="9645"/>
                      <a:pt x="10854" y="9557"/>
                      <a:pt x="10931" y="9469"/>
                    </a:cubicBezTo>
                    <a:cubicBezTo>
                      <a:pt x="11437" y="8908"/>
                      <a:pt x="11712" y="8249"/>
                      <a:pt x="11668" y="7479"/>
                    </a:cubicBezTo>
                    <a:cubicBezTo>
                      <a:pt x="11646" y="7094"/>
                      <a:pt x="11514" y="6742"/>
                      <a:pt x="11283" y="6434"/>
                    </a:cubicBezTo>
                    <a:cubicBezTo>
                      <a:pt x="11217" y="6357"/>
                      <a:pt x="11140" y="6291"/>
                      <a:pt x="11074" y="6214"/>
                    </a:cubicBezTo>
                    <a:cubicBezTo>
                      <a:pt x="11042" y="6172"/>
                      <a:pt x="11000" y="6139"/>
                      <a:pt x="10958" y="6098"/>
                    </a:cubicBezTo>
                    <a:lnTo>
                      <a:pt x="10958" y="6098"/>
                    </a:lnTo>
                    <a:cubicBezTo>
                      <a:pt x="11022" y="6002"/>
                      <a:pt x="11086" y="5927"/>
                      <a:pt x="11129" y="5851"/>
                    </a:cubicBezTo>
                    <a:cubicBezTo>
                      <a:pt x="11283" y="5631"/>
                      <a:pt x="11371" y="5378"/>
                      <a:pt x="11393" y="5114"/>
                    </a:cubicBezTo>
                    <a:cubicBezTo>
                      <a:pt x="11415" y="4829"/>
                      <a:pt x="11360" y="4565"/>
                      <a:pt x="11206" y="4323"/>
                    </a:cubicBezTo>
                    <a:cubicBezTo>
                      <a:pt x="11184" y="4290"/>
                      <a:pt x="11162" y="4257"/>
                      <a:pt x="11140" y="4191"/>
                    </a:cubicBezTo>
                    <a:close/>
                    <a:moveTo>
                      <a:pt x="5323" y="1"/>
                    </a:moveTo>
                    <a:cubicBezTo>
                      <a:pt x="5213" y="122"/>
                      <a:pt x="5125" y="254"/>
                      <a:pt x="5059" y="408"/>
                    </a:cubicBezTo>
                    <a:cubicBezTo>
                      <a:pt x="4938" y="617"/>
                      <a:pt x="4828" y="837"/>
                      <a:pt x="4718" y="1057"/>
                    </a:cubicBezTo>
                    <a:cubicBezTo>
                      <a:pt x="4245" y="1958"/>
                      <a:pt x="3816" y="2893"/>
                      <a:pt x="3442" y="3850"/>
                    </a:cubicBezTo>
                    <a:cubicBezTo>
                      <a:pt x="3255" y="4323"/>
                      <a:pt x="3046" y="4774"/>
                      <a:pt x="2815" y="5224"/>
                    </a:cubicBezTo>
                    <a:cubicBezTo>
                      <a:pt x="2662" y="5532"/>
                      <a:pt x="2497" y="5829"/>
                      <a:pt x="2343" y="6137"/>
                    </a:cubicBezTo>
                    <a:cubicBezTo>
                      <a:pt x="2013" y="6797"/>
                      <a:pt x="1694" y="7457"/>
                      <a:pt x="1364" y="8106"/>
                    </a:cubicBezTo>
                    <a:cubicBezTo>
                      <a:pt x="1111" y="8612"/>
                      <a:pt x="858" y="9117"/>
                      <a:pt x="638" y="9645"/>
                    </a:cubicBezTo>
                    <a:cubicBezTo>
                      <a:pt x="528" y="9909"/>
                      <a:pt x="418" y="10184"/>
                      <a:pt x="297" y="10448"/>
                    </a:cubicBezTo>
                    <a:cubicBezTo>
                      <a:pt x="231" y="10613"/>
                      <a:pt x="143" y="10778"/>
                      <a:pt x="44" y="10932"/>
                    </a:cubicBezTo>
                    <a:cubicBezTo>
                      <a:pt x="33" y="10954"/>
                      <a:pt x="22" y="10987"/>
                      <a:pt x="0" y="11020"/>
                    </a:cubicBezTo>
                    <a:cubicBezTo>
                      <a:pt x="231" y="11174"/>
                      <a:pt x="451" y="11339"/>
                      <a:pt x="682" y="11482"/>
                    </a:cubicBezTo>
                    <a:cubicBezTo>
                      <a:pt x="1133" y="11768"/>
                      <a:pt x="1595" y="12054"/>
                      <a:pt x="2057" y="12340"/>
                    </a:cubicBezTo>
                    <a:cubicBezTo>
                      <a:pt x="2739" y="12757"/>
                      <a:pt x="3420" y="13164"/>
                      <a:pt x="4102" y="13593"/>
                    </a:cubicBezTo>
                    <a:cubicBezTo>
                      <a:pt x="4740" y="13989"/>
                      <a:pt x="5389" y="14374"/>
                      <a:pt x="6060" y="14715"/>
                    </a:cubicBezTo>
                    <a:cubicBezTo>
                      <a:pt x="6653" y="15023"/>
                      <a:pt x="7258" y="15320"/>
                      <a:pt x="7885" y="15562"/>
                    </a:cubicBezTo>
                    <a:cubicBezTo>
                      <a:pt x="8138" y="15672"/>
                      <a:pt x="8391" y="15793"/>
                      <a:pt x="8655" y="15903"/>
                    </a:cubicBezTo>
                    <a:cubicBezTo>
                      <a:pt x="8831" y="15991"/>
                      <a:pt x="9018" y="16068"/>
                      <a:pt x="9205" y="16156"/>
                    </a:cubicBezTo>
                    <a:cubicBezTo>
                      <a:pt x="9458" y="16255"/>
                      <a:pt x="9700" y="16354"/>
                      <a:pt x="9920" y="16496"/>
                    </a:cubicBezTo>
                    <a:cubicBezTo>
                      <a:pt x="9942" y="16507"/>
                      <a:pt x="9964" y="16518"/>
                      <a:pt x="9997" y="16529"/>
                    </a:cubicBezTo>
                    <a:cubicBezTo>
                      <a:pt x="10074" y="16386"/>
                      <a:pt x="10140" y="16255"/>
                      <a:pt x="10206" y="16123"/>
                    </a:cubicBezTo>
                    <a:cubicBezTo>
                      <a:pt x="10678" y="15199"/>
                      <a:pt x="11151" y="14286"/>
                      <a:pt x="11668" y="13384"/>
                    </a:cubicBezTo>
                    <a:cubicBezTo>
                      <a:pt x="12339" y="12219"/>
                      <a:pt x="12988" y="11042"/>
                      <a:pt x="13626" y="9854"/>
                    </a:cubicBezTo>
                    <a:cubicBezTo>
                      <a:pt x="14033" y="9084"/>
                      <a:pt x="14439" y="8304"/>
                      <a:pt x="14780" y="7501"/>
                    </a:cubicBezTo>
                    <a:cubicBezTo>
                      <a:pt x="15077" y="6830"/>
                      <a:pt x="15418" y="6181"/>
                      <a:pt x="15814" y="5565"/>
                    </a:cubicBezTo>
                    <a:cubicBezTo>
                      <a:pt x="15847" y="5510"/>
                      <a:pt x="15869" y="5466"/>
                      <a:pt x="15891" y="5411"/>
                    </a:cubicBezTo>
                    <a:cubicBezTo>
                      <a:pt x="15913" y="5378"/>
                      <a:pt x="15924" y="5334"/>
                      <a:pt x="15946" y="5279"/>
                    </a:cubicBezTo>
                    <a:lnTo>
                      <a:pt x="15946" y="5268"/>
                    </a:lnTo>
                    <a:cubicBezTo>
                      <a:pt x="15803" y="5202"/>
                      <a:pt x="15682" y="5147"/>
                      <a:pt x="15561" y="5081"/>
                    </a:cubicBezTo>
                    <a:cubicBezTo>
                      <a:pt x="14912" y="4774"/>
                      <a:pt x="14253" y="4466"/>
                      <a:pt x="13604" y="4169"/>
                    </a:cubicBezTo>
                    <a:cubicBezTo>
                      <a:pt x="12383" y="3597"/>
                      <a:pt x="11151" y="3025"/>
                      <a:pt x="9953" y="2409"/>
                    </a:cubicBezTo>
                    <a:cubicBezTo>
                      <a:pt x="8908" y="1870"/>
                      <a:pt x="7863" y="1331"/>
                      <a:pt x="6829" y="793"/>
                    </a:cubicBezTo>
                    <a:cubicBezTo>
                      <a:pt x="6368" y="551"/>
                      <a:pt x="5906" y="331"/>
                      <a:pt x="5466" y="56"/>
                    </a:cubicBezTo>
                    <a:cubicBezTo>
                      <a:pt x="5422" y="34"/>
                      <a:pt x="5378" y="23"/>
                      <a:pt x="5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3"/>
              <p:cNvSpPr/>
              <p:nvPr/>
            </p:nvSpPr>
            <p:spPr>
              <a:xfrm>
                <a:off x="-126030" y="-2634256"/>
                <a:ext cx="164645" cy="153011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49" extrusionOk="0">
                    <a:moveTo>
                      <a:pt x="2419" y="0"/>
                    </a:moveTo>
                    <a:cubicBezTo>
                      <a:pt x="2342" y="55"/>
                      <a:pt x="2287" y="88"/>
                      <a:pt x="2233" y="132"/>
                    </a:cubicBezTo>
                    <a:cubicBezTo>
                      <a:pt x="1894" y="364"/>
                      <a:pt x="1533" y="495"/>
                      <a:pt x="1139" y="495"/>
                    </a:cubicBezTo>
                    <a:cubicBezTo>
                      <a:pt x="1047" y="495"/>
                      <a:pt x="953" y="488"/>
                      <a:pt x="858" y="473"/>
                    </a:cubicBezTo>
                    <a:lnTo>
                      <a:pt x="759" y="473"/>
                    </a:lnTo>
                    <a:cubicBezTo>
                      <a:pt x="726" y="803"/>
                      <a:pt x="649" y="1122"/>
                      <a:pt x="528" y="1419"/>
                    </a:cubicBezTo>
                    <a:cubicBezTo>
                      <a:pt x="407" y="1716"/>
                      <a:pt x="220" y="1991"/>
                      <a:pt x="0" y="2244"/>
                    </a:cubicBezTo>
                    <a:cubicBezTo>
                      <a:pt x="37" y="2244"/>
                      <a:pt x="69" y="2249"/>
                      <a:pt x="99" y="2249"/>
                    </a:cubicBezTo>
                    <a:cubicBezTo>
                      <a:pt x="114" y="2249"/>
                      <a:pt x="128" y="2247"/>
                      <a:pt x="143" y="2244"/>
                    </a:cubicBezTo>
                    <a:cubicBezTo>
                      <a:pt x="462" y="2211"/>
                      <a:pt x="748" y="2101"/>
                      <a:pt x="1023" y="1925"/>
                    </a:cubicBezTo>
                    <a:cubicBezTo>
                      <a:pt x="1287" y="1760"/>
                      <a:pt x="1518" y="1562"/>
                      <a:pt x="1716" y="1320"/>
                    </a:cubicBezTo>
                    <a:cubicBezTo>
                      <a:pt x="2035" y="957"/>
                      <a:pt x="2266" y="550"/>
                      <a:pt x="2419" y="88"/>
                    </a:cubicBezTo>
                    <a:cubicBezTo>
                      <a:pt x="2419" y="66"/>
                      <a:pt x="2419" y="44"/>
                      <a:pt x="24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4" name="Google Shape;2494;p53"/>
              <p:cNvGrpSpPr/>
              <p:nvPr/>
            </p:nvGrpSpPr>
            <p:grpSpPr>
              <a:xfrm>
                <a:off x="-582476" y="-3203981"/>
                <a:ext cx="865745" cy="919153"/>
                <a:chOff x="5454111" y="3954556"/>
                <a:chExt cx="865745" cy="919153"/>
              </a:xfrm>
            </p:grpSpPr>
            <p:sp>
              <p:nvSpPr>
                <p:cNvPr id="2495" name="Google Shape;2495;p53"/>
                <p:cNvSpPr/>
                <p:nvPr/>
              </p:nvSpPr>
              <p:spPr>
                <a:xfrm>
                  <a:off x="5541672" y="4145667"/>
                  <a:ext cx="778184" cy="72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" h="10701" extrusionOk="0">
                      <a:moveTo>
                        <a:pt x="8325" y="1"/>
                      </a:moveTo>
                      <a:cubicBezTo>
                        <a:pt x="8358" y="67"/>
                        <a:pt x="8380" y="100"/>
                        <a:pt x="8402" y="133"/>
                      </a:cubicBezTo>
                      <a:cubicBezTo>
                        <a:pt x="8556" y="375"/>
                        <a:pt x="8611" y="639"/>
                        <a:pt x="8589" y="924"/>
                      </a:cubicBezTo>
                      <a:cubicBezTo>
                        <a:pt x="8567" y="1188"/>
                        <a:pt x="8468" y="1430"/>
                        <a:pt x="8325" y="1661"/>
                      </a:cubicBezTo>
                      <a:cubicBezTo>
                        <a:pt x="8270" y="1738"/>
                        <a:pt x="8215" y="1815"/>
                        <a:pt x="8149" y="1903"/>
                      </a:cubicBezTo>
                      <a:cubicBezTo>
                        <a:pt x="8193" y="1947"/>
                        <a:pt x="8226" y="1980"/>
                        <a:pt x="8270" y="2013"/>
                      </a:cubicBezTo>
                      <a:cubicBezTo>
                        <a:pt x="8336" y="2090"/>
                        <a:pt x="8413" y="2167"/>
                        <a:pt x="8479" y="2244"/>
                      </a:cubicBezTo>
                      <a:cubicBezTo>
                        <a:pt x="8710" y="2552"/>
                        <a:pt x="8842" y="2904"/>
                        <a:pt x="8864" y="3289"/>
                      </a:cubicBezTo>
                      <a:cubicBezTo>
                        <a:pt x="8897" y="4059"/>
                        <a:pt x="8633" y="4707"/>
                        <a:pt x="8116" y="5279"/>
                      </a:cubicBezTo>
                      <a:cubicBezTo>
                        <a:pt x="8039" y="5367"/>
                        <a:pt x="7984" y="5455"/>
                        <a:pt x="7951" y="5565"/>
                      </a:cubicBezTo>
                      <a:cubicBezTo>
                        <a:pt x="7709" y="6412"/>
                        <a:pt x="7226" y="7083"/>
                        <a:pt x="6500" y="7567"/>
                      </a:cubicBezTo>
                      <a:cubicBezTo>
                        <a:pt x="6203" y="7754"/>
                        <a:pt x="5884" y="7875"/>
                        <a:pt x="5532" y="7908"/>
                      </a:cubicBezTo>
                      <a:cubicBezTo>
                        <a:pt x="5494" y="7908"/>
                        <a:pt x="5455" y="7905"/>
                        <a:pt x="5417" y="7905"/>
                      </a:cubicBezTo>
                      <a:cubicBezTo>
                        <a:pt x="5378" y="7905"/>
                        <a:pt x="5340" y="7908"/>
                        <a:pt x="5301" y="7919"/>
                      </a:cubicBezTo>
                      <a:cubicBezTo>
                        <a:pt x="5224" y="7952"/>
                        <a:pt x="5158" y="8007"/>
                        <a:pt x="5092" y="8051"/>
                      </a:cubicBezTo>
                      <a:cubicBezTo>
                        <a:pt x="4869" y="8190"/>
                        <a:pt x="4617" y="8264"/>
                        <a:pt x="4362" y="8264"/>
                      </a:cubicBezTo>
                      <a:cubicBezTo>
                        <a:pt x="4013" y="8264"/>
                        <a:pt x="3658" y="8125"/>
                        <a:pt x="3366" y="7820"/>
                      </a:cubicBezTo>
                      <a:cubicBezTo>
                        <a:pt x="3168" y="7611"/>
                        <a:pt x="3036" y="7358"/>
                        <a:pt x="2948" y="7083"/>
                      </a:cubicBezTo>
                      <a:cubicBezTo>
                        <a:pt x="2805" y="6632"/>
                        <a:pt x="2794" y="6181"/>
                        <a:pt x="2871" y="5719"/>
                      </a:cubicBezTo>
                      <a:cubicBezTo>
                        <a:pt x="2981" y="5015"/>
                        <a:pt x="3267" y="4378"/>
                        <a:pt x="3685" y="3806"/>
                      </a:cubicBezTo>
                      <a:cubicBezTo>
                        <a:pt x="3729" y="3751"/>
                        <a:pt x="3762" y="3707"/>
                        <a:pt x="3795" y="3652"/>
                      </a:cubicBezTo>
                      <a:cubicBezTo>
                        <a:pt x="3893" y="3454"/>
                        <a:pt x="4003" y="3256"/>
                        <a:pt x="4135" y="3080"/>
                      </a:cubicBezTo>
                      <a:cubicBezTo>
                        <a:pt x="4157" y="3047"/>
                        <a:pt x="4179" y="3014"/>
                        <a:pt x="4190" y="2981"/>
                      </a:cubicBezTo>
                      <a:cubicBezTo>
                        <a:pt x="4201" y="2871"/>
                        <a:pt x="4201" y="2750"/>
                        <a:pt x="4201" y="2651"/>
                      </a:cubicBezTo>
                      <a:cubicBezTo>
                        <a:pt x="4179" y="2629"/>
                        <a:pt x="4168" y="2618"/>
                        <a:pt x="4157" y="2607"/>
                      </a:cubicBezTo>
                      <a:cubicBezTo>
                        <a:pt x="3849" y="2464"/>
                        <a:pt x="3531" y="2354"/>
                        <a:pt x="3190" y="2310"/>
                      </a:cubicBezTo>
                      <a:cubicBezTo>
                        <a:pt x="3046" y="2290"/>
                        <a:pt x="2905" y="2280"/>
                        <a:pt x="2767" y="2280"/>
                      </a:cubicBezTo>
                      <a:cubicBezTo>
                        <a:pt x="2224" y="2280"/>
                        <a:pt x="1716" y="2435"/>
                        <a:pt x="1243" y="2750"/>
                      </a:cubicBezTo>
                      <a:cubicBezTo>
                        <a:pt x="649" y="3157"/>
                        <a:pt x="286" y="3729"/>
                        <a:pt x="132" y="4444"/>
                      </a:cubicBezTo>
                      <a:cubicBezTo>
                        <a:pt x="0" y="5037"/>
                        <a:pt x="77" y="5620"/>
                        <a:pt x="286" y="6192"/>
                      </a:cubicBezTo>
                      <a:cubicBezTo>
                        <a:pt x="407" y="6489"/>
                        <a:pt x="561" y="6764"/>
                        <a:pt x="726" y="7028"/>
                      </a:cubicBezTo>
                      <a:cubicBezTo>
                        <a:pt x="814" y="7182"/>
                        <a:pt x="935" y="7281"/>
                        <a:pt x="1078" y="7369"/>
                      </a:cubicBezTo>
                      <a:cubicBezTo>
                        <a:pt x="1507" y="7622"/>
                        <a:pt x="1925" y="7875"/>
                        <a:pt x="2354" y="8128"/>
                      </a:cubicBezTo>
                      <a:cubicBezTo>
                        <a:pt x="3586" y="8842"/>
                        <a:pt x="4817" y="9557"/>
                        <a:pt x="6082" y="10217"/>
                      </a:cubicBezTo>
                      <a:cubicBezTo>
                        <a:pt x="6291" y="10327"/>
                        <a:pt x="6500" y="10459"/>
                        <a:pt x="6709" y="10580"/>
                      </a:cubicBezTo>
                      <a:cubicBezTo>
                        <a:pt x="6775" y="10613"/>
                        <a:pt x="6841" y="10657"/>
                        <a:pt x="6907" y="10679"/>
                      </a:cubicBezTo>
                      <a:cubicBezTo>
                        <a:pt x="6929" y="10701"/>
                        <a:pt x="6962" y="10690"/>
                        <a:pt x="6984" y="10701"/>
                      </a:cubicBezTo>
                      <a:cubicBezTo>
                        <a:pt x="6995" y="10679"/>
                        <a:pt x="7006" y="10668"/>
                        <a:pt x="7006" y="10657"/>
                      </a:cubicBezTo>
                      <a:cubicBezTo>
                        <a:pt x="7039" y="10602"/>
                        <a:pt x="7061" y="10536"/>
                        <a:pt x="7083" y="10470"/>
                      </a:cubicBezTo>
                      <a:cubicBezTo>
                        <a:pt x="7380" y="9656"/>
                        <a:pt x="7720" y="8842"/>
                        <a:pt x="8105" y="8062"/>
                      </a:cubicBezTo>
                      <a:cubicBezTo>
                        <a:pt x="8611" y="7006"/>
                        <a:pt x="9161" y="5983"/>
                        <a:pt x="9733" y="4949"/>
                      </a:cubicBezTo>
                      <a:cubicBezTo>
                        <a:pt x="10228" y="4059"/>
                        <a:pt x="10712" y="3157"/>
                        <a:pt x="11097" y="2200"/>
                      </a:cubicBezTo>
                      <a:cubicBezTo>
                        <a:pt x="11163" y="2046"/>
                        <a:pt x="11240" y="1892"/>
                        <a:pt x="11339" y="1749"/>
                      </a:cubicBezTo>
                      <a:cubicBezTo>
                        <a:pt x="11438" y="1606"/>
                        <a:pt x="11372" y="1452"/>
                        <a:pt x="11229" y="1397"/>
                      </a:cubicBezTo>
                      <a:cubicBezTo>
                        <a:pt x="11218" y="1397"/>
                        <a:pt x="11207" y="1386"/>
                        <a:pt x="11185" y="1375"/>
                      </a:cubicBezTo>
                      <a:cubicBezTo>
                        <a:pt x="10921" y="1254"/>
                        <a:pt x="10657" y="1133"/>
                        <a:pt x="10393" y="1012"/>
                      </a:cubicBezTo>
                      <a:cubicBezTo>
                        <a:pt x="9766" y="705"/>
                        <a:pt x="9139" y="397"/>
                        <a:pt x="8512" y="89"/>
                      </a:cubicBezTo>
                      <a:cubicBezTo>
                        <a:pt x="8457" y="56"/>
                        <a:pt x="8402" y="34"/>
                        <a:pt x="83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53"/>
                <p:cNvSpPr/>
                <p:nvPr/>
              </p:nvSpPr>
              <p:spPr>
                <a:xfrm>
                  <a:off x="5454111" y="3954556"/>
                  <a:ext cx="478898" cy="67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9892" extrusionOk="0">
                      <a:moveTo>
                        <a:pt x="4187" y="1"/>
                      </a:moveTo>
                      <a:cubicBezTo>
                        <a:pt x="4182" y="1"/>
                        <a:pt x="4172" y="5"/>
                        <a:pt x="4158" y="5"/>
                      </a:cubicBezTo>
                      <a:cubicBezTo>
                        <a:pt x="4147" y="16"/>
                        <a:pt x="4125" y="38"/>
                        <a:pt x="4114" y="60"/>
                      </a:cubicBezTo>
                      <a:cubicBezTo>
                        <a:pt x="4081" y="137"/>
                        <a:pt x="4048" y="225"/>
                        <a:pt x="4015" y="302"/>
                      </a:cubicBezTo>
                      <a:cubicBezTo>
                        <a:pt x="3729" y="962"/>
                        <a:pt x="3465" y="1622"/>
                        <a:pt x="3168" y="2271"/>
                      </a:cubicBezTo>
                      <a:cubicBezTo>
                        <a:pt x="2706" y="3283"/>
                        <a:pt x="2222" y="4305"/>
                        <a:pt x="1727" y="5306"/>
                      </a:cubicBezTo>
                      <a:cubicBezTo>
                        <a:pt x="1496" y="5790"/>
                        <a:pt x="1233" y="6263"/>
                        <a:pt x="991" y="6736"/>
                      </a:cubicBezTo>
                      <a:cubicBezTo>
                        <a:pt x="694" y="7330"/>
                        <a:pt x="375" y="7912"/>
                        <a:pt x="100" y="8517"/>
                      </a:cubicBezTo>
                      <a:cubicBezTo>
                        <a:pt x="67" y="8583"/>
                        <a:pt x="34" y="8660"/>
                        <a:pt x="12" y="8726"/>
                      </a:cubicBezTo>
                      <a:cubicBezTo>
                        <a:pt x="1" y="8759"/>
                        <a:pt x="12" y="8792"/>
                        <a:pt x="45" y="8825"/>
                      </a:cubicBezTo>
                      <a:cubicBezTo>
                        <a:pt x="78" y="8836"/>
                        <a:pt x="100" y="8847"/>
                        <a:pt x="133" y="8869"/>
                      </a:cubicBezTo>
                      <a:cubicBezTo>
                        <a:pt x="243" y="8935"/>
                        <a:pt x="364" y="8990"/>
                        <a:pt x="485" y="9056"/>
                      </a:cubicBezTo>
                      <a:cubicBezTo>
                        <a:pt x="925" y="9320"/>
                        <a:pt x="1364" y="9573"/>
                        <a:pt x="1804" y="9837"/>
                      </a:cubicBezTo>
                      <a:cubicBezTo>
                        <a:pt x="1837" y="9848"/>
                        <a:pt x="1870" y="9870"/>
                        <a:pt x="1925" y="9892"/>
                      </a:cubicBezTo>
                      <a:cubicBezTo>
                        <a:pt x="1892" y="9826"/>
                        <a:pt x="1870" y="9782"/>
                        <a:pt x="1837" y="9738"/>
                      </a:cubicBezTo>
                      <a:cubicBezTo>
                        <a:pt x="1727" y="9551"/>
                        <a:pt x="1617" y="9342"/>
                        <a:pt x="1540" y="9144"/>
                      </a:cubicBezTo>
                      <a:cubicBezTo>
                        <a:pt x="1298" y="8583"/>
                        <a:pt x="1211" y="8000"/>
                        <a:pt x="1298" y="7396"/>
                      </a:cubicBezTo>
                      <a:cubicBezTo>
                        <a:pt x="1430" y="6604"/>
                        <a:pt x="1804" y="5955"/>
                        <a:pt x="2475" y="5493"/>
                      </a:cubicBezTo>
                      <a:cubicBezTo>
                        <a:pt x="2953" y="5156"/>
                        <a:pt x="3486" y="4994"/>
                        <a:pt x="4054" y="4994"/>
                      </a:cubicBezTo>
                      <a:cubicBezTo>
                        <a:pt x="4154" y="4994"/>
                        <a:pt x="4254" y="4999"/>
                        <a:pt x="4356" y="5009"/>
                      </a:cubicBezTo>
                      <a:cubicBezTo>
                        <a:pt x="4697" y="5042"/>
                        <a:pt x="5016" y="5141"/>
                        <a:pt x="5334" y="5273"/>
                      </a:cubicBezTo>
                      <a:cubicBezTo>
                        <a:pt x="5389" y="5295"/>
                        <a:pt x="5444" y="5317"/>
                        <a:pt x="5499" y="5339"/>
                      </a:cubicBezTo>
                      <a:cubicBezTo>
                        <a:pt x="5510" y="5317"/>
                        <a:pt x="5521" y="5306"/>
                        <a:pt x="5521" y="5306"/>
                      </a:cubicBezTo>
                      <a:cubicBezTo>
                        <a:pt x="5521" y="5262"/>
                        <a:pt x="5532" y="5218"/>
                        <a:pt x="5543" y="5174"/>
                      </a:cubicBezTo>
                      <a:cubicBezTo>
                        <a:pt x="5653" y="4602"/>
                        <a:pt x="5873" y="4074"/>
                        <a:pt x="6214" y="3602"/>
                      </a:cubicBezTo>
                      <a:cubicBezTo>
                        <a:pt x="6291" y="3503"/>
                        <a:pt x="6313" y="3404"/>
                        <a:pt x="6313" y="3272"/>
                      </a:cubicBezTo>
                      <a:cubicBezTo>
                        <a:pt x="6280" y="2601"/>
                        <a:pt x="6500" y="2018"/>
                        <a:pt x="6984" y="1545"/>
                      </a:cubicBezTo>
                      <a:cubicBezTo>
                        <a:pt x="6995" y="1523"/>
                        <a:pt x="7017" y="1501"/>
                        <a:pt x="7039" y="1479"/>
                      </a:cubicBezTo>
                      <a:cubicBezTo>
                        <a:pt x="6995" y="1457"/>
                        <a:pt x="6962" y="1435"/>
                        <a:pt x="6929" y="1413"/>
                      </a:cubicBezTo>
                      <a:cubicBezTo>
                        <a:pt x="6401" y="1149"/>
                        <a:pt x="5873" y="874"/>
                        <a:pt x="5334" y="610"/>
                      </a:cubicBezTo>
                      <a:cubicBezTo>
                        <a:pt x="5027" y="456"/>
                        <a:pt x="4719" y="302"/>
                        <a:pt x="4411" y="148"/>
                      </a:cubicBezTo>
                      <a:cubicBezTo>
                        <a:pt x="4334" y="115"/>
                        <a:pt x="4257" y="71"/>
                        <a:pt x="4191" y="5"/>
                      </a:cubicBezTo>
                      <a:cubicBezTo>
                        <a:pt x="4191" y="2"/>
                        <a:pt x="4190" y="1"/>
                        <a:pt x="41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53"/>
                <p:cNvSpPr/>
                <p:nvPr/>
              </p:nvSpPr>
              <p:spPr>
                <a:xfrm>
                  <a:off x="5871642" y="4318612"/>
                  <a:ext cx="216283" cy="23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3432" extrusionOk="0">
                      <a:moveTo>
                        <a:pt x="1254" y="1"/>
                      </a:moveTo>
                      <a:cubicBezTo>
                        <a:pt x="822" y="1"/>
                        <a:pt x="419" y="112"/>
                        <a:pt x="33" y="329"/>
                      </a:cubicBezTo>
                      <a:cubicBezTo>
                        <a:pt x="22" y="329"/>
                        <a:pt x="11" y="340"/>
                        <a:pt x="0" y="351"/>
                      </a:cubicBezTo>
                      <a:cubicBezTo>
                        <a:pt x="0" y="373"/>
                        <a:pt x="0" y="384"/>
                        <a:pt x="11" y="384"/>
                      </a:cubicBezTo>
                      <a:cubicBezTo>
                        <a:pt x="33" y="406"/>
                        <a:pt x="44" y="428"/>
                        <a:pt x="66" y="439"/>
                      </a:cubicBezTo>
                      <a:cubicBezTo>
                        <a:pt x="550" y="824"/>
                        <a:pt x="891" y="1297"/>
                        <a:pt x="1111" y="1869"/>
                      </a:cubicBezTo>
                      <a:cubicBezTo>
                        <a:pt x="1287" y="2308"/>
                        <a:pt x="1364" y="2770"/>
                        <a:pt x="1353" y="3243"/>
                      </a:cubicBezTo>
                      <a:cubicBezTo>
                        <a:pt x="1353" y="3287"/>
                        <a:pt x="1331" y="3342"/>
                        <a:pt x="1375" y="3397"/>
                      </a:cubicBezTo>
                      <a:cubicBezTo>
                        <a:pt x="1485" y="3420"/>
                        <a:pt x="1593" y="3432"/>
                        <a:pt x="1701" y="3432"/>
                      </a:cubicBezTo>
                      <a:cubicBezTo>
                        <a:pt x="1852" y="3432"/>
                        <a:pt x="2002" y="3409"/>
                        <a:pt x="2156" y="3364"/>
                      </a:cubicBezTo>
                      <a:cubicBezTo>
                        <a:pt x="2475" y="3276"/>
                        <a:pt x="2750" y="3100"/>
                        <a:pt x="3002" y="2880"/>
                      </a:cubicBezTo>
                      <a:cubicBezTo>
                        <a:pt x="3046" y="2847"/>
                        <a:pt x="3068" y="2792"/>
                        <a:pt x="3079" y="2737"/>
                      </a:cubicBezTo>
                      <a:cubicBezTo>
                        <a:pt x="3178" y="2209"/>
                        <a:pt x="3156" y="1693"/>
                        <a:pt x="2969" y="1187"/>
                      </a:cubicBezTo>
                      <a:cubicBezTo>
                        <a:pt x="2859" y="901"/>
                        <a:pt x="2695" y="637"/>
                        <a:pt x="2453" y="428"/>
                      </a:cubicBezTo>
                      <a:cubicBezTo>
                        <a:pt x="2178" y="186"/>
                        <a:pt x="1848" y="43"/>
                        <a:pt x="1474" y="10"/>
                      </a:cubicBezTo>
                      <a:cubicBezTo>
                        <a:pt x="1400" y="4"/>
                        <a:pt x="1326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53"/>
                <p:cNvSpPr/>
                <p:nvPr/>
              </p:nvSpPr>
              <p:spPr>
                <a:xfrm>
                  <a:off x="5773603" y="4376850"/>
                  <a:ext cx="181858" cy="3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4411" extrusionOk="0">
                      <a:moveTo>
                        <a:pt x="792" y="1"/>
                      </a:moveTo>
                      <a:cubicBezTo>
                        <a:pt x="759" y="12"/>
                        <a:pt x="748" y="12"/>
                        <a:pt x="737" y="23"/>
                      </a:cubicBezTo>
                      <a:cubicBezTo>
                        <a:pt x="671" y="100"/>
                        <a:pt x="594" y="177"/>
                        <a:pt x="528" y="254"/>
                      </a:cubicBezTo>
                      <a:cubicBezTo>
                        <a:pt x="451" y="331"/>
                        <a:pt x="408" y="419"/>
                        <a:pt x="364" y="518"/>
                      </a:cubicBezTo>
                      <a:cubicBezTo>
                        <a:pt x="265" y="760"/>
                        <a:pt x="177" y="1013"/>
                        <a:pt x="122" y="1276"/>
                      </a:cubicBezTo>
                      <a:cubicBezTo>
                        <a:pt x="23" y="1771"/>
                        <a:pt x="1" y="2277"/>
                        <a:pt x="122" y="2772"/>
                      </a:cubicBezTo>
                      <a:cubicBezTo>
                        <a:pt x="210" y="3124"/>
                        <a:pt x="353" y="3443"/>
                        <a:pt x="583" y="3718"/>
                      </a:cubicBezTo>
                      <a:cubicBezTo>
                        <a:pt x="880" y="4092"/>
                        <a:pt x="1254" y="4334"/>
                        <a:pt x="1738" y="4400"/>
                      </a:cubicBezTo>
                      <a:cubicBezTo>
                        <a:pt x="1771" y="4411"/>
                        <a:pt x="1815" y="4411"/>
                        <a:pt x="1848" y="4411"/>
                      </a:cubicBezTo>
                      <a:cubicBezTo>
                        <a:pt x="2321" y="4037"/>
                        <a:pt x="2673" y="3179"/>
                        <a:pt x="2673" y="2607"/>
                      </a:cubicBezTo>
                      <a:cubicBezTo>
                        <a:pt x="2552" y="2563"/>
                        <a:pt x="2420" y="2508"/>
                        <a:pt x="2299" y="2453"/>
                      </a:cubicBezTo>
                      <a:cubicBezTo>
                        <a:pt x="1925" y="2255"/>
                        <a:pt x="1639" y="1969"/>
                        <a:pt x="1397" y="1639"/>
                      </a:cubicBezTo>
                      <a:cubicBezTo>
                        <a:pt x="1078" y="1200"/>
                        <a:pt x="891" y="705"/>
                        <a:pt x="814" y="177"/>
                      </a:cubicBezTo>
                      <a:cubicBezTo>
                        <a:pt x="814" y="122"/>
                        <a:pt x="803" y="67"/>
                        <a:pt x="7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53"/>
                <p:cNvSpPr/>
                <p:nvPr/>
              </p:nvSpPr>
              <p:spPr>
                <a:xfrm>
                  <a:off x="5891100" y="4119133"/>
                  <a:ext cx="229006" cy="15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228" extrusionOk="0">
                      <a:moveTo>
                        <a:pt x="2047" y="0"/>
                      </a:moveTo>
                      <a:cubicBezTo>
                        <a:pt x="1819" y="0"/>
                        <a:pt x="1592" y="43"/>
                        <a:pt x="1364" y="116"/>
                      </a:cubicBezTo>
                      <a:cubicBezTo>
                        <a:pt x="869" y="281"/>
                        <a:pt x="451" y="578"/>
                        <a:pt x="88" y="952"/>
                      </a:cubicBezTo>
                      <a:cubicBezTo>
                        <a:pt x="56" y="995"/>
                        <a:pt x="34" y="1028"/>
                        <a:pt x="1" y="1071"/>
                      </a:cubicBezTo>
                      <a:lnTo>
                        <a:pt x="1" y="1071"/>
                      </a:lnTo>
                      <a:cubicBezTo>
                        <a:pt x="1" y="1068"/>
                        <a:pt x="1" y="1065"/>
                        <a:pt x="0" y="1062"/>
                      </a:cubicBezTo>
                      <a:lnTo>
                        <a:pt x="0" y="1073"/>
                      </a:lnTo>
                      <a:cubicBezTo>
                        <a:pt x="1" y="1072"/>
                        <a:pt x="1" y="1071"/>
                        <a:pt x="1" y="1071"/>
                      </a:cubicBezTo>
                      <a:lnTo>
                        <a:pt x="1" y="1071"/>
                      </a:lnTo>
                      <a:cubicBezTo>
                        <a:pt x="59" y="1498"/>
                        <a:pt x="310" y="1997"/>
                        <a:pt x="550" y="2161"/>
                      </a:cubicBezTo>
                      <a:cubicBezTo>
                        <a:pt x="605" y="2139"/>
                        <a:pt x="660" y="2117"/>
                        <a:pt x="715" y="2095"/>
                      </a:cubicBezTo>
                      <a:cubicBezTo>
                        <a:pt x="979" y="1985"/>
                        <a:pt x="1254" y="1919"/>
                        <a:pt x="1540" y="1897"/>
                      </a:cubicBezTo>
                      <a:cubicBezTo>
                        <a:pt x="1606" y="1893"/>
                        <a:pt x="1672" y="1890"/>
                        <a:pt x="1738" y="1890"/>
                      </a:cubicBezTo>
                      <a:cubicBezTo>
                        <a:pt x="2127" y="1890"/>
                        <a:pt x="2500" y="1978"/>
                        <a:pt x="2848" y="2194"/>
                      </a:cubicBezTo>
                      <a:cubicBezTo>
                        <a:pt x="2870" y="2205"/>
                        <a:pt x="2903" y="2216"/>
                        <a:pt x="2936" y="2227"/>
                      </a:cubicBezTo>
                      <a:cubicBezTo>
                        <a:pt x="2980" y="2172"/>
                        <a:pt x="3024" y="2128"/>
                        <a:pt x="3057" y="2084"/>
                      </a:cubicBezTo>
                      <a:cubicBezTo>
                        <a:pt x="3244" y="1820"/>
                        <a:pt x="3365" y="1523"/>
                        <a:pt x="3365" y="1194"/>
                      </a:cubicBezTo>
                      <a:cubicBezTo>
                        <a:pt x="3365" y="853"/>
                        <a:pt x="3233" y="556"/>
                        <a:pt x="2969" y="336"/>
                      </a:cubicBezTo>
                      <a:cubicBezTo>
                        <a:pt x="2749" y="138"/>
                        <a:pt x="2486" y="39"/>
                        <a:pt x="2189" y="6"/>
                      </a:cubicBezTo>
                      <a:cubicBezTo>
                        <a:pt x="2141" y="2"/>
                        <a:pt x="2094" y="0"/>
                        <a:pt x="20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53"/>
                <p:cNvSpPr/>
                <p:nvPr/>
              </p:nvSpPr>
              <p:spPr>
                <a:xfrm>
                  <a:off x="5852184" y="4275137"/>
                  <a:ext cx="288128" cy="22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3311" extrusionOk="0">
                      <a:moveTo>
                        <a:pt x="1089" y="0"/>
                      </a:moveTo>
                      <a:cubicBezTo>
                        <a:pt x="759" y="121"/>
                        <a:pt x="187" y="550"/>
                        <a:pt x="0" y="825"/>
                      </a:cubicBezTo>
                      <a:cubicBezTo>
                        <a:pt x="66" y="858"/>
                        <a:pt x="121" y="902"/>
                        <a:pt x="165" y="935"/>
                      </a:cubicBezTo>
                      <a:cubicBezTo>
                        <a:pt x="297" y="869"/>
                        <a:pt x="418" y="803"/>
                        <a:pt x="539" y="759"/>
                      </a:cubicBezTo>
                      <a:cubicBezTo>
                        <a:pt x="872" y="624"/>
                        <a:pt x="1205" y="547"/>
                        <a:pt x="1545" y="547"/>
                      </a:cubicBezTo>
                      <a:cubicBezTo>
                        <a:pt x="1678" y="547"/>
                        <a:pt x="1811" y="558"/>
                        <a:pt x="1947" y="583"/>
                      </a:cubicBezTo>
                      <a:cubicBezTo>
                        <a:pt x="2497" y="693"/>
                        <a:pt x="2904" y="990"/>
                        <a:pt x="3189" y="1474"/>
                      </a:cubicBezTo>
                      <a:cubicBezTo>
                        <a:pt x="3387" y="1815"/>
                        <a:pt x="3486" y="2189"/>
                        <a:pt x="3508" y="2585"/>
                      </a:cubicBezTo>
                      <a:cubicBezTo>
                        <a:pt x="3530" y="2793"/>
                        <a:pt x="3519" y="3002"/>
                        <a:pt x="3486" y="3211"/>
                      </a:cubicBezTo>
                      <a:cubicBezTo>
                        <a:pt x="3486" y="3233"/>
                        <a:pt x="3497" y="3266"/>
                        <a:pt x="3497" y="3310"/>
                      </a:cubicBezTo>
                      <a:cubicBezTo>
                        <a:pt x="3618" y="3178"/>
                        <a:pt x="3717" y="3057"/>
                        <a:pt x="3794" y="2925"/>
                      </a:cubicBezTo>
                      <a:cubicBezTo>
                        <a:pt x="4080" y="2475"/>
                        <a:pt x="4234" y="1980"/>
                        <a:pt x="4212" y="1441"/>
                      </a:cubicBezTo>
                      <a:cubicBezTo>
                        <a:pt x="4190" y="1067"/>
                        <a:pt x="4080" y="715"/>
                        <a:pt x="3849" y="418"/>
                      </a:cubicBezTo>
                      <a:cubicBezTo>
                        <a:pt x="3761" y="286"/>
                        <a:pt x="3651" y="176"/>
                        <a:pt x="3508" y="77"/>
                      </a:cubicBezTo>
                      <a:cubicBezTo>
                        <a:pt x="3179" y="385"/>
                        <a:pt x="2788" y="540"/>
                        <a:pt x="2335" y="540"/>
                      </a:cubicBezTo>
                      <a:cubicBezTo>
                        <a:pt x="2319" y="540"/>
                        <a:pt x="2303" y="539"/>
                        <a:pt x="2288" y="539"/>
                      </a:cubicBezTo>
                      <a:cubicBezTo>
                        <a:pt x="1815" y="528"/>
                        <a:pt x="1419" y="33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53"/>
                <p:cNvSpPr/>
                <p:nvPr/>
              </p:nvSpPr>
              <p:spPr>
                <a:xfrm>
                  <a:off x="5833474" y="4346914"/>
                  <a:ext cx="124980" cy="19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2938" extrusionOk="0">
                      <a:moveTo>
                        <a:pt x="429" y="1"/>
                      </a:moveTo>
                      <a:cubicBezTo>
                        <a:pt x="286" y="100"/>
                        <a:pt x="132" y="199"/>
                        <a:pt x="0" y="331"/>
                      </a:cubicBezTo>
                      <a:cubicBezTo>
                        <a:pt x="77" y="1233"/>
                        <a:pt x="418" y="2002"/>
                        <a:pt x="1122" y="2585"/>
                      </a:cubicBezTo>
                      <a:cubicBezTo>
                        <a:pt x="1287" y="2728"/>
                        <a:pt x="1485" y="2838"/>
                        <a:pt x="1694" y="2915"/>
                      </a:cubicBezTo>
                      <a:cubicBezTo>
                        <a:pt x="1727" y="2926"/>
                        <a:pt x="1771" y="2926"/>
                        <a:pt x="1804" y="2937"/>
                      </a:cubicBezTo>
                      <a:cubicBezTo>
                        <a:pt x="1804" y="2915"/>
                        <a:pt x="1815" y="2904"/>
                        <a:pt x="1815" y="2893"/>
                      </a:cubicBezTo>
                      <a:cubicBezTo>
                        <a:pt x="1815" y="2882"/>
                        <a:pt x="1815" y="2871"/>
                        <a:pt x="1815" y="2849"/>
                      </a:cubicBezTo>
                      <a:cubicBezTo>
                        <a:pt x="1837" y="1716"/>
                        <a:pt x="1419" y="771"/>
                        <a:pt x="528" y="56"/>
                      </a:cubicBezTo>
                      <a:cubicBezTo>
                        <a:pt x="495" y="34"/>
                        <a:pt x="473" y="23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53"/>
                <p:cNvSpPr/>
                <p:nvPr/>
              </p:nvSpPr>
              <p:spPr>
                <a:xfrm>
                  <a:off x="5739178" y="4435224"/>
                  <a:ext cx="150493" cy="266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3914" extrusionOk="0">
                      <a:moveTo>
                        <a:pt x="639" y="1"/>
                      </a:moveTo>
                      <a:cubicBezTo>
                        <a:pt x="562" y="67"/>
                        <a:pt x="518" y="144"/>
                        <a:pt x="474" y="232"/>
                      </a:cubicBezTo>
                      <a:cubicBezTo>
                        <a:pt x="210" y="737"/>
                        <a:pt x="56" y="1276"/>
                        <a:pt x="23" y="1848"/>
                      </a:cubicBezTo>
                      <a:cubicBezTo>
                        <a:pt x="1" y="2222"/>
                        <a:pt x="45" y="2585"/>
                        <a:pt x="188" y="2937"/>
                      </a:cubicBezTo>
                      <a:cubicBezTo>
                        <a:pt x="298" y="3212"/>
                        <a:pt x="463" y="3465"/>
                        <a:pt x="705" y="3652"/>
                      </a:cubicBezTo>
                      <a:cubicBezTo>
                        <a:pt x="932" y="3828"/>
                        <a:pt x="1201" y="3913"/>
                        <a:pt x="1470" y="3913"/>
                      </a:cubicBezTo>
                      <a:cubicBezTo>
                        <a:pt x="1721" y="3913"/>
                        <a:pt x="1972" y="3839"/>
                        <a:pt x="2189" y="3696"/>
                      </a:cubicBezTo>
                      <a:cubicBezTo>
                        <a:pt x="2200" y="3685"/>
                        <a:pt x="2200" y="3674"/>
                        <a:pt x="2211" y="3663"/>
                      </a:cubicBezTo>
                      <a:cubicBezTo>
                        <a:pt x="2200" y="3652"/>
                        <a:pt x="2200" y="3641"/>
                        <a:pt x="2200" y="3641"/>
                      </a:cubicBezTo>
                      <a:cubicBezTo>
                        <a:pt x="2178" y="3641"/>
                        <a:pt x="2156" y="3630"/>
                        <a:pt x="2134" y="3630"/>
                      </a:cubicBezTo>
                      <a:cubicBezTo>
                        <a:pt x="1573" y="3509"/>
                        <a:pt x="1155" y="3179"/>
                        <a:pt x="848" y="2695"/>
                      </a:cubicBezTo>
                      <a:cubicBezTo>
                        <a:pt x="639" y="2354"/>
                        <a:pt x="529" y="1980"/>
                        <a:pt x="474" y="1584"/>
                      </a:cubicBezTo>
                      <a:cubicBezTo>
                        <a:pt x="419" y="1100"/>
                        <a:pt x="474" y="627"/>
                        <a:pt x="595" y="155"/>
                      </a:cubicBezTo>
                      <a:cubicBezTo>
                        <a:pt x="617" y="100"/>
                        <a:pt x="628" y="56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53"/>
                <p:cNvSpPr/>
                <p:nvPr/>
              </p:nvSpPr>
              <p:spPr>
                <a:xfrm>
                  <a:off x="5883616" y="4058922"/>
                  <a:ext cx="159406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804" extrusionOk="0">
                      <a:moveTo>
                        <a:pt x="836" y="0"/>
                      </a:moveTo>
                      <a:cubicBezTo>
                        <a:pt x="363" y="330"/>
                        <a:pt x="0" y="1166"/>
                        <a:pt x="99" y="1804"/>
                      </a:cubicBezTo>
                      <a:lnTo>
                        <a:pt x="99" y="1793"/>
                      </a:lnTo>
                      <a:cubicBezTo>
                        <a:pt x="165" y="1738"/>
                        <a:pt x="209" y="1694"/>
                        <a:pt x="253" y="1650"/>
                      </a:cubicBezTo>
                      <a:cubicBezTo>
                        <a:pt x="473" y="1441"/>
                        <a:pt x="704" y="1254"/>
                        <a:pt x="979" y="1122"/>
                      </a:cubicBezTo>
                      <a:cubicBezTo>
                        <a:pt x="1344" y="924"/>
                        <a:pt x="1727" y="798"/>
                        <a:pt x="2144" y="798"/>
                      </a:cubicBezTo>
                      <a:cubicBezTo>
                        <a:pt x="2191" y="798"/>
                        <a:pt x="2239" y="799"/>
                        <a:pt x="2288" y="803"/>
                      </a:cubicBezTo>
                      <a:cubicBezTo>
                        <a:pt x="2299" y="803"/>
                        <a:pt x="2310" y="792"/>
                        <a:pt x="2343" y="781"/>
                      </a:cubicBezTo>
                      <a:cubicBezTo>
                        <a:pt x="2079" y="638"/>
                        <a:pt x="1837" y="506"/>
                        <a:pt x="1584" y="385"/>
                      </a:cubicBezTo>
                      <a:cubicBezTo>
                        <a:pt x="1331" y="253"/>
                        <a:pt x="1089" y="11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53"/>
                <p:cNvSpPr/>
                <p:nvPr/>
              </p:nvSpPr>
              <p:spPr>
                <a:xfrm>
                  <a:off x="5932261" y="4254523"/>
                  <a:ext cx="151922" cy="5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753" extrusionOk="0">
                      <a:moveTo>
                        <a:pt x="1130" y="0"/>
                      </a:moveTo>
                      <a:cubicBezTo>
                        <a:pt x="833" y="0"/>
                        <a:pt x="543" y="55"/>
                        <a:pt x="253" y="149"/>
                      </a:cubicBezTo>
                      <a:cubicBezTo>
                        <a:pt x="176" y="182"/>
                        <a:pt x="99" y="215"/>
                        <a:pt x="0" y="248"/>
                      </a:cubicBezTo>
                      <a:cubicBezTo>
                        <a:pt x="99" y="369"/>
                        <a:pt x="209" y="446"/>
                        <a:pt x="319" y="512"/>
                      </a:cubicBezTo>
                      <a:cubicBezTo>
                        <a:pt x="578" y="674"/>
                        <a:pt x="876" y="752"/>
                        <a:pt x="1171" y="752"/>
                      </a:cubicBezTo>
                      <a:cubicBezTo>
                        <a:pt x="1540" y="752"/>
                        <a:pt x="1903" y="629"/>
                        <a:pt x="2177" y="391"/>
                      </a:cubicBezTo>
                      <a:cubicBezTo>
                        <a:pt x="2199" y="369"/>
                        <a:pt x="2210" y="347"/>
                        <a:pt x="2232" y="314"/>
                      </a:cubicBezTo>
                      <a:cubicBezTo>
                        <a:pt x="2199" y="281"/>
                        <a:pt x="2166" y="259"/>
                        <a:pt x="2122" y="237"/>
                      </a:cubicBezTo>
                      <a:cubicBezTo>
                        <a:pt x="1925" y="127"/>
                        <a:pt x="1716" y="61"/>
                        <a:pt x="1496" y="28"/>
                      </a:cubicBezTo>
                      <a:cubicBezTo>
                        <a:pt x="1372" y="9"/>
                        <a:pt x="1251" y="0"/>
                        <a:pt x="11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53"/>
                <p:cNvSpPr/>
                <p:nvPr/>
              </p:nvSpPr>
              <p:spPr>
                <a:xfrm>
                  <a:off x="5835719" y="4201047"/>
                  <a:ext cx="83887" cy="12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849" extrusionOk="0">
                      <a:moveTo>
                        <a:pt x="726" y="0"/>
                      </a:moveTo>
                      <a:cubicBezTo>
                        <a:pt x="440" y="231"/>
                        <a:pt x="22" y="1254"/>
                        <a:pt x="0" y="1771"/>
                      </a:cubicBezTo>
                      <a:cubicBezTo>
                        <a:pt x="44" y="1793"/>
                        <a:pt x="88" y="1815"/>
                        <a:pt x="132" y="1848"/>
                      </a:cubicBezTo>
                      <a:cubicBezTo>
                        <a:pt x="319" y="1683"/>
                        <a:pt x="484" y="1529"/>
                        <a:pt x="660" y="1386"/>
                      </a:cubicBezTo>
                      <a:cubicBezTo>
                        <a:pt x="836" y="1243"/>
                        <a:pt x="1034" y="1133"/>
                        <a:pt x="1232" y="1001"/>
                      </a:cubicBezTo>
                      <a:cubicBezTo>
                        <a:pt x="1166" y="902"/>
                        <a:pt x="1089" y="803"/>
                        <a:pt x="1023" y="693"/>
                      </a:cubicBezTo>
                      <a:cubicBezTo>
                        <a:pt x="957" y="583"/>
                        <a:pt x="902" y="473"/>
                        <a:pt x="847" y="352"/>
                      </a:cubicBezTo>
                      <a:cubicBezTo>
                        <a:pt x="803" y="242"/>
                        <a:pt x="770" y="121"/>
                        <a:pt x="7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53"/>
                <p:cNvSpPr/>
                <p:nvPr/>
              </p:nvSpPr>
              <p:spPr>
                <a:xfrm>
                  <a:off x="5831977" y="4336437"/>
                  <a:ext cx="24016" cy="2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331" extrusionOk="0">
                      <a:moveTo>
                        <a:pt x="220" y="1"/>
                      </a:moveTo>
                      <a:cubicBezTo>
                        <a:pt x="143" y="67"/>
                        <a:pt x="88" y="133"/>
                        <a:pt x="33" y="210"/>
                      </a:cubicBezTo>
                      <a:cubicBezTo>
                        <a:pt x="11" y="254"/>
                        <a:pt x="0" y="287"/>
                        <a:pt x="44" y="331"/>
                      </a:cubicBezTo>
                      <a:cubicBezTo>
                        <a:pt x="99" y="298"/>
                        <a:pt x="154" y="254"/>
                        <a:pt x="209" y="210"/>
                      </a:cubicBezTo>
                      <a:cubicBezTo>
                        <a:pt x="253" y="177"/>
                        <a:pt x="319" y="155"/>
                        <a:pt x="352" y="89"/>
                      </a:cubicBezTo>
                      <a:cubicBezTo>
                        <a:pt x="319" y="34"/>
                        <a:pt x="275" y="12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53"/>
                <p:cNvSpPr/>
                <p:nvPr/>
              </p:nvSpPr>
              <p:spPr>
                <a:xfrm>
                  <a:off x="5834223" y="4329021"/>
                  <a:ext cx="6055" cy="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43" extrusionOk="0">
                      <a:moveTo>
                        <a:pt x="22" y="0"/>
                      </a:moveTo>
                      <a:cubicBezTo>
                        <a:pt x="0" y="55"/>
                        <a:pt x="0" y="99"/>
                        <a:pt x="22" y="143"/>
                      </a:cubicBezTo>
                      <a:cubicBezTo>
                        <a:pt x="44" y="110"/>
                        <a:pt x="66" y="77"/>
                        <a:pt x="88" y="44"/>
                      </a:cubicBezTo>
                      <a:cubicBezTo>
                        <a:pt x="66" y="33"/>
                        <a:pt x="44" y="22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53"/>
                <p:cNvSpPr/>
                <p:nvPr/>
              </p:nvSpPr>
              <p:spPr>
                <a:xfrm>
                  <a:off x="5822248" y="4365488"/>
                  <a:ext cx="5307" cy="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58" extrusionOk="0">
                      <a:moveTo>
                        <a:pt x="53" y="0"/>
                      </a:moveTo>
                      <a:cubicBezTo>
                        <a:pt x="19" y="0"/>
                        <a:pt x="10" y="21"/>
                        <a:pt x="0" y="58"/>
                      </a:cubicBezTo>
                      <a:cubicBezTo>
                        <a:pt x="22" y="36"/>
                        <a:pt x="44" y="25"/>
                        <a:pt x="77" y="3"/>
                      </a:cubicBezTo>
                      <a:cubicBezTo>
                        <a:pt x="68" y="1"/>
                        <a:pt x="60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" name="Google Shape;2902;p65">
            <a:extLst>
              <a:ext uri="{FF2B5EF4-FFF2-40B4-BE49-F238E27FC236}">
                <a16:creationId xmlns:a16="http://schemas.microsoft.com/office/drawing/2014/main" id="{7F460A54-C87E-CDA8-566B-D13E577D45E1}"/>
              </a:ext>
            </a:extLst>
          </p:cNvPr>
          <p:cNvGrpSpPr/>
          <p:nvPr/>
        </p:nvGrpSpPr>
        <p:grpSpPr>
          <a:xfrm>
            <a:off x="248932" y="569269"/>
            <a:ext cx="1183752" cy="1125414"/>
            <a:chOff x="-2550729" y="-5966793"/>
            <a:chExt cx="1181366" cy="1194206"/>
          </a:xfrm>
        </p:grpSpPr>
        <p:sp>
          <p:nvSpPr>
            <p:cNvPr id="3" name="Google Shape;2903;p65">
              <a:extLst>
                <a:ext uri="{FF2B5EF4-FFF2-40B4-BE49-F238E27FC236}">
                  <a16:creationId xmlns:a16="http://schemas.microsoft.com/office/drawing/2014/main" id="{AEE8FE0D-11AF-674A-A86B-64B7E4C557EF}"/>
                </a:ext>
              </a:extLst>
            </p:cNvPr>
            <p:cNvSpPr/>
            <p:nvPr/>
          </p:nvSpPr>
          <p:spPr>
            <a:xfrm rot="367787">
              <a:off x="-2495789" y="-5912690"/>
              <a:ext cx="1071507" cy="1085999"/>
            </a:xfrm>
            <a:custGeom>
              <a:avLst/>
              <a:gdLst/>
              <a:ahLst/>
              <a:cxnLst/>
              <a:rect l="l" t="t" r="r" b="b"/>
              <a:pathLst>
                <a:path w="15749" h="15962" extrusionOk="0">
                  <a:moveTo>
                    <a:pt x="11075" y="104"/>
                  </a:moveTo>
                  <a:cubicBezTo>
                    <a:pt x="11097" y="126"/>
                    <a:pt x="11119" y="159"/>
                    <a:pt x="11141" y="191"/>
                  </a:cubicBezTo>
                  <a:cubicBezTo>
                    <a:pt x="11163" y="246"/>
                    <a:pt x="11185" y="312"/>
                    <a:pt x="11207" y="378"/>
                  </a:cubicBezTo>
                  <a:cubicBezTo>
                    <a:pt x="11416" y="1093"/>
                    <a:pt x="11690" y="1786"/>
                    <a:pt x="12009" y="2457"/>
                  </a:cubicBezTo>
                  <a:cubicBezTo>
                    <a:pt x="12350" y="3183"/>
                    <a:pt x="12647" y="3931"/>
                    <a:pt x="12933" y="4678"/>
                  </a:cubicBezTo>
                  <a:cubicBezTo>
                    <a:pt x="13450" y="6042"/>
                    <a:pt x="13945" y="7417"/>
                    <a:pt x="14429" y="8791"/>
                  </a:cubicBezTo>
                  <a:cubicBezTo>
                    <a:pt x="14759" y="9748"/>
                    <a:pt x="15133" y="10683"/>
                    <a:pt x="15506" y="11617"/>
                  </a:cubicBezTo>
                  <a:cubicBezTo>
                    <a:pt x="15550" y="11727"/>
                    <a:pt x="15594" y="11837"/>
                    <a:pt x="15638" y="11958"/>
                  </a:cubicBezTo>
                  <a:cubicBezTo>
                    <a:pt x="15616" y="11969"/>
                    <a:pt x="15594" y="11991"/>
                    <a:pt x="15572" y="12002"/>
                  </a:cubicBezTo>
                  <a:cubicBezTo>
                    <a:pt x="15309" y="12068"/>
                    <a:pt x="15056" y="12200"/>
                    <a:pt x="14814" y="12321"/>
                  </a:cubicBezTo>
                  <a:cubicBezTo>
                    <a:pt x="14682" y="12387"/>
                    <a:pt x="14550" y="12453"/>
                    <a:pt x="14407" y="12519"/>
                  </a:cubicBezTo>
                  <a:cubicBezTo>
                    <a:pt x="14022" y="12673"/>
                    <a:pt x="13648" y="12860"/>
                    <a:pt x="13274" y="13047"/>
                  </a:cubicBezTo>
                  <a:cubicBezTo>
                    <a:pt x="12746" y="13311"/>
                    <a:pt x="12196" y="13531"/>
                    <a:pt x="11646" y="13751"/>
                  </a:cubicBezTo>
                  <a:cubicBezTo>
                    <a:pt x="10921" y="14048"/>
                    <a:pt x="10184" y="14290"/>
                    <a:pt x="9436" y="14510"/>
                  </a:cubicBezTo>
                  <a:cubicBezTo>
                    <a:pt x="8699" y="14730"/>
                    <a:pt x="7973" y="14972"/>
                    <a:pt x="7237" y="15192"/>
                  </a:cubicBezTo>
                  <a:cubicBezTo>
                    <a:pt x="6742" y="15346"/>
                    <a:pt x="6247" y="15499"/>
                    <a:pt x="5741" y="15653"/>
                  </a:cubicBezTo>
                  <a:cubicBezTo>
                    <a:pt x="5477" y="15730"/>
                    <a:pt x="5202" y="15796"/>
                    <a:pt x="4927" y="15862"/>
                  </a:cubicBezTo>
                  <a:cubicBezTo>
                    <a:pt x="4905" y="15840"/>
                    <a:pt x="4883" y="15807"/>
                    <a:pt x="4883" y="15785"/>
                  </a:cubicBezTo>
                  <a:cubicBezTo>
                    <a:pt x="4828" y="15598"/>
                    <a:pt x="4751" y="15422"/>
                    <a:pt x="4674" y="15247"/>
                  </a:cubicBezTo>
                  <a:cubicBezTo>
                    <a:pt x="4454" y="14807"/>
                    <a:pt x="4234" y="14356"/>
                    <a:pt x="4036" y="13905"/>
                  </a:cubicBezTo>
                  <a:cubicBezTo>
                    <a:pt x="3762" y="13267"/>
                    <a:pt x="3498" y="12629"/>
                    <a:pt x="3234" y="11980"/>
                  </a:cubicBezTo>
                  <a:cubicBezTo>
                    <a:pt x="3135" y="11760"/>
                    <a:pt x="3036" y="11530"/>
                    <a:pt x="2948" y="11310"/>
                  </a:cubicBezTo>
                  <a:cubicBezTo>
                    <a:pt x="2772" y="10870"/>
                    <a:pt x="2607" y="10430"/>
                    <a:pt x="2431" y="10001"/>
                  </a:cubicBezTo>
                  <a:cubicBezTo>
                    <a:pt x="2233" y="9506"/>
                    <a:pt x="2024" y="9033"/>
                    <a:pt x="1782" y="8560"/>
                  </a:cubicBezTo>
                  <a:cubicBezTo>
                    <a:pt x="1309" y="7659"/>
                    <a:pt x="891" y="6724"/>
                    <a:pt x="517" y="5767"/>
                  </a:cubicBezTo>
                  <a:cubicBezTo>
                    <a:pt x="429" y="5536"/>
                    <a:pt x="330" y="5305"/>
                    <a:pt x="242" y="5074"/>
                  </a:cubicBezTo>
                  <a:cubicBezTo>
                    <a:pt x="187" y="4931"/>
                    <a:pt x="132" y="4777"/>
                    <a:pt x="121" y="4612"/>
                  </a:cubicBezTo>
                  <a:lnTo>
                    <a:pt x="110" y="4612"/>
                  </a:lnTo>
                  <a:cubicBezTo>
                    <a:pt x="165" y="4579"/>
                    <a:pt x="209" y="4557"/>
                    <a:pt x="253" y="4546"/>
                  </a:cubicBezTo>
                  <a:cubicBezTo>
                    <a:pt x="627" y="4425"/>
                    <a:pt x="990" y="4282"/>
                    <a:pt x="1364" y="4139"/>
                  </a:cubicBezTo>
                  <a:cubicBezTo>
                    <a:pt x="2607" y="3645"/>
                    <a:pt x="3850" y="3150"/>
                    <a:pt x="5103" y="2655"/>
                  </a:cubicBezTo>
                  <a:cubicBezTo>
                    <a:pt x="6258" y="2193"/>
                    <a:pt x="7402" y="1687"/>
                    <a:pt x="8534" y="1192"/>
                  </a:cubicBezTo>
                  <a:cubicBezTo>
                    <a:pt x="9304" y="851"/>
                    <a:pt x="10063" y="521"/>
                    <a:pt x="10822" y="180"/>
                  </a:cubicBezTo>
                  <a:cubicBezTo>
                    <a:pt x="10899" y="148"/>
                    <a:pt x="10976" y="104"/>
                    <a:pt x="11075" y="104"/>
                  </a:cubicBezTo>
                  <a:close/>
                  <a:moveTo>
                    <a:pt x="11069" y="1"/>
                  </a:moveTo>
                  <a:cubicBezTo>
                    <a:pt x="11047" y="1"/>
                    <a:pt x="11023" y="6"/>
                    <a:pt x="10998" y="16"/>
                  </a:cubicBezTo>
                  <a:cubicBezTo>
                    <a:pt x="10910" y="49"/>
                    <a:pt x="10811" y="93"/>
                    <a:pt x="10723" y="126"/>
                  </a:cubicBezTo>
                  <a:cubicBezTo>
                    <a:pt x="10063" y="422"/>
                    <a:pt x="9392" y="708"/>
                    <a:pt x="8721" y="1005"/>
                  </a:cubicBezTo>
                  <a:cubicBezTo>
                    <a:pt x="7479" y="1555"/>
                    <a:pt x="6225" y="2116"/>
                    <a:pt x="4960" y="2622"/>
                  </a:cubicBezTo>
                  <a:cubicBezTo>
                    <a:pt x="4146" y="2941"/>
                    <a:pt x="3333" y="3260"/>
                    <a:pt x="2519" y="3579"/>
                  </a:cubicBezTo>
                  <a:cubicBezTo>
                    <a:pt x="1848" y="3843"/>
                    <a:pt x="1166" y="4106"/>
                    <a:pt x="484" y="4370"/>
                  </a:cubicBezTo>
                  <a:cubicBezTo>
                    <a:pt x="352" y="4414"/>
                    <a:pt x="220" y="4469"/>
                    <a:pt x="77" y="4480"/>
                  </a:cubicBezTo>
                  <a:cubicBezTo>
                    <a:pt x="22" y="4480"/>
                    <a:pt x="1" y="4513"/>
                    <a:pt x="12" y="4579"/>
                  </a:cubicBezTo>
                  <a:cubicBezTo>
                    <a:pt x="12" y="4601"/>
                    <a:pt x="12" y="4623"/>
                    <a:pt x="22" y="4656"/>
                  </a:cubicBezTo>
                  <a:cubicBezTo>
                    <a:pt x="55" y="4832"/>
                    <a:pt x="110" y="5008"/>
                    <a:pt x="176" y="5173"/>
                  </a:cubicBezTo>
                  <a:cubicBezTo>
                    <a:pt x="308" y="5492"/>
                    <a:pt x="440" y="5811"/>
                    <a:pt x="561" y="6130"/>
                  </a:cubicBezTo>
                  <a:cubicBezTo>
                    <a:pt x="869" y="6911"/>
                    <a:pt x="1221" y="7681"/>
                    <a:pt x="1606" y="8428"/>
                  </a:cubicBezTo>
                  <a:cubicBezTo>
                    <a:pt x="1826" y="8857"/>
                    <a:pt x="2035" y="9308"/>
                    <a:pt x="2222" y="9759"/>
                  </a:cubicBezTo>
                  <a:cubicBezTo>
                    <a:pt x="2387" y="10144"/>
                    <a:pt x="2530" y="10529"/>
                    <a:pt x="2684" y="10914"/>
                  </a:cubicBezTo>
                  <a:cubicBezTo>
                    <a:pt x="3036" y="11771"/>
                    <a:pt x="3388" y="12618"/>
                    <a:pt x="3740" y="13465"/>
                  </a:cubicBezTo>
                  <a:cubicBezTo>
                    <a:pt x="3926" y="13905"/>
                    <a:pt x="4124" y="14345"/>
                    <a:pt x="4333" y="14774"/>
                  </a:cubicBezTo>
                  <a:cubicBezTo>
                    <a:pt x="4421" y="14950"/>
                    <a:pt x="4509" y="15137"/>
                    <a:pt x="4597" y="15313"/>
                  </a:cubicBezTo>
                  <a:cubicBezTo>
                    <a:pt x="4674" y="15477"/>
                    <a:pt x="4740" y="15653"/>
                    <a:pt x="4795" y="15829"/>
                  </a:cubicBezTo>
                  <a:cubicBezTo>
                    <a:pt x="4795" y="15862"/>
                    <a:pt x="4806" y="15895"/>
                    <a:pt x="4817" y="15917"/>
                  </a:cubicBezTo>
                  <a:cubicBezTo>
                    <a:pt x="4839" y="15939"/>
                    <a:pt x="4861" y="15950"/>
                    <a:pt x="4883" y="15961"/>
                  </a:cubicBezTo>
                  <a:lnTo>
                    <a:pt x="4938" y="15961"/>
                  </a:lnTo>
                  <a:cubicBezTo>
                    <a:pt x="5191" y="15895"/>
                    <a:pt x="5455" y="15840"/>
                    <a:pt x="5708" y="15763"/>
                  </a:cubicBezTo>
                  <a:cubicBezTo>
                    <a:pt x="6225" y="15609"/>
                    <a:pt x="6731" y="15455"/>
                    <a:pt x="7248" y="15291"/>
                  </a:cubicBezTo>
                  <a:cubicBezTo>
                    <a:pt x="8017" y="15060"/>
                    <a:pt x="8776" y="14807"/>
                    <a:pt x="9546" y="14576"/>
                  </a:cubicBezTo>
                  <a:cubicBezTo>
                    <a:pt x="10294" y="14356"/>
                    <a:pt x="11031" y="14103"/>
                    <a:pt x="11756" y="13817"/>
                  </a:cubicBezTo>
                  <a:cubicBezTo>
                    <a:pt x="12372" y="13575"/>
                    <a:pt x="12966" y="13322"/>
                    <a:pt x="13549" y="13014"/>
                  </a:cubicBezTo>
                  <a:cubicBezTo>
                    <a:pt x="13835" y="12871"/>
                    <a:pt x="14121" y="12761"/>
                    <a:pt x="14396" y="12629"/>
                  </a:cubicBezTo>
                  <a:cubicBezTo>
                    <a:pt x="14550" y="12552"/>
                    <a:pt x="14693" y="12486"/>
                    <a:pt x="14836" y="12420"/>
                  </a:cubicBezTo>
                  <a:cubicBezTo>
                    <a:pt x="15089" y="12299"/>
                    <a:pt x="15331" y="12167"/>
                    <a:pt x="15594" y="12090"/>
                  </a:cubicBezTo>
                  <a:cubicBezTo>
                    <a:pt x="15627" y="12079"/>
                    <a:pt x="15649" y="12068"/>
                    <a:pt x="15682" y="12057"/>
                  </a:cubicBezTo>
                  <a:cubicBezTo>
                    <a:pt x="15726" y="12024"/>
                    <a:pt x="15748" y="11980"/>
                    <a:pt x="15726" y="11936"/>
                  </a:cubicBezTo>
                  <a:cubicBezTo>
                    <a:pt x="15726" y="11903"/>
                    <a:pt x="15704" y="11881"/>
                    <a:pt x="15693" y="11848"/>
                  </a:cubicBezTo>
                  <a:cubicBezTo>
                    <a:pt x="15638" y="11683"/>
                    <a:pt x="15572" y="11519"/>
                    <a:pt x="15506" y="11354"/>
                  </a:cubicBezTo>
                  <a:cubicBezTo>
                    <a:pt x="15155" y="10463"/>
                    <a:pt x="14803" y="9572"/>
                    <a:pt x="14484" y="8670"/>
                  </a:cubicBezTo>
                  <a:cubicBezTo>
                    <a:pt x="14022" y="7329"/>
                    <a:pt x="13538" y="5987"/>
                    <a:pt x="13021" y="4656"/>
                  </a:cubicBezTo>
                  <a:cubicBezTo>
                    <a:pt x="12713" y="3832"/>
                    <a:pt x="12383" y="3018"/>
                    <a:pt x="11998" y="2215"/>
                  </a:cubicBezTo>
                  <a:cubicBezTo>
                    <a:pt x="11888" y="1962"/>
                    <a:pt x="11778" y="1709"/>
                    <a:pt x="11679" y="1456"/>
                  </a:cubicBezTo>
                  <a:cubicBezTo>
                    <a:pt x="11537" y="1093"/>
                    <a:pt x="11405" y="730"/>
                    <a:pt x="11295" y="367"/>
                  </a:cubicBezTo>
                  <a:cubicBezTo>
                    <a:pt x="11273" y="268"/>
                    <a:pt x="11240" y="180"/>
                    <a:pt x="11196" y="93"/>
                  </a:cubicBezTo>
                  <a:cubicBezTo>
                    <a:pt x="11164" y="30"/>
                    <a:pt x="11122" y="1"/>
                    <a:pt x="110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04;p65">
              <a:extLst>
                <a:ext uri="{FF2B5EF4-FFF2-40B4-BE49-F238E27FC236}">
                  <a16:creationId xmlns:a16="http://schemas.microsoft.com/office/drawing/2014/main" id="{4E55E2B6-63A1-245C-EE7A-63CFA6C24DBE}"/>
                </a:ext>
              </a:extLst>
            </p:cNvPr>
            <p:cNvSpPr/>
            <p:nvPr/>
          </p:nvSpPr>
          <p:spPr>
            <a:xfrm rot="367787">
              <a:off x="-2487573" y="-5905642"/>
              <a:ext cx="1055790" cy="1072255"/>
            </a:xfrm>
            <a:custGeom>
              <a:avLst/>
              <a:gdLst/>
              <a:ahLst/>
              <a:cxnLst/>
              <a:rect l="l" t="t" r="r" b="b"/>
              <a:pathLst>
                <a:path w="15518" h="15760" extrusionOk="0">
                  <a:moveTo>
                    <a:pt x="10151" y="1870"/>
                  </a:moveTo>
                  <a:cubicBezTo>
                    <a:pt x="10162" y="1903"/>
                    <a:pt x="10184" y="1936"/>
                    <a:pt x="10195" y="1958"/>
                  </a:cubicBezTo>
                  <a:cubicBezTo>
                    <a:pt x="10283" y="2134"/>
                    <a:pt x="10360" y="2310"/>
                    <a:pt x="10448" y="2497"/>
                  </a:cubicBezTo>
                  <a:cubicBezTo>
                    <a:pt x="10492" y="2585"/>
                    <a:pt x="10547" y="2684"/>
                    <a:pt x="10591" y="2794"/>
                  </a:cubicBezTo>
                  <a:cubicBezTo>
                    <a:pt x="11108" y="4047"/>
                    <a:pt x="11547" y="5323"/>
                    <a:pt x="12053" y="6588"/>
                  </a:cubicBezTo>
                  <a:cubicBezTo>
                    <a:pt x="12284" y="7149"/>
                    <a:pt x="12493" y="7731"/>
                    <a:pt x="12713" y="8303"/>
                  </a:cubicBezTo>
                  <a:cubicBezTo>
                    <a:pt x="12856" y="8699"/>
                    <a:pt x="13021" y="9084"/>
                    <a:pt x="13208" y="9469"/>
                  </a:cubicBezTo>
                  <a:cubicBezTo>
                    <a:pt x="13395" y="9854"/>
                    <a:pt x="13582" y="10261"/>
                    <a:pt x="13736" y="10668"/>
                  </a:cubicBezTo>
                  <a:cubicBezTo>
                    <a:pt x="13758" y="10723"/>
                    <a:pt x="13769" y="10778"/>
                    <a:pt x="13802" y="10844"/>
                  </a:cubicBezTo>
                  <a:cubicBezTo>
                    <a:pt x="13142" y="11141"/>
                    <a:pt x="12504" y="11427"/>
                    <a:pt x="11866" y="11712"/>
                  </a:cubicBezTo>
                  <a:cubicBezTo>
                    <a:pt x="11811" y="11690"/>
                    <a:pt x="11822" y="11635"/>
                    <a:pt x="11822" y="11602"/>
                  </a:cubicBezTo>
                  <a:cubicBezTo>
                    <a:pt x="11778" y="11218"/>
                    <a:pt x="11745" y="10844"/>
                    <a:pt x="11745" y="10459"/>
                  </a:cubicBezTo>
                  <a:cubicBezTo>
                    <a:pt x="11745" y="9975"/>
                    <a:pt x="11756" y="9491"/>
                    <a:pt x="11756" y="8996"/>
                  </a:cubicBezTo>
                  <a:cubicBezTo>
                    <a:pt x="11756" y="8875"/>
                    <a:pt x="11756" y="8754"/>
                    <a:pt x="11745" y="8633"/>
                  </a:cubicBezTo>
                  <a:cubicBezTo>
                    <a:pt x="11745" y="8556"/>
                    <a:pt x="11734" y="8468"/>
                    <a:pt x="11712" y="8391"/>
                  </a:cubicBezTo>
                  <a:cubicBezTo>
                    <a:pt x="11701" y="8336"/>
                    <a:pt x="11690" y="8292"/>
                    <a:pt x="11668" y="8248"/>
                  </a:cubicBezTo>
                  <a:cubicBezTo>
                    <a:pt x="11626" y="8164"/>
                    <a:pt x="11570" y="8124"/>
                    <a:pt x="11504" y="8124"/>
                  </a:cubicBezTo>
                  <a:cubicBezTo>
                    <a:pt x="11467" y="8124"/>
                    <a:pt x="11426" y="8137"/>
                    <a:pt x="11383" y="8160"/>
                  </a:cubicBezTo>
                  <a:cubicBezTo>
                    <a:pt x="11328" y="8193"/>
                    <a:pt x="11273" y="8237"/>
                    <a:pt x="11229" y="8281"/>
                  </a:cubicBezTo>
                  <a:cubicBezTo>
                    <a:pt x="11152" y="8380"/>
                    <a:pt x="11064" y="8479"/>
                    <a:pt x="11009" y="8589"/>
                  </a:cubicBezTo>
                  <a:cubicBezTo>
                    <a:pt x="10877" y="8831"/>
                    <a:pt x="10745" y="9073"/>
                    <a:pt x="10635" y="9315"/>
                  </a:cubicBezTo>
                  <a:cubicBezTo>
                    <a:pt x="10492" y="9601"/>
                    <a:pt x="10360" y="9898"/>
                    <a:pt x="10217" y="10184"/>
                  </a:cubicBezTo>
                  <a:cubicBezTo>
                    <a:pt x="10118" y="10382"/>
                    <a:pt x="10019" y="10580"/>
                    <a:pt x="9920" y="10767"/>
                  </a:cubicBezTo>
                  <a:cubicBezTo>
                    <a:pt x="9854" y="10888"/>
                    <a:pt x="9766" y="10998"/>
                    <a:pt x="9689" y="11108"/>
                  </a:cubicBezTo>
                  <a:cubicBezTo>
                    <a:pt x="9645" y="11163"/>
                    <a:pt x="9590" y="11207"/>
                    <a:pt x="9524" y="11251"/>
                  </a:cubicBezTo>
                  <a:cubicBezTo>
                    <a:pt x="9489" y="11277"/>
                    <a:pt x="9456" y="11289"/>
                    <a:pt x="9426" y="11289"/>
                  </a:cubicBezTo>
                  <a:cubicBezTo>
                    <a:pt x="9379" y="11289"/>
                    <a:pt x="9337" y="11260"/>
                    <a:pt x="9304" y="11207"/>
                  </a:cubicBezTo>
                  <a:cubicBezTo>
                    <a:pt x="9271" y="11141"/>
                    <a:pt x="9238" y="11086"/>
                    <a:pt x="9227" y="11020"/>
                  </a:cubicBezTo>
                  <a:cubicBezTo>
                    <a:pt x="9194" y="10888"/>
                    <a:pt x="9172" y="10756"/>
                    <a:pt x="9161" y="10613"/>
                  </a:cubicBezTo>
                  <a:cubicBezTo>
                    <a:pt x="9139" y="10272"/>
                    <a:pt x="9161" y="9931"/>
                    <a:pt x="9205" y="9590"/>
                  </a:cubicBezTo>
                  <a:cubicBezTo>
                    <a:pt x="9381" y="8127"/>
                    <a:pt x="9777" y="6720"/>
                    <a:pt x="10294" y="5356"/>
                  </a:cubicBezTo>
                  <a:cubicBezTo>
                    <a:pt x="10349" y="5213"/>
                    <a:pt x="10404" y="5070"/>
                    <a:pt x="10448" y="4927"/>
                  </a:cubicBezTo>
                  <a:cubicBezTo>
                    <a:pt x="10470" y="4872"/>
                    <a:pt x="10481" y="4817"/>
                    <a:pt x="10481" y="4762"/>
                  </a:cubicBezTo>
                  <a:cubicBezTo>
                    <a:pt x="10481" y="4728"/>
                    <a:pt x="10447" y="4700"/>
                    <a:pt x="10417" y="4700"/>
                  </a:cubicBezTo>
                  <a:cubicBezTo>
                    <a:pt x="10408" y="4700"/>
                    <a:pt x="10400" y="4702"/>
                    <a:pt x="10393" y="4707"/>
                  </a:cubicBezTo>
                  <a:cubicBezTo>
                    <a:pt x="10360" y="4740"/>
                    <a:pt x="10316" y="4773"/>
                    <a:pt x="10294" y="4806"/>
                  </a:cubicBezTo>
                  <a:cubicBezTo>
                    <a:pt x="10206" y="4916"/>
                    <a:pt x="10129" y="5026"/>
                    <a:pt x="10052" y="5147"/>
                  </a:cubicBezTo>
                  <a:cubicBezTo>
                    <a:pt x="9887" y="5411"/>
                    <a:pt x="9755" y="5686"/>
                    <a:pt x="9623" y="5972"/>
                  </a:cubicBezTo>
                  <a:cubicBezTo>
                    <a:pt x="9315" y="6643"/>
                    <a:pt x="9073" y="7347"/>
                    <a:pt x="8853" y="8050"/>
                  </a:cubicBezTo>
                  <a:cubicBezTo>
                    <a:pt x="8644" y="8710"/>
                    <a:pt x="8457" y="9359"/>
                    <a:pt x="8259" y="10008"/>
                  </a:cubicBezTo>
                  <a:cubicBezTo>
                    <a:pt x="8149" y="10371"/>
                    <a:pt x="8028" y="10734"/>
                    <a:pt x="7874" y="11086"/>
                  </a:cubicBezTo>
                  <a:cubicBezTo>
                    <a:pt x="7819" y="11229"/>
                    <a:pt x="7753" y="11361"/>
                    <a:pt x="7687" y="11492"/>
                  </a:cubicBezTo>
                  <a:cubicBezTo>
                    <a:pt x="7643" y="11569"/>
                    <a:pt x="7589" y="11635"/>
                    <a:pt x="7534" y="11712"/>
                  </a:cubicBezTo>
                  <a:cubicBezTo>
                    <a:pt x="7501" y="11745"/>
                    <a:pt x="7457" y="11778"/>
                    <a:pt x="7413" y="11811"/>
                  </a:cubicBezTo>
                  <a:cubicBezTo>
                    <a:pt x="7380" y="11830"/>
                    <a:pt x="7348" y="11839"/>
                    <a:pt x="7316" y="11839"/>
                  </a:cubicBezTo>
                  <a:cubicBezTo>
                    <a:pt x="7271" y="11839"/>
                    <a:pt x="7226" y="11821"/>
                    <a:pt x="7182" y="11789"/>
                  </a:cubicBezTo>
                  <a:cubicBezTo>
                    <a:pt x="7116" y="11723"/>
                    <a:pt x="7072" y="11646"/>
                    <a:pt x="7050" y="11569"/>
                  </a:cubicBezTo>
                  <a:cubicBezTo>
                    <a:pt x="6984" y="11405"/>
                    <a:pt x="6962" y="11240"/>
                    <a:pt x="6940" y="11075"/>
                  </a:cubicBezTo>
                  <a:cubicBezTo>
                    <a:pt x="6896" y="10657"/>
                    <a:pt x="6918" y="10239"/>
                    <a:pt x="6951" y="9832"/>
                  </a:cubicBezTo>
                  <a:cubicBezTo>
                    <a:pt x="6995" y="9425"/>
                    <a:pt x="7039" y="9029"/>
                    <a:pt x="7094" y="8633"/>
                  </a:cubicBezTo>
                  <a:cubicBezTo>
                    <a:pt x="7182" y="8006"/>
                    <a:pt x="7314" y="7369"/>
                    <a:pt x="7457" y="6753"/>
                  </a:cubicBezTo>
                  <a:cubicBezTo>
                    <a:pt x="7600" y="6181"/>
                    <a:pt x="7753" y="5609"/>
                    <a:pt x="7896" y="5048"/>
                  </a:cubicBezTo>
                  <a:cubicBezTo>
                    <a:pt x="7918" y="4938"/>
                    <a:pt x="7940" y="4828"/>
                    <a:pt x="7962" y="4729"/>
                  </a:cubicBezTo>
                  <a:cubicBezTo>
                    <a:pt x="7973" y="4685"/>
                    <a:pt x="7962" y="4641"/>
                    <a:pt x="7951" y="4597"/>
                  </a:cubicBezTo>
                  <a:cubicBezTo>
                    <a:pt x="7951" y="4582"/>
                    <a:pt x="7924" y="4566"/>
                    <a:pt x="7900" y="4566"/>
                  </a:cubicBezTo>
                  <a:cubicBezTo>
                    <a:pt x="7890" y="4566"/>
                    <a:pt x="7881" y="4569"/>
                    <a:pt x="7874" y="4575"/>
                  </a:cubicBezTo>
                  <a:cubicBezTo>
                    <a:pt x="7841" y="4597"/>
                    <a:pt x="7808" y="4630"/>
                    <a:pt x="7786" y="4663"/>
                  </a:cubicBezTo>
                  <a:cubicBezTo>
                    <a:pt x="7731" y="4751"/>
                    <a:pt x="7676" y="4850"/>
                    <a:pt x="7621" y="4938"/>
                  </a:cubicBezTo>
                  <a:cubicBezTo>
                    <a:pt x="7435" y="5301"/>
                    <a:pt x="7292" y="5675"/>
                    <a:pt x="7160" y="6049"/>
                  </a:cubicBezTo>
                  <a:cubicBezTo>
                    <a:pt x="6863" y="6896"/>
                    <a:pt x="6632" y="7753"/>
                    <a:pt x="6445" y="8633"/>
                  </a:cubicBezTo>
                  <a:cubicBezTo>
                    <a:pt x="6280" y="9403"/>
                    <a:pt x="6159" y="10184"/>
                    <a:pt x="6038" y="10965"/>
                  </a:cubicBezTo>
                  <a:cubicBezTo>
                    <a:pt x="5939" y="11591"/>
                    <a:pt x="5840" y="12218"/>
                    <a:pt x="5697" y="12834"/>
                  </a:cubicBezTo>
                  <a:cubicBezTo>
                    <a:pt x="5631" y="13131"/>
                    <a:pt x="5554" y="13417"/>
                    <a:pt x="5444" y="13703"/>
                  </a:cubicBezTo>
                  <a:cubicBezTo>
                    <a:pt x="5411" y="13780"/>
                    <a:pt x="5378" y="13868"/>
                    <a:pt x="5345" y="13934"/>
                  </a:cubicBezTo>
                  <a:cubicBezTo>
                    <a:pt x="5338" y="13935"/>
                    <a:pt x="5331" y="13936"/>
                    <a:pt x="5325" y="13936"/>
                  </a:cubicBezTo>
                  <a:cubicBezTo>
                    <a:pt x="5290" y="13936"/>
                    <a:pt x="5289" y="13909"/>
                    <a:pt x="5279" y="13890"/>
                  </a:cubicBezTo>
                  <a:cubicBezTo>
                    <a:pt x="5213" y="13758"/>
                    <a:pt x="5147" y="13626"/>
                    <a:pt x="5092" y="13494"/>
                  </a:cubicBezTo>
                  <a:cubicBezTo>
                    <a:pt x="4905" y="13032"/>
                    <a:pt x="4729" y="12570"/>
                    <a:pt x="4542" y="12097"/>
                  </a:cubicBezTo>
                  <a:cubicBezTo>
                    <a:pt x="4509" y="12031"/>
                    <a:pt x="4487" y="11965"/>
                    <a:pt x="4465" y="11899"/>
                  </a:cubicBezTo>
                  <a:cubicBezTo>
                    <a:pt x="4135" y="11097"/>
                    <a:pt x="3816" y="10294"/>
                    <a:pt x="3487" y="9480"/>
                  </a:cubicBezTo>
                  <a:cubicBezTo>
                    <a:pt x="3278" y="8963"/>
                    <a:pt x="3047" y="8457"/>
                    <a:pt x="2794" y="7951"/>
                  </a:cubicBezTo>
                  <a:cubicBezTo>
                    <a:pt x="2409" y="7193"/>
                    <a:pt x="2068" y="6423"/>
                    <a:pt x="1738" y="5631"/>
                  </a:cubicBezTo>
                  <a:cubicBezTo>
                    <a:pt x="1727" y="5598"/>
                    <a:pt x="1716" y="5565"/>
                    <a:pt x="1705" y="5532"/>
                  </a:cubicBezTo>
                  <a:cubicBezTo>
                    <a:pt x="1738" y="5510"/>
                    <a:pt x="1771" y="5488"/>
                    <a:pt x="1804" y="5477"/>
                  </a:cubicBezTo>
                  <a:cubicBezTo>
                    <a:pt x="2420" y="5235"/>
                    <a:pt x="3014" y="4949"/>
                    <a:pt x="3597" y="4641"/>
                  </a:cubicBezTo>
                  <a:cubicBezTo>
                    <a:pt x="4916" y="3948"/>
                    <a:pt x="6280" y="3355"/>
                    <a:pt x="7665" y="2816"/>
                  </a:cubicBezTo>
                  <a:cubicBezTo>
                    <a:pt x="8402" y="2530"/>
                    <a:pt x="9150" y="2255"/>
                    <a:pt x="9898" y="1969"/>
                  </a:cubicBezTo>
                  <a:cubicBezTo>
                    <a:pt x="9975" y="1936"/>
                    <a:pt x="10063" y="1903"/>
                    <a:pt x="10151" y="1870"/>
                  </a:cubicBezTo>
                  <a:close/>
                  <a:moveTo>
                    <a:pt x="7830" y="4773"/>
                  </a:moveTo>
                  <a:cubicBezTo>
                    <a:pt x="7841" y="4850"/>
                    <a:pt x="7841" y="4850"/>
                    <a:pt x="7841" y="4883"/>
                  </a:cubicBezTo>
                  <a:cubicBezTo>
                    <a:pt x="7764" y="5169"/>
                    <a:pt x="7687" y="5455"/>
                    <a:pt x="7611" y="5741"/>
                  </a:cubicBezTo>
                  <a:cubicBezTo>
                    <a:pt x="7402" y="6533"/>
                    <a:pt x="7215" y="7336"/>
                    <a:pt x="7083" y="8149"/>
                  </a:cubicBezTo>
                  <a:cubicBezTo>
                    <a:pt x="6951" y="8853"/>
                    <a:pt x="6863" y="9568"/>
                    <a:pt x="6830" y="10283"/>
                  </a:cubicBezTo>
                  <a:cubicBezTo>
                    <a:pt x="6819" y="10624"/>
                    <a:pt x="6819" y="10965"/>
                    <a:pt x="6885" y="11306"/>
                  </a:cubicBezTo>
                  <a:cubicBezTo>
                    <a:pt x="6907" y="11416"/>
                    <a:pt x="6940" y="11525"/>
                    <a:pt x="6973" y="11635"/>
                  </a:cubicBezTo>
                  <a:cubicBezTo>
                    <a:pt x="7006" y="11701"/>
                    <a:pt x="7039" y="11767"/>
                    <a:pt x="7094" y="11822"/>
                  </a:cubicBezTo>
                  <a:cubicBezTo>
                    <a:pt x="7155" y="11896"/>
                    <a:pt x="7231" y="11932"/>
                    <a:pt x="7308" y="11932"/>
                  </a:cubicBezTo>
                  <a:cubicBezTo>
                    <a:pt x="7369" y="11932"/>
                    <a:pt x="7431" y="11910"/>
                    <a:pt x="7490" y="11866"/>
                  </a:cubicBezTo>
                  <a:cubicBezTo>
                    <a:pt x="7556" y="11811"/>
                    <a:pt x="7621" y="11756"/>
                    <a:pt x="7665" y="11690"/>
                  </a:cubicBezTo>
                  <a:cubicBezTo>
                    <a:pt x="7731" y="11580"/>
                    <a:pt x="7797" y="11470"/>
                    <a:pt x="7863" y="11350"/>
                  </a:cubicBezTo>
                  <a:cubicBezTo>
                    <a:pt x="7995" y="11075"/>
                    <a:pt x="8094" y="10800"/>
                    <a:pt x="8193" y="10514"/>
                  </a:cubicBezTo>
                  <a:cubicBezTo>
                    <a:pt x="8369" y="9931"/>
                    <a:pt x="8545" y="9359"/>
                    <a:pt x="8721" y="8776"/>
                  </a:cubicBezTo>
                  <a:cubicBezTo>
                    <a:pt x="8952" y="8039"/>
                    <a:pt x="9183" y="7292"/>
                    <a:pt x="9469" y="6566"/>
                  </a:cubicBezTo>
                  <a:cubicBezTo>
                    <a:pt x="9623" y="6170"/>
                    <a:pt x="9799" y="5796"/>
                    <a:pt x="9997" y="5422"/>
                  </a:cubicBezTo>
                  <a:cubicBezTo>
                    <a:pt x="10085" y="5279"/>
                    <a:pt x="10173" y="5136"/>
                    <a:pt x="10261" y="4993"/>
                  </a:cubicBezTo>
                  <a:cubicBezTo>
                    <a:pt x="10272" y="4960"/>
                    <a:pt x="10305" y="4938"/>
                    <a:pt x="10349" y="4883"/>
                  </a:cubicBezTo>
                  <a:lnTo>
                    <a:pt x="10349" y="4894"/>
                  </a:lnTo>
                  <a:cubicBezTo>
                    <a:pt x="10338" y="4949"/>
                    <a:pt x="10338" y="4982"/>
                    <a:pt x="10327" y="5004"/>
                  </a:cubicBezTo>
                  <a:cubicBezTo>
                    <a:pt x="10250" y="5224"/>
                    <a:pt x="10173" y="5433"/>
                    <a:pt x="10085" y="5653"/>
                  </a:cubicBezTo>
                  <a:cubicBezTo>
                    <a:pt x="9755" y="6555"/>
                    <a:pt x="9491" y="7479"/>
                    <a:pt x="9293" y="8424"/>
                  </a:cubicBezTo>
                  <a:cubicBezTo>
                    <a:pt x="9194" y="8930"/>
                    <a:pt x="9117" y="9447"/>
                    <a:pt x="9073" y="9964"/>
                  </a:cubicBezTo>
                  <a:cubicBezTo>
                    <a:pt x="9062" y="10272"/>
                    <a:pt x="9051" y="10569"/>
                    <a:pt x="9095" y="10866"/>
                  </a:cubicBezTo>
                  <a:cubicBezTo>
                    <a:pt x="9117" y="10954"/>
                    <a:pt x="9139" y="11053"/>
                    <a:pt x="9172" y="11141"/>
                  </a:cubicBezTo>
                  <a:cubicBezTo>
                    <a:pt x="9183" y="11196"/>
                    <a:pt x="9216" y="11240"/>
                    <a:pt x="9249" y="11284"/>
                  </a:cubicBezTo>
                  <a:cubicBezTo>
                    <a:pt x="9299" y="11347"/>
                    <a:pt x="9362" y="11379"/>
                    <a:pt x="9430" y="11379"/>
                  </a:cubicBezTo>
                  <a:cubicBezTo>
                    <a:pt x="9467" y="11379"/>
                    <a:pt x="9507" y="11369"/>
                    <a:pt x="9546" y="11350"/>
                  </a:cubicBezTo>
                  <a:cubicBezTo>
                    <a:pt x="9601" y="11317"/>
                    <a:pt x="9656" y="11273"/>
                    <a:pt x="9700" y="11229"/>
                  </a:cubicBezTo>
                  <a:cubicBezTo>
                    <a:pt x="9788" y="11130"/>
                    <a:pt x="9876" y="11031"/>
                    <a:pt x="9942" y="10921"/>
                  </a:cubicBezTo>
                  <a:cubicBezTo>
                    <a:pt x="10052" y="10734"/>
                    <a:pt x="10151" y="10536"/>
                    <a:pt x="10250" y="10338"/>
                  </a:cubicBezTo>
                  <a:cubicBezTo>
                    <a:pt x="10404" y="10030"/>
                    <a:pt x="10547" y="9711"/>
                    <a:pt x="10690" y="9392"/>
                  </a:cubicBezTo>
                  <a:cubicBezTo>
                    <a:pt x="10800" y="9172"/>
                    <a:pt x="10921" y="8941"/>
                    <a:pt x="11042" y="8721"/>
                  </a:cubicBezTo>
                  <a:cubicBezTo>
                    <a:pt x="11108" y="8600"/>
                    <a:pt x="11185" y="8490"/>
                    <a:pt x="11273" y="8380"/>
                  </a:cubicBezTo>
                  <a:cubicBezTo>
                    <a:pt x="11317" y="8314"/>
                    <a:pt x="11372" y="8270"/>
                    <a:pt x="11449" y="8237"/>
                  </a:cubicBezTo>
                  <a:cubicBezTo>
                    <a:pt x="11466" y="8229"/>
                    <a:pt x="11483" y="8224"/>
                    <a:pt x="11499" y="8224"/>
                  </a:cubicBezTo>
                  <a:cubicBezTo>
                    <a:pt x="11525" y="8224"/>
                    <a:pt x="11549" y="8237"/>
                    <a:pt x="11569" y="8270"/>
                  </a:cubicBezTo>
                  <a:cubicBezTo>
                    <a:pt x="11591" y="8303"/>
                    <a:pt x="11613" y="8347"/>
                    <a:pt x="11624" y="8391"/>
                  </a:cubicBezTo>
                  <a:cubicBezTo>
                    <a:pt x="11635" y="8490"/>
                    <a:pt x="11657" y="8578"/>
                    <a:pt x="11657" y="8677"/>
                  </a:cubicBezTo>
                  <a:cubicBezTo>
                    <a:pt x="11657" y="8919"/>
                    <a:pt x="11657" y="9172"/>
                    <a:pt x="11646" y="9425"/>
                  </a:cubicBezTo>
                  <a:cubicBezTo>
                    <a:pt x="11635" y="10041"/>
                    <a:pt x="11646" y="10657"/>
                    <a:pt x="11690" y="11273"/>
                  </a:cubicBezTo>
                  <a:cubicBezTo>
                    <a:pt x="11701" y="11438"/>
                    <a:pt x="11723" y="11602"/>
                    <a:pt x="11734" y="11756"/>
                  </a:cubicBezTo>
                  <a:cubicBezTo>
                    <a:pt x="11690" y="11811"/>
                    <a:pt x="11635" y="11822"/>
                    <a:pt x="11591" y="11844"/>
                  </a:cubicBezTo>
                  <a:cubicBezTo>
                    <a:pt x="10800" y="12174"/>
                    <a:pt x="10008" y="12504"/>
                    <a:pt x="9216" y="12834"/>
                  </a:cubicBezTo>
                  <a:cubicBezTo>
                    <a:pt x="8710" y="13054"/>
                    <a:pt x="8204" y="13263"/>
                    <a:pt x="7698" y="13461"/>
                  </a:cubicBezTo>
                  <a:cubicBezTo>
                    <a:pt x="7149" y="13670"/>
                    <a:pt x="6588" y="13868"/>
                    <a:pt x="6038" y="14077"/>
                  </a:cubicBezTo>
                  <a:cubicBezTo>
                    <a:pt x="5906" y="14132"/>
                    <a:pt x="5774" y="14187"/>
                    <a:pt x="5631" y="14242"/>
                  </a:cubicBezTo>
                  <a:cubicBezTo>
                    <a:pt x="5620" y="14253"/>
                    <a:pt x="5598" y="14264"/>
                    <a:pt x="5576" y="14275"/>
                  </a:cubicBezTo>
                  <a:cubicBezTo>
                    <a:pt x="5555" y="14282"/>
                    <a:pt x="5538" y="14285"/>
                    <a:pt x="5522" y="14285"/>
                  </a:cubicBezTo>
                  <a:cubicBezTo>
                    <a:pt x="5489" y="14285"/>
                    <a:pt x="5467" y="14268"/>
                    <a:pt x="5444" y="14231"/>
                  </a:cubicBezTo>
                  <a:cubicBezTo>
                    <a:pt x="5411" y="14187"/>
                    <a:pt x="5389" y="14143"/>
                    <a:pt x="5367" y="14099"/>
                  </a:cubicBezTo>
                  <a:cubicBezTo>
                    <a:pt x="5422" y="13989"/>
                    <a:pt x="5466" y="13901"/>
                    <a:pt x="5510" y="13791"/>
                  </a:cubicBezTo>
                  <a:cubicBezTo>
                    <a:pt x="5620" y="13538"/>
                    <a:pt x="5686" y="13263"/>
                    <a:pt x="5752" y="12988"/>
                  </a:cubicBezTo>
                  <a:cubicBezTo>
                    <a:pt x="5873" y="12515"/>
                    <a:pt x="5961" y="12020"/>
                    <a:pt x="6038" y="11536"/>
                  </a:cubicBezTo>
                  <a:cubicBezTo>
                    <a:pt x="6181" y="10679"/>
                    <a:pt x="6302" y="9810"/>
                    <a:pt x="6478" y="8952"/>
                  </a:cubicBezTo>
                  <a:cubicBezTo>
                    <a:pt x="6698" y="7863"/>
                    <a:pt x="6984" y="6775"/>
                    <a:pt x="7380" y="5730"/>
                  </a:cubicBezTo>
                  <a:cubicBezTo>
                    <a:pt x="7479" y="5466"/>
                    <a:pt x="7600" y="5202"/>
                    <a:pt x="7731" y="4949"/>
                  </a:cubicBezTo>
                  <a:cubicBezTo>
                    <a:pt x="7753" y="4894"/>
                    <a:pt x="7786" y="4839"/>
                    <a:pt x="7830" y="4773"/>
                  </a:cubicBezTo>
                  <a:close/>
                  <a:moveTo>
                    <a:pt x="10965" y="1"/>
                  </a:moveTo>
                  <a:cubicBezTo>
                    <a:pt x="10866" y="1"/>
                    <a:pt x="10789" y="45"/>
                    <a:pt x="10701" y="77"/>
                  </a:cubicBezTo>
                  <a:cubicBezTo>
                    <a:pt x="9942" y="418"/>
                    <a:pt x="9183" y="748"/>
                    <a:pt x="8424" y="1089"/>
                  </a:cubicBezTo>
                  <a:cubicBezTo>
                    <a:pt x="7281" y="1595"/>
                    <a:pt x="6137" y="2090"/>
                    <a:pt x="4982" y="2552"/>
                  </a:cubicBezTo>
                  <a:cubicBezTo>
                    <a:pt x="3740" y="3058"/>
                    <a:pt x="2486" y="3542"/>
                    <a:pt x="1243" y="4036"/>
                  </a:cubicBezTo>
                  <a:cubicBezTo>
                    <a:pt x="869" y="4179"/>
                    <a:pt x="506" y="4322"/>
                    <a:pt x="132" y="4443"/>
                  </a:cubicBezTo>
                  <a:cubicBezTo>
                    <a:pt x="88" y="4454"/>
                    <a:pt x="44" y="4487"/>
                    <a:pt x="0" y="4509"/>
                  </a:cubicBezTo>
                  <a:cubicBezTo>
                    <a:pt x="22" y="4674"/>
                    <a:pt x="66" y="4828"/>
                    <a:pt x="121" y="4971"/>
                  </a:cubicBezTo>
                  <a:cubicBezTo>
                    <a:pt x="209" y="5202"/>
                    <a:pt x="308" y="5433"/>
                    <a:pt x="396" y="5664"/>
                  </a:cubicBezTo>
                  <a:cubicBezTo>
                    <a:pt x="770" y="6621"/>
                    <a:pt x="1188" y="7556"/>
                    <a:pt x="1661" y="8468"/>
                  </a:cubicBezTo>
                  <a:cubicBezTo>
                    <a:pt x="1903" y="8930"/>
                    <a:pt x="2123" y="9414"/>
                    <a:pt x="2310" y="9898"/>
                  </a:cubicBezTo>
                  <a:cubicBezTo>
                    <a:pt x="2486" y="10327"/>
                    <a:pt x="2651" y="10767"/>
                    <a:pt x="2827" y="11207"/>
                  </a:cubicBezTo>
                  <a:cubicBezTo>
                    <a:pt x="2926" y="11427"/>
                    <a:pt x="3014" y="11657"/>
                    <a:pt x="3113" y="11877"/>
                  </a:cubicBezTo>
                  <a:cubicBezTo>
                    <a:pt x="3377" y="12526"/>
                    <a:pt x="3641" y="13164"/>
                    <a:pt x="3915" y="13802"/>
                  </a:cubicBezTo>
                  <a:cubicBezTo>
                    <a:pt x="4113" y="14264"/>
                    <a:pt x="4344" y="14704"/>
                    <a:pt x="4553" y="15144"/>
                  </a:cubicBezTo>
                  <a:cubicBezTo>
                    <a:pt x="4630" y="15319"/>
                    <a:pt x="4707" y="15495"/>
                    <a:pt x="4762" y="15682"/>
                  </a:cubicBezTo>
                  <a:cubicBezTo>
                    <a:pt x="4773" y="15704"/>
                    <a:pt x="4784" y="15737"/>
                    <a:pt x="4806" y="15759"/>
                  </a:cubicBezTo>
                  <a:cubicBezTo>
                    <a:pt x="5081" y="15693"/>
                    <a:pt x="5356" y="15627"/>
                    <a:pt x="5631" y="15550"/>
                  </a:cubicBezTo>
                  <a:cubicBezTo>
                    <a:pt x="6126" y="15396"/>
                    <a:pt x="6621" y="15243"/>
                    <a:pt x="7116" y="15089"/>
                  </a:cubicBezTo>
                  <a:cubicBezTo>
                    <a:pt x="7852" y="14869"/>
                    <a:pt x="8578" y="14627"/>
                    <a:pt x="9315" y="14407"/>
                  </a:cubicBezTo>
                  <a:cubicBezTo>
                    <a:pt x="10063" y="14187"/>
                    <a:pt x="10811" y="13945"/>
                    <a:pt x="11525" y="13648"/>
                  </a:cubicBezTo>
                  <a:cubicBezTo>
                    <a:pt x="12075" y="13428"/>
                    <a:pt x="12636" y="13219"/>
                    <a:pt x="13164" y="12944"/>
                  </a:cubicBezTo>
                  <a:cubicBezTo>
                    <a:pt x="13527" y="12757"/>
                    <a:pt x="13901" y="12570"/>
                    <a:pt x="14286" y="12416"/>
                  </a:cubicBezTo>
                  <a:cubicBezTo>
                    <a:pt x="14429" y="12350"/>
                    <a:pt x="14561" y="12284"/>
                    <a:pt x="14693" y="12218"/>
                  </a:cubicBezTo>
                  <a:cubicBezTo>
                    <a:pt x="14946" y="12097"/>
                    <a:pt x="15188" y="11965"/>
                    <a:pt x="15451" y="11899"/>
                  </a:cubicBezTo>
                  <a:cubicBezTo>
                    <a:pt x="15473" y="11888"/>
                    <a:pt x="15495" y="11866"/>
                    <a:pt x="15517" y="11855"/>
                  </a:cubicBezTo>
                  <a:cubicBezTo>
                    <a:pt x="15473" y="11734"/>
                    <a:pt x="15429" y="11624"/>
                    <a:pt x="15385" y="11514"/>
                  </a:cubicBezTo>
                  <a:cubicBezTo>
                    <a:pt x="15012" y="10580"/>
                    <a:pt x="14638" y="9645"/>
                    <a:pt x="14308" y="8688"/>
                  </a:cubicBezTo>
                  <a:cubicBezTo>
                    <a:pt x="13824" y="7314"/>
                    <a:pt x="13329" y="5939"/>
                    <a:pt x="12812" y="4575"/>
                  </a:cubicBezTo>
                  <a:cubicBezTo>
                    <a:pt x="12526" y="3828"/>
                    <a:pt x="12229" y="3080"/>
                    <a:pt x="11888" y="2354"/>
                  </a:cubicBezTo>
                  <a:cubicBezTo>
                    <a:pt x="11569" y="1683"/>
                    <a:pt x="11295" y="990"/>
                    <a:pt x="11086" y="275"/>
                  </a:cubicBezTo>
                  <a:cubicBezTo>
                    <a:pt x="11064" y="209"/>
                    <a:pt x="11042" y="143"/>
                    <a:pt x="11020" y="88"/>
                  </a:cubicBezTo>
                  <a:cubicBezTo>
                    <a:pt x="11009" y="56"/>
                    <a:pt x="10976" y="23"/>
                    <a:pt x="109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905;p65">
              <a:extLst>
                <a:ext uri="{FF2B5EF4-FFF2-40B4-BE49-F238E27FC236}">
                  <a16:creationId xmlns:a16="http://schemas.microsoft.com/office/drawing/2014/main" id="{720C470E-9B76-FC91-8373-EC2709460838}"/>
                </a:ext>
              </a:extLst>
            </p:cNvPr>
            <p:cNvSpPr/>
            <p:nvPr/>
          </p:nvSpPr>
          <p:spPr>
            <a:xfrm rot="367787">
              <a:off x="-2371731" y="-5778461"/>
              <a:ext cx="823037" cy="820792"/>
            </a:xfrm>
            <a:custGeom>
              <a:avLst/>
              <a:gdLst/>
              <a:ahLst/>
              <a:cxnLst/>
              <a:rect l="l" t="t" r="r" b="b"/>
              <a:pathLst>
                <a:path w="12097" h="12064" extrusionOk="0">
                  <a:moveTo>
                    <a:pt x="8446" y="0"/>
                  </a:moveTo>
                  <a:cubicBezTo>
                    <a:pt x="8358" y="33"/>
                    <a:pt x="8270" y="66"/>
                    <a:pt x="8193" y="99"/>
                  </a:cubicBezTo>
                  <a:cubicBezTo>
                    <a:pt x="7445" y="374"/>
                    <a:pt x="6697" y="649"/>
                    <a:pt x="5960" y="946"/>
                  </a:cubicBezTo>
                  <a:cubicBezTo>
                    <a:pt x="4575" y="1474"/>
                    <a:pt x="3211" y="2078"/>
                    <a:pt x="1892" y="2771"/>
                  </a:cubicBezTo>
                  <a:cubicBezTo>
                    <a:pt x="1309" y="3079"/>
                    <a:pt x="715" y="3365"/>
                    <a:pt x="99" y="3607"/>
                  </a:cubicBezTo>
                  <a:cubicBezTo>
                    <a:pt x="66" y="3618"/>
                    <a:pt x="33" y="3640"/>
                    <a:pt x="0" y="3651"/>
                  </a:cubicBezTo>
                  <a:cubicBezTo>
                    <a:pt x="11" y="3695"/>
                    <a:pt x="22" y="3728"/>
                    <a:pt x="33" y="3761"/>
                  </a:cubicBezTo>
                  <a:cubicBezTo>
                    <a:pt x="363" y="4542"/>
                    <a:pt x="704" y="5323"/>
                    <a:pt x="1078" y="6081"/>
                  </a:cubicBezTo>
                  <a:cubicBezTo>
                    <a:pt x="1331" y="6576"/>
                    <a:pt x="1573" y="7093"/>
                    <a:pt x="1782" y="7610"/>
                  </a:cubicBezTo>
                  <a:cubicBezTo>
                    <a:pt x="2111" y="8413"/>
                    <a:pt x="2430" y="9216"/>
                    <a:pt x="2760" y="10029"/>
                  </a:cubicBezTo>
                  <a:cubicBezTo>
                    <a:pt x="2782" y="10095"/>
                    <a:pt x="2804" y="10161"/>
                    <a:pt x="2837" y="10227"/>
                  </a:cubicBezTo>
                  <a:cubicBezTo>
                    <a:pt x="3024" y="10689"/>
                    <a:pt x="3200" y="11162"/>
                    <a:pt x="3387" y="11624"/>
                  </a:cubicBezTo>
                  <a:cubicBezTo>
                    <a:pt x="3442" y="11756"/>
                    <a:pt x="3508" y="11888"/>
                    <a:pt x="3574" y="12020"/>
                  </a:cubicBezTo>
                  <a:cubicBezTo>
                    <a:pt x="3585" y="12042"/>
                    <a:pt x="3585" y="12064"/>
                    <a:pt x="3640" y="12064"/>
                  </a:cubicBezTo>
                  <a:cubicBezTo>
                    <a:pt x="3662" y="11987"/>
                    <a:pt x="3706" y="11910"/>
                    <a:pt x="3739" y="11833"/>
                  </a:cubicBezTo>
                  <a:cubicBezTo>
                    <a:pt x="3849" y="11547"/>
                    <a:pt x="3926" y="11261"/>
                    <a:pt x="3992" y="10964"/>
                  </a:cubicBezTo>
                  <a:cubicBezTo>
                    <a:pt x="4135" y="10348"/>
                    <a:pt x="4234" y="9721"/>
                    <a:pt x="4322" y="9095"/>
                  </a:cubicBezTo>
                  <a:cubicBezTo>
                    <a:pt x="4443" y="8314"/>
                    <a:pt x="4575" y="7533"/>
                    <a:pt x="4740" y="6752"/>
                  </a:cubicBezTo>
                  <a:cubicBezTo>
                    <a:pt x="4927" y="5883"/>
                    <a:pt x="5158" y="5015"/>
                    <a:pt x="5455" y="4179"/>
                  </a:cubicBezTo>
                  <a:cubicBezTo>
                    <a:pt x="5587" y="3794"/>
                    <a:pt x="5730" y="3420"/>
                    <a:pt x="5916" y="3068"/>
                  </a:cubicBezTo>
                  <a:cubicBezTo>
                    <a:pt x="5971" y="2969"/>
                    <a:pt x="6026" y="2881"/>
                    <a:pt x="6081" y="2782"/>
                  </a:cubicBezTo>
                  <a:cubicBezTo>
                    <a:pt x="6103" y="2749"/>
                    <a:pt x="6136" y="2727"/>
                    <a:pt x="6169" y="2694"/>
                  </a:cubicBezTo>
                  <a:cubicBezTo>
                    <a:pt x="6173" y="2692"/>
                    <a:pt x="6179" y="2691"/>
                    <a:pt x="6184" y="2691"/>
                  </a:cubicBezTo>
                  <a:cubicBezTo>
                    <a:pt x="6210" y="2691"/>
                    <a:pt x="6246" y="2709"/>
                    <a:pt x="6246" y="2727"/>
                  </a:cubicBezTo>
                  <a:cubicBezTo>
                    <a:pt x="6257" y="2771"/>
                    <a:pt x="6268" y="2815"/>
                    <a:pt x="6257" y="2848"/>
                  </a:cubicBezTo>
                  <a:cubicBezTo>
                    <a:pt x="6235" y="2958"/>
                    <a:pt x="6213" y="3068"/>
                    <a:pt x="6191" y="3167"/>
                  </a:cubicBezTo>
                  <a:cubicBezTo>
                    <a:pt x="6037" y="3739"/>
                    <a:pt x="5895" y="4311"/>
                    <a:pt x="5752" y="4883"/>
                  </a:cubicBezTo>
                  <a:cubicBezTo>
                    <a:pt x="5598" y="5499"/>
                    <a:pt x="5477" y="6125"/>
                    <a:pt x="5389" y="6763"/>
                  </a:cubicBezTo>
                  <a:cubicBezTo>
                    <a:pt x="5334" y="7159"/>
                    <a:pt x="5290" y="7555"/>
                    <a:pt x="5246" y="7951"/>
                  </a:cubicBezTo>
                  <a:cubicBezTo>
                    <a:pt x="5213" y="8369"/>
                    <a:pt x="5191" y="8787"/>
                    <a:pt x="5235" y="9205"/>
                  </a:cubicBezTo>
                  <a:cubicBezTo>
                    <a:pt x="5257" y="9370"/>
                    <a:pt x="5279" y="9535"/>
                    <a:pt x="5334" y="9688"/>
                  </a:cubicBezTo>
                  <a:cubicBezTo>
                    <a:pt x="5367" y="9776"/>
                    <a:pt x="5411" y="9853"/>
                    <a:pt x="5477" y="9908"/>
                  </a:cubicBezTo>
                  <a:cubicBezTo>
                    <a:pt x="5520" y="9946"/>
                    <a:pt x="5564" y="9966"/>
                    <a:pt x="5608" y="9966"/>
                  </a:cubicBezTo>
                  <a:cubicBezTo>
                    <a:pt x="5641" y="9966"/>
                    <a:pt x="5674" y="9954"/>
                    <a:pt x="5708" y="9930"/>
                  </a:cubicBezTo>
                  <a:cubicBezTo>
                    <a:pt x="5752" y="9908"/>
                    <a:pt x="5796" y="9875"/>
                    <a:pt x="5829" y="9831"/>
                  </a:cubicBezTo>
                  <a:cubicBezTo>
                    <a:pt x="5884" y="9765"/>
                    <a:pt x="5938" y="9699"/>
                    <a:pt x="5971" y="9622"/>
                  </a:cubicBezTo>
                  <a:cubicBezTo>
                    <a:pt x="6048" y="9491"/>
                    <a:pt x="6114" y="9348"/>
                    <a:pt x="6169" y="9216"/>
                  </a:cubicBezTo>
                  <a:cubicBezTo>
                    <a:pt x="6323" y="8864"/>
                    <a:pt x="6433" y="8501"/>
                    <a:pt x="6554" y="8138"/>
                  </a:cubicBezTo>
                  <a:cubicBezTo>
                    <a:pt x="6752" y="7489"/>
                    <a:pt x="6939" y="6829"/>
                    <a:pt x="7148" y="6180"/>
                  </a:cubicBezTo>
                  <a:cubicBezTo>
                    <a:pt x="7368" y="5477"/>
                    <a:pt x="7610" y="4773"/>
                    <a:pt x="7918" y="4091"/>
                  </a:cubicBezTo>
                  <a:cubicBezTo>
                    <a:pt x="8050" y="3816"/>
                    <a:pt x="8182" y="3541"/>
                    <a:pt x="8347" y="3277"/>
                  </a:cubicBezTo>
                  <a:cubicBezTo>
                    <a:pt x="8413" y="3156"/>
                    <a:pt x="8501" y="3046"/>
                    <a:pt x="8578" y="2936"/>
                  </a:cubicBezTo>
                  <a:cubicBezTo>
                    <a:pt x="8611" y="2892"/>
                    <a:pt x="8644" y="2870"/>
                    <a:pt x="8688" y="2837"/>
                  </a:cubicBezTo>
                  <a:cubicBezTo>
                    <a:pt x="8695" y="2832"/>
                    <a:pt x="8703" y="2830"/>
                    <a:pt x="8712" y="2830"/>
                  </a:cubicBezTo>
                  <a:cubicBezTo>
                    <a:pt x="8742" y="2830"/>
                    <a:pt x="8776" y="2858"/>
                    <a:pt x="8776" y="2892"/>
                  </a:cubicBezTo>
                  <a:cubicBezTo>
                    <a:pt x="8776" y="2947"/>
                    <a:pt x="8765" y="3002"/>
                    <a:pt x="8743" y="3057"/>
                  </a:cubicBezTo>
                  <a:cubicBezTo>
                    <a:pt x="8699" y="3200"/>
                    <a:pt x="8644" y="3343"/>
                    <a:pt x="8589" y="3486"/>
                  </a:cubicBezTo>
                  <a:cubicBezTo>
                    <a:pt x="8072" y="4850"/>
                    <a:pt x="7676" y="6257"/>
                    <a:pt x="7500" y="7720"/>
                  </a:cubicBezTo>
                  <a:cubicBezTo>
                    <a:pt x="7456" y="8061"/>
                    <a:pt x="7434" y="8402"/>
                    <a:pt x="7456" y="8743"/>
                  </a:cubicBezTo>
                  <a:cubicBezTo>
                    <a:pt x="7467" y="8875"/>
                    <a:pt x="7489" y="9007"/>
                    <a:pt x="7522" y="9139"/>
                  </a:cubicBezTo>
                  <a:cubicBezTo>
                    <a:pt x="7533" y="9205"/>
                    <a:pt x="7566" y="9271"/>
                    <a:pt x="7599" y="9326"/>
                  </a:cubicBezTo>
                  <a:cubicBezTo>
                    <a:pt x="7633" y="9386"/>
                    <a:pt x="7674" y="9413"/>
                    <a:pt x="7721" y="9413"/>
                  </a:cubicBezTo>
                  <a:cubicBezTo>
                    <a:pt x="7752" y="9413"/>
                    <a:pt x="7785" y="9402"/>
                    <a:pt x="7819" y="9381"/>
                  </a:cubicBezTo>
                  <a:cubicBezTo>
                    <a:pt x="7885" y="9337"/>
                    <a:pt x="7940" y="9282"/>
                    <a:pt x="7984" y="9227"/>
                  </a:cubicBezTo>
                  <a:cubicBezTo>
                    <a:pt x="8061" y="9128"/>
                    <a:pt x="8149" y="9018"/>
                    <a:pt x="8215" y="8897"/>
                  </a:cubicBezTo>
                  <a:cubicBezTo>
                    <a:pt x="8314" y="8710"/>
                    <a:pt x="8413" y="8512"/>
                    <a:pt x="8512" y="8314"/>
                  </a:cubicBezTo>
                  <a:cubicBezTo>
                    <a:pt x="8655" y="8028"/>
                    <a:pt x="8787" y="7731"/>
                    <a:pt x="8919" y="7434"/>
                  </a:cubicBezTo>
                  <a:cubicBezTo>
                    <a:pt x="9040" y="7192"/>
                    <a:pt x="9172" y="6961"/>
                    <a:pt x="9304" y="6719"/>
                  </a:cubicBezTo>
                  <a:cubicBezTo>
                    <a:pt x="9359" y="6609"/>
                    <a:pt x="9447" y="6510"/>
                    <a:pt x="9524" y="6411"/>
                  </a:cubicBezTo>
                  <a:cubicBezTo>
                    <a:pt x="9568" y="6356"/>
                    <a:pt x="9623" y="6323"/>
                    <a:pt x="9678" y="6290"/>
                  </a:cubicBezTo>
                  <a:cubicBezTo>
                    <a:pt x="9721" y="6262"/>
                    <a:pt x="9762" y="6249"/>
                    <a:pt x="9800" y="6249"/>
                  </a:cubicBezTo>
                  <a:cubicBezTo>
                    <a:pt x="9866" y="6249"/>
                    <a:pt x="9921" y="6290"/>
                    <a:pt x="9963" y="6367"/>
                  </a:cubicBezTo>
                  <a:cubicBezTo>
                    <a:pt x="9985" y="6411"/>
                    <a:pt x="9996" y="6466"/>
                    <a:pt x="10007" y="6521"/>
                  </a:cubicBezTo>
                  <a:cubicBezTo>
                    <a:pt x="10029" y="6598"/>
                    <a:pt x="10040" y="6686"/>
                    <a:pt x="10040" y="6763"/>
                  </a:cubicBezTo>
                  <a:cubicBezTo>
                    <a:pt x="10051" y="6884"/>
                    <a:pt x="10051" y="7005"/>
                    <a:pt x="10051" y="7126"/>
                  </a:cubicBezTo>
                  <a:cubicBezTo>
                    <a:pt x="10051" y="7610"/>
                    <a:pt x="10040" y="8105"/>
                    <a:pt x="10040" y="8589"/>
                  </a:cubicBezTo>
                  <a:cubicBezTo>
                    <a:pt x="10040" y="8974"/>
                    <a:pt x="10073" y="9348"/>
                    <a:pt x="10106" y="9732"/>
                  </a:cubicBezTo>
                  <a:cubicBezTo>
                    <a:pt x="10117" y="9765"/>
                    <a:pt x="10106" y="9809"/>
                    <a:pt x="10161" y="9842"/>
                  </a:cubicBezTo>
                  <a:cubicBezTo>
                    <a:pt x="10799" y="9557"/>
                    <a:pt x="11437" y="9271"/>
                    <a:pt x="12097" y="8974"/>
                  </a:cubicBezTo>
                  <a:lnTo>
                    <a:pt x="12086" y="8974"/>
                  </a:lnTo>
                  <a:cubicBezTo>
                    <a:pt x="12064" y="8897"/>
                    <a:pt x="12053" y="8842"/>
                    <a:pt x="12031" y="8787"/>
                  </a:cubicBezTo>
                  <a:cubicBezTo>
                    <a:pt x="11877" y="8380"/>
                    <a:pt x="11690" y="7984"/>
                    <a:pt x="11503" y="7588"/>
                  </a:cubicBezTo>
                  <a:cubicBezTo>
                    <a:pt x="11316" y="7214"/>
                    <a:pt x="11151" y="6829"/>
                    <a:pt x="11008" y="6433"/>
                  </a:cubicBezTo>
                  <a:cubicBezTo>
                    <a:pt x="10788" y="5861"/>
                    <a:pt x="10579" y="5279"/>
                    <a:pt x="10348" y="4707"/>
                  </a:cubicBezTo>
                  <a:cubicBezTo>
                    <a:pt x="9842" y="3453"/>
                    <a:pt x="9403" y="2166"/>
                    <a:pt x="8886" y="913"/>
                  </a:cubicBezTo>
                  <a:cubicBezTo>
                    <a:pt x="8842" y="814"/>
                    <a:pt x="8787" y="715"/>
                    <a:pt x="8743" y="616"/>
                  </a:cubicBezTo>
                  <a:cubicBezTo>
                    <a:pt x="8655" y="440"/>
                    <a:pt x="8578" y="264"/>
                    <a:pt x="8490" y="88"/>
                  </a:cubicBezTo>
                  <a:cubicBezTo>
                    <a:pt x="8479" y="55"/>
                    <a:pt x="8457" y="33"/>
                    <a:pt x="84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06;p65">
              <a:extLst>
                <a:ext uri="{FF2B5EF4-FFF2-40B4-BE49-F238E27FC236}">
                  <a16:creationId xmlns:a16="http://schemas.microsoft.com/office/drawing/2014/main" id="{D0747BE4-0E4F-1D42-D122-8A8F917823E8}"/>
                </a:ext>
              </a:extLst>
            </p:cNvPr>
            <p:cNvSpPr/>
            <p:nvPr/>
          </p:nvSpPr>
          <p:spPr>
            <a:xfrm rot="367787">
              <a:off x="-2134691" y="-5575786"/>
              <a:ext cx="433256" cy="646687"/>
            </a:xfrm>
            <a:custGeom>
              <a:avLst/>
              <a:gdLst/>
              <a:ahLst/>
              <a:cxnLst/>
              <a:rect l="l" t="t" r="r" b="b"/>
              <a:pathLst>
                <a:path w="6368" h="9505" extrusionOk="0">
                  <a:moveTo>
                    <a:pt x="2463" y="0"/>
                  </a:moveTo>
                  <a:cubicBezTo>
                    <a:pt x="2419" y="66"/>
                    <a:pt x="2386" y="110"/>
                    <a:pt x="2364" y="165"/>
                  </a:cubicBezTo>
                  <a:cubicBezTo>
                    <a:pt x="2222" y="418"/>
                    <a:pt x="2112" y="682"/>
                    <a:pt x="2013" y="957"/>
                  </a:cubicBezTo>
                  <a:cubicBezTo>
                    <a:pt x="1617" y="2002"/>
                    <a:pt x="1331" y="3079"/>
                    <a:pt x="1111" y="4179"/>
                  </a:cubicBezTo>
                  <a:cubicBezTo>
                    <a:pt x="935" y="5037"/>
                    <a:pt x="803" y="5895"/>
                    <a:pt x="671" y="6763"/>
                  </a:cubicBezTo>
                  <a:cubicBezTo>
                    <a:pt x="594" y="7247"/>
                    <a:pt x="506" y="7731"/>
                    <a:pt x="385" y="8215"/>
                  </a:cubicBezTo>
                  <a:cubicBezTo>
                    <a:pt x="319" y="8490"/>
                    <a:pt x="253" y="8754"/>
                    <a:pt x="143" y="9018"/>
                  </a:cubicBezTo>
                  <a:cubicBezTo>
                    <a:pt x="99" y="9117"/>
                    <a:pt x="55" y="9216"/>
                    <a:pt x="0" y="9326"/>
                  </a:cubicBezTo>
                  <a:cubicBezTo>
                    <a:pt x="22" y="9370"/>
                    <a:pt x="44" y="9414"/>
                    <a:pt x="77" y="9458"/>
                  </a:cubicBezTo>
                  <a:cubicBezTo>
                    <a:pt x="97" y="9491"/>
                    <a:pt x="117" y="9504"/>
                    <a:pt x="145" y="9504"/>
                  </a:cubicBezTo>
                  <a:cubicBezTo>
                    <a:pt x="163" y="9504"/>
                    <a:pt x="183" y="9499"/>
                    <a:pt x="209" y="9491"/>
                  </a:cubicBezTo>
                  <a:cubicBezTo>
                    <a:pt x="231" y="9491"/>
                    <a:pt x="253" y="9480"/>
                    <a:pt x="264" y="9469"/>
                  </a:cubicBezTo>
                  <a:cubicBezTo>
                    <a:pt x="396" y="9414"/>
                    <a:pt x="539" y="9348"/>
                    <a:pt x="671" y="9304"/>
                  </a:cubicBezTo>
                  <a:cubicBezTo>
                    <a:pt x="1221" y="9095"/>
                    <a:pt x="1782" y="8897"/>
                    <a:pt x="2331" y="8677"/>
                  </a:cubicBezTo>
                  <a:cubicBezTo>
                    <a:pt x="2837" y="8479"/>
                    <a:pt x="3343" y="8270"/>
                    <a:pt x="3849" y="8061"/>
                  </a:cubicBezTo>
                  <a:cubicBezTo>
                    <a:pt x="4641" y="7731"/>
                    <a:pt x="5433" y="7401"/>
                    <a:pt x="6224" y="7060"/>
                  </a:cubicBezTo>
                  <a:cubicBezTo>
                    <a:pt x="6268" y="7038"/>
                    <a:pt x="6334" y="7027"/>
                    <a:pt x="6367" y="6972"/>
                  </a:cubicBezTo>
                  <a:cubicBezTo>
                    <a:pt x="6356" y="6818"/>
                    <a:pt x="6334" y="6665"/>
                    <a:pt x="6323" y="6500"/>
                  </a:cubicBezTo>
                  <a:cubicBezTo>
                    <a:pt x="6279" y="5884"/>
                    <a:pt x="6268" y="5257"/>
                    <a:pt x="6279" y="4641"/>
                  </a:cubicBezTo>
                  <a:cubicBezTo>
                    <a:pt x="6290" y="4388"/>
                    <a:pt x="6290" y="4146"/>
                    <a:pt x="6290" y="3893"/>
                  </a:cubicBezTo>
                  <a:cubicBezTo>
                    <a:pt x="6290" y="3805"/>
                    <a:pt x="6268" y="3706"/>
                    <a:pt x="6257" y="3618"/>
                  </a:cubicBezTo>
                  <a:cubicBezTo>
                    <a:pt x="6246" y="3574"/>
                    <a:pt x="6224" y="3530"/>
                    <a:pt x="6202" y="3486"/>
                  </a:cubicBezTo>
                  <a:cubicBezTo>
                    <a:pt x="6180" y="3457"/>
                    <a:pt x="6154" y="3442"/>
                    <a:pt x="6125" y="3442"/>
                  </a:cubicBezTo>
                  <a:cubicBezTo>
                    <a:pt x="6111" y="3442"/>
                    <a:pt x="6096" y="3446"/>
                    <a:pt x="6082" y="3453"/>
                  </a:cubicBezTo>
                  <a:cubicBezTo>
                    <a:pt x="6005" y="3486"/>
                    <a:pt x="5950" y="3541"/>
                    <a:pt x="5906" y="3607"/>
                  </a:cubicBezTo>
                  <a:cubicBezTo>
                    <a:pt x="5818" y="3706"/>
                    <a:pt x="5741" y="3816"/>
                    <a:pt x="5675" y="3937"/>
                  </a:cubicBezTo>
                  <a:cubicBezTo>
                    <a:pt x="5554" y="4157"/>
                    <a:pt x="5433" y="4388"/>
                    <a:pt x="5323" y="4619"/>
                  </a:cubicBezTo>
                  <a:cubicBezTo>
                    <a:pt x="5180" y="4927"/>
                    <a:pt x="5037" y="5246"/>
                    <a:pt x="4883" y="5565"/>
                  </a:cubicBezTo>
                  <a:cubicBezTo>
                    <a:pt x="4784" y="5763"/>
                    <a:pt x="4685" y="5950"/>
                    <a:pt x="4575" y="6137"/>
                  </a:cubicBezTo>
                  <a:cubicBezTo>
                    <a:pt x="4509" y="6247"/>
                    <a:pt x="4421" y="6357"/>
                    <a:pt x="4333" y="6445"/>
                  </a:cubicBezTo>
                  <a:cubicBezTo>
                    <a:pt x="4289" y="6500"/>
                    <a:pt x="4234" y="6544"/>
                    <a:pt x="4179" y="6577"/>
                  </a:cubicBezTo>
                  <a:cubicBezTo>
                    <a:pt x="4140" y="6596"/>
                    <a:pt x="4100" y="6606"/>
                    <a:pt x="4063" y="6606"/>
                  </a:cubicBezTo>
                  <a:cubicBezTo>
                    <a:pt x="3995" y="6606"/>
                    <a:pt x="3932" y="6574"/>
                    <a:pt x="3882" y="6511"/>
                  </a:cubicBezTo>
                  <a:cubicBezTo>
                    <a:pt x="3849" y="6467"/>
                    <a:pt x="3816" y="6412"/>
                    <a:pt x="3805" y="6357"/>
                  </a:cubicBezTo>
                  <a:cubicBezTo>
                    <a:pt x="3772" y="6269"/>
                    <a:pt x="3750" y="6181"/>
                    <a:pt x="3728" y="6093"/>
                  </a:cubicBezTo>
                  <a:cubicBezTo>
                    <a:pt x="3684" y="5785"/>
                    <a:pt x="3695" y="5488"/>
                    <a:pt x="3706" y="5191"/>
                  </a:cubicBezTo>
                  <a:cubicBezTo>
                    <a:pt x="3750" y="4674"/>
                    <a:pt x="3827" y="4157"/>
                    <a:pt x="3926" y="3640"/>
                  </a:cubicBezTo>
                  <a:cubicBezTo>
                    <a:pt x="4124" y="2706"/>
                    <a:pt x="4388" y="1782"/>
                    <a:pt x="4718" y="880"/>
                  </a:cubicBezTo>
                  <a:cubicBezTo>
                    <a:pt x="4806" y="660"/>
                    <a:pt x="4883" y="451"/>
                    <a:pt x="4960" y="231"/>
                  </a:cubicBezTo>
                  <a:cubicBezTo>
                    <a:pt x="4971" y="209"/>
                    <a:pt x="4971" y="176"/>
                    <a:pt x="4982" y="110"/>
                  </a:cubicBezTo>
                  <a:lnTo>
                    <a:pt x="4982" y="110"/>
                  </a:lnTo>
                  <a:cubicBezTo>
                    <a:pt x="4938" y="165"/>
                    <a:pt x="4905" y="187"/>
                    <a:pt x="4894" y="220"/>
                  </a:cubicBezTo>
                  <a:cubicBezTo>
                    <a:pt x="4806" y="352"/>
                    <a:pt x="4718" y="495"/>
                    <a:pt x="4630" y="638"/>
                  </a:cubicBezTo>
                  <a:cubicBezTo>
                    <a:pt x="4432" y="1012"/>
                    <a:pt x="4267" y="1397"/>
                    <a:pt x="4102" y="1793"/>
                  </a:cubicBezTo>
                  <a:cubicBezTo>
                    <a:pt x="3816" y="2508"/>
                    <a:pt x="3574" y="3255"/>
                    <a:pt x="3354" y="4003"/>
                  </a:cubicBezTo>
                  <a:cubicBezTo>
                    <a:pt x="3178" y="4575"/>
                    <a:pt x="3002" y="5158"/>
                    <a:pt x="2826" y="5730"/>
                  </a:cubicBezTo>
                  <a:cubicBezTo>
                    <a:pt x="2727" y="6016"/>
                    <a:pt x="2628" y="6302"/>
                    <a:pt x="2496" y="6577"/>
                  </a:cubicBezTo>
                  <a:cubicBezTo>
                    <a:pt x="2430" y="6686"/>
                    <a:pt x="2364" y="6796"/>
                    <a:pt x="2298" y="6906"/>
                  </a:cubicBezTo>
                  <a:cubicBezTo>
                    <a:pt x="2254" y="6972"/>
                    <a:pt x="2189" y="7038"/>
                    <a:pt x="2123" y="7082"/>
                  </a:cubicBezTo>
                  <a:cubicBezTo>
                    <a:pt x="2064" y="7131"/>
                    <a:pt x="2002" y="7154"/>
                    <a:pt x="1941" y="7154"/>
                  </a:cubicBezTo>
                  <a:cubicBezTo>
                    <a:pt x="1863" y="7154"/>
                    <a:pt x="1788" y="7117"/>
                    <a:pt x="1727" y="7049"/>
                  </a:cubicBezTo>
                  <a:cubicBezTo>
                    <a:pt x="1672" y="6983"/>
                    <a:pt x="1639" y="6928"/>
                    <a:pt x="1606" y="6862"/>
                  </a:cubicBezTo>
                  <a:cubicBezTo>
                    <a:pt x="1573" y="6752"/>
                    <a:pt x="1540" y="6643"/>
                    <a:pt x="1518" y="6533"/>
                  </a:cubicBezTo>
                  <a:cubicBezTo>
                    <a:pt x="1452" y="6192"/>
                    <a:pt x="1441" y="5851"/>
                    <a:pt x="1463" y="5510"/>
                  </a:cubicBezTo>
                  <a:cubicBezTo>
                    <a:pt x="1496" y="4784"/>
                    <a:pt x="1584" y="4080"/>
                    <a:pt x="1716" y="3365"/>
                  </a:cubicBezTo>
                  <a:cubicBezTo>
                    <a:pt x="1848" y="2563"/>
                    <a:pt x="2035" y="1760"/>
                    <a:pt x="2244" y="968"/>
                  </a:cubicBezTo>
                  <a:cubicBezTo>
                    <a:pt x="2320" y="682"/>
                    <a:pt x="2397" y="396"/>
                    <a:pt x="2474" y="110"/>
                  </a:cubicBezTo>
                  <a:cubicBezTo>
                    <a:pt x="2474" y="77"/>
                    <a:pt x="2474" y="77"/>
                    <a:pt x="24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07;p65">
              <a:extLst>
                <a:ext uri="{FF2B5EF4-FFF2-40B4-BE49-F238E27FC236}">
                  <a16:creationId xmlns:a16="http://schemas.microsoft.com/office/drawing/2014/main" id="{C7864FDA-22C0-D8E6-4EF7-A12805F7F6C5}"/>
                </a:ext>
              </a:extLst>
            </p:cNvPr>
            <p:cNvSpPr/>
            <p:nvPr/>
          </p:nvSpPr>
          <p:spPr>
            <a:xfrm>
              <a:off x="-2550729" y="-5934311"/>
              <a:ext cx="1071483" cy="1085975"/>
            </a:xfrm>
            <a:custGeom>
              <a:avLst/>
              <a:gdLst/>
              <a:ahLst/>
              <a:cxnLst/>
              <a:rect l="l" t="t" r="r" b="b"/>
              <a:pathLst>
                <a:path w="15749" h="15962" extrusionOk="0">
                  <a:moveTo>
                    <a:pt x="11075" y="104"/>
                  </a:moveTo>
                  <a:cubicBezTo>
                    <a:pt x="11097" y="126"/>
                    <a:pt x="11119" y="159"/>
                    <a:pt x="11141" y="191"/>
                  </a:cubicBezTo>
                  <a:cubicBezTo>
                    <a:pt x="11163" y="246"/>
                    <a:pt x="11185" y="312"/>
                    <a:pt x="11207" y="378"/>
                  </a:cubicBezTo>
                  <a:cubicBezTo>
                    <a:pt x="11416" y="1093"/>
                    <a:pt x="11690" y="1786"/>
                    <a:pt x="12009" y="2457"/>
                  </a:cubicBezTo>
                  <a:cubicBezTo>
                    <a:pt x="12350" y="3183"/>
                    <a:pt x="12647" y="3931"/>
                    <a:pt x="12933" y="4678"/>
                  </a:cubicBezTo>
                  <a:cubicBezTo>
                    <a:pt x="13450" y="6042"/>
                    <a:pt x="13945" y="7417"/>
                    <a:pt x="14429" y="8791"/>
                  </a:cubicBezTo>
                  <a:cubicBezTo>
                    <a:pt x="14759" y="9748"/>
                    <a:pt x="15133" y="10683"/>
                    <a:pt x="15506" y="11617"/>
                  </a:cubicBezTo>
                  <a:cubicBezTo>
                    <a:pt x="15550" y="11727"/>
                    <a:pt x="15594" y="11837"/>
                    <a:pt x="15638" y="11958"/>
                  </a:cubicBezTo>
                  <a:cubicBezTo>
                    <a:pt x="15616" y="11969"/>
                    <a:pt x="15594" y="11991"/>
                    <a:pt x="15572" y="12002"/>
                  </a:cubicBezTo>
                  <a:cubicBezTo>
                    <a:pt x="15309" y="12068"/>
                    <a:pt x="15056" y="12200"/>
                    <a:pt x="14814" y="12321"/>
                  </a:cubicBezTo>
                  <a:cubicBezTo>
                    <a:pt x="14682" y="12387"/>
                    <a:pt x="14550" y="12453"/>
                    <a:pt x="14407" y="12519"/>
                  </a:cubicBezTo>
                  <a:cubicBezTo>
                    <a:pt x="14022" y="12673"/>
                    <a:pt x="13648" y="12860"/>
                    <a:pt x="13274" y="13047"/>
                  </a:cubicBezTo>
                  <a:cubicBezTo>
                    <a:pt x="12746" y="13311"/>
                    <a:pt x="12196" y="13531"/>
                    <a:pt x="11646" y="13751"/>
                  </a:cubicBezTo>
                  <a:cubicBezTo>
                    <a:pt x="10921" y="14048"/>
                    <a:pt x="10184" y="14290"/>
                    <a:pt x="9436" y="14510"/>
                  </a:cubicBezTo>
                  <a:cubicBezTo>
                    <a:pt x="8699" y="14730"/>
                    <a:pt x="7973" y="14972"/>
                    <a:pt x="7237" y="15192"/>
                  </a:cubicBezTo>
                  <a:cubicBezTo>
                    <a:pt x="6742" y="15346"/>
                    <a:pt x="6247" y="15499"/>
                    <a:pt x="5741" y="15653"/>
                  </a:cubicBezTo>
                  <a:cubicBezTo>
                    <a:pt x="5477" y="15730"/>
                    <a:pt x="5202" y="15796"/>
                    <a:pt x="4927" y="15862"/>
                  </a:cubicBezTo>
                  <a:cubicBezTo>
                    <a:pt x="4905" y="15840"/>
                    <a:pt x="4883" y="15807"/>
                    <a:pt x="4883" y="15785"/>
                  </a:cubicBezTo>
                  <a:cubicBezTo>
                    <a:pt x="4828" y="15598"/>
                    <a:pt x="4751" y="15422"/>
                    <a:pt x="4674" y="15247"/>
                  </a:cubicBezTo>
                  <a:cubicBezTo>
                    <a:pt x="4454" y="14807"/>
                    <a:pt x="4234" y="14356"/>
                    <a:pt x="4036" y="13905"/>
                  </a:cubicBezTo>
                  <a:cubicBezTo>
                    <a:pt x="3762" y="13267"/>
                    <a:pt x="3498" y="12629"/>
                    <a:pt x="3234" y="11980"/>
                  </a:cubicBezTo>
                  <a:cubicBezTo>
                    <a:pt x="3135" y="11760"/>
                    <a:pt x="3036" y="11530"/>
                    <a:pt x="2948" y="11310"/>
                  </a:cubicBezTo>
                  <a:cubicBezTo>
                    <a:pt x="2772" y="10870"/>
                    <a:pt x="2607" y="10430"/>
                    <a:pt x="2431" y="10001"/>
                  </a:cubicBezTo>
                  <a:cubicBezTo>
                    <a:pt x="2233" y="9506"/>
                    <a:pt x="2024" y="9033"/>
                    <a:pt x="1782" y="8560"/>
                  </a:cubicBezTo>
                  <a:cubicBezTo>
                    <a:pt x="1309" y="7659"/>
                    <a:pt x="891" y="6724"/>
                    <a:pt x="517" y="5767"/>
                  </a:cubicBezTo>
                  <a:cubicBezTo>
                    <a:pt x="429" y="5536"/>
                    <a:pt x="330" y="5305"/>
                    <a:pt x="242" y="5074"/>
                  </a:cubicBezTo>
                  <a:cubicBezTo>
                    <a:pt x="187" y="4931"/>
                    <a:pt x="132" y="4777"/>
                    <a:pt x="121" y="4612"/>
                  </a:cubicBezTo>
                  <a:lnTo>
                    <a:pt x="110" y="4612"/>
                  </a:lnTo>
                  <a:cubicBezTo>
                    <a:pt x="165" y="4579"/>
                    <a:pt x="209" y="4557"/>
                    <a:pt x="253" y="4546"/>
                  </a:cubicBezTo>
                  <a:cubicBezTo>
                    <a:pt x="627" y="4425"/>
                    <a:pt x="990" y="4282"/>
                    <a:pt x="1364" y="4139"/>
                  </a:cubicBezTo>
                  <a:cubicBezTo>
                    <a:pt x="2607" y="3645"/>
                    <a:pt x="3850" y="3150"/>
                    <a:pt x="5103" y="2655"/>
                  </a:cubicBezTo>
                  <a:cubicBezTo>
                    <a:pt x="6258" y="2193"/>
                    <a:pt x="7402" y="1687"/>
                    <a:pt x="8534" y="1192"/>
                  </a:cubicBezTo>
                  <a:cubicBezTo>
                    <a:pt x="9304" y="851"/>
                    <a:pt x="10063" y="521"/>
                    <a:pt x="10822" y="180"/>
                  </a:cubicBezTo>
                  <a:cubicBezTo>
                    <a:pt x="10899" y="148"/>
                    <a:pt x="10976" y="104"/>
                    <a:pt x="11075" y="104"/>
                  </a:cubicBezTo>
                  <a:close/>
                  <a:moveTo>
                    <a:pt x="11069" y="1"/>
                  </a:moveTo>
                  <a:cubicBezTo>
                    <a:pt x="11047" y="1"/>
                    <a:pt x="11023" y="6"/>
                    <a:pt x="10998" y="16"/>
                  </a:cubicBezTo>
                  <a:cubicBezTo>
                    <a:pt x="10910" y="49"/>
                    <a:pt x="10811" y="93"/>
                    <a:pt x="10723" y="126"/>
                  </a:cubicBezTo>
                  <a:cubicBezTo>
                    <a:pt x="10063" y="422"/>
                    <a:pt x="9392" y="708"/>
                    <a:pt x="8721" y="1005"/>
                  </a:cubicBezTo>
                  <a:cubicBezTo>
                    <a:pt x="7479" y="1555"/>
                    <a:pt x="6225" y="2116"/>
                    <a:pt x="4960" y="2622"/>
                  </a:cubicBezTo>
                  <a:cubicBezTo>
                    <a:pt x="4146" y="2941"/>
                    <a:pt x="3333" y="3260"/>
                    <a:pt x="2519" y="3579"/>
                  </a:cubicBezTo>
                  <a:cubicBezTo>
                    <a:pt x="1848" y="3843"/>
                    <a:pt x="1166" y="4106"/>
                    <a:pt x="484" y="4370"/>
                  </a:cubicBezTo>
                  <a:cubicBezTo>
                    <a:pt x="352" y="4414"/>
                    <a:pt x="220" y="4469"/>
                    <a:pt x="77" y="4480"/>
                  </a:cubicBezTo>
                  <a:cubicBezTo>
                    <a:pt x="22" y="4480"/>
                    <a:pt x="1" y="4513"/>
                    <a:pt x="12" y="4579"/>
                  </a:cubicBezTo>
                  <a:cubicBezTo>
                    <a:pt x="12" y="4601"/>
                    <a:pt x="12" y="4623"/>
                    <a:pt x="22" y="4656"/>
                  </a:cubicBezTo>
                  <a:cubicBezTo>
                    <a:pt x="55" y="4832"/>
                    <a:pt x="110" y="5008"/>
                    <a:pt x="176" y="5173"/>
                  </a:cubicBezTo>
                  <a:cubicBezTo>
                    <a:pt x="308" y="5492"/>
                    <a:pt x="440" y="5811"/>
                    <a:pt x="561" y="6130"/>
                  </a:cubicBezTo>
                  <a:cubicBezTo>
                    <a:pt x="869" y="6911"/>
                    <a:pt x="1221" y="7681"/>
                    <a:pt x="1606" y="8428"/>
                  </a:cubicBezTo>
                  <a:cubicBezTo>
                    <a:pt x="1826" y="8857"/>
                    <a:pt x="2035" y="9308"/>
                    <a:pt x="2222" y="9759"/>
                  </a:cubicBezTo>
                  <a:cubicBezTo>
                    <a:pt x="2387" y="10144"/>
                    <a:pt x="2530" y="10529"/>
                    <a:pt x="2684" y="10914"/>
                  </a:cubicBezTo>
                  <a:cubicBezTo>
                    <a:pt x="3036" y="11771"/>
                    <a:pt x="3388" y="12618"/>
                    <a:pt x="3740" y="13465"/>
                  </a:cubicBezTo>
                  <a:cubicBezTo>
                    <a:pt x="3926" y="13905"/>
                    <a:pt x="4124" y="14345"/>
                    <a:pt x="4333" y="14774"/>
                  </a:cubicBezTo>
                  <a:cubicBezTo>
                    <a:pt x="4421" y="14950"/>
                    <a:pt x="4509" y="15137"/>
                    <a:pt x="4597" y="15313"/>
                  </a:cubicBezTo>
                  <a:cubicBezTo>
                    <a:pt x="4674" y="15477"/>
                    <a:pt x="4740" y="15653"/>
                    <a:pt x="4795" y="15829"/>
                  </a:cubicBezTo>
                  <a:cubicBezTo>
                    <a:pt x="4795" y="15862"/>
                    <a:pt x="4806" y="15895"/>
                    <a:pt x="4817" y="15917"/>
                  </a:cubicBezTo>
                  <a:cubicBezTo>
                    <a:pt x="4839" y="15939"/>
                    <a:pt x="4861" y="15950"/>
                    <a:pt x="4883" y="15961"/>
                  </a:cubicBezTo>
                  <a:lnTo>
                    <a:pt x="4938" y="15961"/>
                  </a:lnTo>
                  <a:cubicBezTo>
                    <a:pt x="5191" y="15895"/>
                    <a:pt x="5455" y="15840"/>
                    <a:pt x="5708" y="15763"/>
                  </a:cubicBezTo>
                  <a:cubicBezTo>
                    <a:pt x="6225" y="15609"/>
                    <a:pt x="6731" y="15455"/>
                    <a:pt x="7248" y="15291"/>
                  </a:cubicBezTo>
                  <a:cubicBezTo>
                    <a:pt x="8017" y="15060"/>
                    <a:pt x="8776" y="14807"/>
                    <a:pt x="9546" y="14576"/>
                  </a:cubicBezTo>
                  <a:cubicBezTo>
                    <a:pt x="10294" y="14356"/>
                    <a:pt x="11031" y="14103"/>
                    <a:pt x="11756" y="13817"/>
                  </a:cubicBezTo>
                  <a:cubicBezTo>
                    <a:pt x="12372" y="13575"/>
                    <a:pt x="12966" y="13322"/>
                    <a:pt x="13549" y="13014"/>
                  </a:cubicBezTo>
                  <a:cubicBezTo>
                    <a:pt x="13835" y="12871"/>
                    <a:pt x="14121" y="12761"/>
                    <a:pt x="14396" y="12629"/>
                  </a:cubicBezTo>
                  <a:cubicBezTo>
                    <a:pt x="14550" y="12552"/>
                    <a:pt x="14693" y="12486"/>
                    <a:pt x="14836" y="12420"/>
                  </a:cubicBezTo>
                  <a:cubicBezTo>
                    <a:pt x="15089" y="12299"/>
                    <a:pt x="15331" y="12167"/>
                    <a:pt x="15594" y="12090"/>
                  </a:cubicBezTo>
                  <a:cubicBezTo>
                    <a:pt x="15627" y="12079"/>
                    <a:pt x="15649" y="12068"/>
                    <a:pt x="15682" y="12057"/>
                  </a:cubicBezTo>
                  <a:cubicBezTo>
                    <a:pt x="15726" y="12024"/>
                    <a:pt x="15748" y="11980"/>
                    <a:pt x="15726" y="11936"/>
                  </a:cubicBezTo>
                  <a:cubicBezTo>
                    <a:pt x="15726" y="11903"/>
                    <a:pt x="15704" y="11881"/>
                    <a:pt x="15693" y="11848"/>
                  </a:cubicBezTo>
                  <a:cubicBezTo>
                    <a:pt x="15638" y="11683"/>
                    <a:pt x="15572" y="11519"/>
                    <a:pt x="15506" y="11354"/>
                  </a:cubicBezTo>
                  <a:cubicBezTo>
                    <a:pt x="15155" y="10463"/>
                    <a:pt x="14803" y="9572"/>
                    <a:pt x="14484" y="8670"/>
                  </a:cubicBezTo>
                  <a:cubicBezTo>
                    <a:pt x="14022" y="7329"/>
                    <a:pt x="13538" y="5987"/>
                    <a:pt x="13021" y="4656"/>
                  </a:cubicBezTo>
                  <a:cubicBezTo>
                    <a:pt x="12713" y="3832"/>
                    <a:pt x="12383" y="3018"/>
                    <a:pt x="11998" y="2215"/>
                  </a:cubicBezTo>
                  <a:cubicBezTo>
                    <a:pt x="11888" y="1962"/>
                    <a:pt x="11778" y="1709"/>
                    <a:pt x="11679" y="1456"/>
                  </a:cubicBezTo>
                  <a:cubicBezTo>
                    <a:pt x="11537" y="1093"/>
                    <a:pt x="11405" y="730"/>
                    <a:pt x="11295" y="367"/>
                  </a:cubicBezTo>
                  <a:cubicBezTo>
                    <a:pt x="11273" y="268"/>
                    <a:pt x="11240" y="180"/>
                    <a:pt x="11196" y="93"/>
                  </a:cubicBezTo>
                  <a:cubicBezTo>
                    <a:pt x="11164" y="30"/>
                    <a:pt x="11122" y="1"/>
                    <a:pt x="1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08;p65">
              <a:extLst>
                <a:ext uri="{FF2B5EF4-FFF2-40B4-BE49-F238E27FC236}">
                  <a16:creationId xmlns:a16="http://schemas.microsoft.com/office/drawing/2014/main" id="{874B35FA-6493-16E2-B66C-5F356C14E49D}"/>
                </a:ext>
              </a:extLst>
            </p:cNvPr>
            <p:cNvSpPr/>
            <p:nvPr/>
          </p:nvSpPr>
          <p:spPr>
            <a:xfrm>
              <a:off x="-2542497" y="-5927303"/>
              <a:ext cx="1055767" cy="1072232"/>
            </a:xfrm>
            <a:custGeom>
              <a:avLst/>
              <a:gdLst/>
              <a:ahLst/>
              <a:cxnLst/>
              <a:rect l="l" t="t" r="r" b="b"/>
              <a:pathLst>
                <a:path w="15518" h="15760" extrusionOk="0">
                  <a:moveTo>
                    <a:pt x="10151" y="1870"/>
                  </a:moveTo>
                  <a:cubicBezTo>
                    <a:pt x="10162" y="1903"/>
                    <a:pt x="10184" y="1936"/>
                    <a:pt x="10195" y="1958"/>
                  </a:cubicBezTo>
                  <a:cubicBezTo>
                    <a:pt x="10283" y="2134"/>
                    <a:pt x="10360" y="2310"/>
                    <a:pt x="10448" y="2497"/>
                  </a:cubicBezTo>
                  <a:cubicBezTo>
                    <a:pt x="10492" y="2585"/>
                    <a:pt x="10547" y="2684"/>
                    <a:pt x="10591" y="2794"/>
                  </a:cubicBezTo>
                  <a:cubicBezTo>
                    <a:pt x="11108" y="4047"/>
                    <a:pt x="11547" y="5323"/>
                    <a:pt x="12053" y="6588"/>
                  </a:cubicBezTo>
                  <a:cubicBezTo>
                    <a:pt x="12284" y="7149"/>
                    <a:pt x="12493" y="7731"/>
                    <a:pt x="12713" y="8303"/>
                  </a:cubicBezTo>
                  <a:cubicBezTo>
                    <a:pt x="12856" y="8699"/>
                    <a:pt x="13021" y="9084"/>
                    <a:pt x="13208" y="9469"/>
                  </a:cubicBezTo>
                  <a:cubicBezTo>
                    <a:pt x="13395" y="9854"/>
                    <a:pt x="13582" y="10261"/>
                    <a:pt x="13736" y="10668"/>
                  </a:cubicBezTo>
                  <a:cubicBezTo>
                    <a:pt x="13758" y="10723"/>
                    <a:pt x="13769" y="10778"/>
                    <a:pt x="13802" y="10844"/>
                  </a:cubicBezTo>
                  <a:cubicBezTo>
                    <a:pt x="13142" y="11141"/>
                    <a:pt x="12504" y="11427"/>
                    <a:pt x="11866" y="11712"/>
                  </a:cubicBezTo>
                  <a:cubicBezTo>
                    <a:pt x="11811" y="11690"/>
                    <a:pt x="11822" y="11635"/>
                    <a:pt x="11822" y="11602"/>
                  </a:cubicBezTo>
                  <a:cubicBezTo>
                    <a:pt x="11778" y="11218"/>
                    <a:pt x="11745" y="10844"/>
                    <a:pt x="11745" y="10459"/>
                  </a:cubicBezTo>
                  <a:cubicBezTo>
                    <a:pt x="11745" y="9975"/>
                    <a:pt x="11756" y="9491"/>
                    <a:pt x="11756" y="8996"/>
                  </a:cubicBezTo>
                  <a:cubicBezTo>
                    <a:pt x="11756" y="8875"/>
                    <a:pt x="11756" y="8754"/>
                    <a:pt x="11745" y="8633"/>
                  </a:cubicBezTo>
                  <a:cubicBezTo>
                    <a:pt x="11745" y="8556"/>
                    <a:pt x="11734" y="8468"/>
                    <a:pt x="11712" y="8391"/>
                  </a:cubicBezTo>
                  <a:cubicBezTo>
                    <a:pt x="11701" y="8336"/>
                    <a:pt x="11690" y="8292"/>
                    <a:pt x="11668" y="8248"/>
                  </a:cubicBezTo>
                  <a:cubicBezTo>
                    <a:pt x="11626" y="8164"/>
                    <a:pt x="11570" y="8124"/>
                    <a:pt x="11504" y="8124"/>
                  </a:cubicBezTo>
                  <a:cubicBezTo>
                    <a:pt x="11467" y="8124"/>
                    <a:pt x="11426" y="8137"/>
                    <a:pt x="11383" y="8160"/>
                  </a:cubicBezTo>
                  <a:cubicBezTo>
                    <a:pt x="11328" y="8193"/>
                    <a:pt x="11273" y="8237"/>
                    <a:pt x="11229" y="8281"/>
                  </a:cubicBezTo>
                  <a:cubicBezTo>
                    <a:pt x="11152" y="8380"/>
                    <a:pt x="11064" y="8479"/>
                    <a:pt x="11009" y="8589"/>
                  </a:cubicBezTo>
                  <a:cubicBezTo>
                    <a:pt x="10877" y="8831"/>
                    <a:pt x="10745" y="9073"/>
                    <a:pt x="10635" y="9315"/>
                  </a:cubicBezTo>
                  <a:cubicBezTo>
                    <a:pt x="10492" y="9601"/>
                    <a:pt x="10360" y="9898"/>
                    <a:pt x="10217" y="10184"/>
                  </a:cubicBezTo>
                  <a:cubicBezTo>
                    <a:pt x="10118" y="10382"/>
                    <a:pt x="10019" y="10580"/>
                    <a:pt x="9920" y="10767"/>
                  </a:cubicBezTo>
                  <a:cubicBezTo>
                    <a:pt x="9854" y="10888"/>
                    <a:pt x="9766" y="10998"/>
                    <a:pt x="9689" y="11108"/>
                  </a:cubicBezTo>
                  <a:cubicBezTo>
                    <a:pt x="9645" y="11163"/>
                    <a:pt x="9590" y="11207"/>
                    <a:pt x="9524" y="11251"/>
                  </a:cubicBezTo>
                  <a:cubicBezTo>
                    <a:pt x="9489" y="11277"/>
                    <a:pt x="9456" y="11289"/>
                    <a:pt x="9426" y="11289"/>
                  </a:cubicBezTo>
                  <a:cubicBezTo>
                    <a:pt x="9379" y="11289"/>
                    <a:pt x="9337" y="11260"/>
                    <a:pt x="9304" y="11207"/>
                  </a:cubicBezTo>
                  <a:cubicBezTo>
                    <a:pt x="9271" y="11141"/>
                    <a:pt x="9238" y="11086"/>
                    <a:pt x="9227" y="11020"/>
                  </a:cubicBezTo>
                  <a:cubicBezTo>
                    <a:pt x="9194" y="10888"/>
                    <a:pt x="9172" y="10756"/>
                    <a:pt x="9161" y="10613"/>
                  </a:cubicBezTo>
                  <a:cubicBezTo>
                    <a:pt x="9139" y="10272"/>
                    <a:pt x="9161" y="9931"/>
                    <a:pt x="9205" y="9590"/>
                  </a:cubicBezTo>
                  <a:cubicBezTo>
                    <a:pt x="9381" y="8127"/>
                    <a:pt x="9777" y="6720"/>
                    <a:pt x="10294" y="5356"/>
                  </a:cubicBezTo>
                  <a:cubicBezTo>
                    <a:pt x="10349" y="5213"/>
                    <a:pt x="10404" y="5070"/>
                    <a:pt x="10448" y="4927"/>
                  </a:cubicBezTo>
                  <a:cubicBezTo>
                    <a:pt x="10470" y="4872"/>
                    <a:pt x="10481" y="4817"/>
                    <a:pt x="10481" y="4762"/>
                  </a:cubicBezTo>
                  <a:cubicBezTo>
                    <a:pt x="10481" y="4728"/>
                    <a:pt x="10447" y="4700"/>
                    <a:pt x="10417" y="4700"/>
                  </a:cubicBezTo>
                  <a:cubicBezTo>
                    <a:pt x="10408" y="4700"/>
                    <a:pt x="10400" y="4702"/>
                    <a:pt x="10393" y="4707"/>
                  </a:cubicBezTo>
                  <a:cubicBezTo>
                    <a:pt x="10360" y="4740"/>
                    <a:pt x="10316" y="4773"/>
                    <a:pt x="10294" y="4806"/>
                  </a:cubicBezTo>
                  <a:cubicBezTo>
                    <a:pt x="10206" y="4916"/>
                    <a:pt x="10129" y="5026"/>
                    <a:pt x="10052" y="5147"/>
                  </a:cubicBezTo>
                  <a:cubicBezTo>
                    <a:pt x="9887" y="5411"/>
                    <a:pt x="9755" y="5686"/>
                    <a:pt x="9623" y="5972"/>
                  </a:cubicBezTo>
                  <a:cubicBezTo>
                    <a:pt x="9315" y="6643"/>
                    <a:pt x="9073" y="7347"/>
                    <a:pt x="8853" y="8050"/>
                  </a:cubicBezTo>
                  <a:cubicBezTo>
                    <a:pt x="8644" y="8710"/>
                    <a:pt x="8457" y="9359"/>
                    <a:pt x="8259" y="10008"/>
                  </a:cubicBezTo>
                  <a:cubicBezTo>
                    <a:pt x="8149" y="10371"/>
                    <a:pt x="8028" y="10734"/>
                    <a:pt x="7874" y="11086"/>
                  </a:cubicBezTo>
                  <a:cubicBezTo>
                    <a:pt x="7819" y="11229"/>
                    <a:pt x="7753" y="11361"/>
                    <a:pt x="7687" y="11492"/>
                  </a:cubicBezTo>
                  <a:cubicBezTo>
                    <a:pt x="7643" y="11569"/>
                    <a:pt x="7589" y="11635"/>
                    <a:pt x="7534" y="11712"/>
                  </a:cubicBezTo>
                  <a:cubicBezTo>
                    <a:pt x="7501" y="11745"/>
                    <a:pt x="7457" y="11778"/>
                    <a:pt x="7413" y="11811"/>
                  </a:cubicBezTo>
                  <a:cubicBezTo>
                    <a:pt x="7380" y="11830"/>
                    <a:pt x="7348" y="11839"/>
                    <a:pt x="7316" y="11839"/>
                  </a:cubicBezTo>
                  <a:cubicBezTo>
                    <a:pt x="7271" y="11839"/>
                    <a:pt x="7226" y="11821"/>
                    <a:pt x="7182" y="11789"/>
                  </a:cubicBezTo>
                  <a:cubicBezTo>
                    <a:pt x="7116" y="11723"/>
                    <a:pt x="7072" y="11646"/>
                    <a:pt x="7050" y="11569"/>
                  </a:cubicBezTo>
                  <a:cubicBezTo>
                    <a:pt x="6984" y="11405"/>
                    <a:pt x="6962" y="11240"/>
                    <a:pt x="6940" y="11075"/>
                  </a:cubicBezTo>
                  <a:cubicBezTo>
                    <a:pt x="6896" y="10657"/>
                    <a:pt x="6918" y="10239"/>
                    <a:pt x="6951" y="9832"/>
                  </a:cubicBezTo>
                  <a:cubicBezTo>
                    <a:pt x="6995" y="9425"/>
                    <a:pt x="7039" y="9029"/>
                    <a:pt x="7094" y="8633"/>
                  </a:cubicBezTo>
                  <a:cubicBezTo>
                    <a:pt x="7182" y="8006"/>
                    <a:pt x="7314" y="7369"/>
                    <a:pt x="7457" y="6753"/>
                  </a:cubicBezTo>
                  <a:cubicBezTo>
                    <a:pt x="7600" y="6181"/>
                    <a:pt x="7753" y="5609"/>
                    <a:pt x="7896" y="5048"/>
                  </a:cubicBezTo>
                  <a:cubicBezTo>
                    <a:pt x="7918" y="4938"/>
                    <a:pt x="7940" y="4828"/>
                    <a:pt x="7962" y="4729"/>
                  </a:cubicBezTo>
                  <a:cubicBezTo>
                    <a:pt x="7973" y="4685"/>
                    <a:pt x="7962" y="4641"/>
                    <a:pt x="7951" y="4597"/>
                  </a:cubicBezTo>
                  <a:cubicBezTo>
                    <a:pt x="7951" y="4582"/>
                    <a:pt x="7924" y="4566"/>
                    <a:pt x="7900" y="4566"/>
                  </a:cubicBezTo>
                  <a:cubicBezTo>
                    <a:pt x="7890" y="4566"/>
                    <a:pt x="7881" y="4569"/>
                    <a:pt x="7874" y="4575"/>
                  </a:cubicBezTo>
                  <a:cubicBezTo>
                    <a:pt x="7841" y="4597"/>
                    <a:pt x="7808" y="4630"/>
                    <a:pt x="7786" y="4663"/>
                  </a:cubicBezTo>
                  <a:cubicBezTo>
                    <a:pt x="7731" y="4751"/>
                    <a:pt x="7676" y="4850"/>
                    <a:pt x="7621" y="4938"/>
                  </a:cubicBezTo>
                  <a:cubicBezTo>
                    <a:pt x="7435" y="5301"/>
                    <a:pt x="7292" y="5675"/>
                    <a:pt x="7160" y="6049"/>
                  </a:cubicBezTo>
                  <a:cubicBezTo>
                    <a:pt x="6863" y="6896"/>
                    <a:pt x="6632" y="7753"/>
                    <a:pt x="6445" y="8633"/>
                  </a:cubicBezTo>
                  <a:cubicBezTo>
                    <a:pt x="6280" y="9403"/>
                    <a:pt x="6159" y="10184"/>
                    <a:pt x="6038" y="10965"/>
                  </a:cubicBezTo>
                  <a:cubicBezTo>
                    <a:pt x="5939" y="11591"/>
                    <a:pt x="5840" y="12218"/>
                    <a:pt x="5697" y="12834"/>
                  </a:cubicBezTo>
                  <a:cubicBezTo>
                    <a:pt x="5631" y="13131"/>
                    <a:pt x="5554" y="13417"/>
                    <a:pt x="5444" y="13703"/>
                  </a:cubicBezTo>
                  <a:cubicBezTo>
                    <a:pt x="5411" y="13780"/>
                    <a:pt x="5378" y="13868"/>
                    <a:pt x="5345" y="13934"/>
                  </a:cubicBezTo>
                  <a:cubicBezTo>
                    <a:pt x="5338" y="13935"/>
                    <a:pt x="5331" y="13936"/>
                    <a:pt x="5325" y="13936"/>
                  </a:cubicBezTo>
                  <a:cubicBezTo>
                    <a:pt x="5290" y="13936"/>
                    <a:pt x="5289" y="13909"/>
                    <a:pt x="5279" y="13890"/>
                  </a:cubicBezTo>
                  <a:cubicBezTo>
                    <a:pt x="5213" y="13758"/>
                    <a:pt x="5147" y="13626"/>
                    <a:pt x="5092" y="13494"/>
                  </a:cubicBezTo>
                  <a:cubicBezTo>
                    <a:pt x="4905" y="13032"/>
                    <a:pt x="4729" y="12570"/>
                    <a:pt x="4542" y="12097"/>
                  </a:cubicBezTo>
                  <a:cubicBezTo>
                    <a:pt x="4509" y="12031"/>
                    <a:pt x="4487" y="11965"/>
                    <a:pt x="4465" y="11899"/>
                  </a:cubicBezTo>
                  <a:cubicBezTo>
                    <a:pt x="4135" y="11097"/>
                    <a:pt x="3816" y="10294"/>
                    <a:pt x="3487" y="9480"/>
                  </a:cubicBezTo>
                  <a:cubicBezTo>
                    <a:pt x="3278" y="8963"/>
                    <a:pt x="3047" y="8457"/>
                    <a:pt x="2794" y="7951"/>
                  </a:cubicBezTo>
                  <a:cubicBezTo>
                    <a:pt x="2409" y="7193"/>
                    <a:pt x="2068" y="6423"/>
                    <a:pt x="1738" y="5631"/>
                  </a:cubicBezTo>
                  <a:cubicBezTo>
                    <a:pt x="1727" y="5598"/>
                    <a:pt x="1716" y="5565"/>
                    <a:pt x="1705" y="5532"/>
                  </a:cubicBezTo>
                  <a:cubicBezTo>
                    <a:pt x="1738" y="5510"/>
                    <a:pt x="1771" y="5488"/>
                    <a:pt x="1804" y="5477"/>
                  </a:cubicBezTo>
                  <a:cubicBezTo>
                    <a:pt x="2420" y="5235"/>
                    <a:pt x="3014" y="4949"/>
                    <a:pt x="3597" y="4641"/>
                  </a:cubicBezTo>
                  <a:cubicBezTo>
                    <a:pt x="4916" y="3948"/>
                    <a:pt x="6280" y="3355"/>
                    <a:pt x="7665" y="2816"/>
                  </a:cubicBezTo>
                  <a:cubicBezTo>
                    <a:pt x="8402" y="2530"/>
                    <a:pt x="9150" y="2255"/>
                    <a:pt x="9898" y="1969"/>
                  </a:cubicBezTo>
                  <a:cubicBezTo>
                    <a:pt x="9975" y="1936"/>
                    <a:pt x="10063" y="1903"/>
                    <a:pt x="10151" y="1870"/>
                  </a:cubicBezTo>
                  <a:close/>
                  <a:moveTo>
                    <a:pt x="7830" y="4773"/>
                  </a:moveTo>
                  <a:cubicBezTo>
                    <a:pt x="7841" y="4850"/>
                    <a:pt x="7841" y="4850"/>
                    <a:pt x="7841" y="4883"/>
                  </a:cubicBezTo>
                  <a:cubicBezTo>
                    <a:pt x="7764" y="5169"/>
                    <a:pt x="7687" y="5455"/>
                    <a:pt x="7611" y="5741"/>
                  </a:cubicBezTo>
                  <a:cubicBezTo>
                    <a:pt x="7402" y="6533"/>
                    <a:pt x="7215" y="7336"/>
                    <a:pt x="7083" y="8149"/>
                  </a:cubicBezTo>
                  <a:cubicBezTo>
                    <a:pt x="6951" y="8853"/>
                    <a:pt x="6863" y="9568"/>
                    <a:pt x="6830" y="10283"/>
                  </a:cubicBezTo>
                  <a:cubicBezTo>
                    <a:pt x="6819" y="10624"/>
                    <a:pt x="6819" y="10965"/>
                    <a:pt x="6885" y="11306"/>
                  </a:cubicBezTo>
                  <a:cubicBezTo>
                    <a:pt x="6907" y="11416"/>
                    <a:pt x="6940" y="11525"/>
                    <a:pt x="6973" y="11635"/>
                  </a:cubicBezTo>
                  <a:cubicBezTo>
                    <a:pt x="7006" y="11701"/>
                    <a:pt x="7039" y="11767"/>
                    <a:pt x="7094" y="11822"/>
                  </a:cubicBezTo>
                  <a:cubicBezTo>
                    <a:pt x="7155" y="11896"/>
                    <a:pt x="7231" y="11932"/>
                    <a:pt x="7308" y="11932"/>
                  </a:cubicBezTo>
                  <a:cubicBezTo>
                    <a:pt x="7369" y="11932"/>
                    <a:pt x="7431" y="11910"/>
                    <a:pt x="7490" y="11866"/>
                  </a:cubicBezTo>
                  <a:cubicBezTo>
                    <a:pt x="7556" y="11811"/>
                    <a:pt x="7621" y="11756"/>
                    <a:pt x="7665" y="11690"/>
                  </a:cubicBezTo>
                  <a:cubicBezTo>
                    <a:pt x="7731" y="11580"/>
                    <a:pt x="7797" y="11470"/>
                    <a:pt x="7863" y="11350"/>
                  </a:cubicBezTo>
                  <a:cubicBezTo>
                    <a:pt x="7995" y="11075"/>
                    <a:pt x="8094" y="10800"/>
                    <a:pt x="8193" y="10514"/>
                  </a:cubicBezTo>
                  <a:cubicBezTo>
                    <a:pt x="8369" y="9931"/>
                    <a:pt x="8545" y="9359"/>
                    <a:pt x="8721" y="8776"/>
                  </a:cubicBezTo>
                  <a:cubicBezTo>
                    <a:pt x="8952" y="8039"/>
                    <a:pt x="9183" y="7292"/>
                    <a:pt x="9469" y="6566"/>
                  </a:cubicBezTo>
                  <a:cubicBezTo>
                    <a:pt x="9623" y="6170"/>
                    <a:pt x="9799" y="5796"/>
                    <a:pt x="9997" y="5422"/>
                  </a:cubicBezTo>
                  <a:cubicBezTo>
                    <a:pt x="10085" y="5279"/>
                    <a:pt x="10173" y="5136"/>
                    <a:pt x="10261" y="4993"/>
                  </a:cubicBezTo>
                  <a:cubicBezTo>
                    <a:pt x="10272" y="4960"/>
                    <a:pt x="10305" y="4938"/>
                    <a:pt x="10349" y="4883"/>
                  </a:cubicBezTo>
                  <a:lnTo>
                    <a:pt x="10349" y="4894"/>
                  </a:lnTo>
                  <a:cubicBezTo>
                    <a:pt x="10338" y="4949"/>
                    <a:pt x="10338" y="4982"/>
                    <a:pt x="10327" y="5004"/>
                  </a:cubicBezTo>
                  <a:cubicBezTo>
                    <a:pt x="10250" y="5224"/>
                    <a:pt x="10173" y="5433"/>
                    <a:pt x="10085" y="5653"/>
                  </a:cubicBezTo>
                  <a:cubicBezTo>
                    <a:pt x="9755" y="6555"/>
                    <a:pt x="9491" y="7479"/>
                    <a:pt x="9293" y="8424"/>
                  </a:cubicBezTo>
                  <a:cubicBezTo>
                    <a:pt x="9194" y="8930"/>
                    <a:pt x="9117" y="9447"/>
                    <a:pt x="9073" y="9964"/>
                  </a:cubicBezTo>
                  <a:cubicBezTo>
                    <a:pt x="9062" y="10272"/>
                    <a:pt x="9051" y="10569"/>
                    <a:pt x="9095" y="10866"/>
                  </a:cubicBezTo>
                  <a:cubicBezTo>
                    <a:pt x="9117" y="10954"/>
                    <a:pt x="9139" y="11053"/>
                    <a:pt x="9172" y="11141"/>
                  </a:cubicBezTo>
                  <a:cubicBezTo>
                    <a:pt x="9183" y="11196"/>
                    <a:pt x="9216" y="11240"/>
                    <a:pt x="9249" y="11284"/>
                  </a:cubicBezTo>
                  <a:cubicBezTo>
                    <a:pt x="9299" y="11347"/>
                    <a:pt x="9362" y="11379"/>
                    <a:pt x="9430" y="11379"/>
                  </a:cubicBezTo>
                  <a:cubicBezTo>
                    <a:pt x="9467" y="11379"/>
                    <a:pt x="9507" y="11369"/>
                    <a:pt x="9546" y="11350"/>
                  </a:cubicBezTo>
                  <a:cubicBezTo>
                    <a:pt x="9601" y="11317"/>
                    <a:pt x="9656" y="11273"/>
                    <a:pt x="9700" y="11229"/>
                  </a:cubicBezTo>
                  <a:cubicBezTo>
                    <a:pt x="9788" y="11130"/>
                    <a:pt x="9876" y="11031"/>
                    <a:pt x="9942" y="10921"/>
                  </a:cubicBezTo>
                  <a:cubicBezTo>
                    <a:pt x="10052" y="10734"/>
                    <a:pt x="10151" y="10536"/>
                    <a:pt x="10250" y="10338"/>
                  </a:cubicBezTo>
                  <a:cubicBezTo>
                    <a:pt x="10404" y="10030"/>
                    <a:pt x="10547" y="9711"/>
                    <a:pt x="10690" y="9392"/>
                  </a:cubicBezTo>
                  <a:cubicBezTo>
                    <a:pt x="10800" y="9172"/>
                    <a:pt x="10921" y="8941"/>
                    <a:pt x="11042" y="8721"/>
                  </a:cubicBezTo>
                  <a:cubicBezTo>
                    <a:pt x="11108" y="8600"/>
                    <a:pt x="11185" y="8490"/>
                    <a:pt x="11273" y="8380"/>
                  </a:cubicBezTo>
                  <a:cubicBezTo>
                    <a:pt x="11317" y="8314"/>
                    <a:pt x="11372" y="8270"/>
                    <a:pt x="11449" y="8237"/>
                  </a:cubicBezTo>
                  <a:cubicBezTo>
                    <a:pt x="11466" y="8229"/>
                    <a:pt x="11483" y="8224"/>
                    <a:pt x="11499" y="8224"/>
                  </a:cubicBezTo>
                  <a:cubicBezTo>
                    <a:pt x="11525" y="8224"/>
                    <a:pt x="11549" y="8237"/>
                    <a:pt x="11569" y="8270"/>
                  </a:cubicBezTo>
                  <a:cubicBezTo>
                    <a:pt x="11591" y="8303"/>
                    <a:pt x="11613" y="8347"/>
                    <a:pt x="11624" y="8391"/>
                  </a:cubicBezTo>
                  <a:cubicBezTo>
                    <a:pt x="11635" y="8490"/>
                    <a:pt x="11657" y="8578"/>
                    <a:pt x="11657" y="8677"/>
                  </a:cubicBezTo>
                  <a:cubicBezTo>
                    <a:pt x="11657" y="8919"/>
                    <a:pt x="11657" y="9172"/>
                    <a:pt x="11646" y="9425"/>
                  </a:cubicBezTo>
                  <a:cubicBezTo>
                    <a:pt x="11635" y="10041"/>
                    <a:pt x="11646" y="10657"/>
                    <a:pt x="11690" y="11273"/>
                  </a:cubicBezTo>
                  <a:cubicBezTo>
                    <a:pt x="11701" y="11438"/>
                    <a:pt x="11723" y="11602"/>
                    <a:pt x="11734" y="11756"/>
                  </a:cubicBezTo>
                  <a:cubicBezTo>
                    <a:pt x="11690" y="11811"/>
                    <a:pt x="11635" y="11822"/>
                    <a:pt x="11591" y="11844"/>
                  </a:cubicBezTo>
                  <a:cubicBezTo>
                    <a:pt x="10800" y="12174"/>
                    <a:pt x="10008" y="12504"/>
                    <a:pt x="9216" y="12834"/>
                  </a:cubicBezTo>
                  <a:cubicBezTo>
                    <a:pt x="8710" y="13054"/>
                    <a:pt x="8204" y="13263"/>
                    <a:pt x="7698" y="13461"/>
                  </a:cubicBezTo>
                  <a:cubicBezTo>
                    <a:pt x="7149" y="13670"/>
                    <a:pt x="6588" y="13868"/>
                    <a:pt x="6038" y="14077"/>
                  </a:cubicBezTo>
                  <a:cubicBezTo>
                    <a:pt x="5906" y="14132"/>
                    <a:pt x="5774" y="14187"/>
                    <a:pt x="5631" y="14242"/>
                  </a:cubicBezTo>
                  <a:cubicBezTo>
                    <a:pt x="5620" y="14253"/>
                    <a:pt x="5598" y="14264"/>
                    <a:pt x="5576" y="14275"/>
                  </a:cubicBezTo>
                  <a:cubicBezTo>
                    <a:pt x="5555" y="14282"/>
                    <a:pt x="5538" y="14285"/>
                    <a:pt x="5522" y="14285"/>
                  </a:cubicBezTo>
                  <a:cubicBezTo>
                    <a:pt x="5489" y="14285"/>
                    <a:pt x="5467" y="14268"/>
                    <a:pt x="5444" y="14231"/>
                  </a:cubicBezTo>
                  <a:cubicBezTo>
                    <a:pt x="5411" y="14187"/>
                    <a:pt x="5389" y="14143"/>
                    <a:pt x="5367" y="14099"/>
                  </a:cubicBezTo>
                  <a:cubicBezTo>
                    <a:pt x="5422" y="13989"/>
                    <a:pt x="5466" y="13901"/>
                    <a:pt x="5510" y="13791"/>
                  </a:cubicBezTo>
                  <a:cubicBezTo>
                    <a:pt x="5620" y="13538"/>
                    <a:pt x="5686" y="13263"/>
                    <a:pt x="5752" y="12988"/>
                  </a:cubicBezTo>
                  <a:cubicBezTo>
                    <a:pt x="5873" y="12515"/>
                    <a:pt x="5961" y="12020"/>
                    <a:pt x="6038" y="11536"/>
                  </a:cubicBezTo>
                  <a:cubicBezTo>
                    <a:pt x="6181" y="10679"/>
                    <a:pt x="6302" y="9810"/>
                    <a:pt x="6478" y="8952"/>
                  </a:cubicBezTo>
                  <a:cubicBezTo>
                    <a:pt x="6698" y="7863"/>
                    <a:pt x="6984" y="6775"/>
                    <a:pt x="7380" y="5730"/>
                  </a:cubicBezTo>
                  <a:cubicBezTo>
                    <a:pt x="7479" y="5466"/>
                    <a:pt x="7600" y="5202"/>
                    <a:pt x="7731" y="4949"/>
                  </a:cubicBezTo>
                  <a:cubicBezTo>
                    <a:pt x="7753" y="4894"/>
                    <a:pt x="7786" y="4839"/>
                    <a:pt x="7830" y="4773"/>
                  </a:cubicBezTo>
                  <a:close/>
                  <a:moveTo>
                    <a:pt x="10965" y="1"/>
                  </a:moveTo>
                  <a:cubicBezTo>
                    <a:pt x="10866" y="1"/>
                    <a:pt x="10789" y="45"/>
                    <a:pt x="10701" y="77"/>
                  </a:cubicBezTo>
                  <a:cubicBezTo>
                    <a:pt x="9942" y="418"/>
                    <a:pt x="9183" y="748"/>
                    <a:pt x="8424" y="1089"/>
                  </a:cubicBezTo>
                  <a:cubicBezTo>
                    <a:pt x="7281" y="1595"/>
                    <a:pt x="6137" y="2090"/>
                    <a:pt x="4982" y="2552"/>
                  </a:cubicBezTo>
                  <a:cubicBezTo>
                    <a:pt x="3740" y="3058"/>
                    <a:pt x="2486" y="3542"/>
                    <a:pt x="1243" y="4036"/>
                  </a:cubicBezTo>
                  <a:cubicBezTo>
                    <a:pt x="869" y="4179"/>
                    <a:pt x="506" y="4322"/>
                    <a:pt x="132" y="4443"/>
                  </a:cubicBezTo>
                  <a:cubicBezTo>
                    <a:pt x="88" y="4454"/>
                    <a:pt x="44" y="4487"/>
                    <a:pt x="0" y="4509"/>
                  </a:cubicBezTo>
                  <a:cubicBezTo>
                    <a:pt x="22" y="4674"/>
                    <a:pt x="66" y="4828"/>
                    <a:pt x="121" y="4971"/>
                  </a:cubicBezTo>
                  <a:cubicBezTo>
                    <a:pt x="209" y="5202"/>
                    <a:pt x="308" y="5433"/>
                    <a:pt x="396" y="5664"/>
                  </a:cubicBezTo>
                  <a:cubicBezTo>
                    <a:pt x="770" y="6621"/>
                    <a:pt x="1188" y="7556"/>
                    <a:pt x="1661" y="8468"/>
                  </a:cubicBezTo>
                  <a:cubicBezTo>
                    <a:pt x="1903" y="8930"/>
                    <a:pt x="2123" y="9414"/>
                    <a:pt x="2310" y="9898"/>
                  </a:cubicBezTo>
                  <a:cubicBezTo>
                    <a:pt x="2486" y="10327"/>
                    <a:pt x="2651" y="10767"/>
                    <a:pt x="2827" y="11207"/>
                  </a:cubicBezTo>
                  <a:cubicBezTo>
                    <a:pt x="2926" y="11427"/>
                    <a:pt x="3014" y="11657"/>
                    <a:pt x="3113" y="11877"/>
                  </a:cubicBezTo>
                  <a:cubicBezTo>
                    <a:pt x="3377" y="12526"/>
                    <a:pt x="3641" y="13164"/>
                    <a:pt x="3915" y="13802"/>
                  </a:cubicBezTo>
                  <a:cubicBezTo>
                    <a:pt x="4113" y="14264"/>
                    <a:pt x="4344" y="14704"/>
                    <a:pt x="4553" y="15144"/>
                  </a:cubicBezTo>
                  <a:cubicBezTo>
                    <a:pt x="4630" y="15319"/>
                    <a:pt x="4707" y="15495"/>
                    <a:pt x="4762" y="15682"/>
                  </a:cubicBezTo>
                  <a:cubicBezTo>
                    <a:pt x="4773" y="15704"/>
                    <a:pt x="4784" y="15737"/>
                    <a:pt x="4806" y="15759"/>
                  </a:cubicBezTo>
                  <a:cubicBezTo>
                    <a:pt x="5081" y="15693"/>
                    <a:pt x="5356" y="15627"/>
                    <a:pt x="5631" y="15550"/>
                  </a:cubicBezTo>
                  <a:cubicBezTo>
                    <a:pt x="6126" y="15396"/>
                    <a:pt x="6621" y="15243"/>
                    <a:pt x="7116" y="15089"/>
                  </a:cubicBezTo>
                  <a:cubicBezTo>
                    <a:pt x="7852" y="14869"/>
                    <a:pt x="8578" y="14627"/>
                    <a:pt x="9315" y="14407"/>
                  </a:cubicBezTo>
                  <a:cubicBezTo>
                    <a:pt x="10063" y="14187"/>
                    <a:pt x="10811" y="13945"/>
                    <a:pt x="11525" y="13648"/>
                  </a:cubicBezTo>
                  <a:cubicBezTo>
                    <a:pt x="12075" y="13428"/>
                    <a:pt x="12636" y="13219"/>
                    <a:pt x="13164" y="12944"/>
                  </a:cubicBezTo>
                  <a:cubicBezTo>
                    <a:pt x="13527" y="12757"/>
                    <a:pt x="13901" y="12570"/>
                    <a:pt x="14286" y="12416"/>
                  </a:cubicBezTo>
                  <a:cubicBezTo>
                    <a:pt x="14429" y="12350"/>
                    <a:pt x="14561" y="12284"/>
                    <a:pt x="14693" y="12218"/>
                  </a:cubicBezTo>
                  <a:cubicBezTo>
                    <a:pt x="14946" y="12097"/>
                    <a:pt x="15188" y="11965"/>
                    <a:pt x="15451" y="11899"/>
                  </a:cubicBezTo>
                  <a:cubicBezTo>
                    <a:pt x="15473" y="11888"/>
                    <a:pt x="15495" y="11866"/>
                    <a:pt x="15517" y="11855"/>
                  </a:cubicBezTo>
                  <a:cubicBezTo>
                    <a:pt x="15473" y="11734"/>
                    <a:pt x="15429" y="11624"/>
                    <a:pt x="15385" y="11514"/>
                  </a:cubicBezTo>
                  <a:cubicBezTo>
                    <a:pt x="15012" y="10580"/>
                    <a:pt x="14638" y="9645"/>
                    <a:pt x="14308" y="8688"/>
                  </a:cubicBezTo>
                  <a:cubicBezTo>
                    <a:pt x="13824" y="7314"/>
                    <a:pt x="13329" y="5939"/>
                    <a:pt x="12812" y="4575"/>
                  </a:cubicBezTo>
                  <a:cubicBezTo>
                    <a:pt x="12526" y="3828"/>
                    <a:pt x="12229" y="3080"/>
                    <a:pt x="11888" y="2354"/>
                  </a:cubicBezTo>
                  <a:cubicBezTo>
                    <a:pt x="11569" y="1683"/>
                    <a:pt x="11295" y="990"/>
                    <a:pt x="11086" y="275"/>
                  </a:cubicBezTo>
                  <a:cubicBezTo>
                    <a:pt x="11064" y="209"/>
                    <a:pt x="11042" y="143"/>
                    <a:pt x="11020" y="88"/>
                  </a:cubicBezTo>
                  <a:cubicBezTo>
                    <a:pt x="11009" y="56"/>
                    <a:pt x="10976" y="23"/>
                    <a:pt x="10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09;p65">
              <a:extLst>
                <a:ext uri="{FF2B5EF4-FFF2-40B4-BE49-F238E27FC236}">
                  <a16:creationId xmlns:a16="http://schemas.microsoft.com/office/drawing/2014/main" id="{96037DB8-99CF-7403-95F5-06657D833370}"/>
                </a:ext>
              </a:extLst>
            </p:cNvPr>
            <p:cNvSpPr/>
            <p:nvPr/>
          </p:nvSpPr>
          <p:spPr>
            <a:xfrm>
              <a:off x="-2426497" y="-5800078"/>
              <a:ext cx="823019" cy="820774"/>
            </a:xfrm>
            <a:custGeom>
              <a:avLst/>
              <a:gdLst/>
              <a:ahLst/>
              <a:cxnLst/>
              <a:rect l="l" t="t" r="r" b="b"/>
              <a:pathLst>
                <a:path w="12097" h="12064" extrusionOk="0">
                  <a:moveTo>
                    <a:pt x="8446" y="0"/>
                  </a:moveTo>
                  <a:cubicBezTo>
                    <a:pt x="8358" y="33"/>
                    <a:pt x="8270" y="66"/>
                    <a:pt x="8193" y="99"/>
                  </a:cubicBezTo>
                  <a:cubicBezTo>
                    <a:pt x="7445" y="374"/>
                    <a:pt x="6697" y="649"/>
                    <a:pt x="5960" y="946"/>
                  </a:cubicBezTo>
                  <a:cubicBezTo>
                    <a:pt x="4575" y="1474"/>
                    <a:pt x="3211" y="2078"/>
                    <a:pt x="1892" y="2771"/>
                  </a:cubicBezTo>
                  <a:cubicBezTo>
                    <a:pt x="1309" y="3079"/>
                    <a:pt x="715" y="3365"/>
                    <a:pt x="99" y="3607"/>
                  </a:cubicBezTo>
                  <a:cubicBezTo>
                    <a:pt x="66" y="3618"/>
                    <a:pt x="33" y="3640"/>
                    <a:pt x="0" y="3651"/>
                  </a:cubicBezTo>
                  <a:cubicBezTo>
                    <a:pt x="11" y="3695"/>
                    <a:pt x="22" y="3728"/>
                    <a:pt x="33" y="3761"/>
                  </a:cubicBezTo>
                  <a:cubicBezTo>
                    <a:pt x="363" y="4542"/>
                    <a:pt x="704" y="5323"/>
                    <a:pt x="1078" y="6081"/>
                  </a:cubicBezTo>
                  <a:cubicBezTo>
                    <a:pt x="1331" y="6576"/>
                    <a:pt x="1573" y="7093"/>
                    <a:pt x="1782" y="7610"/>
                  </a:cubicBezTo>
                  <a:cubicBezTo>
                    <a:pt x="2111" y="8413"/>
                    <a:pt x="2430" y="9216"/>
                    <a:pt x="2760" y="10029"/>
                  </a:cubicBezTo>
                  <a:cubicBezTo>
                    <a:pt x="2782" y="10095"/>
                    <a:pt x="2804" y="10161"/>
                    <a:pt x="2837" y="10227"/>
                  </a:cubicBezTo>
                  <a:cubicBezTo>
                    <a:pt x="3024" y="10689"/>
                    <a:pt x="3200" y="11162"/>
                    <a:pt x="3387" y="11624"/>
                  </a:cubicBezTo>
                  <a:cubicBezTo>
                    <a:pt x="3442" y="11756"/>
                    <a:pt x="3508" y="11888"/>
                    <a:pt x="3574" y="12020"/>
                  </a:cubicBezTo>
                  <a:cubicBezTo>
                    <a:pt x="3585" y="12042"/>
                    <a:pt x="3585" y="12064"/>
                    <a:pt x="3640" y="12064"/>
                  </a:cubicBezTo>
                  <a:cubicBezTo>
                    <a:pt x="3662" y="11987"/>
                    <a:pt x="3706" y="11910"/>
                    <a:pt x="3739" y="11833"/>
                  </a:cubicBezTo>
                  <a:cubicBezTo>
                    <a:pt x="3849" y="11547"/>
                    <a:pt x="3926" y="11261"/>
                    <a:pt x="3992" y="10964"/>
                  </a:cubicBezTo>
                  <a:cubicBezTo>
                    <a:pt x="4135" y="10348"/>
                    <a:pt x="4234" y="9721"/>
                    <a:pt x="4322" y="9095"/>
                  </a:cubicBezTo>
                  <a:cubicBezTo>
                    <a:pt x="4443" y="8314"/>
                    <a:pt x="4575" y="7533"/>
                    <a:pt x="4740" y="6752"/>
                  </a:cubicBezTo>
                  <a:cubicBezTo>
                    <a:pt x="4927" y="5883"/>
                    <a:pt x="5158" y="5015"/>
                    <a:pt x="5455" y="4179"/>
                  </a:cubicBezTo>
                  <a:cubicBezTo>
                    <a:pt x="5587" y="3794"/>
                    <a:pt x="5730" y="3420"/>
                    <a:pt x="5916" y="3068"/>
                  </a:cubicBezTo>
                  <a:cubicBezTo>
                    <a:pt x="5971" y="2969"/>
                    <a:pt x="6026" y="2881"/>
                    <a:pt x="6081" y="2782"/>
                  </a:cubicBezTo>
                  <a:cubicBezTo>
                    <a:pt x="6103" y="2749"/>
                    <a:pt x="6136" y="2727"/>
                    <a:pt x="6169" y="2694"/>
                  </a:cubicBezTo>
                  <a:cubicBezTo>
                    <a:pt x="6173" y="2692"/>
                    <a:pt x="6179" y="2691"/>
                    <a:pt x="6184" y="2691"/>
                  </a:cubicBezTo>
                  <a:cubicBezTo>
                    <a:pt x="6210" y="2691"/>
                    <a:pt x="6246" y="2709"/>
                    <a:pt x="6246" y="2727"/>
                  </a:cubicBezTo>
                  <a:cubicBezTo>
                    <a:pt x="6257" y="2771"/>
                    <a:pt x="6268" y="2815"/>
                    <a:pt x="6257" y="2848"/>
                  </a:cubicBezTo>
                  <a:cubicBezTo>
                    <a:pt x="6235" y="2958"/>
                    <a:pt x="6213" y="3068"/>
                    <a:pt x="6191" y="3167"/>
                  </a:cubicBezTo>
                  <a:cubicBezTo>
                    <a:pt x="6037" y="3739"/>
                    <a:pt x="5895" y="4311"/>
                    <a:pt x="5752" y="4883"/>
                  </a:cubicBezTo>
                  <a:cubicBezTo>
                    <a:pt x="5598" y="5499"/>
                    <a:pt x="5477" y="6125"/>
                    <a:pt x="5389" y="6763"/>
                  </a:cubicBezTo>
                  <a:cubicBezTo>
                    <a:pt x="5334" y="7159"/>
                    <a:pt x="5290" y="7555"/>
                    <a:pt x="5246" y="7951"/>
                  </a:cubicBezTo>
                  <a:cubicBezTo>
                    <a:pt x="5213" y="8369"/>
                    <a:pt x="5191" y="8787"/>
                    <a:pt x="5235" y="9205"/>
                  </a:cubicBezTo>
                  <a:cubicBezTo>
                    <a:pt x="5257" y="9370"/>
                    <a:pt x="5279" y="9535"/>
                    <a:pt x="5334" y="9688"/>
                  </a:cubicBezTo>
                  <a:cubicBezTo>
                    <a:pt x="5367" y="9776"/>
                    <a:pt x="5411" y="9853"/>
                    <a:pt x="5477" y="9908"/>
                  </a:cubicBezTo>
                  <a:cubicBezTo>
                    <a:pt x="5520" y="9946"/>
                    <a:pt x="5564" y="9966"/>
                    <a:pt x="5608" y="9966"/>
                  </a:cubicBezTo>
                  <a:cubicBezTo>
                    <a:pt x="5641" y="9966"/>
                    <a:pt x="5674" y="9954"/>
                    <a:pt x="5708" y="9930"/>
                  </a:cubicBezTo>
                  <a:cubicBezTo>
                    <a:pt x="5752" y="9908"/>
                    <a:pt x="5796" y="9875"/>
                    <a:pt x="5829" y="9831"/>
                  </a:cubicBezTo>
                  <a:cubicBezTo>
                    <a:pt x="5884" y="9765"/>
                    <a:pt x="5938" y="9699"/>
                    <a:pt x="5971" y="9622"/>
                  </a:cubicBezTo>
                  <a:cubicBezTo>
                    <a:pt x="6048" y="9491"/>
                    <a:pt x="6114" y="9348"/>
                    <a:pt x="6169" y="9216"/>
                  </a:cubicBezTo>
                  <a:cubicBezTo>
                    <a:pt x="6323" y="8864"/>
                    <a:pt x="6433" y="8501"/>
                    <a:pt x="6554" y="8138"/>
                  </a:cubicBezTo>
                  <a:cubicBezTo>
                    <a:pt x="6752" y="7489"/>
                    <a:pt x="6939" y="6829"/>
                    <a:pt x="7148" y="6180"/>
                  </a:cubicBezTo>
                  <a:cubicBezTo>
                    <a:pt x="7368" y="5477"/>
                    <a:pt x="7610" y="4773"/>
                    <a:pt x="7918" y="4091"/>
                  </a:cubicBezTo>
                  <a:cubicBezTo>
                    <a:pt x="8050" y="3816"/>
                    <a:pt x="8182" y="3541"/>
                    <a:pt x="8347" y="3277"/>
                  </a:cubicBezTo>
                  <a:cubicBezTo>
                    <a:pt x="8413" y="3156"/>
                    <a:pt x="8501" y="3046"/>
                    <a:pt x="8578" y="2936"/>
                  </a:cubicBezTo>
                  <a:cubicBezTo>
                    <a:pt x="8611" y="2892"/>
                    <a:pt x="8644" y="2870"/>
                    <a:pt x="8688" y="2837"/>
                  </a:cubicBezTo>
                  <a:cubicBezTo>
                    <a:pt x="8695" y="2832"/>
                    <a:pt x="8703" y="2830"/>
                    <a:pt x="8712" y="2830"/>
                  </a:cubicBezTo>
                  <a:cubicBezTo>
                    <a:pt x="8742" y="2830"/>
                    <a:pt x="8776" y="2858"/>
                    <a:pt x="8776" y="2892"/>
                  </a:cubicBezTo>
                  <a:cubicBezTo>
                    <a:pt x="8776" y="2947"/>
                    <a:pt x="8765" y="3002"/>
                    <a:pt x="8743" y="3057"/>
                  </a:cubicBezTo>
                  <a:cubicBezTo>
                    <a:pt x="8699" y="3200"/>
                    <a:pt x="8644" y="3343"/>
                    <a:pt x="8589" y="3486"/>
                  </a:cubicBezTo>
                  <a:cubicBezTo>
                    <a:pt x="8072" y="4850"/>
                    <a:pt x="7676" y="6257"/>
                    <a:pt x="7500" y="7720"/>
                  </a:cubicBezTo>
                  <a:cubicBezTo>
                    <a:pt x="7456" y="8061"/>
                    <a:pt x="7434" y="8402"/>
                    <a:pt x="7456" y="8743"/>
                  </a:cubicBezTo>
                  <a:cubicBezTo>
                    <a:pt x="7467" y="8875"/>
                    <a:pt x="7489" y="9007"/>
                    <a:pt x="7522" y="9139"/>
                  </a:cubicBezTo>
                  <a:cubicBezTo>
                    <a:pt x="7533" y="9205"/>
                    <a:pt x="7566" y="9271"/>
                    <a:pt x="7599" y="9326"/>
                  </a:cubicBezTo>
                  <a:cubicBezTo>
                    <a:pt x="7633" y="9386"/>
                    <a:pt x="7674" y="9413"/>
                    <a:pt x="7721" y="9413"/>
                  </a:cubicBezTo>
                  <a:cubicBezTo>
                    <a:pt x="7752" y="9413"/>
                    <a:pt x="7785" y="9402"/>
                    <a:pt x="7819" y="9381"/>
                  </a:cubicBezTo>
                  <a:cubicBezTo>
                    <a:pt x="7885" y="9337"/>
                    <a:pt x="7940" y="9282"/>
                    <a:pt x="7984" y="9227"/>
                  </a:cubicBezTo>
                  <a:cubicBezTo>
                    <a:pt x="8061" y="9128"/>
                    <a:pt x="8149" y="9018"/>
                    <a:pt x="8215" y="8897"/>
                  </a:cubicBezTo>
                  <a:cubicBezTo>
                    <a:pt x="8314" y="8710"/>
                    <a:pt x="8413" y="8512"/>
                    <a:pt x="8512" y="8314"/>
                  </a:cubicBezTo>
                  <a:cubicBezTo>
                    <a:pt x="8655" y="8028"/>
                    <a:pt x="8787" y="7731"/>
                    <a:pt x="8919" y="7434"/>
                  </a:cubicBezTo>
                  <a:cubicBezTo>
                    <a:pt x="9040" y="7192"/>
                    <a:pt x="9172" y="6961"/>
                    <a:pt x="9304" y="6719"/>
                  </a:cubicBezTo>
                  <a:cubicBezTo>
                    <a:pt x="9359" y="6609"/>
                    <a:pt x="9447" y="6510"/>
                    <a:pt x="9524" y="6411"/>
                  </a:cubicBezTo>
                  <a:cubicBezTo>
                    <a:pt x="9568" y="6356"/>
                    <a:pt x="9623" y="6323"/>
                    <a:pt x="9678" y="6290"/>
                  </a:cubicBezTo>
                  <a:cubicBezTo>
                    <a:pt x="9721" y="6262"/>
                    <a:pt x="9762" y="6249"/>
                    <a:pt x="9800" y="6249"/>
                  </a:cubicBezTo>
                  <a:cubicBezTo>
                    <a:pt x="9866" y="6249"/>
                    <a:pt x="9921" y="6290"/>
                    <a:pt x="9963" y="6367"/>
                  </a:cubicBezTo>
                  <a:cubicBezTo>
                    <a:pt x="9985" y="6411"/>
                    <a:pt x="9996" y="6466"/>
                    <a:pt x="10007" y="6521"/>
                  </a:cubicBezTo>
                  <a:cubicBezTo>
                    <a:pt x="10029" y="6598"/>
                    <a:pt x="10040" y="6686"/>
                    <a:pt x="10040" y="6763"/>
                  </a:cubicBezTo>
                  <a:cubicBezTo>
                    <a:pt x="10051" y="6884"/>
                    <a:pt x="10051" y="7005"/>
                    <a:pt x="10051" y="7126"/>
                  </a:cubicBezTo>
                  <a:cubicBezTo>
                    <a:pt x="10051" y="7610"/>
                    <a:pt x="10040" y="8105"/>
                    <a:pt x="10040" y="8589"/>
                  </a:cubicBezTo>
                  <a:cubicBezTo>
                    <a:pt x="10040" y="8974"/>
                    <a:pt x="10073" y="9348"/>
                    <a:pt x="10106" y="9732"/>
                  </a:cubicBezTo>
                  <a:cubicBezTo>
                    <a:pt x="10117" y="9765"/>
                    <a:pt x="10106" y="9809"/>
                    <a:pt x="10161" y="9842"/>
                  </a:cubicBezTo>
                  <a:cubicBezTo>
                    <a:pt x="10799" y="9557"/>
                    <a:pt x="11437" y="9271"/>
                    <a:pt x="12097" y="8974"/>
                  </a:cubicBezTo>
                  <a:lnTo>
                    <a:pt x="12086" y="8974"/>
                  </a:lnTo>
                  <a:cubicBezTo>
                    <a:pt x="12064" y="8897"/>
                    <a:pt x="12053" y="8842"/>
                    <a:pt x="12031" y="8787"/>
                  </a:cubicBezTo>
                  <a:cubicBezTo>
                    <a:pt x="11877" y="8380"/>
                    <a:pt x="11690" y="7984"/>
                    <a:pt x="11503" y="7588"/>
                  </a:cubicBezTo>
                  <a:cubicBezTo>
                    <a:pt x="11316" y="7214"/>
                    <a:pt x="11151" y="6829"/>
                    <a:pt x="11008" y="6433"/>
                  </a:cubicBezTo>
                  <a:cubicBezTo>
                    <a:pt x="10788" y="5861"/>
                    <a:pt x="10579" y="5279"/>
                    <a:pt x="10348" y="4707"/>
                  </a:cubicBezTo>
                  <a:cubicBezTo>
                    <a:pt x="9842" y="3453"/>
                    <a:pt x="9403" y="2166"/>
                    <a:pt x="8886" y="913"/>
                  </a:cubicBezTo>
                  <a:cubicBezTo>
                    <a:pt x="8842" y="814"/>
                    <a:pt x="8787" y="715"/>
                    <a:pt x="8743" y="616"/>
                  </a:cubicBezTo>
                  <a:cubicBezTo>
                    <a:pt x="8655" y="440"/>
                    <a:pt x="8578" y="264"/>
                    <a:pt x="8490" y="88"/>
                  </a:cubicBezTo>
                  <a:cubicBezTo>
                    <a:pt x="8479" y="55"/>
                    <a:pt x="8457" y="33"/>
                    <a:pt x="84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10;p65">
              <a:extLst>
                <a:ext uri="{FF2B5EF4-FFF2-40B4-BE49-F238E27FC236}">
                  <a16:creationId xmlns:a16="http://schemas.microsoft.com/office/drawing/2014/main" id="{DC69BDD0-2DDA-459F-2425-77437AEFE117}"/>
                </a:ext>
              </a:extLst>
            </p:cNvPr>
            <p:cNvSpPr/>
            <p:nvPr/>
          </p:nvSpPr>
          <p:spPr>
            <a:xfrm>
              <a:off x="-2177353" y="-5602572"/>
              <a:ext cx="433247" cy="646673"/>
            </a:xfrm>
            <a:custGeom>
              <a:avLst/>
              <a:gdLst/>
              <a:ahLst/>
              <a:cxnLst/>
              <a:rect l="l" t="t" r="r" b="b"/>
              <a:pathLst>
                <a:path w="6368" h="9505" extrusionOk="0">
                  <a:moveTo>
                    <a:pt x="2463" y="0"/>
                  </a:moveTo>
                  <a:cubicBezTo>
                    <a:pt x="2419" y="66"/>
                    <a:pt x="2386" y="110"/>
                    <a:pt x="2364" y="165"/>
                  </a:cubicBezTo>
                  <a:cubicBezTo>
                    <a:pt x="2222" y="418"/>
                    <a:pt x="2112" y="682"/>
                    <a:pt x="2013" y="957"/>
                  </a:cubicBezTo>
                  <a:cubicBezTo>
                    <a:pt x="1617" y="2002"/>
                    <a:pt x="1331" y="3079"/>
                    <a:pt x="1111" y="4179"/>
                  </a:cubicBezTo>
                  <a:cubicBezTo>
                    <a:pt x="935" y="5037"/>
                    <a:pt x="803" y="5895"/>
                    <a:pt x="671" y="6763"/>
                  </a:cubicBezTo>
                  <a:cubicBezTo>
                    <a:pt x="594" y="7247"/>
                    <a:pt x="506" y="7731"/>
                    <a:pt x="385" y="8215"/>
                  </a:cubicBezTo>
                  <a:cubicBezTo>
                    <a:pt x="319" y="8490"/>
                    <a:pt x="253" y="8754"/>
                    <a:pt x="143" y="9018"/>
                  </a:cubicBezTo>
                  <a:cubicBezTo>
                    <a:pt x="99" y="9117"/>
                    <a:pt x="55" y="9216"/>
                    <a:pt x="0" y="9326"/>
                  </a:cubicBezTo>
                  <a:cubicBezTo>
                    <a:pt x="22" y="9370"/>
                    <a:pt x="44" y="9414"/>
                    <a:pt x="77" y="9458"/>
                  </a:cubicBezTo>
                  <a:cubicBezTo>
                    <a:pt x="97" y="9491"/>
                    <a:pt x="117" y="9504"/>
                    <a:pt x="145" y="9504"/>
                  </a:cubicBezTo>
                  <a:cubicBezTo>
                    <a:pt x="163" y="9504"/>
                    <a:pt x="183" y="9499"/>
                    <a:pt x="209" y="9491"/>
                  </a:cubicBezTo>
                  <a:cubicBezTo>
                    <a:pt x="231" y="9491"/>
                    <a:pt x="253" y="9480"/>
                    <a:pt x="264" y="9469"/>
                  </a:cubicBezTo>
                  <a:cubicBezTo>
                    <a:pt x="396" y="9414"/>
                    <a:pt x="539" y="9348"/>
                    <a:pt x="671" y="9304"/>
                  </a:cubicBezTo>
                  <a:cubicBezTo>
                    <a:pt x="1221" y="9095"/>
                    <a:pt x="1782" y="8897"/>
                    <a:pt x="2331" y="8677"/>
                  </a:cubicBezTo>
                  <a:cubicBezTo>
                    <a:pt x="2837" y="8479"/>
                    <a:pt x="3343" y="8270"/>
                    <a:pt x="3849" y="8061"/>
                  </a:cubicBezTo>
                  <a:cubicBezTo>
                    <a:pt x="4641" y="7731"/>
                    <a:pt x="5433" y="7401"/>
                    <a:pt x="6224" y="7060"/>
                  </a:cubicBezTo>
                  <a:cubicBezTo>
                    <a:pt x="6268" y="7038"/>
                    <a:pt x="6334" y="7027"/>
                    <a:pt x="6367" y="6972"/>
                  </a:cubicBezTo>
                  <a:cubicBezTo>
                    <a:pt x="6356" y="6818"/>
                    <a:pt x="6334" y="6665"/>
                    <a:pt x="6323" y="6500"/>
                  </a:cubicBezTo>
                  <a:cubicBezTo>
                    <a:pt x="6279" y="5884"/>
                    <a:pt x="6268" y="5257"/>
                    <a:pt x="6279" y="4641"/>
                  </a:cubicBezTo>
                  <a:cubicBezTo>
                    <a:pt x="6290" y="4388"/>
                    <a:pt x="6290" y="4146"/>
                    <a:pt x="6290" y="3893"/>
                  </a:cubicBezTo>
                  <a:cubicBezTo>
                    <a:pt x="6290" y="3805"/>
                    <a:pt x="6268" y="3706"/>
                    <a:pt x="6257" y="3618"/>
                  </a:cubicBezTo>
                  <a:cubicBezTo>
                    <a:pt x="6246" y="3574"/>
                    <a:pt x="6224" y="3530"/>
                    <a:pt x="6202" y="3486"/>
                  </a:cubicBezTo>
                  <a:cubicBezTo>
                    <a:pt x="6180" y="3457"/>
                    <a:pt x="6154" y="3442"/>
                    <a:pt x="6125" y="3442"/>
                  </a:cubicBezTo>
                  <a:cubicBezTo>
                    <a:pt x="6111" y="3442"/>
                    <a:pt x="6096" y="3446"/>
                    <a:pt x="6082" y="3453"/>
                  </a:cubicBezTo>
                  <a:cubicBezTo>
                    <a:pt x="6005" y="3486"/>
                    <a:pt x="5950" y="3541"/>
                    <a:pt x="5906" y="3607"/>
                  </a:cubicBezTo>
                  <a:cubicBezTo>
                    <a:pt x="5818" y="3706"/>
                    <a:pt x="5741" y="3816"/>
                    <a:pt x="5675" y="3937"/>
                  </a:cubicBezTo>
                  <a:cubicBezTo>
                    <a:pt x="5554" y="4157"/>
                    <a:pt x="5433" y="4388"/>
                    <a:pt x="5323" y="4619"/>
                  </a:cubicBezTo>
                  <a:cubicBezTo>
                    <a:pt x="5180" y="4927"/>
                    <a:pt x="5037" y="5246"/>
                    <a:pt x="4883" y="5565"/>
                  </a:cubicBezTo>
                  <a:cubicBezTo>
                    <a:pt x="4784" y="5763"/>
                    <a:pt x="4685" y="5950"/>
                    <a:pt x="4575" y="6137"/>
                  </a:cubicBezTo>
                  <a:cubicBezTo>
                    <a:pt x="4509" y="6247"/>
                    <a:pt x="4421" y="6357"/>
                    <a:pt x="4333" y="6445"/>
                  </a:cubicBezTo>
                  <a:cubicBezTo>
                    <a:pt x="4289" y="6500"/>
                    <a:pt x="4234" y="6544"/>
                    <a:pt x="4179" y="6577"/>
                  </a:cubicBezTo>
                  <a:cubicBezTo>
                    <a:pt x="4140" y="6596"/>
                    <a:pt x="4100" y="6606"/>
                    <a:pt x="4063" y="6606"/>
                  </a:cubicBezTo>
                  <a:cubicBezTo>
                    <a:pt x="3995" y="6606"/>
                    <a:pt x="3932" y="6574"/>
                    <a:pt x="3882" y="6511"/>
                  </a:cubicBezTo>
                  <a:cubicBezTo>
                    <a:pt x="3849" y="6467"/>
                    <a:pt x="3816" y="6412"/>
                    <a:pt x="3805" y="6357"/>
                  </a:cubicBezTo>
                  <a:cubicBezTo>
                    <a:pt x="3772" y="6269"/>
                    <a:pt x="3750" y="6181"/>
                    <a:pt x="3728" y="6093"/>
                  </a:cubicBezTo>
                  <a:cubicBezTo>
                    <a:pt x="3684" y="5785"/>
                    <a:pt x="3695" y="5488"/>
                    <a:pt x="3706" y="5191"/>
                  </a:cubicBezTo>
                  <a:cubicBezTo>
                    <a:pt x="3750" y="4674"/>
                    <a:pt x="3827" y="4157"/>
                    <a:pt x="3926" y="3640"/>
                  </a:cubicBezTo>
                  <a:cubicBezTo>
                    <a:pt x="4124" y="2706"/>
                    <a:pt x="4388" y="1782"/>
                    <a:pt x="4718" y="880"/>
                  </a:cubicBezTo>
                  <a:cubicBezTo>
                    <a:pt x="4806" y="660"/>
                    <a:pt x="4883" y="451"/>
                    <a:pt x="4960" y="231"/>
                  </a:cubicBezTo>
                  <a:cubicBezTo>
                    <a:pt x="4971" y="209"/>
                    <a:pt x="4971" y="176"/>
                    <a:pt x="4982" y="110"/>
                  </a:cubicBezTo>
                  <a:lnTo>
                    <a:pt x="4982" y="110"/>
                  </a:lnTo>
                  <a:cubicBezTo>
                    <a:pt x="4938" y="165"/>
                    <a:pt x="4905" y="187"/>
                    <a:pt x="4894" y="220"/>
                  </a:cubicBezTo>
                  <a:cubicBezTo>
                    <a:pt x="4806" y="352"/>
                    <a:pt x="4718" y="495"/>
                    <a:pt x="4630" y="638"/>
                  </a:cubicBezTo>
                  <a:cubicBezTo>
                    <a:pt x="4432" y="1012"/>
                    <a:pt x="4267" y="1397"/>
                    <a:pt x="4102" y="1793"/>
                  </a:cubicBezTo>
                  <a:cubicBezTo>
                    <a:pt x="3816" y="2508"/>
                    <a:pt x="3574" y="3255"/>
                    <a:pt x="3354" y="4003"/>
                  </a:cubicBezTo>
                  <a:cubicBezTo>
                    <a:pt x="3178" y="4575"/>
                    <a:pt x="3002" y="5158"/>
                    <a:pt x="2826" y="5730"/>
                  </a:cubicBezTo>
                  <a:cubicBezTo>
                    <a:pt x="2727" y="6016"/>
                    <a:pt x="2628" y="6302"/>
                    <a:pt x="2496" y="6577"/>
                  </a:cubicBezTo>
                  <a:cubicBezTo>
                    <a:pt x="2430" y="6686"/>
                    <a:pt x="2364" y="6796"/>
                    <a:pt x="2298" y="6906"/>
                  </a:cubicBezTo>
                  <a:cubicBezTo>
                    <a:pt x="2254" y="6972"/>
                    <a:pt x="2189" y="7038"/>
                    <a:pt x="2123" y="7082"/>
                  </a:cubicBezTo>
                  <a:cubicBezTo>
                    <a:pt x="2064" y="7131"/>
                    <a:pt x="2002" y="7154"/>
                    <a:pt x="1941" y="7154"/>
                  </a:cubicBezTo>
                  <a:cubicBezTo>
                    <a:pt x="1863" y="7154"/>
                    <a:pt x="1788" y="7117"/>
                    <a:pt x="1727" y="7049"/>
                  </a:cubicBezTo>
                  <a:cubicBezTo>
                    <a:pt x="1672" y="6983"/>
                    <a:pt x="1639" y="6928"/>
                    <a:pt x="1606" y="6862"/>
                  </a:cubicBezTo>
                  <a:cubicBezTo>
                    <a:pt x="1573" y="6752"/>
                    <a:pt x="1540" y="6643"/>
                    <a:pt x="1518" y="6533"/>
                  </a:cubicBezTo>
                  <a:cubicBezTo>
                    <a:pt x="1452" y="6192"/>
                    <a:pt x="1441" y="5851"/>
                    <a:pt x="1463" y="5510"/>
                  </a:cubicBezTo>
                  <a:cubicBezTo>
                    <a:pt x="1496" y="4784"/>
                    <a:pt x="1584" y="4080"/>
                    <a:pt x="1716" y="3365"/>
                  </a:cubicBezTo>
                  <a:cubicBezTo>
                    <a:pt x="1848" y="2563"/>
                    <a:pt x="2035" y="1760"/>
                    <a:pt x="2244" y="968"/>
                  </a:cubicBezTo>
                  <a:cubicBezTo>
                    <a:pt x="2320" y="682"/>
                    <a:pt x="2397" y="396"/>
                    <a:pt x="2474" y="110"/>
                  </a:cubicBezTo>
                  <a:cubicBezTo>
                    <a:pt x="2474" y="77"/>
                    <a:pt x="2474" y="77"/>
                    <a:pt x="2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396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F4F1DD-68CF-4D33-8E50-4D455B56D515}"/>
              </a:ext>
            </a:extLst>
          </p:cNvPr>
          <p:cNvSpPr txBox="1"/>
          <p:nvPr/>
        </p:nvSpPr>
        <p:spPr>
          <a:xfrm>
            <a:off x="565149" y="925911"/>
            <a:ext cx="8013700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180340" algn="l"/>
                <a:tab pos="3420745" algn="l"/>
              </a:tabLst>
            </a:pPr>
            <a:r>
              <a:rPr lang="fr-FR" sz="24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b?</a:t>
            </a:r>
            <a:endParaRPr lang="en-US" sz="2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0C914-EFB4-7AD5-341B-8548B842D821}"/>
                  </a:ext>
                </a:extLst>
              </p:cNvPr>
              <p:cNvSpPr txBox="1"/>
              <p:nvPr/>
            </p:nvSpPr>
            <p:spPr>
              <a:xfrm>
                <a:off x="1626006" y="2421200"/>
                <a:ext cx="5891988" cy="1311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24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0C914-EFB4-7AD5-341B-8548B842D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06" y="2421200"/>
                <a:ext cx="5891988" cy="1311385"/>
              </a:xfrm>
              <a:prstGeom prst="rect">
                <a:avLst/>
              </a:prstGeom>
              <a:blipFill>
                <a:blip r:embed="rId2"/>
                <a:stretch>
                  <a:fillRect l="-1656" b="-1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5CEA17E-4EFA-0B2D-F074-60C18B1F384A}"/>
              </a:ext>
            </a:extLst>
          </p:cNvPr>
          <p:cNvSpPr/>
          <p:nvPr/>
        </p:nvSpPr>
        <p:spPr>
          <a:xfrm>
            <a:off x="5143501" y="2466103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46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55E76CB-CCEC-E9B9-9A47-3021B0499468}"/>
              </a:ext>
            </a:extLst>
          </p:cNvPr>
          <p:cNvGrpSpPr/>
          <p:nvPr/>
        </p:nvGrpSpPr>
        <p:grpSpPr>
          <a:xfrm>
            <a:off x="990817" y="1277856"/>
            <a:ext cx="841755" cy="850500"/>
            <a:chOff x="1078233" y="1690175"/>
            <a:chExt cx="841755" cy="850500"/>
          </a:xfrm>
        </p:grpSpPr>
        <p:sp>
          <p:nvSpPr>
            <p:cNvPr id="1628" name="Google Shape;1628;p41"/>
            <p:cNvSpPr/>
            <p:nvPr/>
          </p:nvSpPr>
          <p:spPr>
            <a:xfrm>
              <a:off x="1078233" y="1690175"/>
              <a:ext cx="841755" cy="85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174225" y="1784500"/>
              <a:ext cx="649730" cy="661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3" name="Google Shape;1633;p41"/>
          <p:cNvSpPr txBox="1">
            <a:spLocks noGrp="1"/>
          </p:cNvSpPr>
          <p:nvPr>
            <p:ph type="title" idx="3"/>
          </p:nvPr>
        </p:nvSpPr>
        <p:spPr>
          <a:xfrm>
            <a:off x="990817" y="1482131"/>
            <a:ext cx="841800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j-lt"/>
              </a:rPr>
              <a:t>01</a:t>
            </a:r>
            <a:endParaRPr sz="3000" dirty="0">
              <a:latin typeface="+mj-lt"/>
            </a:endParaRPr>
          </a:p>
        </p:txBody>
      </p:sp>
      <p:sp>
        <p:nvSpPr>
          <p:cNvPr id="26" name="Google Shape;590;p30">
            <a:extLst>
              <a:ext uri="{FF2B5EF4-FFF2-40B4-BE49-F238E27FC236}">
                <a16:creationId xmlns:a16="http://schemas.microsoft.com/office/drawing/2014/main" id="{C723C729-B7AA-1216-7C31-965D201DF0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058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591;p30">
            <a:extLst>
              <a:ext uri="{FF2B5EF4-FFF2-40B4-BE49-F238E27FC236}">
                <a16:creationId xmlns:a16="http://schemas.microsoft.com/office/drawing/2014/main" id="{3DEDCC37-5DA8-5C02-8AB0-FF0A13AF7C75}"/>
              </a:ext>
            </a:extLst>
          </p:cNvPr>
          <p:cNvSpPr txBox="1">
            <a:spLocks/>
          </p:cNvSpPr>
          <p:nvPr/>
        </p:nvSpPr>
        <p:spPr>
          <a:xfrm>
            <a:off x="2014959" y="1273890"/>
            <a:ext cx="6523400" cy="7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ust Another Hand"/>
              <a:buNone/>
              <a:defRPr sz="27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ust Another Hand"/>
              <a:buNone/>
              <a:defRPr sz="24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ust Another Hand"/>
              <a:buNone/>
              <a:defRPr sz="24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ust Another Hand"/>
              <a:buNone/>
              <a:defRPr sz="24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ust Another Hand"/>
              <a:buNone/>
              <a:defRPr sz="24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ust Another Hand"/>
              <a:buNone/>
              <a:defRPr sz="24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ust Another Hand"/>
              <a:buNone/>
              <a:defRPr sz="24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ust Another Hand"/>
              <a:buNone/>
              <a:defRPr sz="24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ust Another Hand"/>
              <a:buNone/>
              <a:defRPr sz="24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vi-VN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591;p30">
            <a:extLst>
              <a:ext uri="{FF2B5EF4-FFF2-40B4-BE49-F238E27FC236}">
                <a16:creationId xmlns:a16="http://schemas.microsoft.com/office/drawing/2014/main" id="{9914EA5B-2B15-3286-A266-618667389F8D}"/>
              </a:ext>
            </a:extLst>
          </p:cNvPr>
          <p:cNvSpPr txBox="1">
            <a:spLocks/>
          </p:cNvSpPr>
          <p:nvPr/>
        </p:nvSpPr>
        <p:spPr>
          <a:xfrm>
            <a:off x="2014958" y="2524429"/>
            <a:ext cx="6016837" cy="7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2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C18856-4E95-EF2B-2D05-468ADDA285E2}"/>
              </a:ext>
            </a:extLst>
          </p:cNvPr>
          <p:cNvGrpSpPr/>
          <p:nvPr/>
        </p:nvGrpSpPr>
        <p:grpSpPr>
          <a:xfrm>
            <a:off x="990817" y="2451331"/>
            <a:ext cx="841755" cy="850500"/>
            <a:chOff x="1078233" y="1690175"/>
            <a:chExt cx="841755" cy="850500"/>
          </a:xfrm>
        </p:grpSpPr>
        <p:sp>
          <p:nvSpPr>
            <p:cNvPr id="31" name="Google Shape;1628;p41">
              <a:extLst>
                <a:ext uri="{FF2B5EF4-FFF2-40B4-BE49-F238E27FC236}">
                  <a16:creationId xmlns:a16="http://schemas.microsoft.com/office/drawing/2014/main" id="{D4D6E78C-23EE-F324-A606-B894EA627C03}"/>
                </a:ext>
              </a:extLst>
            </p:cNvPr>
            <p:cNvSpPr/>
            <p:nvPr/>
          </p:nvSpPr>
          <p:spPr>
            <a:xfrm>
              <a:off x="1078233" y="1690175"/>
              <a:ext cx="841755" cy="85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29;p41">
              <a:extLst>
                <a:ext uri="{FF2B5EF4-FFF2-40B4-BE49-F238E27FC236}">
                  <a16:creationId xmlns:a16="http://schemas.microsoft.com/office/drawing/2014/main" id="{05AF06BD-8C59-F82A-9788-C423D9DD66DF}"/>
                </a:ext>
              </a:extLst>
            </p:cNvPr>
            <p:cNvSpPr/>
            <p:nvPr/>
          </p:nvSpPr>
          <p:spPr>
            <a:xfrm>
              <a:off x="1174225" y="1784500"/>
              <a:ext cx="649730" cy="661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633;p41">
            <a:extLst>
              <a:ext uri="{FF2B5EF4-FFF2-40B4-BE49-F238E27FC236}">
                <a16:creationId xmlns:a16="http://schemas.microsoft.com/office/drawing/2014/main" id="{04747BBD-72A8-743B-BF15-14FC8E9DB104}"/>
              </a:ext>
            </a:extLst>
          </p:cNvPr>
          <p:cNvSpPr txBox="1">
            <a:spLocks/>
          </p:cNvSpPr>
          <p:nvPr/>
        </p:nvSpPr>
        <p:spPr>
          <a:xfrm>
            <a:off x="990817" y="2655606"/>
            <a:ext cx="8418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000" b="0" i="0" u="none" strike="noStrike" cap="none">
                <a:solidFill>
                  <a:schemeClr val="dk2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" sz="3000" dirty="0">
                <a:latin typeface="+mj-lt"/>
              </a:rPr>
              <a:t>02</a:t>
            </a:r>
          </a:p>
        </p:txBody>
      </p:sp>
      <p:sp>
        <p:nvSpPr>
          <p:cNvPr id="2" name="Google Shape;591;p30">
            <a:extLst>
              <a:ext uri="{FF2B5EF4-FFF2-40B4-BE49-F238E27FC236}">
                <a16:creationId xmlns:a16="http://schemas.microsoft.com/office/drawing/2014/main" id="{2FB7C7A6-CC49-1CEF-E445-0F2763741AE1}"/>
              </a:ext>
            </a:extLst>
          </p:cNvPr>
          <p:cNvSpPr txBox="1">
            <a:spLocks/>
          </p:cNvSpPr>
          <p:nvPr/>
        </p:nvSpPr>
        <p:spPr>
          <a:xfrm>
            <a:off x="2014958" y="3649919"/>
            <a:ext cx="6016837" cy="7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2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erif Display"/>
              <a:buNone/>
              <a:defRPr sz="24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0C7CB2-150B-E436-07BD-015BB1D95506}"/>
              </a:ext>
            </a:extLst>
          </p:cNvPr>
          <p:cNvGrpSpPr/>
          <p:nvPr/>
        </p:nvGrpSpPr>
        <p:grpSpPr>
          <a:xfrm>
            <a:off x="990817" y="3576821"/>
            <a:ext cx="841755" cy="850500"/>
            <a:chOff x="1078233" y="1690175"/>
            <a:chExt cx="841755" cy="850500"/>
          </a:xfrm>
        </p:grpSpPr>
        <p:sp>
          <p:nvSpPr>
            <p:cNvPr id="4" name="Google Shape;1628;p41">
              <a:extLst>
                <a:ext uri="{FF2B5EF4-FFF2-40B4-BE49-F238E27FC236}">
                  <a16:creationId xmlns:a16="http://schemas.microsoft.com/office/drawing/2014/main" id="{0894E041-D845-0385-8B80-D9AE57B4BD07}"/>
                </a:ext>
              </a:extLst>
            </p:cNvPr>
            <p:cNvSpPr/>
            <p:nvPr/>
          </p:nvSpPr>
          <p:spPr>
            <a:xfrm>
              <a:off x="1078233" y="1690175"/>
              <a:ext cx="841755" cy="85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629;p41">
              <a:extLst>
                <a:ext uri="{FF2B5EF4-FFF2-40B4-BE49-F238E27FC236}">
                  <a16:creationId xmlns:a16="http://schemas.microsoft.com/office/drawing/2014/main" id="{A0940C45-D0CA-7596-29E9-3C173D9E9ACF}"/>
                </a:ext>
              </a:extLst>
            </p:cNvPr>
            <p:cNvSpPr/>
            <p:nvPr/>
          </p:nvSpPr>
          <p:spPr>
            <a:xfrm>
              <a:off x="1174225" y="1784500"/>
              <a:ext cx="649730" cy="661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633;p41">
            <a:extLst>
              <a:ext uri="{FF2B5EF4-FFF2-40B4-BE49-F238E27FC236}">
                <a16:creationId xmlns:a16="http://schemas.microsoft.com/office/drawing/2014/main" id="{F5D0637C-434F-2546-0C6C-EDF21BB6C891}"/>
              </a:ext>
            </a:extLst>
          </p:cNvPr>
          <p:cNvSpPr txBox="1">
            <a:spLocks/>
          </p:cNvSpPr>
          <p:nvPr/>
        </p:nvSpPr>
        <p:spPr>
          <a:xfrm>
            <a:off x="990817" y="3781096"/>
            <a:ext cx="8418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000" b="0" i="0" u="none" strike="noStrike" cap="none">
                <a:solidFill>
                  <a:schemeClr val="dk2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Just Another Hand"/>
              <a:buNone/>
              <a:defRPr sz="4600" b="1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" sz="3000" dirty="0">
                <a:latin typeface="+mj-lt"/>
              </a:rPr>
              <a:t>03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" grpId="0"/>
      <p:bldP spid="26" grpId="0"/>
      <p:bldP spid="27" grpId="0"/>
      <p:bldP spid="28" grpId="0"/>
      <p:bldP spid="33" grpId="0"/>
      <p:bldP spid="2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6E842A-AD95-D0B3-4701-CB9BA0150B2F}"/>
                  </a:ext>
                </a:extLst>
              </p:cNvPr>
              <p:cNvSpPr txBox="1"/>
              <p:nvPr/>
            </p:nvSpPr>
            <p:spPr>
              <a:xfrm>
                <a:off x="565149" y="925911"/>
                <a:ext cx="8013700" cy="1140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fr-FR" sz="2400" b="1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2. 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fr-FR" sz="24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ABCD. </a:t>
                </a:r>
                <a:r>
                  <a:rPr lang="fr-FR" sz="24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fr-FR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fr-FR" sz="24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fr-FR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fr-FR" sz="24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4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BCD </a:t>
                </a:r>
                <a:r>
                  <a:rPr lang="fr-FR" sz="24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ACD. </a:t>
                </a:r>
                <a:r>
                  <a:rPr lang="pt-BR" sz="24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câu sai:</a:t>
                </a:r>
                <a:endParaRPr lang="en-US" sz="24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6E842A-AD95-D0B3-4701-CB9BA0150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49" y="925911"/>
                <a:ext cx="8013700" cy="1140697"/>
              </a:xfrm>
              <a:prstGeom prst="rect">
                <a:avLst/>
              </a:prstGeom>
              <a:blipFill>
                <a:blip r:embed="rId2"/>
                <a:stretch>
                  <a:fillRect l="-1218" r="-609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BA426E-5CC2-9BAF-4445-DDFCE1A68AD7}"/>
                  </a:ext>
                </a:extLst>
              </p:cNvPr>
              <p:cNvSpPr txBox="1"/>
              <p:nvPr/>
            </p:nvSpPr>
            <p:spPr>
              <a:xfrm>
                <a:off x="635866" y="2297192"/>
                <a:ext cx="7872266" cy="1559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pt-BR" sz="2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pt-BR" sz="2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∕∕(</m:t>
                    </m:r>
                    <m:r>
                      <a:rPr lang="en-US" sz="24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  <m:r>
                      <a:rPr lang="pt-BR" sz="24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∕∕(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b="1" kern="1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CD đồng</a:t>
                </a:r>
                <a:r>
                  <a:rPr lang="pt-B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quy</a:t>
                </a:r>
                <a:r>
                  <a:rPr lang="en-US" sz="2400" kern="1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2400" kern="1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BA426E-5CC2-9BAF-4445-DDFCE1A68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66" y="2297192"/>
                <a:ext cx="7872266" cy="1559401"/>
              </a:xfrm>
              <a:prstGeom prst="rect">
                <a:avLst/>
              </a:prstGeom>
              <a:blipFill>
                <a:blip r:embed="rId3"/>
                <a:stretch>
                  <a:fillRect l="-1161" b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FE4AD9DC-C365-E5FA-AB58-EA39129C94CE}"/>
              </a:ext>
            </a:extLst>
          </p:cNvPr>
          <p:cNvSpPr/>
          <p:nvPr/>
        </p:nvSpPr>
        <p:spPr>
          <a:xfrm>
            <a:off x="5041075" y="3245804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585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C0EDAE-2CAA-35BF-0CC5-8EFC828DFD1C}"/>
              </a:ext>
            </a:extLst>
          </p:cNvPr>
          <p:cNvSpPr txBox="1"/>
          <p:nvPr/>
        </p:nvSpPr>
        <p:spPr>
          <a:xfrm>
            <a:off x="565149" y="925911"/>
            <a:ext cx="8013700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180340" algn="l"/>
                <a:tab pos="3420745" algn="l"/>
              </a:tabLst>
            </a:pPr>
            <a:r>
              <a:rPr lang="fr-FR" sz="24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pt-BR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 hình chóp tứ giác S.ABCD. Gọi M và N lần lượt là trung điểm của SA và SC. Khẳng định nào sau đây đúng?</a:t>
            </a:r>
            <a:endParaRPr lang="en-US" sz="2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5D97A-3FAB-6DE6-23DA-379A5AF9EEB0}"/>
              </a:ext>
            </a:extLst>
          </p:cNvPr>
          <p:cNvSpPr txBox="1"/>
          <p:nvPr/>
        </p:nvSpPr>
        <p:spPr>
          <a:xfrm>
            <a:off x="1038427" y="2916541"/>
            <a:ext cx="7067144" cy="1311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MN // (ABCD)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MN // (SAB)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MN // (SCD)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MN // (SBC)</a:t>
            </a:r>
            <a:endParaRPr lang="en-US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C8C546-B2C9-E737-5A74-66518123E88D}"/>
              </a:ext>
            </a:extLst>
          </p:cNvPr>
          <p:cNvSpPr/>
          <p:nvPr/>
        </p:nvSpPr>
        <p:spPr>
          <a:xfrm>
            <a:off x="896587" y="2928416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57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CFDF8-357B-01BB-52DB-AAD5B7A16973}"/>
              </a:ext>
            </a:extLst>
          </p:cNvPr>
          <p:cNvSpPr txBox="1"/>
          <p:nvPr/>
        </p:nvSpPr>
        <p:spPr>
          <a:xfrm>
            <a:off x="565150" y="412353"/>
            <a:ext cx="8013700" cy="224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180340" algn="l"/>
                <a:tab pos="3420745" algn="l"/>
              </a:tabLst>
            </a:pPr>
            <a:r>
              <a:rPr lang="fr-FR" sz="24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4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S.ABCD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I, J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SAB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SAD. E, F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AD. Trong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643F3-775F-4A40-CA71-96B6567AF006}"/>
              </a:ext>
            </a:extLst>
          </p:cNvPr>
          <p:cNvSpPr txBox="1"/>
          <p:nvPr/>
        </p:nvSpPr>
        <p:spPr>
          <a:xfrm>
            <a:off x="1511705" y="2841515"/>
            <a:ext cx="6658518" cy="1311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IJ // (SBD)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IJ // (SEF)</a:t>
            </a:r>
            <a:endParaRPr lang="en-US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IJ // (SAB)</a:t>
            </a:r>
            <a:r>
              <a:rPr lang="en-U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IJ // (SAD)</a:t>
            </a:r>
            <a:endParaRPr lang="en-US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416C6D-82E9-3387-059A-CD4F9E79A8B1}"/>
              </a:ext>
            </a:extLst>
          </p:cNvPr>
          <p:cNvSpPr/>
          <p:nvPr/>
        </p:nvSpPr>
        <p:spPr>
          <a:xfrm>
            <a:off x="1354193" y="2886418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91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B5A257-C5EB-D3D2-18F4-DCA16C7000D3}"/>
              </a:ext>
            </a:extLst>
          </p:cNvPr>
          <p:cNvSpPr txBox="1"/>
          <p:nvPr/>
        </p:nvSpPr>
        <p:spPr>
          <a:xfrm>
            <a:off x="458272" y="551213"/>
            <a:ext cx="8013700" cy="256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180340" algn="l"/>
                <a:tab pos="3420745" algn="l"/>
              </a:tabLst>
            </a:pPr>
            <a:r>
              <a:rPr lang="fr-FR" sz="2200" b="1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2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sz="22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S.ABCD có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ABCD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SAB, I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nl-NL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AB.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AD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AD = 3AM.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qua M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CI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J.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JG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2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914F2-C13B-6B08-80B1-860B6EC9E387}"/>
              </a:ext>
            </a:extLst>
          </p:cNvPr>
          <p:cNvSpPr txBox="1"/>
          <p:nvPr/>
        </p:nvSpPr>
        <p:spPr>
          <a:xfrm>
            <a:off x="1485901" y="3257151"/>
            <a:ext cx="6615469" cy="1224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2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(SCD)			</a:t>
            </a:r>
            <a:r>
              <a:rPr lang="en-US" sz="2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(SAD)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2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(SBC)			</a:t>
            </a:r>
            <a:r>
              <a:rPr lang="en-US" sz="2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(SAC)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5F3559-6200-5CD4-00F9-ED5F001BEB45}"/>
              </a:ext>
            </a:extLst>
          </p:cNvPr>
          <p:cNvSpPr/>
          <p:nvPr/>
        </p:nvSpPr>
        <p:spPr>
          <a:xfrm>
            <a:off x="4989122" y="4008342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331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" name="Google Shape;2560;p57"/>
          <p:cNvGrpSpPr/>
          <p:nvPr/>
        </p:nvGrpSpPr>
        <p:grpSpPr>
          <a:xfrm>
            <a:off x="7867652" y="3737955"/>
            <a:ext cx="1487958" cy="1405545"/>
            <a:chOff x="615937" y="539504"/>
            <a:chExt cx="1190777" cy="1184500"/>
          </a:xfrm>
        </p:grpSpPr>
        <p:grpSp>
          <p:nvGrpSpPr>
            <p:cNvPr id="2561" name="Google Shape;2561;p57"/>
            <p:cNvGrpSpPr/>
            <p:nvPr/>
          </p:nvGrpSpPr>
          <p:grpSpPr>
            <a:xfrm rot="-2526050" flipH="1">
              <a:off x="784425" y="741296"/>
              <a:ext cx="812802" cy="815449"/>
              <a:chOff x="-918865" y="-1588977"/>
              <a:chExt cx="720429" cy="722776"/>
            </a:xfrm>
          </p:grpSpPr>
          <p:sp>
            <p:nvSpPr>
              <p:cNvPr id="2562" name="Google Shape;2562;p57"/>
              <p:cNvSpPr/>
              <p:nvPr/>
            </p:nvSpPr>
            <p:spPr>
              <a:xfrm>
                <a:off x="-902822" y="-1576104"/>
                <a:ext cx="688406" cy="695318"/>
              </a:xfrm>
              <a:custGeom>
                <a:avLst/>
                <a:gdLst/>
                <a:ahLst/>
                <a:cxnLst/>
                <a:rect l="l" t="t" r="r" b="b"/>
                <a:pathLst>
                  <a:path w="10856" h="10965" extrusionOk="0">
                    <a:moveTo>
                      <a:pt x="6163" y="748"/>
                    </a:moveTo>
                    <a:cubicBezTo>
                      <a:pt x="6246" y="748"/>
                      <a:pt x="6323" y="780"/>
                      <a:pt x="6390" y="847"/>
                    </a:cubicBezTo>
                    <a:cubicBezTo>
                      <a:pt x="6445" y="913"/>
                      <a:pt x="6489" y="979"/>
                      <a:pt x="6533" y="1045"/>
                    </a:cubicBezTo>
                    <a:cubicBezTo>
                      <a:pt x="6973" y="1738"/>
                      <a:pt x="7424" y="2431"/>
                      <a:pt x="7853" y="3134"/>
                    </a:cubicBezTo>
                    <a:cubicBezTo>
                      <a:pt x="8293" y="3849"/>
                      <a:pt x="8733" y="4553"/>
                      <a:pt x="9118" y="5301"/>
                    </a:cubicBezTo>
                    <a:cubicBezTo>
                      <a:pt x="9381" y="5807"/>
                      <a:pt x="9667" y="6291"/>
                      <a:pt x="10008" y="6752"/>
                    </a:cubicBezTo>
                    <a:cubicBezTo>
                      <a:pt x="10228" y="7049"/>
                      <a:pt x="10206" y="7137"/>
                      <a:pt x="9898" y="7346"/>
                    </a:cubicBezTo>
                    <a:cubicBezTo>
                      <a:pt x="9425" y="7654"/>
                      <a:pt x="8942" y="7940"/>
                      <a:pt x="8447" y="8237"/>
                    </a:cubicBezTo>
                    <a:cubicBezTo>
                      <a:pt x="8084" y="8457"/>
                      <a:pt x="7710" y="8666"/>
                      <a:pt x="7336" y="8886"/>
                    </a:cubicBezTo>
                    <a:cubicBezTo>
                      <a:pt x="6665" y="9271"/>
                      <a:pt x="5994" y="9667"/>
                      <a:pt x="5324" y="10063"/>
                    </a:cubicBezTo>
                    <a:cubicBezTo>
                      <a:pt x="5291" y="10085"/>
                      <a:pt x="5236" y="10096"/>
                      <a:pt x="5148" y="10129"/>
                    </a:cubicBezTo>
                    <a:cubicBezTo>
                      <a:pt x="5049" y="10019"/>
                      <a:pt x="4939" y="9920"/>
                      <a:pt x="4862" y="9810"/>
                    </a:cubicBezTo>
                    <a:cubicBezTo>
                      <a:pt x="4444" y="9238"/>
                      <a:pt x="4037" y="8666"/>
                      <a:pt x="3630" y="8083"/>
                    </a:cubicBezTo>
                    <a:cubicBezTo>
                      <a:pt x="3322" y="7632"/>
                      <a:pt x="3025" y="7170"/>
                      <a:pt x="2739" y="6708"/>
                    </a:cubicBezTo>
                    <a:cubicBezTo>
                      <a:pt x="2420" y="6203"/>
                      <a:pt x="2123" y="5675"/>
                      <a:pt x="1815" y="5158"/>
                    </a:cubicBezTo>
                    <a:cubicBezTo>
                      <a:pt x="1617" y="4817"/>
                      <a:pt x="1420" y="4476"/>
                      <a:pt x="1222" y="4135"/>
                    </a:cubicBezTo>
                    <a:cubicBezTo>
                      <a:pt x="1189" y="4069"/>
                      <a:pt x="1156" y="4014"/>
                      <a:pt x="1123" y="3937"/>
                    </a:cubicBezTo>
                    <a:cubicBezTo>
                      <a:pt x="1189" y="3882"/>
                      <a:pt x="1233" y="3838"/>
                      <a:pt x="1288" y="3805"/>
                    </a:cubicBezTo>
                    <a:cubicBezTo>
                      <a:pt x="1507" y="3673"/>
                      <a:pt x="1738" y="3563"/>
                      <a:pt x="1947" y="3420"/>
                    </a:cubicBezTo>
                    <a:cubicBezTo>
                      <a:pt x="2662" y="2947"/>
                      <a:pt x="3366" y="2453"/>
                      <a:pt x="4092" y="1980"/>
                    </a:cubicBezTo>
                    <a:cubicBezTo>
                      <a:pt x="4686" y="1595"/>
                      <a:pt x="5291" y="1232"/>
                      <a:pt x="5884" y="847"/>
                    </a:cubicBezTo>
                    <a:cubicBezTo>
                      <a:pt x="5939" y="825"/>
                      <a:pt x="5983" y="792"/>
                      <a:pt x="6038" y="770"/>
                    </a:cubicBezTo>
                    <a:cubicBezTo>
                      <a:pt x="6081" y="756"/>
                      <a:pt x="6123" y="748"/>
                      <a:pt x="6163" y="748"/>
                    </a:cubicBezTo>
                    <a:close/>
                    <a:moveTo>
                      <a:pt x="5170" y="0"/>
                    </a:moveTo>
                    <a:cubicBezTo>
                      <a:pt x="4818" y="198"/>
                      <a:pt x="4510" y="363"/>
                      <a:pt x="4213" y="539"/>
                    </a:cubicBezTo>
                    <a:cubicBezTo>
                      <a:pt x="3982" y="671"/>
                      <a:pt x="3751" y="803"/>
                      <a:pt x="3520" y="946"/>
                    </a:cubicBezTo>
                    <a:cubicBezTo>
                      <a:pt x="2794" y="1397"/>
                      <a:pt x="2068" y="1859"/>
                      <a:pt x="1343" y="2310"/>
                    </a:cubicBezTo>
                    <a:cubicBezTo>
                      <a:pt x="1255" y="2365"/>
                      <a:pt x="1156" y="2409"/>
                      <a:pt x="1068" y="2464"/>
                    </a:cubicBezTo>
                    <a:cubicBezTo>
                      <a:pt x="771" y="2639"/>
                      <a:pt x="463" y="2804"/>
                      <a:pt x="166" y="2991"/>
                    </a:cubicBezTo>
                    <a:cubicBezTo>
                      <a:pt x="111" y="3035"/>
                      <a:pt x="56" y="3101"/>
                      <a:pt x="1" y="3167"/>
                    </a:cubicBezTo>
                    <a:cubicBezTo>
                      <a:pt x="78" y="3376"/>
                      <a:pt x="166" y="3563"/>
                      <a:pt x="287" y="3728"/>
                    </a:cubicBezTo>
                    <a:cubicBezTo>
                      <a:pt x="683" y="4344"/>
                      <a:pt x="1090" y="4949"/>
                      <a:pt x="1496" y="5554"/>
                    </a:cubicBezTo>
                    <a:cubicBezTo>
                      <a:pt x="1573" y="5675"/>
                      <a:pt x="1672" y="5774"/>
                      <a:pt x="1804" y="5818"/>
                    </a:cubicBezTo>
                    <a:cubicBezTo>
                      <a:pt x="1958" y="5862"/>
                      <a:pt x="2068" y="5972"/>
                      <a:pt x="2145" y="6104"/>
                    </a:cubicBezTo>
                    <a:cubicBezTo>
                      <a:pt x="2189" y="6192"/>
                      <a:pt x="2233" y="6269"/>
                      <a:pt x="2288" y="6346"/>
                    </a:cubicBezTo>
                    <a:cubicBezTo>
                      <a:pt x="2376" y="6466"/>
                      <a:pt x="2409" y="6598"/>
                      <a:pt x="2365" y="6741"/>
                    </a:cubicBezTo>
                    <a:cubicBezTo>
                      <a:pt x="2321" y="6906"/>
                      <a:pt x="2365" y="7060"/>
                      <a:pt x="2442" y="7203"/>
                    </a:cubicBezTo>
                    <a:cubicBezTo>
                      <a:pt x="2464" y="7258"/>
                      <a:pt x="2497" y="7313"/>
                      <a:pt x="2519" y="7357"/>
                    </a:cubicBezTo>
                    <a:cubicBezTo>
                      <a:pt x="3124" y="8402"/>
                      <a:pt x="3773" y="9425"/>
                      <a:pt x="4444" y="10425"/>
                    </a:cubicBezTo>
                    <a:cubicBezTo>
                      <a:pt x="4576" y="10612"/>
                      <a:pt x="4697" y="10799"/>
                      <a:pt x="4862" y="10964"/>
                    </a:cubicBezTo>
                    <a:cubicBezTo>
                      <a:pt x="5016" y="10942"/>
                      <a:pt x="5115" y="10854"/>
                      <a:pt x="5214" y="10788"/>
                    </a:cubicBezTo>
                    <a:cubicBezTo>
                      <a:pt x="5642" y="10513"/>
                      <a:pt x="6060" y="10216"/>
                      <a:pt x="6500" y="9964"/>
                    </a:cubicBezTo>
                    <a:cubicBezTo>
                      <a:pt x="7446" y="9414"/>
                      <a:pt x="8425" y="8941"/>
                      <a:pt x="9392" y="8435"/>
                    </a:cubicBezTo>
                    <a:cubicBezTo>
                      <a:pt x="9799" y="8237"/>
                      <a:pt x="10173" y="7984"/>
                      <a:pt x="10558" y="7742"/>
                    </a:cubicBezTo>
                    <a:cubicBezTo>
                      <a:pt x="10668" y="7676"/>
                      <a:pt x="10789" y="7599"/>
                      <a:pt x="10855" y="7445"/>
                    </a:cubicBezTo>
                    <a:cubicBezTo>
                      <a:pt x="10789" y="7291"/>
                      <a:pt x="10712" y="7137"/>
                      <a:pt x="10624" y="6983"/>
                    </a:cubicBezTo>
                    <a:cubicBezTo>
                      <a:pt x="10283" y="6411"/>
                      <a:pt x="9953" y="5829"/>
                      <a:pt x="9590" y="5257"/>
                    </a:cubicBezTo>
                    <a:cubicBezTo>
                      <a:pt x="8579" y="3662"/>
                      <a:pt x="7556" y="2079"/>
                      <a:pt x="6533" y="484"/>
                    </a:cubicBezTo>
                    <a:cubicBezTo>
                      <a:pt x="6478" y="385"/>
                      <a:pt x="6401" y="330"/>
                      <a:pt x="6291" y="308"/>
                    </a:cubicBezTo>
                    <a:cubicBezTo>
                      <a:pt x="5917" y="198"/>
                      <a:pt x="5532" y="99"/>
                      <a:pt x="5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57"/>
              <p:cNvSpPr/>
              <p:nvPr/>
            </p:nvSpPr>
            <p:spPr>
              <a:xfrm>
                <a:off x="-812142" y="-1515482"/>
                <a:ext cx="537738" cy="564244"/>
              </a:xfrm>
              <a:custGeom>
                <a:avLst/>
                <a:gdLst/>
                <a:ahLst/>
                <a:cxnLst/>
                <a:rect l="l" t="t" r="r" b="b"/>
                <a:pathLst>
                  <a:path w="8480" h="8898" extrusionOk="0">
                    <a:moveTo>
                      <a:pt x="4671" y="384"/>
                    </a:moveTo>
                    <a:cubicBezTo>
                      <a:pt x="4736" y="384"/>
                      <a:pt x="4793" y="420"/>
                      <a:pt x="4850" y="496"/>
                    </a:cubicBezTo>
                    <a:cubicBezTo>
                      <a:pt x="5103" y="837"/>
                      <a:pt x="5334" y="1200"/>
                      <a:pt x="5499" y="1596"/>
                    </a:cubicBezTo>
                    <a:cubicBezTo>
                      <a:pt x="5587" y="1826"/>
                      <a:pt x="5554" y="1881"/>
                      <a:pt x="5356" y="2024"/>
                    </a:cubicBezTo>
                    <a:cubicBezTo>
                      <a:pt x="5334" y="2046"/>
                      <a:pt x="5312" y="2057"/>
                      <a:pt x="5290" y="2068"/>
                    </a:cubicBezTo>
                    <a:cubicBezTo>
                      <a:pt x="4135" y="2805"/>
                      <a:pt x="2970" y="3553"/>
                      <a:pt x="1815" y="4290"/>
                    </a:cubicBezTo>
                    <a:cubicBezTo>
                      <a:pt x="1650" y="4400"/>
                      <a:pt x="1474" y="4488"/>
                      <a:pt x="1287" y="4565"/>
                    </a:cubicBezTo>
                    <a:cubicBezTo>
                      <a:pt x="1232" y="4590"/>
                      <a:pt x="1188" y="4604"/>
                      <a:pt x="1150" y="4604"/>
                    </a:cubicBezTo>
                    <a:cubicBezTo>
                      <a:pt x="1075" y="4604"/>
                      <a:pt x="1023" y="4550"/>
                      <a:pt x="957" y="4433"/>
                    </a:cubicBezTo>
                    <a:cubicBezTo>
                      <a:pt x="770" y="4092"/>
                      <a:pt x="572" y="3751"/>
                      <a:pt x="374" y="3410"/>
                    </a:cubicBezTo>
                    <a:cubicBezTo>
                      <a:pt x="363" y="3377"/>
                      <a:pt x="341" y="3355"/>
                      <a:pt x="319" y="3322"/>
                    </a:cubicBezTo>
                    <a:cubicBezTo>
                      <a:pt x="264" y="3201"/>
                      <a:pt x="264" y="3124"/>
                      <a:pt x="363" y="3036"/>
                    </a:cubicBezTo>
                    <a:cubicBezTo>
                      <a:pt x="484" y="2937"/>
                      <a:pt x="616" y="2838"/>
                      <a:pt x="759" y="2750"/>
                    </a:cubicBezTo>
                    <a:cubicBezTo>
                      <a:pt x="1342" y="2398"/>
                      <a:pt x="1925" y="2046"/>
                      <a:pt x="2508" y="1694"/>
                    </a:cubicBezTo>
                    <a:lnTo>
                      <a:pt x="2519" y="1694"/>
                    </a:lnTo>
                    <a:cubicBezTo>
                      <a:pt x="3146" y="1332"/>
                      <a:pt x="3784" y="980"/>
                      <a:pt x="4366" y="540"/>
                    </a:cubicBezTo>
                    <a:cubicBezTo>
                      <a:pt x="4410" y="507"/>
                      <a:pt x="4454" y="463"/>
                      <a:pt x="4509" y="441"/>
                    </a:cubicBezTo>
                    <a:cubicBezTo>
                      <a:pt x="4570" y="403"/>
                      <a:pt x="4623" y="384"/>
                      <a:pt x="4671" y="384"/>
                    </a:cubicBezTo>
                    <a:close/>
                    <a:moveTo>
                      <a:pt x="7575" y="5186"/>
                    </a:moveTo>
                    <a:cubicBezTo>
                      <a:pt x="7673" y="5186"/>
                      <a:pt x="7742" y="5256"/>
                      <a:pt x="7819" y="5411"/>
                    </a:cubicBezTo>
                    <a:cubicBezTo>
                      <a:pt x="7874" y="5521"/>
                      <a:pt x="7929" y="5642"/>
                      <a:pt x="7973" y="5752"/>
                    </a:cubicBezTo>
                    <a:cubicBezTo>
                      <a:pt x="8083" y="5994"/>
                      <a:pt x="8061" y="6082"/>
                      <a:pt x="7841" y="6214"/>
                    </a:cubicBezTo>
                    <a:cubicBezTo>
                      <a:pt x="7468" y="6445"/>
                      <a:pt x="7083" y="6665"/>
                      <a:pt x="6698" y="6885"/>
                    </a:cubicBezTo>
                    <a:cubicBezTo>
                      <a:pt x="6467" y="7028"/>
                      <a:pt x="6214" y="7160"/>
                      <a:pt x="5972" y="7292"/>
                    </a:cubicBezTo>
                    <a:lnTo>
                      <a:pt x="5972" y="7281"/>
                    </a:lnTo>
                    <a:cubicBezTo>
                      <a:pt x="5411" y="7633"/>
                      <a:pt x="4850" y="7985"/>
                      <a:pt x="4289" y="8326"/>
                    </a:cubicBezTo>
                    <a:cubicBezTo>
                      <a:pt x="4223" y="8370"/>
                      <a:pt x="4157" y="8414"/>
                      <a:pt x="4080" y="8458"/>
                    </a:cubicBezTo>
                    <a:cubicBezTo>
                      <a:pt x="3995" y="8507"/>
                      <a:pt x="3929" y="8533"/>
                      <a:pt x="3872" y="8533"/>
                    </a:cubicBezTo>
                    <a:cubicBezTo>
                      <a:pt x="3790" y="8533"/>
                      <a:pt x="3725" y="8480"/>
                      <a:pt x="3641" y="8370"/>
                    </a:cubicBezTo>
                    <a:cubicBezTo>
                      <a:pt x="3553" y="8260"/>
                      <a:pt x="3454" y="8139"/>
                      <a:pt x="3377" y="8007"/>
                    </a:cubicBezTo>
                    <a:cubicBezTo>
                      <a:pt x="3333" y="7941"/>
                      <a:pt x="3311" y="7864"/>
                      <a:pt x="3289" y="7787"/>
                    </a:cubicBezTo>
                    <a:cubicBezTo>
                      <a:pt x="3256" y="7699"/>
                      <a:pt x="3289" y="7622"/>
                      <a:pt x="3355" y="7567"/>
                    </a:cubicBezTo>
                    <a:cubicBezTo>
                      <a:pt x="3432" y="7501"/>
                      <a:pt x="3520" y="7435"/>
                      <a:pt x="3608" y="7380"/>
                    </a:cubicBezTo>
                    <a:cubicBezTo>
                      <a:pt x="4476" y="6852"/>
                      <a:pt x="5334" y="6302"/>
                      <a:pt x="6236" y="5829"/>
                    </a:cubicBezTo>
                    <a:cubicBezTo>
                      <a:pt x="6610" y="5631"/>
                      <a:pt x="6995" y="5444"/>
                      <a:pt x="7380" y="5247"/>
                    </a:cubicBezTo>
                    <a:cubicBezTo>
                      <a:pt x="7458" y="5207"/>
                      <a:pt x="7521" y="5186"/>
                      <a:pt x="7575" y="5186"/>
                    </a:cubicBezTo>
                    <a:close/>
                    <a:moveTo>
                      <a:pt x="4762" y="1"/>
                    </a:moveTo>
                    <a:cubicBezTo>
                      <a:pt x="4663" y="45"/>
                      <a:pt x="4586" y="67"/>
                      <a:pt x="4509" y="111"/>
                    </a:cubicBezTo>
                    <a:cubicBezTo>
                      <a:pt x="4113" y="353"/>
                      <a:pt x="3707" y="595"/>
                      <a:pt x="3322" y="848"/>
                    </a:cubicBezTo>
                    <a:cubicBezTo>
                      <a:pt x="2223" y="1573"/>
                      <a:pt x="1124" y="2309"/>
                      <a:pt x="3" y="3067"/>
                    </a:cubicBezTo>
                    <a:lnTo>
                      <a:pt x="3" y="3067"/>
                    </a:lnTo>
                    <a:cubicBezTo>
                      <a:pt x="2" y="3064"/>
                      <a:pt x="1" y="3061"/>
                      <a:pt x="1" y="3058"/>
                    </a:cubicBezTo>
                    <a:lnTo>
                      <a:pt x="1" y="3069"/>
                    </a:lnTo>
                    <a:cubicBezTo>
                      <a:pt x="1" y="3069"/>
                      <a:pt x="2" y="3068"/>
                      <a:pt x="3" y="3067"/>
                    </a:cubicBezTo>
                    <a:lnTo>
                      <a:pt x="3" y="3067"/>
                    </a:lnTo>
                    <a:cubicBezTo>
                      <a:pt x="13" y="3107"/>
                      <a:pt x="23" y="3137"/>
                      <a:pt x="34" y="3157"/>
                    </a:cubicBezTo>
                    <a:cubicBezTo>
                      <a:pt x="264" y="3564"/>
                      <a:pt x="506" y="3971"/>
                      <a:pt x="726" y="4367"/>
                    </a:cubicBezTo>
                    <a:cubicBezTo>
                      <a:pt x="1210" y="5247"/>
                      <a:pt x="1760" y="6082"/>
                      <a:pt x="2321" y="6907"/>
                    </a:cubicBezTo>
                    <a:cubicBezTo>
                      <a:pt x="2717" y="7501"/>
                      <a:pt x="3146" y="8084"/>
                      <a:pt x="3564" y="8667"/>
                    </a:cubicBezTo>
                    <a:cubicBezTo>
                      <a:pt x="3619" y="8755"/>
                      <a:pt x="3696" y="8821"/>
                      <a:pt x="3762" y="8898"/>
                    </a:cubicBezTo>
                    <a:cubicBezTo>
                      <a:pt x="3817" y="8876"/>
                      <a:pt x="3850" y="8876"/>
                      <a:pt x="3883" y="8854"/>
                    </a:cubicBezTo>
                    <a:cubicBezTo>
                      <a:pt x="4531" y="8480"/>
                      <a:pt x="5180" y="8095"/>
                      <a:pt x="5840" y="7721"/>
                    </a:cubicBezTo>
                    <a:cubicBezTo>
                      <a:pt x="6181" y="7523"/>
                      <a:pt x="6522" y="7325"/>
                      <a:pt x="6863" y="7127"/>
                    </a:cubicBezTo>
                    <a:cubicBezTo>
                      <a:pt x="7314" y="6863"/>
                      <a:pt x="7754" y="6588"/>
                      <a:pt x="8204" y="6313"/>
                    </a:cubicBezTo>
                    <a:cubicBezTo>
                      <a:pt x="8303" y="6247"/>
                      <a:pt x="8435" y="6203"/>
                      <a:pt x="8479" y="6038"/>
                    </a:cubicBezTo>
                    <a:cubicBezTo>
                      <a:pt x="8446" y="5983"/>
                      <a:pt x="8402" y="5917"/>
                      <a:pt x="8358" y="5851"/>
                    </a:cubicBezTo>
                    <a:cubicBezTo>
                      <a:pt x="8138" y="5499"/>
                      <a:pt x="7907" y="5148"/>
                      <a:pt x="7699" y="4785"/>
                    </a:cubicBezTo>
                    <a:cubicBezTo>
                      <a:pt x="7490" y="4422"/>
                      <a:pt x="7303" y="4048"/>
                      <a:pt x="7094" y="3696"/>
                    </a:cubicBezTo>
                    <a:cubicBezTo>
                      <a:pt x="6379" y="2530"/>
                      <a:pt x="5653" y="1387"/>
                      <a:pt x="4938" y="232"/>
                    </a:cubicBezTo>
                    <a:cubicBezTo>
                      <a:pt x="4894" y="155"/>
                      <a:pt x="4828" y="89"/>
                      <a:pt x="47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57"/>
              <p:cNvSpPr/>
              <p:nvPr/>
            </p:nvSpPr>
            <p:spPr>
              <a:xfrm>
                <a:off x="-778660" y="-1475024"/>
                <a:ext cx="304126" cy="237163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3740" extrusionOk="0">
                    <a:moveTo>
                      <a:pt x="4102" y="1"/>
                    </a:moveTo>
                    <a:cubicBezTo>
                      <a:pt x="4069" y="23"/>
                      <a:pt x="4025" y="34"/>
                      <a:pt x="3981" y="56"/>
                    </a:cubicBezTo>
                    <a:cubicBezTo>
                      <a:pt x="3267" y="573"/>
                      <a:pt x="2508" y="1023"/>
                      <a:pt x="1749" y="1452"/>
                    </a:cubicBezTo>
                    <a:cubicBezTo>
                      <a:pt x="1265" y="1727"/>
                      <a:pt x="792" y="2024"/>
                      <a:pt x="319" y="2310"/>
                    </a:cubicBezTo>
                    <a:cubicBezTo>
                      <a:pt x="198" y="2376"/>
                      <a:pt x="66" y="2442"/>
                      <a:pt x="0" y="2607"/>
                    </a:cubicBezTo>
                    <a:cubicBezTo>
                      <a:pt x="110" y="2783"/>
                      <a:pt x="220" y="2970"/>
                      <a:pt x="330" y="3157"/>
                    </a:cubicBezTo>
                    <a:cubicBezTo>
                      <a:pt x="440" y="3344"/>
                      <a:pt x="539" y="3531"/>
                      <a:pt x="660" y="3740"/>
                    </a:cubicBezTo>
                    <a:cubicBezTo>
                      <a:pt x="770" y="3696"/>
                      <a:pt x="869" y="3652"/>
                      <a:pt x="957" y="3608"/>
                    </a:cubicBezTo>
                    <a:cubicBezTo>
                      <a:pt x="1100" y="3531"/>
                      <a:pt x="1232" y="3443"/>
                      <a:pt x="1375" y="3355"/>
                    </a:cubicBezTo>
                    <a:cubicBezTo>
                      <a:pt x="2442" y="2673"/>
                      <a:pt x="3519" y="1980"/>
                      <a:pt x="4586" y="1298"/>
                    </a:cubicBezTo>
                    <a:cubicBezTo>
                      <a:pt x="4652" y="1254"/>
                      <a:pt x="4718" y="1199"/>
                      <a:pt x="4795" y="1144"/>
                    </a:cubicBezTo>
                    <a:cubicBezTo>
                      <a:pt x="4663" y="716"/>
                      <a:pt x="4344" y="199"/>
                      <a:pt x="4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57"/>
              <p:cNvSpPr/>
              <p:nvPr/>
            </p:nvSpPr>
            <p:spPr>
              <a:xfrm>
                <a:off x="-741691" y="-1437357"/>
                <a:ext cx="231582" cy="16182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552" extrusionOk="0">
                    <a:moveTo>
                      <a:pt x="3431" y="1"/>
                    </a:moveTo>
                    <a:cubicBezTo>
                      <a:pt x="2772" y="462"/>
                      <a:pt x="2090" y="858"/>
                      <a:pt x="1386" y="1254"/>
                    </a:cubicBezTo>
                    <a:cubicBezTo>
                      <a:pt x="957" y="1507"/>
                      <a:pt x="517" y="1771"/>
                      <a:pt x="99" y="2024"/>
                    </a:cubicBezTo>
                    <a:lnTo>
                      <a:pt x="0" y="2090"/>
                    </a:lnTo>
                    <a:cubicBezTo>
                      <a:pt x="44" y="2167"/>
                      <a:pt x="88" y="2255"/>
                      <a:pt x="143" y="2332"/>
                    </a:cubicBezTo>
                    <a:cubicBezTo>
                      <a:pt x="187" y="2409"/>
                      <a:pt x="220" y="2475"/>
                      <a:pt x="264" y="2552"/>
                    </a:cubicBezTo>
                    <a:cubicBezTo>
                      <a:pt x="363" y="2497"/>
                      <a:pt x="451" y="2442"/>
                      <a:pt x="539" y="2376"/>
                    </a:cubicBezTo>
                    <a:cubicBezTo>
                      <a:pt x="1584" y="1716"/>
                      <a:pt x="2618" y="1045"/>
                      <a:pt x="3651" y="385"/>
                    </a:cubicBezTo>
                    <a:cubicBezTo>
                      <a:pt x="3585" y="243"/>
                      <a:pt x="3508" y="111"/>
                      <a:pt x="3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57"/>
              <p:cNvSpPr/>
              <p:nvPr/>
            </p:nvSpPr>
            <p:spPr>
              <a:xfrm>
                <a:off x="-591086" y="-1172356"/>
                <a:ext cx="275527" cy="18237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2876" extrusionOk="0">
                    <a:moveTo>
                      <a:pt x="4048" y="0"/>
                    </a:moveTo>
                    <a:cubicBezTo>
                      <a:pt x="3938" y="55"/>
                      <a:pt x="3828" y="99"/>
                      <a:pt x="3729" y="143"/>
                    </a:cubicBezTo>
                    <a:cubicBezTo>
                      <a:pt x="3454" y="275"/>
                      <a:pt x="3190" y="418"/>
                      <a:pt x="2926" y="550"/>
                    </a:cubicBezTo>
                    <a:cubicBezTo>
                      <a:pt x="1980" y="1056"/>
                      <a:pt x="1078" y="1628"/>
                      <a:pt x="177" y="2189"/>
                    </a:cubicBezTo>
                    <a:cubicBezTo>
                      <a:pt x="111" y="2222"/>
                      <a:pt x="56" y="2288"/>
                      <a:pt x="1" y="2332"/>
                    </a:cubicBezTo>
                    <a:cubicBezTo>
                      <a:pt x="45" y="2497"/>
                      <a:pt x="155" y="2596"/>
                      <a:pt x="232" y="2706"/>
                    </a:cubicBezTo>
                    <a:cubicBezTo>
                      <a:pt x="276" y="2772"/>
                      <a:pt x="331" y="2827"/>
                      <a:pt x="386" y="2871"/>
                    </a:cubicBezTo>
                    <a:cubicBezTo>
                      <a:pt x="408" y="2871"/>
                      <a:pt x="429" y="2876"/>
                      <a:pt x="448" y="2876"/>
                    </a:cubicBezTo>
                    <a:cubicBezTo>
                      <a:pt x="458" y="2876"/>
                      <a:pt x="466" y="2874"/>
                      <a:pt x="473" y="2871"/>
                    </a:cubicBezTo>
                    <a:cubicBezTo>
                      <a:pt x="1672" y="2079"/>
                      <a:pt x="2937" y="1408"/>
                      <a:pt x="4180" y="671"/>
                    </a:cubicBezTo>
                    <a:cubicBezTo>
                      <a:pt x="4224" y="638"/>
                      <a:pt x="4268" y="605"/>
                      <a:pt x="4344" y="550"/>
                    </a:cubicBezTo>
                    <a:lnTo>
                      <a:pt x="4333" y="550"/>
                    </a:lnTo>
                    <a:cubicBezTo>
                      <a:pt x="4246" y="352"/>
                      <a:pt x="4213" y="154"/>
                      <a:pt x="4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57"/>
              <p:cNvSpPr/>
              <p:nvPr/>
            </p:nvSpPr>
            <p:spPr>
              <a:xfrm>
                <a:off x="-918865" y="-1588977"/>
                <a:ext cx="720429" cy="722776"/>
              </a:xfrm>
              <a:custGeom>
                <a:avLst/>
                <a:gdLst/>
                <a:ahLst/>
                <a:cxnLst/>
                <a:rect l="l" t="t" r="r" b="b"/>
                <a:pathLst>
                  <a:path w="11361" h="11398" extrusionOk="0">
                    <a:moveTo>
                      <a:pt x="5423" y="203"/>
                    </a:moveTo>
                    <a:cubicBezTo>
                      <a:pt x="5785" y="302"/>
                      <a:pt x="6170" y="412"/>
                      <a:pt x="6544" y="511"/>
                    </a:cubicBezTo>
                    <a:cubicBezTo>
                      <a:pt x="6654" y="533"/>
                      <a:pt x="6731" y="599"/>
                      <a:pt x="6786" y="687"/>
                    </a:cubicBezTo>
                    <a:cubicBezTo>
                      <a:pt x="7809" y="2282"/>
                      <a:pt x="8832" y="3865"/>
                      <a:pt x="9843" y="5460"/>
                    </a:cubicBezTo>
                    <a:cubicBezTo>
                      <a:pt x="10206" y="6032"/>
                      <a:pt x="10536" y="6614"/>
                      <a:pt x="10877" y="7197"/>
                    </a:cubicBezTo>
                    <a:cubicBezTo>
                      <a:pt x="10965" y="7340"/>
                      <a:pt x="11042" y="7505"/>
                      <a:pt x="11119" y="7659"/>
                    </a:cubicBezTo>
                    <a:cubicBezTo>
                      <a:pt x="11042" y="7802"/>
                      <a:pt x="10932" y="7879"/>
                      <a:pt x="10811" y="7945"/>
                    </a:cubicBezTo>
                    <a:cubicBezTo>
                      <a:pt x="10426" y="8187"/>
                      <a:pt x="10052" y="8440"/>
                      <a:pt x="9645" y="8649"/>
                    </a:cubicBezTo>
                    <a:cubicBezTo>
                      <a:pt x="8678" y="9144"/>
                      <a:pt x="7699" y="9617"/>
                      <a:pt x="6753" y="10167"/>
                    </a:cubicBezTo>
                    <a:cubicBezTo>
                      <a:pt x="6313" y="10430"/>
                      <a:pt x="5895" y="10716"/>
                      <a:pt x="5467" y="10991"/>
                    </a:cubicBezTo>
                    <a:cubicBezTo>
                      <a:pt x="5368" y="11057"/>
                      <a:pt x="5269" y="11156"/>
                      <a:pt x="5115" y="11167"/>
                    </a:cubicBezTo>
                    <a:cubicBezTo>
                      <a:pt x="4950" y="11013"/>
                      <a:pt x="4829" y="10815"/>
                      <a:pt x="4697" y="10628"/>
                    </a:cubicBezTo>
                    <a:cubicBezTo>
                      <a:pt x="4026" y="9628"/>
                      <a:pt x="3377" y="8605"/>
                      <a:pt x="2772" y="7560"/>
                    </a:cubicBezTo>
                    <a:cubicBezTo>
                      <a:pt x="2750" y="7516"/>
                      <a:pt x="2717" y="7461"/>
                      <a:pt x="2695" y="7406"/>
                    </a:cubicBezTo>
                    <a:cubicBezTo>
                      <a:pt x="2618" y="7263"/>
                      <a:pt x="2574" y="7109"/>
                      <a:pt x="2618" y="6944"/>
                    </a:cubicBezTo>
                    <a:cubicBezTo>
                      <a:pt x="2662" y="6801"/>
                      <a:pt x="2629" y="6669"/>
                      <a:pt x="2541" y="6549"/>
                    </a:cubicBezTo>
                    <a:cubicBezTo>
                      <a:pt x="2486" y="6472"/>
                      <a:pt x="2442" y="6395"/>
                      <a:pt x="2398" y="6307"/>
                    </a:cubicBezTo>
                    <a:cubicBezTo>
                      <a:pt x="2321" y="6175"/>
                      <a:pt x="2211" y="6076"/>
                      <a:pt x="2057" y="6021"/>
                    </a:cubicBezTo>
                    <a:cubicBezTo>
                      <a:pt x="1925" y="5977"/>
                      <a:pt x="1826" y="5878"/>
                      <a:pt x="1749" y="5757"/>
                    </a:cubicBezTo>
                    <a:cubicBezTo>
                      <a:pt x="1343" y="5152"/>
                      <a:pt x="936" y="4547"/>
                      <a:pt x="540" y="3942"/>
                    </a:cubicBezTo>
                    <a:cubicBezTo>
                      <a:pt x="419" y="3766"/>
                      <a:pt x="331" y="3579"/>
                      <a:pt x="254" y="3370"/>
                    </a:cubicBezTo>
                    <a:cubicBezTo>
                      <a:pt x="309" y="3304"/>
                      <a:pt x="364" y="3238"/>
                      <a:pt x="419" y="3194"/>
                    </a:cubicBezTo>
                    <a:cubicBezTo>
                      <a:pt x="716" y="3018"/>
                      <a:pt x="1024" y="2842"/>
                      <a:pt x="1321" y="2667"/>
                    </a:cubicBezTo>
                    <a:cubicBezTo>
                      <a:pt x="1409" y="2612"/>
                      <a:pt x="1508" y="2568"/>
                      <a:pt x="1596" y="2513"/>
                    </a:cubicBezTo>
                    <a:cubicBezTo>
                      <a:pt x="2321" y="2062"/>
                      <a:pt x="3047" y="1600"/>
                      <a:pt x="3773" y="1149"/>
                    </a:cubicBezTo>
                    <a:cubicBezTo>
                      <a:pt x="4004" y="1006"/>
                      <a:pt x="4235" y="885"/>
                      <a:pt x="4466" y="742"/>
                    </a:cubicBezTo>
                    <a:cubicBezTo>
                      <a:pt x="4763" y="577"/>
                      <a:pt x="5071" y="401"/>
                      <a:pt x="5423" y="203"/>
                    </a:cubicBezTo>
                    <a:close/>
                    <a:moveTo>
                      <a:pt x="5408" y="1"/>
                    </a:moveTo>
                    <a:cubicBezTo>
                      <a:pt x="5338" y="1"/>
                      <a:pt x="5273" y="23"/>
                      <a:pt x="5214" y="60"/>
                    </a:cubicBezTo>
                    <a:cubicBezTo>
                      <a:pt x="4840" y="280"/>
                      <a:pt x="4466" y="489"/>
                      <a:pt x="4103" y="720"/>
                    </a:cubicBezTo>
                    <a:cubicBezTo>
                      <a:pt x="3432" y="1116"/>
                      <a:pt x="2772" y="1523"/>
                      <a:pt x="2112" y="1941"/>
                    </a:cubicBezTo>
                    <a:cubicBezTo>
                      <a:pt x="1673" y="2216"/>
                      <a:pt x="1233" y="2491"/>
                      <a:pt x="760" y="2733"/>
                    </a:cubicBezTo>
                    <a:cubicBezTo>
                      <a:pt x="694" y="2766"/>
                      <a:pt x="617" y="2809"/>
                      <a:pt x="551" y="2853"/>
                    </a:cubicBezTo>
                    <a:cubicBezTo>
                      <a:pt x="430" y="2941"/>
                      <a:pt x="309" y="3018"/>
                      <a:pt x="188" y="3117"/>
                    </a:cubicBezTo>
                    <a:cubicBezTo>
                      <a:pt x="23" y="3260"/>
                      <a:pt x="1" y="3348"/>
                      <a:pt x="89" y="3546"/>
                    </a:cubicBezTo>
                    <a:cubicBezTo>
                      <a:pt x="155" y="3689"/>
                      <a:pt x="221" y="3843"/>
                      <a:pt x="309" y="3975"/>
                    </a:cubicBezTo>
                    <a:cubicBezTo>
                      <a:pt x="738" y="4624"/>
                      <a:pt x="1167" y="5273"/>
                      <a:pt x="1607" y="5911"/>
                    </a:cubicBezTo>
                    <a:cubicBezTo>
                      <a:pt x="1673" y="6021"/>
                      <a:pt x="1771" y="6131"/>
                      <a:pt x="1881" y="6164"/>
                    </a:cubicBezTo>
                    <a:cubicBezTo>
                      <a:pt x="2112" y="6241"/>
                      <a:pt x="2222" y="6428"/>
                      <a:pt x="2343" y="6614"/>
                    </a:cubicBezTo>
                    <a:cubicBezTo>
                      <a:pt x="2409" y="6713"/>
                      <a:pt x="2442" y="6823"/>
                      <a:pt x="2409" y="6944"/>
                    </a:cubicBezTo>
                    <a:cubicBezTo>
                      <a:pt x="2354" y="7131"/>
                      <a:pt x="2409" y="7307"/>
                      <a:pt x="2497" y="7483"/>
                    </a:cubicBezTo>
                    <a:cubicBezTo>
                      <a:pt x="2563" y="7604"/>
                      <a:pt x="2629" y="7725"/>
                      <a:pt x="2695" y="7846"/>
                    </a:cubicBezTo>
                    <a:cubicBezTo>
                      <a:pt x="3234" y="8704"/>
                      <a:pt x="3773" y="9573"/>
                      <a:pt x="4323" y="10441"/>
                    </a:cubicBezTo>
                    <a:cubicBezTo>
                      <a:pt x="4466" y="10672"/>
                      <a:pt x="4631" y="10903"/>
                      <a:pt x="4807" y="11123"/>
                    </a:cubicBezTo>
                    <a:cubicBezTo>
                      <a:pt x="4943" y="11309"/>
                      <a:pt x="5034" y="11398"/>
                      <a:pt x="5149" y="11398"/>
                    </a:cubicBezTo>
                    <a:cubicBezTo>
                      <a:pt x="5237" y="11398"/>
                      <a:pt x="5340" y="11345"/>
                      <a:pt x="5489" y="11244"/>
                    </a:cubicBezTo>
                    <a:cubicBezTo>
                      <a:pt x="5500" y="11233"/>
                      <a:pt x="5511" y="11233"/>
                      <a:pt x="5511" y="11222"/>
                    </a:cubicBezTo>
                    <a:cubicBezTo>
                      <a:pt x="6379" y="10573"/>
                      <a:pt x="7336" y="10079"/>
                      <a:pt x="8293" y="9573"/>
                    </a:cubicBezTo>
                    <a:cubicBezTo>
                      <a:pt x="8524" y="9452"/>
                      <a:pt x="8766" y="9331"/>
                      <a:pt x="9008" y="9210"/>
                    </a:cubicBezTo>
                    <a:cubicBezTo>
                      <a:pt x="9667" y="8891"/>
                      <a:pt x="10316" y="8550"/>
                      <a:pt x="10910" y="8132"/>
                    </a:cubicBezTo>
                    <a:cubicBezTo>
                      <a:pt x="11064" y="8033"/>
                      <a:pt x="11207" y="7901"/>
                      <a:pt x="11361" y="7780"/>
                    </a:cubicBezTo>
                    <a:cubicBezTo>
                      <a:pt x="11328" y="7681"/>
                      <a:pt x="11317" y="7593"/>
                      <a:pt x="11273" y="7505"/>
                    </a:cubicBezTo>
                    <a:cubicBezTo>
                      <a:pt x="11119" y="7197"/>
                      <a:pt x="10954" y="6889"/>
                      <a:pt x="10778" y="6592"/>
                    </a:cubicBezTo>
                    <a:cubicBezTo>
                      <a:pt x="10294" y="5790"/>
                      <a:pt x="9799" y="4987"/>
                      <a:pt x="9294" y="4195"/>
                    </a:cubicBezTo>
                    <a:cubicBezTo>
                      <a:pt x="8513" y="2963"/>
                      <a:pt x="7721" y="1732"/>
                      <a:pt x="6929" y="500"/>
                    </a:cubicBezTo>
                    <a:cubicBezTo>
                      <a:pt x="6874" y="423"/>
                      <a:pt x="6819" y="357"/>
                      <a:pt x="6720" y="335"/>
                    </a:cubicBezTo>
                    <a:cubicBezTo>
                      <a:pt x="6313" y="236"/>
                      <a:pt x="5906" y="126"/>
                      <a:pt x="5511" y="16"/>
                    </a:cubicBezTo>
                    <a:cubicBezTo>
                      <a:pt x="5475" y="6"/>
                      <a:pt x="5441" y="1"/>
                      <a:pt x="5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57"/>
              <p:cNvSpPr/>
              <p:nvPr/>
            </p:nvSpPr>
            <p:spPr>
              <a:xfrm>
                <a:off x="-831673" y="-1528988"/>
                <a:ext cx="576800" cy="59519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9386" extrusionOk="0">
                    <a:moveTo>
                      <a:pt x="5070" y="214"/>
                    </a:moveTo>
                    <a:cubicBezTo>
                      <a:pt x="5136" y="302"/>
                      <a:pt x="5202" y="368"/>
                      <a:pt x="5246" y="445"/>
                    </a:cubicBezTo>
                    <a:cubicBezTo>
                      <a:pt x="5961" y="1600"/>
                      <a:pt x="6687" y="2743"/>
                      <a:pt x="7402" y="3909"/>
                    </a:cubicBezTo>
                    <a:cubicBezTo>
                      <a:pt x="7611" y="4261"/>
                      <a:pt x="7798" y="4646"/>
                      <a:pt x="8007" y="4998"/>
                    </a:cubicBezTo>
                    <a:cubicBezTo>
                      <a:pt x="8215" y="5361"/>
                      <a:pt x="8446" y="5712"/>
                      <a:pt x="8666" y="6064"/>
                    </a:cubicBezTo>
                    <a:cubicBezTo>
                      <a:pt x="8710" y="6130"/>
                      <a:pt x="8754" y="6196"/>
                      <a:pt x="8787" y="6262"/>
                    </a:cubicBezTo>
                    <a:cubicBezTo>
                      <a:pt x="8743" y="6416"/>
                      <a:pt x="8611" y="6460"/>
                      <a:pt x="8512" y="6526"/>
                    </a:cubicBezTo>
                    <a:cubicBezTo>
                      <a:pt x="8062" y="6801"/>
                      <a:pt x="7622" y="7076"/>
                      <a:pt x="7171" y="7340"/>
                    </a:cubicBezTo>
                    <a:cubicBezTo>
                      <a:pt x="6830" y="7549"/>
                      <a:pt x="6489" y="7736"/>
                      <a:pt x="6148" y="7934"/>
                    </a:cubicBezTo>
                    <a:cubicBezTo>
                      <a:pt x="5488" y="8319"/>
                      <a:pt x="4839" y="8693"/>
                      <a:pt x="4191" y="9067"/>
                    </a:cubicBezTo>
                    <a:cubicBezTo>
                      <a:pt x="4158" y="9089"/>
                      <a:pt x="4125" y="9089"/>
                      <a:pt x="4070" y="9111"/>
                    </a:cubicBezTo>
                    <a:cubicBezTo>
                      <a:pt x="4004" y="9045"/>
                      <a:pt x="3927" y="8968"/>
                      <a:pt x="3872" y="8891"/>
                    </a:cubicBezTo>
                    <a:cubicBezTo>
                      <a:pt x="3454" y="8297"/>
                      <a:pt x="3025" y="7725"/>
                      <a:pt x="2629" y="7120"/>
                    </a:cubicBezTo>
                    <a:cubicBezTo>
                      <a:pt x="2068" y="6295"/>
                      <a:pt x="1518" y="5460"/>
                      <a:pt x="1034" y="4591"/>
                    </a:cubicBezTo>
                    <a:cubicBezTo>
                      <a:pt x="814" y="4184"/>
                      <a:pt x="572" y="3777"/>
                      <a:pt x="342" y="3381"/>
                    </a:cubicBezTo>
                    <a:cubicBezTo>
                      <a:pt x="331" y="3348"/>
                      <a:pt x="320" y="3315"/>
                      <a:pt x="309" y="3282"/>
                    </a:cubicBezTo>
                    <a:cubicBezTo>
                      <a:pt x="1430" y="2523"/>
                      <a:pt x="2530" y="1787"/>
                      <a:pt x="3630" y="1061"/>
                    </a:cubicBezTo>
                    <a:cubicBezTo>
                      <a:pt x="4015" y="808"/>
                      <a:pt x="4421" y="566"/>
                      <a:pt x="4817" y="335"/>
                    </a:cubicBezTo>
                    <a:cubicBezTo>
                      <a:pt x="4894" y="280"/>
                      <a:pt x="4971" y="258"/>
                      <a:pt x="5070" y="214"/>
                    </a:cubicBezTo>
                    <a:close/>
                    <a:moveTo>
                      <a:pt x="5041" y="0"/>
                    </a:moveTo>
                    <a:cubicBezTo>
                      <a:pt x="5001" y="0"/>
                      <a:pt x="4959" y="9"/>
                      <a:pt x="4916" y="27"/>
                    </a:cubicBezTo>
                    <a:cubicBezTo>
                      <a:pt x="4861" y="38"/>
                      <a:pt x="4817" y="71"/>
                      <a:pt x="4762" y="104"/>
                    </a:cubicBezTo>
                    <a:cubicBezTo>
                      <a:pt x="4169" y="478"/>
                      <a:pt x="3564" y="852"/>
                      <a:pt x="2970" y="1237"/>
                    </a:cubicBezTo>
                    <a:cubicBezTo>
                      <a:pt x="2244" y="1710"/>
                      <a:pt x="1540" y="2193"/>
                      <a:pt x="825" y="2666"/>
                    </a:cubicBezTo>
                    <a:cubicBezTo>
                      <a:pt x="616" y="2809"/>
                      <a:pt x="385" y="2919"/>
                      <a:pt x="166" y="3051"/>
                    </a:cubicBezTo>
                    <a:cubicBezTo>
                      <a:pt x="111" y="3084"/>
                      <a:pt x="56" y="3139"/>
                      <a:pt x="1" y="3183"/>
                    </a:cubicBezTo>
                    <a:cubicBezTo>
                      <a:pt x="34" y="3260"/>
                      <a:pt x="67" y="3326"/>
                      <a:pt x="100" y="3381"/>
                    </a:cubicBezTo>
                    <a:cubicBezTo>
                      <a:pt x="298" y="3722"/>
                      <a:pt x="484" y="4063"/>
                      <a:pt x="693" y="4404"/>
                    </a:cubicBezTo>
                    <a:cubicBezTo>
                      <a:pt x="1001" y="4932"/>
                      <a:pt x="1298" y="5449"/>
                      <a:pt x="1617" y="5965"/>
                    </a:cubicBezTo>
                    <a:cubicBezTo>
                      <a:pt x="1903" y="6427"/>
                      <a:pt x="2200" y="6889"/>
                      <a:pt x="2508" y="7340"/>
                    </a:cubicBezTo>
                    <a:cubicBezTo>
                      <a:pt x="2915" y="7923"/>
                      <a:pt x="3333" y="8495"/>
                      <a:pt x="3740" y="9067"/>
                    </a:cubicBezTo>
                    <a:cubicBezTo>
                      <a:pt x="3817" y="9177"/>
                      <a:pt x="3927" y="9265"/>
                      <a:pt x="4026" y="9386"/>
                    </a:cubicBezTo>
                    <a:lnTo>
                      <a:pt x="4026" y="9375"/>
                    </a:lnTo>
                    <a:cubicBezTo>
                      <a:pt x="4114" y="9342"/>
                      <a:pt x="4158" y="9331"/>
                      <a:pt x="4202" y="9309"/>
                    </a:cubicBezTo>
                    <a:cubicBezTo>
                      <a:pt x="4872" y="8924"/>
                      <a:pt x="5543" y="8528"/>
                      <a:pt x="6214" y="8132"/>
                    </a:cubicBezTo>
                    <a:cubicBezTo>
                      <a:pt x="6588" y="7923"/>
                      <a:pt x="6962" y="7714"/>
                      <a:pt x="7325" y="7494"/>
                    </a:cubicBezTo>
                    <a:cubicBezTo>
                      <a:pt x="7820" y="7197"/>
                      <a:pt x="8303" y="6900"/>
                      <a:pt x="8776" y="6592"/>
                    </a:cubicBezTo>
                    <a:cubicBezTo>
                      <a:pt x="9084" y="6394"/>
                      <a:pt x="9095" y="6306"/>
                      <a:pt x="8886" y="6009"/>
                    </a:cubicBezTo>
                    <a:cubicBezTo>
                      <a:pt x="8545" y="5548"/>
                      <a:pt x="8259" y="5053"/>
                      <a:pt x="7996" y="4547"/>
                    </a:cubicBezTo>
                    <a:cubicBezTo>
                      <a:pt x="7611" y="3810"/>
                      <a:pt x="7171" y="3095"/>
                      <a:pt x="6731" y="2391"/>
                    </a:cubicBezTo>
                    <a:cubicBezTo>
                      <a:pt x="6302" y="1688"/>
                      <a:pt x="5851" y="995"/>
                      <a:pt x="5411" y="302"/>
                    </a:cubicBezTo>
                    <a:cubicBezTo>
                      <a:pt x="5367" y="236"/>
                      <a:pt x="5323" y="159"/>
                      <a:pt x="5268" y="104"/>
                    </a:cubicBezTo>
                    <a:cubicBezTo>
                      <a:pt x="5201" y="37"/>
                      <a:pt x="5125" y="0"/>
                      <a:pt x="5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57"/>
              <p:cNvSpPr/>
              <p:nvPr/>
            </p:nvSpPr>
            <p:spPr>
              <a:xfrm>
                <a:off x="-795401" y="-1490877"/>
                <a:ext cx="337608" cy="26734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216" extrusionOk="0">
                    <a:moveTo>
                      <a:pt x="4366" y="251"/>
                    </a:moveTo>
                    <a:cubicBezTo>
                      <a:pt x="4608" y="449"/>
                      <a:pt x="4927" y="966"/>
                      <a:pt x="5059" y="1394"/>
                    </a:cubicBezTo>
                    <a:cubicBezTo>
                      <a:pt x="4982" y="1449"/>
                      <a:pt x="4916" y="1504"/>
                      <a:pt x="4850" y="1537"/>
                    </a:cubicBezTo>
                    <a:cubicBezTo>
                      <a:pt x="3783" y="2230"/>
                      <a:pt x="2706" y="2923"/>
                      <a:pt x="1639" y="3605"/>
                    </a:cubicBezTo>
                    <a:cubicBezTo>
                      <a:pt x="1496" y="3693"/>
                      <a:pt x="1364" y="3781"/>
                      <a:pt x="1221" y="3858"/>
                    </a:cubicBezTo>
                    <a:cubicBezTo>
                      <a:pt x="1133" y="3902"/>
                      <a:pt x="1034" y="3946"/>
                      <a:pt x="924" y="3990"/>
                    </a:cubicBezTo>
                    <a:cubicBezTo>
                      <a:pt x="803" y="3781"/>
                      <a:pt x="704" y="3594"/>
                      <a:pt x="594" y="3407"/>
                    </a:cubicBezTo>
                    <a:cubicBezTo>
                      <a:pt x="484" y="3220"/>
                      <a:pt x="374" y="3033"/>
                      <a:pt x="264" y="2857"/>
                    </a:cubicBezTo>
                    <a:cubicBezTo>
                      <a:pt x="330" y="2692"/>
                      <a:pt x="462" y="2626"/>
                      <a:pt x="583" y="2560"/>
                    </a:cubicBezTo>
                    <a:cubicBezTo>
                      <a:pt x="1056" y="2274"/>
                      <a:pt x="1529" y="1977"/>
                      <a:pt x="2013" y="1702"/>
                    </a:cubicBezTo>
                    <a:cubicBezTo>
                      <a:pt x="2772" y="1273"/>
                      <a:pt x="3531" y="823"/>
                      <a:pt x="4245" y="306"/>
                    </a:cubicBezTo>
                    <a:cubicBezTo>
                      <a:pt x="4289" y="284"/>
                      <a:pt x="4333" y="273"/>
                      <a:pt x="4366" y="251"/>
                    </a:cubicBezTo>
                    <a:close/>
                    <a:moveTo>
                      <a:pt x="4409" y="1"/>
                    </a:moveTo>
                    <a:cubicBezTo>
                      <a:pt x="4361" y="1"/>
                      <a:pt x="4307" y="19"/>
                      <a:pt x="4245" y="53"/>
                    </a:cubicBezTo>
                    <a:cubicBezTo>
                      <a:pt x="4190" y="86"/>
                      <a:pt x="4146" y="119"/>
                      <a:pt x="4102" y="152"/>
                    </a:cubicBezTo>
                    <a:cubicBezTo>
                      <a:pt x="3520" y="592"/>
                      <a:pt x="2882" y="955"/>
                      <a:pt x="2244" y="1306"/>
                    </a:cubicBezTo>
                    <a:cubicBezTo>
                      <a:pt x="1661" y="1658"/>
                      <a:pt x="1078" y="2010"/>
                      <a:pt x="495" y="2362"/>
                    </a:cubicBezTo>
                    <a:cubicBezTo>
                      <a:pt x="352" y="2450"/>
                      <a:pt x="220" y="2549"/>
                      <a:pt x="99" y="2648"/>
                    </a:cubicBezTo>
                    <a:cubicBezTo>
                      <a:pt x="0" y="2736"/>
                      <a:pt x="0" y="2813"/>
                      <a:pt x="55" y="2934"/>
                    </a:cubicBezTo>
                    <a:cubicBezTo>
                      <a:pt x="77" y="2967"/>
                      <a:pt x="99" y="2989"/>
                      <a:pt x="110" y="3022"/>
                    </a:cubicBezTo>
                    <a:cubicBezTo>
                      <a:pt x="308" y="3363"/>
                      <a:pt x="495" y="3704"/>
                      <a:pt x="693" y="4045"/>
                    </a:cubicBezTo>
                    <a:cubicBezTo>
                      <a:pt x="752" y="4162"/>
                      <a:pt x="806" y="4216"/>
                      <a:pt x="884" y="4216"/>
                    </a:cubicBezTo>
                    <a:cubicBezTo>
                      <a:pt x="923" y="4216"/>
                      <a:pt x="968" y="4202"/>
                      <a:pt x="1023" y="4177"/>
                    </a:cubicBezTo>
                    <a:cubicBezTo>
                      <a:pt x="1210" y="4100"/>
                      <a:pt x="1386" y="4012"/>
                      <a:pt x="1551" y="3902"/>
                    </a:cubicBezTo>
                    <a:cubicBezTo>
                      <a:pt x="2706" y="3165"/>
                      <a:pt x="3871" y="2428"/>
                      <a:pt x="5026" y="1680"/>
                    </a:cubicBezTo>
                    <a:cubicBezTo>
                      <a:pt x="5048" y="1669"/>
                      <a:pt x="5070" y="1658"/>
                      <a:pt x="5081" y="1636"/>
                    </a:cubicBezTo>
                    <a:cubicBezTo>
                      <a:pt x="5290" y="1493"/>
                      <a:pt x="5323" y="1427"/>
                      <a:pt x="5235" y="1208"/>
                    </a:cubicBezTo>
                    <a:cubicBezTo>
                      <a:pt x="5070" y="812"/>
                      <a:pt x="4839" y="449"/>
                      <a:pt x="4575" y="108"/>
                    </a:cubicBezTo>
                    <a:cubicBezTo>
                      <a:pt x="4525" y="33"/>
                      <a:pt x="4472" y="1"/>
                      <a:pt x="4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57"/>
              <p:cNvSpPr/>
              <p:nvPr/>
            </p:nvSpPr>
            <p:spPr>
              <a:xfrm>
                <a:off x="-605734" y="-1186814"/>
                <a:ext cx="3055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3350" extrusionOk="0">
                    <a:moveTo>
                      <a:pt x="4279" y="239"/>
                    </a:moveTo>
                    <a:cubicBezTo>
                      <a:pt x="4444" y="382"/>
                      <a:pt x="4477" y="580"/>
                      <a:pt x="4575" y="778"/>
                    </a:cubicBezTo>
                    <a:cubicBezTo>
                      <a:pt x="4499" y="833"/>
                      <a:pt x="4455" y="877"/>
                      <a:pt x="4411" y="899"/>
                    </a:cubicBezTo>
                    <a:cubicBezTo>
                      <a:pt x="3168" y="1636"/>
                      <a:pt x="1903" y="2318"/>
                      <a:pt x="704" y="3099"/>
                    </a:cubicBezTo>
                    <a:cubicBezTo>
                      <a:pt x="693" y="3104"/>
                      <a:pt x="682" y="3104"/>
                      <a:pt x="669" y="3104"/>
                    </a:cubicBezTo>
                    <a:cubicBezTo>
                      <a:pt x="655" y="3104"/>
                      <a:pt x="639" y="3104"/>
                      <a:pt x="617" y="3110"/>
                    </a:cubicBezTo>
                    <a:cubicBezTo>
                      <a:pt x="573" y="3055"/>
                      <a:pt x="507" y="3000"/>
                      <a:pt x="463" y="2945"/>
                    </a:cubicBezTo>
                    <a:cubicBezTo>
                      <a:pt x="386" y="2824"/>
                      <a:pt x="276" y="2725"/>
                      <a:pt x="243" y="2571"/>
                    </a:cubicBezTo>
                    <a:cubicBezTo>
                      <a:pt x="287" y="2516"/>
                      <a:pt x="342" y="2461"/>
                      <a:pt x="408" y="2417"/>
                    </a:cubicBezTo>
                    <a:cubicBezTo>
                      <a:pt x="1309" y="1856"/>
                      <a:pt x="2211" y="1284"/>
                      <a:pt x="3157" y="789"/>
                    </a:cubicBezTo>
                    <a:cubicBezTo>
                      <a:pt x="3421" y="646"/>
                      <a:pt x="3696" y="514"/>
                      <a:pt x="3960" y="382"/>
                    </a:cubicBezTo>
                    <a:cubicBezTo>
                      <a:pt x="4059" y="327"/>
                      <a:pt x="4169" y="283"/>
                      <a:pt x="4279" y="239"/>
                    </a:cubicBezTo>
                    <a:close/>
                    <a:moveTo>
                      <a:pt x="4320" y="1"/>
                    </a:moveTo>
                    <a:cubicBezTo>
                      <a:pt x="4264" y="1"/>
                      <a:pt x="4201" y="23"/>
                      <a:pt x="4125" y="64"/>
                    </a:cubicBezTo>
                    <a:cubicBezTo>
                      <a:pt x="3740" y="261"/>
                      <a:pt x="3355" y="437"/>
                      <a:pt x="2981" y="646"/>
                    </a:cubicBezTo>
                    <a:cubicBezTo>
                      <a:pt x="2079" y="1119"/>
                      <a:pt x="1210" y="1669"/>
                      <a:pt x="353" y="2197"/>
                    </a:cubicBezTo>
                    <a:cubicBezTo>
                      <a:pt x="265" y="2252"/>
                      <a:pt x="177" y="2318"/>
                      <a:pt x="100" y="2384"/>
                    </a:cubicBezTo>
                    <a:cubicBezTo>
                      <a:pt x="34" y="2439"/>
                      <a:pt x="1" y="2516"/>
                      <a:pt x="34" y="2604"/>
                    </a:cubicBezTo>
                    <a:cubicBezTo>
                      <a:pt x="56" y="2681"/>
                      <a:pt x="78" y="2758"/>
                      <a:pt x="122" y="2824"/>
                    </a:cubicBezTo>
                    <a:cubicBezTo>
                      <a:pt x="199" y="2956"/>
                      <a:pt x="287" y="3077"/>
                      <a:pt x="386" y="3187"/>
                    </a:cubicBezTo>
                    <a:cubicBezTo>
                      <a:pt x="470" y="3297"/>
                      <a:pt x="535" y="3350"/>
                      <a:pt x="617" y="3350"/>
                    </a:cubicBezTo>
                    <a:cubicBezTo>
                      <a:pt x="674" y="3350"/>
                      <a:pt x="740" y="3324"/>
                      <a:pt x="825" y="3275"/>
                    </a:cubicBezTo>
                    <a:cubicBezTo>
                      <a:pt x="902" y="3231"/>
                      <a:pt x="968" y="3187"/>
                      <a:pt x="1034" y="3143"/>
                    </a:cubicBezTo>
                    <a:cubicBezTo>
                      <a:pt x="1595" y="2802"/>
                      <a:pt x="2156" y="2450"/>
                      <a:pt x="2717" y="2098"/>
                    </a:cubicBezTo>
                    <a:lnTo>
                      <a:pt x="2717" y="2109"/>
                    </a:lnTo>
                    <a:cubicBezTo>
                      <a:pt x="2959" y="1966"/>
                      <a:pt x="3201" y="1834"/>
                      <a:pt x="3443" y="1702"/>
                    </a:cubicBezTo>
                    <a:cubicBezTo>
                      <a:pt x="3828" y="1482"/>
                      <a:pt x="4213" y="1262"/>
                      <a:pt x="4586" y="1031"/>
                    </a:cubicBezTo>
                    <a:cubicBezTo>
                      <a:pt x="4806" y="899"/>
                      <a:pt x="4817" y="811"/>
                      <a:pt x="4718" y="569"/>
                    </a:cubicBezTo>
                    <a:cubicBezTo>
                      <a:pt x="4674" y="459"/>
                      <a:pt x="4619" y="338"/>
                      <a:pt x="4564" y="228"/>
                    </a:cubicBezTo>
                    <a:cubicBezTo>
                      <a:pt x="4488" y="68"/>
                      <a:pt x="4416" y="1"/>
                      <a:pt x="4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1" name="Google Shape;2571;p57"/>
            <p:cNvGrpSpPr/>
            <p:nvPr/>
          </p:nvGrpSpPr>
          <p:grpSpPr>
            <a:xfrm rot="-2389171" flipH="1">
              <a:off x="827048" y="705191"/>
              <a:ext cx="812825" cy="815472"/>
              <a:chOff x="-918865" y="-1588977"/>
              <a:chExt cx="720429" cy="722776"/>
            </a:xfrm>
          </p:grpSpPr>
          <p:sp>
            <p:nvSpPr>
              <p:cNvPr id="2572" name="Google Shape;2572;p57"/>
              <p:cNvSpPr/>
              <p:nvPr/>
            </p:nvSpPr>
            <p:spPr>
              <a:xfrm>
                <a:off x="-902822" y="-1576104"/>
                <a:ext cx="688406" cy="695318"/>
              </a:xfrm>
              <a:custGeom>
                <a:avLst/>
                <a:gdLst/>
                <a:ahLst/>
                <a:cxnLst/>
                <a:rect l="l" t="t" r="r" b="b"/>
                <a:pathLst>
                  <a:path w="10856" h="10965" extrusionOk="0">
                    <a:moveTo>
                      <a:pt x="6163" y="748"/>
                    </a:moveTo>
                    <a:cubicBezTo>
                      <a:pt x="6246" y="748"/>
                      <a:pt x="6323" y="780"/>
                      <a:pt x="6390" y="847"/>
                    </a:cubicBezTo>
                    <a:cubicBezTo>
                      <a:pt x="6445" y="913"/>
                      <a:pt x="6489" y="979"/>
                      <a:pt x="6533" y="1045"/>
                    </a:cubicBezTo>
                    <a:cubicBezTo>
                      <a:pt x="6973" y="1738"/>
                      <a:pt x="7424" y="2431"/>
                      <a:pt x="7853" y="3134"/>
                    </a:cubicBezTo>
                    <a:cubicBezTo>
                      <a:pt x="8293" y="3849"/>
                      <a:pt x="8733" y="4553"/>
                      <a:pt x="9118" y="5301"/>
                    </a:cubicBezTo>
                    <a:cubicBezTo>
                      <a:pt x="9381" y="5807"/>
                      <a:pt x="9667" y="6291"/>
                      <a:pt x="10008" y="6752"/>
                    </a:cubicBezTo>
                    <a:cubicBezTo>
                      <a:pt x="10228" y="7049"/>
                      <a:pt x="10206" y="7137"/>
                      <a:pt x="9898" y="7346"/>
                    </a:cubicBezTo>
                    <a:cubicBezTo>
                      <a:pt x="9425" y="7654"/>
                      <a:pt x="8942" y="7940"/>
                      <a:pt x="8447" y="8237"/>
                    </a:cubicBezTo>
                    <a:cubicBezTo>
                      <a:pt x="8084" y="8457"/>
                      <a:pt x="7710" y="8666"/>
                      <a:pt x="7336" y="8886"/>
                    </a:cubicBezTo>
                    <a:cubicBezTo>
                      <a:pt x="6665" y="9271"/>
                      <a:pt x="5994" y="9667"/>
                      <a:pt x="5324" y="10063"/>
                    </a:cubicBezTo>
                    <a:cubicBezTo>
                      <a:pt x="5291" y="10085"/>
                      <a:pt x="5236" y="10096"/>
                      <a:pt x="5148" y="10129"/>
                    </a:cubicBezTo>
                    <a:cubicBezTo>
                      <a:pt x="5049" y="10019"/>
                      <a:pt x="4939" y="9920"/>
                      <a:pt x="4862" y="9810"/>
                    </a:cubicBezTo>
                    <a:cubicBezTo>
                      <a:pt x="4444" y="9238"/>
                      <a:pt x="4037" y="8666"/>
                      <a:pt x="3630" y="8083"/>
                    </a:cubicBezTo>
                    <a:cubicBezTo>
                      <a:pt x="3322" y="7632"/>
                      <a:pt x="3025" y="7170"/>
                      <a:pt x="2739" y="6708"/>
                    </a:cubicBezTo>
                    <a:cubicBezTo>
                      <a:pt x="2420" y="6203"/>
                      <a:pt x="2123" y="5675"/>
                      <a:pt x="1815" y="5158"/>
                    </a:cubicBezTo>
                    <a:cubicBezTo>
                      <a:pt x="1617" y="4817"/>
                      <a:pt x="1420" y="4476"/>
                      <a:pt x="1222" y="4135"/>
                    </a:cubicBezTo>
                    <a:cubicBezTo>
                      <a:pt x="1189" y="4069"/>
                      <a:pt x="1156" y="4014"/>
                      <a:pt x="1123" y="3937"/>
                    </a:cubicBezTo>
                    <a:cubicBezTo>
                      <a:pt x="1189" y="3882"/>
                      <a:pt x="1233" y="3838"/>
                      <a:pt x="1288" y="3805"/>
                    </a:cubicBezTo>
                    <a:cubicBezTo>
                      <a:pt x="1507" y="3673"/>
                      <a:pt x="1738" y="3563"/>
                      <a:pt x="1947" y="3420"/>
                    </a:cubicBezTo>
                    <a:cubicBezTo>
                      <a:pt x="2662" y="2947"/>
                      <a:pt x="3366" y="2453"/>
                      <a:pt x="4092" y="1980"/>
                    </a:cubicBezTo>
                    <a:cubicBezTo>
                      <a:pt x="4686" y="1595"/>
                      <a:pt x="5291" y="1232"/>
                      <a:pt x="5884" y="847"/>
                    </a:cubicBezTo>
                    <a:cubicBezTo>
                      <a:pt x="5939" y="825"/>
                      <a:pt x="5983" y="792"/>
                      <a:pt x="6038" y="770"/>
                    </a:cubicBezTo>
                    <a:cubicBezTo>
                      <a:pt x="6081" y="756"/>
                      <a:pt x="6123" y="748"/>
                      <a:pt x="6163" y="748"/>
                    </a:cubicBezTo>
                    <a:close/>
                    <a:moveTo>
                      <a:pt x="5170" y="0"/>
                    </a:moveTo>
                    <a:cubicBezTo>
                      <a:pt x="4818" y="198"/>
                      <a:pt x="4510" y="363"/>
                      <a:pt x="4213" y="539"/>
                    </a:cubicBezTo>
                    <a:cubicBezTo>
                      <a:pt x="3982" y="671"/>
                      <a:pt x="3751" y="803"/>
                      <a:pt x="3520" y="946"/>
                    </a:cubicBezTo>
                    <a:cubicBezTo>
                      <a:pt x="2794" y="1397"/>
                      <a:pt x="2068" y="1859"/>
                      <a:pt x="1343" y="2310"/>
                    </a:cubicBezTo>
                    <a:cubicBezTo>
                      <a:pt x="1255" y="2365"/>
                      <a:pt x="1156" y="2409"/>
                      <a:pt x="1068" y="2464"/>
                    </a:cubicBezTo>
                    <a:cubicBezTo>
                      <a:pt x="771" y="2639"/>
                      <a:pt x="463" y="2804"/>
                      <a:pt x="166" y="2991"/>
                    </a:cubicBezTo>
                    <a:cubicBezTo>
                      <a:pt x="111" y="3035"/>
                      <a:pt x="56" y="3101"/>
                      <a:pt x="1" y="3167"/>
                    </a:cubicBezTo>
                    <a:cubicBezTo>
                      <a:pt x="78" y="3376"/>
                      <a:pt x="166" y="3563"/>
                      <a:pt x="287" y="3728"/>
                    </a:cubicBezTo>
                    <a:cubicBezTo>
                      <a:pt x="683" y="4344"/>
                      <a:pt x="1090" y="4949"/>
                      <a:pt x="1496" y="5554"/>
                    </a:cubicBezTo>
                    <a:cubicBezTo>
                      <a:pt x="1573" y="5675"/>
                      <a:pt x="1672" y="5774"/>
                      <a:pt x="1804" y="5818"/>
                    </a:cubicBezTo>
                    <a:cubicBezTo>
                      <a:pt x="1958" y="5862"/>
                      <a:pt x="2068" y="5972"/>
                      <a:pt x="2145" y="6104"/>
                    </a:cubicBezTo>
                    <a:cubicBezTo>
                      <a:pt x="2189" y="6192"/>
                      <a:pt x="2233" y="6269"/>
                      <a:pt x="2288" y="6346"/>
                    </a:cubicBezTo>
                    <a:cubicBezTo>
                      <a:pt x="2376" y="6466"/>
                      <a:pt x="2409" y="6598"/>
                      <a:pt x="2365" y="6741"/>
                    </a:cubicBezTo>
                    <a:cubicBezTo>
                      <a:pt x="2321" y="6906"/>
                      <a:pt x="2365" y="7060"/>
                      <a:pt x="2442" y="7203"/>
                    </a:cubicBezTo>
                    <a:cubicBezTo>
                      <a:pt x="2464" y="7258"/>
                      <a:pt x="2497" y="7313"/>
                      <a:pt x="2519" y="7357"/>
                    </a:cubicBezTo>
                    <a:cubicBezTo>
                      <a:pt x="3124" y="8402"/>
                      <a:pt x="3773" y="9425"/>
                      <a:pt x="4444" y="10425"/>
                    </a:cubicBezTo>
                    <a:cubicBezTo>
                      <a:pt x="4576" y="10612"/>
                      <a:pt x="4697" y="10799"/>
                      <a:pt x="4862" y="10964"/>
                    </a:cubicBezTo>
                    <a:cubicBezTo>
                      <a:pt x="5016" y="10942"/>
                      <a:pt x="5115" y="10854"/>
                      <a:pt x="5214" y="10788"/>
                    </a:cubicBezTo>
                    <a:cubicBezTo>
                      <a:pt x="5642" y="10513"/>
                      <a:pt x="6060" y="10216"/>
                      <a:pt x="6500" y="9964"/>
                    </a:cubicBezTo>
                    <a:cubicBezTo>
                      <a:pt x="7446" y="9414"/>
                      <a:pt x="8425" y="8941"/>
                      <a:pt x="9392" y="8435"/>
                    </a:cubicBezTo>
                    <a:cubicBezTo>
                      <a:pt x="9799" y="8237"/>
                      <a:pt x="10173" y="7984"/>
                      <a:pt x="10558" y="7742"/>
                    </a:cubicBezTo>
                    <a:cubicBezTo>
                      <a:pt x="10668" y="7676"/>
                      <a:pt x="10789" y="7599"/>
                      <a:pt x="10855" y="7445"/>
                    </a:cubicBezTo>
                    <a:cubicBezTo>
                      <a:pt x="10789" y="7291"/>
                      <a:pt x="10712" y="7137"/>
                      <a:pt x="10624" y="6983"/>
                    </a:cubicBezTo>
                    <a:cubicBezTo>
                      <a:pt x="10283" y="6411"/>
                      <a:pt x="9953" y="5829"/>
                      <a:pt x="9590" y="5257"/>
                    </a:cubicBezTo>
                    <a:cubicBezTo>
                      <a:pt x="8579" y="3662"/>
                      <a:pt x="7556" y="2079"/>
                      <a:pt x="6533" y="484"/>
                    </a:cubicBezTo>
                    <a:cubicBezTo>
                      <a:pt x="6478" y="385"/>
                      <a:pt x="6401" y="330"/>
                      <a:pt x="6291" y="308"/>
                    </a:cubicBezTo>
                    <a:cubicBezTo>
                      <a:pt x="5917" y="198"/>
                      <a:pt x="5532" y="99"/>
                      <a:pt x="51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57"/>
              <p:cNvSpPr/>
              <p:nvPr/>
            </p:nvSpPr>
            <p:spPr>
              <a:xfrm>
                <a:off x="-812142" y="-1515482"/>
                <a:ext cx="537738" cy="564244"/>
              </a:xfrm>
              <a:custGeom>
                <a:avLst/>
                <a:gdLst/>
                <a:ahLst/>
                <a:cxnLst/>
                <a:rect l="l" t="t" r="r" b="b"/>
                <a:pathLst>
                  <a:path w="8480" h="8898" extrusionOk="0">
                    <a:moveTo>
                      <a:pt x="4671" y="384"/>
                    </a:moveTo>
                    <a:cubicBezTo>
                      <a:pt x="4736" y="384"/>
                      <a:pt x="4793" y="420"/>
                      <a:pt x="4850" y="496"/>
                    </a:cubicBezTo>
                    <a:cubicBezTo>
                      <a:pt x="5103" y="837"/>
                      <a:pt x="5334" y="1200"/>
                      <a:pt x="5499" y="1596"/>
                    </a:cubicBezTo>
                    <a:cubicBezTo>
                      <a:pt x="5587" y="1826"/>
                      <a:pt x="5554" y="1881"/>
                      <a:pt x="5356" y="2024"/>
                    </a:cubicBezTo>
                    <a:cubicBezTo>
                      <a:pt x="5334" y="2046"/>
                      <a:pt x="5312" y="2057"/>
                      <a:pt x="5290" y="2068"/>
                    </a:cubicBezTo>
                    <a:cubicBezTo>
                      <a:pt x="4135" y="2805"/>
                      <a:pt x="2970" y="3553"/>
                      <a:pt x="1815" y="4290"/>
                    </a:cubicBezTo>
                    <a:cubicBezTo>
                      <a:pt x="1650" y="4400"/>
                      <a:pt x="1474" y="4488"/>
                      <a:pt x="1287" y="4565"/>
                    </a:cubicBezTo>
                    <a:cubicBezTo>
                      <a:pt x="1232" y="4590"/>
                      <a:pt x="1188" y="4604"/>
                      <a:pt x="1150" y="4604"/>
                    </a:cubicBezTo>
                    <a:cubicBezTo>
                      <a:pt x="1075" y="4604"/>
                      <a:pt x="1023" y="4550"/>
                      <a:pt x="957" y="4433"/>
                    </a:cubicBezTo>
                    <a:cubicBezTo>
                      <a:pt x="770" y="4092"/>
                      <a:pt x="572" y="3751"/>
                      <a:pt x="374" y="3410"/>
                    </a:cubicBezTo>
                    <a:cubicBezTo>
                      <a:pt x="363" y="3377"/>
                      <a:pt x="341" y="3355"/>
                      <a:pt x="319" y="3322"/>
                    </a:cubicBezTo>
                    <a:cubicBezTo>
                      <a:pt x="264" y="3201"/>
                      <a:pt x="264" y="3124"/>
                      <a:pt x="363" y="3036"/>
                    </a:cubicBezTo>
                    <a:cubicBezTo>
                      <a:pt x="484" y="2937"/>
                      <a:pt x="616" y="2838"/>
                      <a:pt x="759" y="2750"/>
                    </a:cubicBezTo>
                    <a:cubicBezTo>
                      <a:pt x="1342" y="2398"/>
                      <a:pt x="1925" y="2046"/>
                      <a:pt x="2508" y="1694"/>
                    </a:cubicBezTo>
                    <a:lnTo>
                      <a:pt x="2519" y="1694"/>
                    </a:lnTo>
                    <a:cubicBezTo>
                      <a:pt x="3146" y="1332"/>
                      <a:pt x="3784" y="980"/>
                      <a:pt x="4366" y="540"/>
                    </a:cubicBezTo>
                    <a:cubicBezTo>
                      <a:pt x="4410" y="507"/>
                      <a:pt x="4454" y="463"/>
                      <a:pt x="4509" y="441"/>
                    </a:cubicBezTo>
                    <a:cubicBezTo>
                      <a:pt x="4570" y="403"/>
                      <a:pt x="4623" y="384"/>
                      <a:pt x="4671" y="384"/>
                    </a:cubicBezTo>
                    <a:close/>
                    <a:moveTo>
                      <a:pt x="7575" y="5186"/>
                    </a:moveTo>
                    <a:cubicBezTo>
                      <a:pt x="7673" y="5186"/>
                      <a:pt x="7742" y="5256"/>
                      <a:pt x="7819" y="5411"/>
                    </a:cubicBezTo>
                    <a:cubicBezTo>
                      <a:pt x="7874" y="5521"/>
                      <a:pt x="7929" y="5642"/>
                      <a:pt x="7973" y="5752"/>
                    </a:cubicBezTo>
                    <a:cubicBezTo>
                      <a:pt x="8083" y="5994"/>
                      <a:pt x="8061" y="6082"/>
                      <a:pt x="7841" y="6214"/>
                    </a:cubicBezTo>
                    <a:cubicBezTo>
                      <a:pt x="7468" y="6445"/>
                      <a:pt x="7083" y="6665"/>
                      <a:pt x="6698" y="6885"/>
                    </a:cubicBezTo>
                    <a:cubicBezTo>
                      <a:pt x="6467" y="7028"/>
                      <a:pt x="6214" y="7160"/>
                      <a:pt x="5972" y="7292"/>
                    </a:cubicBezTo>
                    <a:lnTo>
                      <a:pt x="5972" y="7281"/>
                    </a:lnTo>
                    <a:cubicBezTo>
                      <a:pt x="5411" y="7633"/>
                      <a:pt x="4850" y="7985"/>
                      <a:pt x="4289" y="8326"/>
                    </a:cubicBezTo>
                    <a:cubicBezTo>
                      <a:pt x="4223" y="8370"/>
                      <a:pt x="4157" y="8414"/>
                      <a:pt x="4080" y="8458"/>
                    </a:cubicBezTo>
                    <a:cubicBezTo>
                      <a:pt x="3995" y="8507"/>
                      <a:pt x="3929" y="8533"/>
                      <a:pt x="3872" y="8533"/>
                    </a:cubicBezTo>
                    <a:cubicBezTo>
                      <a:pt x="3790" y="8533"/>
                      <a:pt x="3725" y="8480"/>
                      <a:pt x="3641" y="8370"/>
                    </a:cubicBezTo>
                    <a:cubicBezTo>
                      <a:pt x="3553" y="8260"/>
                      <a:pt x="3454" y="8139"/>
                      <a:pt x="3377" y="8007"/>
                    </a:cubicBezTo>
                    <a:cubicBezTo>
                      <a:pt x="3333" y="7941"/>
                      <a:pt x="3311" y="7864"/>
                      <a:pt x="3289" y="7787"/>
                    </a:cubicBezTo>
                    <a:cubicBezTo>
                      <a:pt x="3256" y="7699"/>
                      <a:pt x="3289" y="7622"/>
                      <a:pt x="3355" y="7567"/>
                    </a:cubicBezTo>
                    <a:cubicBezTo>
                      <a:pt x="3432" y="7501"/>
                      <a:pt x="3520" y="7435"/>
                      <a:pt x="3608" y="7380"/>
                    </a:cubicBezTo>
                    <a:cubicBezTo>
                      <a:pt x="4476" y="6852"/>
                      <a:pt x="5334" y="6302"/>
                      <a:pt x="6236" y="5829"/>
                    </a:cubicBezTo>
                    <a:cubicBezTo>
                      <a:pt x="6610" y="5631"/>
                      <a:pt x="6995" y="5444"/>
                      <a:pt x="7380" y="5247"/>
                    </a:cubicBezTo>
                    <a:cubicBezTo>
                      <a:pt x="7458" y="5207"/>
                      <a:pt x="7521" y="5186"/>
                      <a:pt x="7575" y="5186"/>
                    </a:cubicBezTo>
                    <a:close/>
                    <a:moveTo>
                      <a:pt x="4762" y="1"/>
                    </a:moveTo>
                    <a:cubicBezTo>
                      <a:pt x="4663" y="45"/>
                      <a:pt x="4586" y="67"/>
                      <a:pt x="4509" y="111"/>
                    </a:cubicBezTo>
                    <a:cubicBezTo>
                      <a:pt x="4113" y="353"/>
                      <a:pt x="3707" y="595"/>
                      <a:pt x="3322" y="848"/>
                    </a:cubicBezTo>
                    <a:cubicBezTo>
                      <a:pt x="2223" y="1573"/>
                      <a:pt x="1124" y="2309"/>
                      <a:pt x="3" y="3067"/>
                    </a:cubicBezTo>
                    <a:lnTo>
                      <a:pt x="3" y="3067"/>
                    </a:lnTo>
                    <a:cubicBezTo>
                      <a:pt x="2" y="3064"/>
                      <a:pt x="1" y="3061"/>
                      <a:pt x="1" y="3058"/>
                    </a:cubicBezTo>
                    <a:lnTo>
                      <a:pt x="1" y="3069"/>
                    </a:lnTo>
                    <a:cubicBezTo>
                      <a:pt x="1" y="3069"/>
                      <a:pt x="2" y="3068"/>
                      <a:pt x="3" y="3067"/>
                    </a:cubicBezTo>
                    <a:lnTo>
                      <a:pt x="3" y="3067"/>
                    </a:lnTo>
                    <a:cubicBezTo>
                      <a:pt x="13" y="3107"/>
                      <a:pt x="23" y="3137"/>
                      <a:pt x="34" y="3157"/>
                    </a:cubicBezTo>
                    <a:cubicBezTo>
                      <a:pt x="264" y="3564"/>
                      <a:pt x="506" y="3971"/>
                      <a:pt x="726" y="4367"/>
                    </a:cubicBezTo>
                    <a:cubicBezTo>
                      <a:pt x="1210" y="5247"/>
                      <a:pt x="1760" y="6082"/>
                      <a:pt x="2321" y="6907"/>
                    </a:cubicBezTo>
                    <a:cubicBezTo>
                      <a:pt x="2717" y="7501"/>
                      <a:pt x="3146" y="8084"/>
                      <a:pt x="3564" y="8667"/>
                    </a:cubicBezTo>
                    <a:cubicBezTo>
                      <a:pt x="3619" y="8755"/>
                      <a:pt x="3696" y="8821"/>
                      <a:pt x="3762" y="8898"/>
                    </a:cubicBezTo>
                    <a:cubicBezTo>
                      <a:pt x="3817" y="8876"/>
                      <a:pt x="3850" y="8876"/>
                      <a:pt x="3883" y="8854"/>
                    </a:cubicBezTo>
                    <a:cubicBezTo>
                      <a:pt x="4531" y="8480"/>
                      <a:pt x="5180" y="8095"/>
                      <a:pt x="5840" y="7721"/>
                    </a:cubicBezTo>
                    <a:cubicBezTo>
                      <a:pt x="6181" y="7523"/>
                      <a:pt x="6522" y="7325"/>
                      <a:pt x="6863" y="7127"/>
                    </a:cubicBezTo>
                    <a:cubicBezTo>
                      <a:pt x="7314" y="6863"/>
                      <a:pt x="7754" y="6588"/>
                      <a:pt x="8204" y="6313"/>
                    </a:cubicBezTo>
                    <a:cubicBezTo>
                      <a:pt x="8303" y="6247"/>
                      <a:pt x="8435" y="6203"/>
                      <a:pt x="8479" y="6038"/>
                    </a:cubicBezTo>
                    <a:cubicBezTo>
                      <a:pt x="8446" y="5983"/>
                      <a:pt x="8402" y="5917"/>
                      <a:pt x="8358" y="5851"/>
                    </a:cubicBezTo>
                    <a:cubicBezTo>
                      <a:pt x="8138" y="5499"/>
                      <a:pt x="7907" y="5148"/>
                      <a:pt x="7699" y="4785"/>
                    </a:cubicBezTo>
                    <a:cubicBezTo>
                      <a:pt x="7490" y="4422"/>
                      <a:pt x="7303" y="4048"/>
                      <a:pt x="7094" y="3696"/>
                    </a:cubicBezTo>
                    <a:cubicBezTo>
                      <a:pt x="6379" y="2530"/>
                      <a:pt x="5653" y="1387"/>
                      <a:pt x="4938" y="232"/>
                    </a:cubicBezTo>
                    <a:cubicBezTo>
                      <a:pt x="4894" y="155"/>
                      <a:pt x="4828" y="89"/>
                      <a:pt x="4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57"/>
              <p:cNvSpPr/>
              <p:nvPr/>
            </p:nvSpPr>
            <p:spPr>
              <a:xfrm>
                <a:off x="-778660" y="-1475024"/>
                <a:ext cx="304126" cy="237163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3740" extrusionOk="0">
                    <a:moveTo>
                      <a:pt x="4102" y="1"/>
                    </a:moveTo>
                    <a:cubicBezTo>
                      <a:pt x="4069" y="23"/>
                      <a:pt x="4025" y="34"/>
                      <a:pt x="3981" y="56"/>
                    </a:cubicBezTo>
                    <a:cubicBezTo>
                      <a:pt x="3267" y="573"/>
                      <a:pt x="2508" y="1023"/>
                      <a:pt x="1749" y="1452"/>
                    </a:cubicBezTo>
                    <a:cubicBezTo>
                      <a:pt x="1265" y="1727"/>
                      <a:pt x="792" y="2024"/>
                      <a:pt x="319" y="2310"/>
                    </a:cubicBezTo>
                    <a:cubicBezTo>
                      <a:pt x="198" y="2376"/>
                      <a:pt x="66" y="2442"/>
                      <a:pt x="0" y="2607"/>
                    </a:cubicBezTo>
                    <a:cubicBezTo>
                      <a:pt x="110" y="2783"/>
                      <a:pt x="220" y="2970"/>
                      <a:pt x="330" y="3157"/>
                    </a:cubicBezTo>
                    <a:cubicBezTo>
                      <a:pt x="440" y="3344"/>
                      <a:pt x="539" y="3531"/>
                      <a:pt x="660" y="3740"/>
                    </a:cubicBezTo>
                    <a:cubicBezTo>
                      <a:pt x="770" y="3696"/>
                      <a:pt x="869" y="3652"/>
                      <a:pt x="957" y="3608"/>
                    </a:cubicBezTo>
                    <a:cubicBezTo>
                      <a:pt x="1100" y="3531"/>
                      <a:pt x="1232" y="3443"/>
                      <a:pt x="1375" y="3355"/>
                    </a:cubicBezTo>
                    <a:cubicBezTo>
                      <a:pt x="2442" y="2673"/>
                      <a:pt x="3519" y="1980"/>
                      <a:pt x="4586" y="1298"/>
                    </a:cubicBezTo>
                    <a:cubicBezTo>
                      <a:pt x="4652" y="1254"/>
                      <a:pt x="4718" y="1199"/>
                      <a:pt x="4795" y="1144"/>
                    </a:cubicBezTo>
                    <a:cubicBezTo>
                      <a:pt x="4663" y="716"/>
                      <a:pt x="4344" y="199"/>
                      <a:pt x="41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57"/>
              <p:cNvSpPr/>
              <p:nvPr/>
            </p:nvSpPr>
            <p:spPr>
              <a:xfrm>
                <a:off x="-741691" y="-1437357"/>
                <a:ext cx="231582" cy="16182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552" extrusionOk="0">
                    <a:moveTo>
                      <a:pt x="3431" y="1"/>
                    </a:moveTo>
                    <a:cubicBezTo>
                      <a:pt x="2772" y="462"/>
                      <a:pt x="2090" y="858"/>
                      <a:pt x="1386" y="1254"/>
                    </a:cubicBezTo>
                    <a:cubicBezTo>
                      <a:pt x="957" y="1507"/>
                      <a:pt x="517" y="1771"/>
                      <a:pt x="99" y="2024"/>
                    </a:cubicBezTo>
                    <a:lnTo>
                      <a:pt x="0" y="2090"/>
                    </a:lnTo>
                    <a:cubicBezTo>
                      <a:pt x="44" y="2167"/>
                      <a:pt x="88" y="2255"/>
                      <a:pt x="143" y="2332"/>
                    </a:cubicBezTo>
                    <a:cubicBezTo>
                      <a:pt x="187" y="2409"/>
                      <a:pt x="220" y="2475"/>
                      <a:pt x="264" y="2552"/>
                    </a:cubicBezTo>
                    <a:cubicBezTo>
                      <a:pt x="363" y="2497"/>
                      <a:pt x="451" y="2442"/>
                      <a:pt x="539" y="2376"/>
                    </a:cubicBezTo>
                    <a:cubicBezTo>
                      <a:pt x="1584" y="1716"/>
                      <a:pt x="2618" y="1045"/>
                      <a:pt x="3651" y="385"/>
                    </a:cubicBezTo>
                    <a:cubicBezTo>
                      <a:pt x="3585" y="243"/>
                      <a:pt x="3508" y="111"/>
                      <a:pt x="3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57"/>
              <p:cNvSpPr/>
              <p:nvPr/>
            </p:nvSpPr>
            <p:spPr>
              <a:xfrm>
                <a:off x="-591086" y="-1172356"/>
                <a:ext cx="275527" cy="18237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2876" extrusionOk="0">
                    <a:moveTo>
                      <a:pt x="4048" y="0"/>
                    </a:moveTo>
                    <a:cubicBezTo>
                      <a:pt x="3938" y="55"/>
                      <a:pt x="3828" y="99"/>
                      <a:pt x="3729" y="143"/>
                    </a:cubicBezTo>
                    <a:cubicBezTo>
                      <a:pt x="3454" y="275"/>
                      <a:pt x="3190" y="418"/>
                      <a:pt x="2926" y="550"/>
                    </a:cubicBezTo>
                    <a:cubicBezTo>
                      <a:pt x="1980" y="1056"/>
                      <a:pt x="1078" y="1628"/>
                      <a:pt x="177" y="2189"/>
                    </a:cubicBezTo>
                    <a:cubicBezTo>
                      <a:pt x="111" y="2222"/>
                      <a:pt x="56" y="2288"/>
                      <a:pt x="1" y="2332"/>
                    </a:cubicBezTo>
                    <a:cubicBezTo>
                      <a:pt x="45" y="2497"/>
                      <a:pt x="155" y="2596"/>
                      <a:pt x="232" y="2706"/>
                    </a:cubicBezTo>
                    <a:cubicBezTo>
                      <a:pt x="276" y="2772"/>
                      <a:pt x="331" y="2827"/>
                      <a:pt x="386" y="2871"/>
                    </a:cubicBezTo>
                    <a:cubicBezTo>
                      <a:pt x="408" y="2871"/>
                      <a:pt x="429" y="2876"/>
                      <a:pt x="448" y="2876"/>
                    </a:cubicBezTo>
                    <a:cubicBezTo>
                      <a:pt x="458" y="2876"/>
                      <a:pt x="466" y="2874"/>
                      <a:pt x="473" y="2871"/>
                    </a:cubicBezTo>
                    <a:cubicBezTo>
                      <a:pt x="1672" y="2079"/>
                      <a:pt x="2937" y="1408"/>
                      <a:pt x="4180" y="671"/>
                    </a:cubicBezTo>
                    <a:cubicBezTo>
                      <a:pt x="4224" y="638"/>
                      <a:pt x="4268" y="605"/>
                      <a:pt x="4344" y="550"/>
                    </a:cubicBezTo>
                    <a:lnTo>
                      <a:pt x="4333" y="550"/>
                    </a:lnTo>
                    <a:cubicBezTo>
                      <a:pt x="4246" y="352"/>
                      <a:pt x="4213" y="154"/>
                      <a:pt x="4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57"/>
              <p:cNvSpPr/>
              <p:nvPr/>
            </p:nvSpPr>
            <p:spPr>
              <a:xfrm>
                <a:off x="-918865" y="-1588977"/>
                <a:ext cx="720429" cy="722776"/>
              </a:xfrm>
              <a:custGeom>
                <a:avLst/>
                <a:gdLst/>
                <a:ahLst/>
                <a:cxnLst/>
                <a:rect l="l" t="t" r="r" b="b"/>
                <a:pathLst>
                  <a:path w="11361" h="11398" extrusionOk="0">
                    <a:moveTo>
                      <a:pt x="5423" y="203"/>
                    </a:moveTo>
                    <a:cubicBezTo>
                      <a:pt x="5785" y="302"/>
                      <a:pt x="6170" y="412"/>
                      <a:pt x="6544" y="511"/>
                    </a:cubicBezTo>
                    <a:cubicBezTo>
                      <a:pt x="6654" y="533"/>
                      <a:pt x="6731" y="599"/>
                      <a:pt x="6786" y="687"/>
                    </a:cubicBezTo>
                    <a:cubicBezTo>
                      <a:pt x="7809" y="2282"/>
                      <a:pt x="8832" y="3865"/>
                      <a:pt x="9843" y="5460"/>
                    </a:cubicBezTo>
                    <a:cubicBezTo>
                      <a:pt x="10206" y="6032"/>
                      <a:pt x="10536" y="6614"/>
                      <a:pt x="10877" y="7197"/>
                    </a:cubicBezTo>
                    <a:cubicBezTo>
                      <a:pt x="10965" y="7340"/>
                      <a:pt x="11042" y="7505"/>
                      <a:pt x="11119" y="7659"/>
                    </a:cubicBezTo>
                    <a:cubicBezTo>
                      <a:pt x="11042" y="7802"/>
                      <a:pt x="10932" y="7879"/>
                      <a:pt x="10811" y="7945"/>
                    </a:cubicBezTo>
                    <a:cubicBezTo>
                      <a:pt x="10426" y="8187"/>
                      <a:pt x="10052" y="8440"/>
                      <a:pt x="9645" y="8649"/>
                    </a:cubicBezTo>
                    <a:cubicBezTo>
                      <a:pt x="8678" y="9144"/>
                      <a:pt x="7699" y="9617"/>
                      <a:pt x="6753" y="10167"/>
                    </a:cubicBezTo>
                    <a:cubicBezTo>
                      <a:pt x="6313" y="10430"/>
                      <a:pt x="5895" y="10716"/>
                      <a:pt x="5467" y="10991"/>
                    </a:cubicBezTo>
                    <a:cubicBezTo>
                      <a:pt x="5368" y="11057"/>
                      <a:pt x="5269" y="11156"/>
                      <a:pt x="5115" y="11167"/>
                    </a:cubicBezTo>
                    <a:cubicBezTo>
                      <a:pt x="4950" y="11013"/>
                      <a:pt x="4829" y="10815"/>
                      <a:pt x="4697" y="10628"/>
                    </a:cubicBezTo>
                    <a:cubicBezTo>
                      <a:pt x="4026" y="9628"/>
                      <a:pt x="3377" y="8605"/>
                      <a:pt x="2772" y="7560"/>
                    </a:cubicBezTo>
                    <a:cubicBezTo>
                      <a:pt x="2750" y="7516"/>
                      <a:pt x="2717" y="7461"/>
                      <a:pt x="2695" y="7406"/>
                    </a:cubicBezTo>
                    <a:cubicBezTo>
                      <a:pt x="2618" y="7263"/>
                      <a:pt x="2574" y="7109"/>
                      <a:pt x="2618" y="6944"/>
                    </a:cubicBezTo>
                    <a:cubicBezTo>
                      <a:pt x="2662" y="6801"/>
                      <a:pt x="2629" y="6669"/>
                      <a:pt x="2541" y="6549"/>
                    </a:cubicBezTo>
                    <a:cubicBezTo>
                      <a:pt x="2486" y="6472"/>
                      <a:pt x="2442" y="6395"/>
                      <a:pt x="2398" y="6307"/>
                    </a:cubicBezTo>
                    <a:cubicBezTo>
                      <a:pt x="2321" y="6175"/>
                      <a:pt x="2211" y="6076"/>
                      <a:pt x="2057" y="6021"/>
                    </a:cubicBezTo>
                    <a:cubicBezTo>
                      <a:pt x="1925" y="5977"/>
                      <a:pt x="1826" y="5878"/>
                      <a:pt x="1749" y="5757"/>
                    </a:cubicBezTo>
                    <a:cubicBezTo>
                      <a:pt x="1343" y="5152"/>
                      <a:pt x="936" y="4547"/>
                      <a:pt x="540" y="3942"/>
                    </a:cubicBezTo>
                    <a:cubicBezTo>
                      <a:pt x="419" y="3766"/>
                      <a:pt x="331" y="3579"/>
                      <a:pt x="254" y="3370"/>
                    </a:cubicBezTo>
                    <a:cubicBezTo>
                      <a:pt x="309" y="3304"/>
                      <a:pt x="364" y="3238"/>
                      <a:pt x="419" y="3194"/>
                    </a:cubicBezTo>
                    <a:cubicBezTo>
                      <a:pt x="716" y="3018"/>
                      <a:pt x="1024" y="2842"/>
                      <a:pt x="1321" y="2667"/>
                    </a:cubicBezTo>
                    <a:cubicBezTo>
                      <a:pt x="1409" y="2612"/>
                      <a:pt x="1508" y="2568"/>
                      <a:pt x="1596" y="2513"/>
                    </a:cubicBezTo>
                    <a:cubicBezTo>
                      <a:pt x="2321" y="2062"/>
                      <a:pt x="3047" y="1600"/>
                      <a:pt x="3773" y="1149"/>
                    </a:cubicBezTo>
                    <a:cubicBezTo>
                      <a:pt x="4004" y="1006"/>
                      <a:pt x="4235" y="885"/>
                      <a:pt x="4466" y="742"/>
                    </a:cubicBezTo>
                    <a:cubicBezTo>
                      <a:pt x="4763" y="577"/>
                      <a:pt x="5071" y="401"/>
                      <a:pt x="5423" y="203"/>
                    </a:cubicBezTo>
                    <a:close/>
                    <a:moveTo>
                      <a:pt x="5408" y="1"/>
                    </a:moveTo>
                    <a:cubicBezTo>
                      <a:pt x="5338" y="1"/>
                      <a:pt x="5273" y="23"/>
                      <a:pt x="5214" y="60"/>
                    </a:cubicBezTo>
                    <a:cubicBezTo>
                      <a:pt x="4840" y="280"/>
                      <a:pt x="4466" y="489"/>
                      <a:pt x="4103" y="720"/>
                    </a:cubicBezTo>
                    <a:cubicBezTo>
                      <a:pt x="3432" y="1116"/>
                      <a:pt x="2772" y="1523"/>
                      <a:pt x="2112" y="1941"/>
                    </a:cubicBezTo>
                    <a:cubicBezTo>
                      <a:pt x="1673" y="2216"/>
                      <a:pt x="1233" y="2491"/>
                      <a:pt x="760" y="2733"/>
                    </a:cubicBezTo>
                    <a:cubicBezTo>
                      <a:pt x="694" y="2766"/>
                      <a:pt x="617" y="2809"/>
                      <a:pt x="551" y="2853"/>
                    </a:cubicBezTo>
                    <a:cubicBezTo>
                      <a:pt x="430" y="2941"/>
                      <a:pt x="309" y="3018"/>
                      <a:pt x="188" y="3117"/>
                    </a:cubicBezTo>
                    <a:cubicBezTo>
                      <a:pt x="23" y="3260"/>
                      <a:pt x="1" y="3348"/>
                      <a:pt x="89" y="3546"/>
                    </a:cubicBezTo>
                    <a:cubicBezTo>
                      <a:pt x="155" y="3689"/>
                      <a:pt x="221" y="3843"/>
                      <a:pt x="309" y="3975"/>
                    </a:cubicBezTo>
                    <a:cubicBezTo>
                      <a:pt x="738" y="4624"/>
                      <a:pt x="1167" y="5273"/>
                      <a:pt x="1607" y="5911"/>
                    </a:cubicBezTo>
                    <a:cubicBezTo>
                      <a:pt x="1673" y="6021"/>
                      <a:pt x="1771" y="6131"/>
                      <a:pt x="1881" y="6164"/>
                    </a:cubicBezTo>
                    <a:cubicBezTo>
                      <a:pt x="2112" y="6241"/>
                      <a:pt x="2222" y="6428"/>
                      <a:pt x="2343" y="6614"/>
                    </a:cubicBezTo>
                    <a:cubicBezTo>
                      <a:pt x="2409" y="6713"/>
                      <a:pt x="2442" y="6823"/>
                      <a:pt x="2409" y="6944"/>
                    </a:cubicBezTo>
                    <a:cubicBezTo>
                      <a:pt x="2354" y="7131"/>
                      <a:pt x="2409" y="7307"/>
                      <a:pt x="2497" y="7483"/>
                    </a:cubicBezTo>
                    <a:cubicBezTo>
                      <a:pt x="2563" y="7604"/>
                      <a:pt x="2629" y="7725"/>
                      <a:pt x="2695" y="7846"/>
                    </a:cubicBezTo>
                    <a:cubicBezTo>
                      <a:pt x="3234" y="8704"/>
                      <a:pt x="3773" y="9573"/>
                      <a:pt x="4323" y="10441"/>
                    </a:cubicBezTo>
                    <a:cubicBezTo>
                      <a:pt x="4466" y="10672"/>
                      <a:pt x="4631" y="10903"/>
                      <a:pt x="4807" y="11123"/>
                    </a:cubicBezTo>
                    <a:cubicBezTo>
                      <a:pt x="4943" y="11309"/>
                      <a:pt x="5034" y="11398"/>
                      <a:pt x="5149" y="11398"/>
                    </a:cubicBezTo>
                    <a:cubicBezTo>
                      <a:pt x="5237" y="11398"/>
                      <a:pt x="5340" y="11345"/>
                      <a:pt x="5489" y="11244"/>
                    </a:cubicBezTo>
                    <a:cubicBezTo>
                      <a:pt x="5500" y="11233"/>
                      <a:pt x="5511" y="11233"/>
                      <a:pt x="5511" y="11222"/>
                    </a:cubicBezTo>
                    <a:cubicBezTo>
                      <a:pt x="6379" y="10573"/>
                      <a:pt x="7336" y="10079"/>
                      <a:pt x="8293" y="9573"/>
                    </a:cubicBezTo>
                    <a:cubicBezTo>
                      <a:pt x="8524" y="9452"/>
                      <a:pt x="8766" y="9331"/>
                      <a:pt x="9008" y="9210"/>
                    </a:cubicBezTo>
                    <a:cubicBezTo>
                      <a:pt x="9667" y="8891"/>
                      <a:pt x="10316" y="8550"/>
                      <a:pt x="10910" y="8132"/>
                    </a:cubicBezTo>
                    <a:cubicBezTo>
                      <a:pt x="11064" y="8033"/>
                      <a:pt x="11207" y="7901"/>
                      <a:pt x="11361" y="7780"/>
                    </a:cubicBezTo>
                    <a:cubicBezTo>
                      <a:pt x="11328" y="7681"/>
                      <a:pt x="11317" y="7593"/>
                      <a:pt x="11273" y="7505"/>
                    </a:cubicBezTo>
                    <a:cubicBezTo>
                      <a:pt x="11119" y="7197"/>
                      <a:pt x="10954" y="6889"/>
                      <a:pt x="10778" y="6592"/>
                    </a:cubicBezTo>
                    <a:cubicBezTo>
                      <a:pt x="10294" y="5790"/>
                      <a:pt x="9799" y="4987"/>
                      <a:pt x="9294" y="4195"/>
                    </a:cubicBezTo>
                    <a:cubicBezTo>
                      <a:pt x="8513" y="2963"/>
                      <a:pt x="7721" y="1732"/>
                      <a:pt x="6929" y="500"/>
                    </a:cubicBezTo>
                    <a:cubicBezTo>
                      <a:pt x="6874" y="423"/>
                      <a:pt x="6819" y="357"/>
                      <a:pt x="6720" y="335"/>
                    </a:cubicBezTo>
                    <a:cubicBezTo>
                      <a:pt x="6313" y="236"/>
                      <a:pt x="5906" y="126"/>
                      <a:pt x="5511" y="16"/>
                    </a:cubicBezTo>
                    <a:cubicBezTo>
                      <a:pt x="5475" y="6"/>
                      <a:pt x="5441" y="1"/>
                      <a:pt x="5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57"/>
              <p:cNvSpPr/>
              <p:nvPr/>
            </p:nvSpPr>
            <p:spPr>
              <a:xfrm>
                <a:off x="-831673" y="-1528988"/>
                <a:ext cx="576800" cy="59519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9386" extrusionOk="0">
                    <a:moveTo>
                      <a:pt x="5070" y="214"/>
                    </a:moveTo>
                    <a:cubicBezTo>
                      <a:pt x="5136" y="302"/>
                      <a:pt x="5202" y="368"/>
                      <a:pt x="5246" y="445"/>
                    </a:cubicBezTo>
                    <a:cubicBezTo>
                      <a:pt x="5961" y="1600"/>
                      <a:pt x="6687" y="2743"/>
                      <a:pt x="7402" y="3909"/>
                    </a:cubicBezTo>
                    <a:cubicBezTo>
                      <a:pt x="7611" y="4261"/>
                      <a:pt x="7798" y="4646"/>
                      <a:pt x="8007" y="4998"/>
                    </a:cubicBezTo>
                    <a:cubicBezTo>
                      <a:pt x="8215" y="5361"/>
                      <a:pt x="8446" y="5712"/>
                      <a:pt x="8666" y="6064"/>
                    </a:cubicBezTo>
                    <a:cubicBezTo>
                      <a:pt x="8710" y="6130"/>
                      <a:pt x="8754" y="6196"/>
                      <a:pt x="8787" y="6262"/>
                    </a:cubicBezTo>
                    <a:cubicBezTo>
                      <a:pt x="8743" y="6416"/>
                      <a:pt x="8611" y="6460"/>
                      <a:pt x="8512" y="6526"/>
                    </a:cubicBezTo>
                    <a:cubicBezTo>
                      <a:pt x="8062" y="6801"/>
                      <a:pt x="7622" y="7076"/>
                      <a:pt x="7171" y="7340"/>
                    </a:cubicBezTo>
                    <a:cubicBezTo>
                      <a:pt x="6830" y="7549"/>
                      <a:pt x="6489" y="7736"/>
                      <a:pt x="6148" y="7934"/>
                    </a:cubicBezTo>
                    <a:cubicBezTo>
                      <a:pt x="5488" y="8319"/>
                      <a:pt x="4839" y="8693"/>
                      <a:pt x="4191" y="9067"/>
                    </a:cubicBezTo>
                    <a:cubicBezTo>
                      <a:pt x="4158" y="9089"/>
                      <a:pt x="4125" y="9089"/>
                      <a:pt x="4070" y="9111"/>
                    </a:cubicBezTo>
                    <a:cubicBezTo>
                      <a:pt x="4004" y="9045"/>
                      <a:pt x="3927" y="8968"/>
                      <a:pt x="3872" y="8891"/>
                    </a:cubicBezTo>
                    <a:cubicBezTo>
                      <a:pt x="3454" y="8297"/>
                      <a:pt x="3025" y="7725"/>
                      <a:pt x="2629" y="7120"/>
                    </a:cubicBezTo>
                    <a:cubicBezTo>
                      <a:pt x="2068" y="6295"/>
                      <a:pt x="1518" y="5460"/>
                      <a:pt x="1034" y="4591"/>
                    </a:cubicBezTo>
                    <a:cubicBezTo>
                      <a:pt x="814" y="4184"/>
                      <a:pt x="572" y="3777"/>
                      <a:pt x="342" y="3381"/>
                    </a:cubicBezTo>
                    <a:cubicBezTo>
                      <a:pt x="331" y="3348"/>
                      <a:pt x="320" y="3315"/>
                      <a:pt x="309" y="3282"/>
                    </a:cubicBezTo>
                    <a:cubicBezTo>
                      <a:pt x="1430" y="2523"/>
                      <a:pt x="2530" y="1787"/>
                      <a:pt x="3630" y="1061"/>
                    </a:cubicBezTo>
                    <a:cubicBezTo>
                      <a:pt x="4015" y="808"/>
                      <a:pt x="4421" y="566"/>
                      <a:pt x="4817" y="335"/>
                    </a:cubicBezTo>
                    <a:cubicBezTo>
                      <a:pt x="4894" y="280"/>
                      <a:pt x="4971" y="258"/>
                      <a:pt x="5070" y="214"/>
                    </a:cubicBezTo>
                    <a:close/>
                    <a:moveTo>
                      <a:pt x="5041" y="0"/>
                    </a:moveTo>
                    <a:cubicBezTo>
                      <a:pt x="5001" y="0"/>
                      <a:pt x="4959" y="9"/>
                      <a:pt x="4916" y="27"/>
                    </a:cubicBezTo>
                    <a:cubicBezTo>
                      <a:pt x="4861" y="38"/>
                      <a:pt x="4817" y="71"/>
                      <a:pt x="4762" y="104"/>
                    </a:cubicBezTo>
                    <a:cubicBezTo>
                      <a:pt x="4169" y="478"/>
                      <a:pt x="3564" y="852"/>
                      <a:pt x="2970" y="1237"/>
                    </a:cubicBezTo>
                    <a:cubicBezTo>
                      <a:pt x="2244" y="1710"/>
                      <a:pt x="1540" y="2193"/>
                      <a:pt x="825" y="2666"/>
                    </a:cubicBezTo>
                    <a:cubicBezTo>
                      <a:pt x="616" y="2809"/>
                      <a:pt x="385" y="2919"/>
                      <a:pt x="166" y="3051"/>
                    </a:cubicBezTo>
                    <a:cubicBezTo>
                      <a:pt x="111" y="3084"/>
                      <a:pt x="56" y="3139"/>
                      <a:pt x="1" y="3183"/>
                    </a:cubicBezTo>
                    <a:cubicBezTo>
                      <a:pt x="34" y="3260"/>
                      <a:pt x="67" y="3326"/>
                      <a:pt x="100" y="3381"/>
                    </a:cubicBezTo>
                    <a:cubicBezTo>
                      <a:pt x="298" y="3722"/>
                      <a:pt x="484" y="4063"/>
                      <a:pt x="693" y="4404"/>
                    </a:cubicBezTo>
                    <a:cubicBezTo>
                      <a:pt x="1001" y="4932"/>
                      <a:pt x="1298" y="5449"/>
                      <a:pt x="1617" y="5965"/>
                    </a:cubicBezTo>
                    <a:cubicBezTo>
                      <a:pt x="1903" y="6427"/>
                      <a:pt x="2200" y="6889"/>
                      <a:pt x="2508" y="7340"/>
                    </a:cubicBezTo>
                    <a:cubicBezTo>
                      <a:pt x="2915" y="7923"/>
                      <a:pt x="3333" y="8495"/>
                      <a:pt x="3740" y="9067"/>
                    </a:cubicBezTo>
                    <a:cubicBezTo>
                      <a:pt x="3817" y="9177"/>
                      <a:pt x="3927" y="9265"/>
                      <a:pt x="4026" y="9386"/>
                    </a:cubicBezTo>
                    <a:lnTo>
                      <a:pt x="4026" y="9375"/>
                    </a:lnTo>
                    <a:cubicBezTo>
                      <a:pt x="4114" y="9342"/>
                      <a:pt x="4158" y="9331"/>
                      <a:pt x="4202" y="9309"/>
                    </a:cubicBezTo>
                    <a:cubicBezTo>
                      <a:pt x="4872" y="8924"/>
                      <a:pt x="5543" y="8528"/>
                      <a:pt x="6214" y="8132"/>
                    </a:cubicBezTo>
                    <a:cubicBezTo>
                      <a:pt x="6588" y="7923"/>
                      <a:pt x="6962" y="7714"/>
                      <a:pt x="7325" y="7494"/>
                    </a:cubicBezTo>
                    <a:cubicBezTo>
                      <a:pt x="7820" y="7197"/>
                      <a:pt x="8303" y="6900"/>
                      <a:pt x="8776" y="6592"/>
                    </a:cubicBezTo>
                    <a:cubicBezTo>
                      <a:pt x="9084" y="6394"/>
                      <a:pt x="9095" y="6306"/>
                      <a:pt x="8886" y="6009"/>
                    </a:cubicBezTo>
                    <a:cubicBezTo>
                      <a:pt x="8545" y="5548"/>
                      <a:pt x="8259" y="5053"/>
                      <a:pt x="7996" y="4547"/>
                    </a:cubicBezTo>
                    <a:cubicBezTo>
                      <a:pt x="7611" y="3810"/>
                      <a:pt x="7171" y="3095"/>
                      <a:pt x="6731" y="2391"/>
                    </a:cubicBezTo>
                    <a:cubicBezTo>
                      <a:pt x="6302" y="1688"/>
                      <a:pt x="5851" y="995"/>
                      <a:pt x="5411" y="302"/>
                    </a:cubicBezTo>
                    <a:cubicBezTo>
                      <a:pt x="5367" y="236"/>
                      <a:pt x="5323" y="159"/>
                      <a:pt x="5268" y="104"/>
                    </a:cubicBezTo>
                    <a:cubicBezTo>
                      <a:pt x="5201" y="37"/>
                      <a:pt x="5125" y="0"/>
                      <a:pt x="5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57"/>
              <p:cNvSpPr/>
              <p:nvPr/>
            </p:nvSpPr>
            <p:spPr>
              <a:xfrm>
                <a:off x="-795401" y="-1490877"/>
                <a:ext cx="337608" cy="26734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216" extrusionOk="0">
                    <a:moveTo>
                      <a:pt x="4366" y="251"/>
                    </a:moveTo>
                    <a:cubicBezTo>
                      <a:pt x="4608" y="449"/>
                      <a:pt x="4927" y="966"/>
                      <a:pt x="5059" y="1394"/>
                    </a:cubicBezTo>
                    <a:cubicBezTo>
                      <a:pt x="4982" y="1449"/>
                      <a:pt x="4916" y="1504"/>
                      <a:pt x="4850" y="1537"/>
                    </a:cubicBezTo>
                    <a:cubicBezTo>
                      <a:pt x="3783" y="2230"/>
                      <a:pt x="2706" y="2923"/>
                      <a:pt x="1639" y="3605"/>
                    </a:cubicBezTo>
                    <a:cubicBezTo>
                      <a:pt x="1496" y="3693"/>
                      <a:pt x="1364" y="3781"/>
                      <a:pt x="1221" y="3858"/>
                    </a:cubicBezTo>
                    <a:cubicBezTo>
                      <a:pt x="1133" y="3902"/>
                      <a:pt x="1034" y="3946"/>
                      <a:pt x="924" y="3990"/>
                    </a:cubicBezTo>
                    <a:cubicBezTo>
                      <a:pt x="803" y="3781"/>
                      <a:pt x="704" y="3594"/>
                      <a:pt x="594" y="3407"/>
                    </a:cubicBezTo>
                    <a:cubicBezTo>
                      <a:pt x="484" y="3220"/>
                      <a:pt x="374" y="3033"/>
                      <a:pt x="264" y="2857"/>
                    </a:cubicBezTo>
                    <a:cubicBezTo>
                      <a:pt x="330" y="2692"/>
                      <a:pt x="462" y="2626"/>
                      <a:pt x="583" y="2560"/>
                    </a:cubicBezTo>
                    <a:cubicBezTo>
                      <a:pt x="1056" y="2274"/>
                      <a:pt x="1529" y="1977"/>
                      <a:pt x="2013" y="1702"/>
                    </a:cubicBezTo>
                    <a:cubicBezTo>
                      <a:pt x="2772" y="1273"/>
                      <a:pt x="3531" y="823"/>
                      <a:pt x="4245" y="306"/>
                    </a:cubicBezTo>
                    <a:cubicBezTo>
                      <a:pt x="4289" y="284"/>
                      <a:pt x="4333" y="273"/>
                      <a:pt x="4366" y="251"/>
                    </a:cubicBezTo>
                    <a:close/>
                    <a:moveTo>
                      <a:pt x="4409" y="1"/>
                    </a:moveTo>
                    <a:cubicBezTo>
                      <a:pt x="4361" y="1"/>
                      <a:pt x="4307" y="19"/>
                      <a:pt x="4245" y="53"/>
                    </a:cubicBezTo>
                    <a:cubicBezTo>
                      <a:pt x="4190" y="86"/>
                      <a:pt x="4146" y="119"/>
                      <a:pt x="4102" y="152"/>
                    </a:cubicBezTo>
                    <a:cubicBezTo>
                      <a:pt x="3520" y="592"/>
                      <a:pt x="2882" y="955"/>
                      <a:pt x="2244" y="1306"/>
                    </a:cubicBezTo>
                    <a:cubicBezTo>
                      <a:pt x="1661" y="1658"/>
                      <a:pt x="1078" y="2010"/>
                      <a:pt x="495" y="2362"/>
                    </a:cubicBezTo>
                    <a:cubicBezTo>
                      <a:pt x="352" y="2450"/>
                      <a:pt x="220" y="2549"/>
                      <a:pt x="99" y="2648"/>
                    </a:cubicBezTo>
                    <a:cubicBezTo>
                      <a:pt x="0" y="2736"/>
                      <a:pt x="0" y="2813"/>
                      <a:pt x="55" y="2934"/>
                    </a:cubicBezTo>
                    <a:cubicBezTo>
                      <a:pt x="77" y="2967"/>
                      <a:pt x="99" y="2989"/>
                      <a:pt x="110" y="3022"/>
                    </a:cubicBezTo>
                    <a:cubicBezTo>
                      <a:pt x="308" y="3363"/>
                      <a:pt x="495" y="3704"/>
                      <a:pt x="693" y="4045"/>
                    </a:cubicBezTo>
                    <a:cubicBezTo>
                      <a:pt x="752" y="4162"/>
                      <a:pt x="806" y="4216"/>
                      <a:pt x="884" y="4216"/>
                    </a:cubicBezTo>
                    <a:cubicBezTo>
                      <a:pt x="923" y="4216"/>
                      <a:pt x="968" y="4202"/>
                      <a:pt x="1023" y="4177"/>
                    </a:cubicBezTo>
                    <a:cubicBezTo>
                      <a:pt x="1210" y="4100"/>
                      <a:pt x="1386" y="4012"/>
                      <a:pt x="1551" y="3902"/>
                    </a:cubicBezTo>
                    <a:cubicBezTo>
                      <a:pt x="2706" y="3165"/>
                      <a:pt x="3871" y="2428"/>
                      <a:pt x="5026" y="1680"/>
                    </a:cubicBezTo>
                    <a:cubicBezTo>
                      <a:pt x="5048" y="1669"/>
                      <a:pt x="5070" y="1658"/>
                      <a:pt x="5081" y="1636"/>
                    </a:cubicBezTo>
                    <a:cubicBezTo>
                      <a:pt x="5290" y="1493"/>
                      <a:pt x="5323" y="1427"/>
                      <a:pt x="5235" y="1208"/>
                    </a:cubicBezTo>
                    <a:cubicBezTo>
                      <a:pt x="5070" y="812"/>
                      <a:pt x="4839" y="449"/>
                      <a:pt x="4575" y="108"/>
                    </a:cubicBezTo>
                    <a:cubicBezTo>
                      <a:pt x="4525" y="33"/>
                      <a:pt x="4472" y="1"/>
                      <a:pt x="4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57"/>
              <p:cNvSpPr/>
              <p:nvPr/>
            </p:nvSpPr>
            <p:spPr>
              <a:xfrm>
                <a:off x="-605734" y="-1186814"/>
                <a:ext cx="3055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3350" extrusionOk="0">
                    <a:moveTo>
                      <a:pt x="4279" y="239"/>
                    </a:moveTo>
                    <a:cubicBezTo>
                      <a:pt x="4444" y="382"/>
                      <a:pt x="4477" y="580"/>
                      <a:pt x="4575" y="778"/>
                    </a:cubicBezTo>
                    <a:cubicBezTo>
                      <a:pt x="4499" y="833"/>
                      <a:pt x="4455" y="877"/>
                      <a:pt x="4411" y="899"/>
                    </a:cubicBezTo>
                    <a:cubicBezTo>
                      <a:pt x="3168" y="1636"/>
                      <a:pt x="1903" y="2318"/>
                      <a:pt x="704" y="3099"/>
                    </a:cubicBezTo>
                    <a:cubicBezTo>
                      <a:pt x="693" y="3104"/>
                      <a:pt x="682" y="3104"/>
                      <a:pt x="669" y="3104"/>
                    </a:cubicBezTo>
                    <a:cubicBezTo>
                      <a:pt x="655" y="3104"/>
                      <a:pt x="639" y="3104"/>
                      <a:pt x="617" y="3110"/>
                    </a:cubicBezTo>
                    <a:cubicBezTo>
                      <a:pt x="573" y="3055"/>
                      <a:pt x="507" y="3000"/>
                      <a:pt x="463" y="2945"/>
                    </a:cubicBezTo>
                    <a:cubicBezTo>
                      <a:pt x="386" y="2824"/>
                      <a:pt x="276" y="2725"/>
                      <a:pt x="243" y="2571"/>
                    </a:cubicBezTo>
                    <a:cubicBezTo>
                      <a:pt x="287" y="2516"/>
                      <a:pt x="342" y="2461"/>
                      <a:pt x="408" y="2417"/>
                    </a:cubicBezTo>
                    <a:cubicBezTo>
                      <a:pt x="1309" y="1856"/>
                      <a:pt x="2211" y="1284"/>
                      <a:pt x="3157" y="789"/>
                    </a:cubicBezTo>
                    <a:cubicBezTo>
                      <a:pt x="3421" y="646"/>
                      <a:pt x="3696" y="514"/>
                      <a:pt x="3960" y="382"/>
                    </a:cubicBezTo>
                    <a:cubicBezTo>
                      <a:pt x="4059" y="327"/>
                      <a:pt x="4169" y="283"/>
                      <a:pt x="4279" y="239"/>
                    </a:cubicBezTo>
                    <a:close/>
                    <a:moveTo>
                      <a:pt x="4320" y="1"/>
                    </a:moveTo>
                    <a:cubicBezTo>
                      <a:pt x="4264" y="1"/>
                      <a:pt x="4201" y="23"/>
                      <a:pt x="4125" y="64"/>
                    </a:cubicBezTo>
                    <a:cubicBezTo>
                      <a:pt x="3740" y="261"/>
                      <a:pt x="3355" y="437"/>
                      <a:pt x="2981" y="646"/>
                    </a:cubicBezTo>
                    <a:cubicBezTo>
                      <a:pt x="2079" y="1119"/>
                      <a:pt x="1210" y="1669"/>
                      <a:pt x="353" y="2197"/>
                    </a:cubicBezTo>
                    <a:cubicBezTo>
                      <a:pt x="265" y="2252"/>
                      <a:pt x="177" y="2318"/>
                      <a:pt x="100" y="2384"/>
                    </a:cubicBezTo>
                    <a:cubicBezTo>
                      <a:pt x="34" y="2439"/>
                      <a:pt x="1" y="2516"/>
                      <a:pt x="34" y="2604"/>
                    </a:cubicBezTo>
                    <a:cubicBezTo>
                      <a:pt x="56" y="2681"/>
                      <a:pt x="78" y="2758"/>
                      <a:pt x="122" y="2824"/>
                    </a:cubicBezTo>
                    <a:cubicBezTo>
                      <a:pt x="199" y="2956"/>
                      <a:pt x="287" y="3077"/>
                      <a:pt x="386" y="3187"/>
                    </a:cubicBezTo>
                    <a:cubicBezTo>
                      <a:pt x="470" y="3297"/>
                      <a:pt x="535" y="3350"/>
                      <a:pt x="617" y="3350"/>
                    </a:cubicBezTo>
                    <a:cubicBezTo>
                      <a:pt x="674" y="3350"/>
                      <a:pt x="740" y="3324"/>
                      <a:pt x="825" y="3275"/>
                    </a:cubicBezTo>
                    <a:cubicBezTo>
                      <a:pt x="902" y="3231"/>
                      <a:pt x="968" y="3187"/>
                      <a:pt x="1034" y="3143"/>
                    </a:cubicBezTo>
                    <a:cubicBezTo>
                      <a:pt x="1595" y="2802"/>
                      <a:pt x="2156" y="2450"/>
                      <a:pt x="2717" y="2098"/>
                    </a:cubicBezTo>
                    <a:lnTo>
                      <a:pt x="2717" y="2109"/>
                    </a:lnTo>
                    <a:cubicBezTo>
                      <a:pt x="2959" y="1966"/>
                      <a:pt x="3201" y="1834"/>
                      <a:pt x="3443" y="1702"/>
                    </a:cubicBezTo>
                    <a:cubicBezTo>
                      <a:pt x="3828" y="1482"/>
                      <a:pt x="4213" y="1262"/>
                      <a:pt x="4586" y="1031"/>
                    </a:cubicBezTo>
                    <a:cubicBezTo>
                      <a:pt x="4806" y="899"/>
                      <a:pt x="4817" y="811"/>
                      <a:pt x="4718" y="569"/>
                    </a:cubicBezTo>
                    <a:cubicBezTo>
                      <a:pt x="4674" y="459"/>
                      <a:pt x="4619" y="338"/>
                      <a:pt x="4564" y="228"/>
                    </a:cubicBezTo>
                    <a:cubicBezTo>
                      <a:pt x="4488" y="68"/>
                      <a:pt x="4416" y="1"/>
                      <a:pt x="4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113132-0529-63CD-4983-86DE431913F4}"/>
              </a:ext>
            </a:extLst>
          </p:cNvPr>
          <p:cNvSpPr txBox="1"/>
          <p:nvPr/>
        </p:nvSpPr>
        <p:spPr>
          <a:xfrm>
            <a:off x="369729" y="661217"/>
            <a:ext cx="3525378" cy="572213"/>
          </a:xfrm>
          <a:prstGeom prst="roundRect">
            <a:avLst/>
          </a:prstGeom>
          <a:solidFill>
            <a:srgbClr val="DCF0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1: SGK – tr.</a:t>
            </a:r>
            <a:r>
              <a:rPr lang="nl-NL" sz="2100" b="1" kern="1200" noProof="0" dirty="0">
                <a:latin typeface="+mj-lt"/>
                <a:ea typeface="+mn-ea"/>
                <a:cs typeface="Arial" panose="020B0604020202020204" pitchFamily="34" charset="0"/>
              </a:rPr>
              <a:t>111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75ADD-5C2E-865F-AFA3-8CEF48A596AA}"/>
              </a:ext>
            </a:extLst>
          </p:cNvPr>
          <p:cNvSpPr txBox="1"/>
          <p:nvPr/>
        </p:nvSpPr>
        <p:spPr>
          <a:xfrm>
            <a:off x="494905" y="1413295"/>
            <a:ext cx="8045800" cy="2681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dirty="0">
                <a:latin typeface="+mn-lt"/>
              </a:rPr>
              <a:t>Cho hình chóp S.ABCD, đáy ABCD là hình bình hành có O là giao điểm hai đường chéo. Gọi M là trung điểm của SC.</a:t>
            </a:r>
          </a:p>
          <a:p>
            <a:pPr algn="just">
              <a:lnSpc>
                <a:spcPct val="150000"/>
              </a:lnSpc>
            </a:pPr>
            <a:r>
              <a:rPr lang="vi-VN" sz="2300" dirty="0">
                <a:latin typeface="+mn-lt"/>
              </a:rPr>
              <a:t>a) Chứng minh đường thẳng OM song </a:t>
            </a:r>
            <a:r>
              <a:rPr lang="vi-VN" sz="2300" dirty="0" err="1">
                <a:latin typeface="+mn-lt"/>
              </a:rPr>
              <a:t>song</a:t>
            </a:r>
            <a:r>
              <a:rPr lang="vi-VN" sz="2300" dirty="0">
                <a:latin typeface="+mn-lt"/>
              </a:rPr>
              <a:t> với hai mặt </a:t>
            </a:r>
            <a:r>
              <a:rPr lang="vi-VN" sz="2300" dirty="0" err="1">
                <a:latin typeface="+mn-lt"/>
              </a:rPr>
              <a:t>phẳng</a:t>
            </a:r>
            <a:r>
              <a:rPr lang="vi-VN" sz="2300" dirty="0">
                <a:latin typeface="+mn-lt"/>
              </a:rPr>
              <a:t> (SAD) và (SBD).</a:t>
            </a:r>
          </a:p>
          <a:p>
            <a:pPr algn="just">
              <a:lnSpc>
                <a:spcPct val="150000"/>
              </a:lnSpc>
            </a:pPr>
            <a:r>
              <a:rPr lang="vi-VN" sz="2300" dirty="0">
                <a:latin typeface="+mn-lt"/>
              </a:rPr>
              <a:t>b) Tìm giao tuyến của hai mặt </a:t>
            </a:r>
            <a:r>
              <a:rPr lang="vi-VN" sz="2300" dirty="0" err="1">
                <a:latin typeface="+mn-lt"/>
              </a:rPr>
              <a:t>phẳng</a:t>
            </a:r>
            <a:r>
              <a:rPr lang="vi-VN" sz="2300" dirty="0">
                <a:latin typeface="+mn-lt"/>
              </a:rPr>
              <a:t> (OMD) và (SAD).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113132-0529-63CD-4983-86DE431913F4}"/>
              </a:ext>
            </a:extLst>
          </p:cNvPr>
          <p:cNvSpPr txBox="1"/>
          <p:nvPr/>
        </p:nvSpPr>
        <p:spPr>
          <a:xfrm>
            <a:off x="322227" y="345261"/>
            <a:ext cx="3311622" cy="572213"/>
          </a:xfrm>
          <a:prstGeom prst="roundRect">
            <a:avLst/>
          </a:prstGeom>
          <a:solidFill>
            <a:srgbClr val="DCF0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1: SGK – tr.111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Callout 29">
            <a:extLst>
              <a:ext uri="{FF2B5EF4-FFF2-40B4-BE49-F238E27FC236}">
                <a16:creationId xmlns:a16="http://schemas.microsoft.com/office/drawing/2014/main" id="{82C0F561-191E-0E62-D3D2-EC5030DE94F8}"/>
              </a:ext>
            </a:extLst>
          </p:cNvPr>
          <p:cNvSpPr/>
          <p:nvPr/>
        </p:nvSpPr>
        <p:spPr>
          <a:xfrm>
            <a:off x="4085624" y="1118952"/>
            <a:ext cx="972752" cy="364371"/>
          </a:xfrm>
          <a:prstGeom prst="wedgeEllipseCallout">
            <a:avLst>
              <a:gd name="adj1" fmla="val 24988"/>
              <a:gd name="adj2" fmla="val 7262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A838F-64D0-4D56-CE91-EC2094341C43}"/>
                  </a:ext>
                </a:extLst>
              </p:cNvPr>
              <p:cNvSpPr txBox="1"/>
              <p:nvPr/>
            </p:nvSpPr>
            <p:spPr>
              <a:xfrm>
                <a:off x="531087" y="1684801"/>
                <a:ext cx="5739083" cy="2671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trung bình của tam giác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𝑆𝐴𝐶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có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nằm trong mặt </a:t>
                </a:r>
                <a:r>
                  <a:rPr lang="vi-VN" sz="22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𝑆𝐴𝐷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vi-VN" sz="22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trong </a:t>
                </a:r>
                <a14:m>
                  <m:oMath xmlns:m="http://schemas.openxmlformats.org/officeDocument/2006/math"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𝑆𝐴𝐷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𝑆𝐴𝐷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tự,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𝑆𝐵𝐴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A838F-64D0-4D56-CE91-EC2094341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87" y="1684801"/>
                <a:ext cx="5739083" cy="2671309"/>
              </a:xfrm>
              <a:prstGeom prst="rect">
                <a:avLst/>
              </a:prstGeom>
              <a:blipFill>
                <a:blip r:embed="rId3"/>
                <a:stretch>
                  <a:fillRect l="-1380" r="-1274" b="-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ài 1 trang 111 Toán 11 Tập 1 Chân trời sáng tạo | Giải Toán 11">
            <a:extLst>
              <a:ext uri="{FF2B5EF4-FFF2-40B4-BE49-F238E27FC236}">
                <a16:creationId xmlns:a16="http://schemas.microsoft.com/office/drawing/2014/main" id="{089137EB-9B65-9307-00A8-08BC2A9D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0" y="1892505"/>
            <a:ext cx="2243738" cy="22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03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113132-0529-63CD-4983-86DE431913F4}"/>
              </a:ext>
            </a:extLst>
          </p:cNvPr>
          <p:cNvSpPr txBox="1"/>
          <p:nvPr/>
        </p:nvSpPr>
        <p:spPr>
          <a:xfrm>
            <a:off x="322227" y="345261"/>
            <a:ext cx="3311622" cy="572213"/>
          </a:xfrm>
          <a:prstGeom prst="roundRect">
            <a:avLst/>
          </a:prstGeom>
          <a:solidFill>
            <a:srgbClr val="DCF0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1: SGK – tr.111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Callout 29">
            <a:extLst>
              <a:ext uri="{FF2B5EF4-FFF2-40B4-BE49-F238E27FC236}">
                <a16:creationId xmlns:a16="http://schemas.microsoft.com/office/drawing/2014/main" id="{82C0F561-191E-0E62-D3D2-EC5030DE94F8}"/>
              </a:ext>
            </a:extLst>
          </p:cNvPr>
          <p:cNvSpPr/>
          <p:nvPr/>
        </p:nvSpPr>
        <p:spPr>
          <a:xfrm>
            <a:off x="4085624" y="1175762"/>
            <a:ext cx="972752" cy="364371"/>
          </a:xfrm>
          <a:prstGeom prst="wedgeEllipseCallout">
            <a:avLst>
              <a:gd name="adj1" fmla="val 24988"/>
              <a:gd name="adj2" fmla="val 7262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A838F-64D0-4D56-CE91-EC2094341C43}"/>
                  </a:ext>
                </a:extLst>
              </p:cNvPr>
              <p:cNvSpPr txBox="1"/>
              <p:nvPr/>
            </p:nvSpPr>
            <p:spPr>
              <a:xfrm>
                <a:off x="514252" y="1798421"/>
                <a:ext cx="5423411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điểm chung của hai mặt </a:t>
                </a:r>
                <a:r>
                  <a:rPr lang="vi-VN" sz="22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𝑂𝑀𝐷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𝑆𝐴𝐷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lại có </a:t>
                </a:r>
                <a14:m>
                  <m:oMath xmlns:m="http://schemas.openxmlformats.org/officeDocument/2006/math"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𝑂𝑀𝐷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chứa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𝑆𝐴𝐷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giao tuyến của </a:t>
                </a:r>
                <a14:m>
                  <m:oMath xmlns:m="http://schemas.openxmlformats.org/officeDocument/2006/math"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𝑂𝑀𝐷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(SAD) là đường thẳng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vi-VN" sz="22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A838F-64D0-4D56-CE91-EC2094341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2" y="1798421"/>
                <a:ext cx="5423411" cy="2568717"/>
              </a:xfrm>
              <a:prstGeom prst="rect">
                <a:avLst/>
              </a:prstGeom>
              <a:blipFill>
                <a:blip r:embed="rId3"/>
                <a:stretch>
                  <a:fillRect l="-1461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ài 1 trang 111 Toán 11 Tập 1 Chân trời sáng tạo | Giải Toán 11">
            <a:extLst>
              <a:ext uri="{FF2B5EF4-FFF2-40B4-BE49-F238E27FC236}">
                <a16:creationId xmlns:a16="http://schemas.microsoft.com/office/drawing/2014/main" id="{089137EB-9B65-9307-00A8-08BC2A9D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03" y="2111239"/>
            <a:ext cx="2243738" cy="22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53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1" name="Google Shape;2591;p58"/>
          <p:cNvGrpSpPr/>
          <p:nvPr/>
        </p:nvGrpSpPr>
        <p:grpSpPr>
          <a:xfrm>
            <a:off x="222169" y="4349690"/>
            <a:ext cx="461911" cy="626698"/>
            <a:chOff x="1005415" y="1355608"/>
            <a:chExt cx="3243069" cy="2580134"/>
          </a:xfrm>
        </p:grpSpPr>
        <p:grpSp>
          <p:nvGrpSpPr>
            <p:cNvPr id="2592" name="Google Shape;2592;p58"/>
            <p:cNvGrpSpPr/>
            <p:nvPr/>
          </p:nvGrpSpPr>
          <p:grpSpPr>
            <a:xfrm>
              <a:off x="1005415" y="1503458"/>
              <a:ext cx="3243069" cy="2432284"/>
              <a:chOff x="1005415" y="1355608"/>
              <a:chExt cx="3243069" cy="2432284"/>
            </a:xfrm>
          </p:grpSpPr>
          <p:sp>
            <p:nvSpPr>
              <p:cNvPr id="2593" name="Google Shape;2593;p58"/>
              <p:cNvSpPr/>
              <p:nvPr/>
            </p:nvSpPr>
            <p:spPr>
              <a:xfrm>
                <a:off x="1054671" y="1399872"/>
                <a:ext cx="2186628" cy="2343763"/>
              </a:xfrm>
              <a:custGeom>
                <a:avLst/>
                <a:gdLst/>
                <a:ahLst/>
                <a:cxnLst/>
                <a:rect l="l" t="t" r="r" b="b"/>
                <a:pathLst>
                  <a:path w="44358" h="47447" extrusionOk="0">
                    <a:moveTo>
                      <a:pt x="10017" y="0"/>
                    </a:moveTo>
                    <a:lnTo>
                      <a:pt x="9984" y="260"/>
                    </a:lnTo>
                    <a:cubicBezTo>
                      <a:pt x="9952" y="553"/>
                      <a:pt x="9919" y="846"/>
                      <a:pt x="9854" y="1106"/>
                    </a:cubicBezTo>
                    <a:cubicBezTo>
                      <a:pt x="9789" y="1496"/>
                      <a:pt x="9757" y="1854"/>
                      <a:pt x="9692" y="2212"/>
                    </a:cubicBezTo>
                    <a:cubicBezTo>
                      <a:pt x="9659" y="2634"/>
                      <a:pt x="9594" y="3057"/>
                      <a:pt x="9562" y="3512"/>
                    </a:cubicBezTo>
                    <a:lnTo>
                      <a:pt x="9562" y="3642"/>
                    </a:lnTo>
                    <a:cubicBezTo>
                      <a:pt x="9562" y="3740"/>
                      <a:pt x="9529" y="3805"/>
                      <a:pt x="9529" y="3903"/>
                    </a:cubicBezTo>
                    <a:cubicBezTo>
                      <a:pt x="8846" y="13984"/>
                      <a:pt x="5952" y="23512"/>
                      <a:pt x="2765" y="33235"/>
                    </a:cubicBezTo>
                    <a:cubicBezTo>
                      <a:pt x="2440" y="34178"/>
                      <a:pt x="2017" y="35447"/>
                      <a:pt x="1497" y="36650"/>
                    </a:cubicBezTo>
                    <a:cubicBezTo>
                      <a:pt x="1269" y="37268"/>
                      <a:pt x="1009" y="37788"/>
                      <a:pt x="749" y="38276"/>
                    </a:cubicBezTo>
                    <a:cubicBezTo>
                      <a:pt x="716" y="38341"/>
                      <a:pt x="684" y="38406"/>
                      <a:pt x="651" y="38438"/>
                    </a:cubicBezTo>
                    <a:cubicBezTo>
                      <a:pt x="391" y="38894"/>
                      <a:pt x="1" y="39577"/>
                      <a:pt x="554" y="40129"/>
                    </a:cubicBezTo>
                    <a:cubicBezTo>
                      <a:pt x="879" y="40487"/>
                      <a:pt x="1399" y="40650"/>
                      <a:pt x="1822" y="40812"/>
                    </a:cubicBezTo>
                    <a:cubicBezTo>
                      <a:pt x="1920" y="40845"/>
                      <a:pt x="2017" y="40877"/>
                      <a:pt x="2115" y="40910"/>
                    </a:cubicBezTo>
                    <a:cubicBezTo>
                      <a:pt x="2570" y="41105"/>
                      <a:pt x="3155" y="41333"/>
                      <a:pt x="3806" y="41560"/>
                    </a:cubicBezTo>
                    <a:cubicBezTo>
                      <a:pt x="4944" y="41951"/>
                      <a:pt x="6180" y="42341"/>
                      <a:pt x="7448" y="42698"/>
                    </a:cubicBezTo>
                    <a:cubicBezTo>
                      <a:pt x="12781" y="44259"/>
                      <a:pt x="18212" y="45333"/>
                      <a:pt x="22342" y="46081"/>
                    </a:cubicBezTo>
                    <a:lnTo>
                      <a:pt x="23480" y="46308"/>
                    </a:lnTo>
                    <a:cubicBezTo>
                      <a:pt x="25529" y="46666"/>
                      <a:pt x="27675" y="47056"/>
                      <a:pt x="29821" y="47381"/>
                    </a:cubicBezTo>
                    <a:cubicBezTo>
                      <a:pt x="30049" y="47414"/>
                      <a:pt x="30277" y="47446"/>
                      <a:pt x="30504" y="47446"/>
                    </a:cubicBezTo>
                    <a:cubicBezTo>
                      <a:pt x="30960" y="47446"/>
                      <a:pt x="31382" y="47316"/>
                      <a:pt x="31675" y="46893"/>
                    </a:cubicBezTo>
                    <a:cubicBezTo>
                      <a:pt x="31935" y="46601"/>
                      <a:pt x="32098" y="46211"/>
                      <a:pt x="32260" y="45853"/>
                    </a:cubicBezTo>
                    <a:cubicBezTo>
                      <a:pt x="32325" y="45755"/>
                      <a:pt x="32358" y="45625"/>
                      <a:pt x="32423" y="45495"/>
                    </a:cubicBezTo>
                    <a:cubicBezTo>
                      <a:pt x="32976" y="44389"/>
                      <a:pt x="33529" y="43251"/>
                      <a:pt x="34049" y="42146"/>
                    </a:cubicBezTo>
                    <a:cubicBezTo>
                      <a:pt x="36033" y="37821"/>
                      <a:pt x="37821" y="33170"/>
                      <a:pt x="39350" y="28325"/>
                    </a:cubicBezTo>
                    <a:cubicBezTo>
                      <a:pt x="40813" y="23707"/>
                      <a:pt x="42049" y="18959"/>
                      <a:pt x="42959" y="14179"/>
                    </a:cubicBezTo>
                    <a:cubicBezTo>
                      <a:pt x="43447" y="11707"/>
                      <a:pt x="43870" y="9203"/>
                      <a:pt x="44163" y="6732"/>
                    </a:cubicBezTo>
                    <a:cubicBezTo>
                      <a:pt x="44195" y="6602"/>
                      <a:pt x="44228" y="6472"/>
                      <a:pt x="44228" y="6342"/>
                    </a:cubicBezTo>
                    <a:cubicBezTo>
                      <a:pt x="44293" y="5951"/>
                      <a:pt x="44358" y="5496"/>
                      <a:pt x="44325" y="5073"/>
                    </a:cubicBezTo>
                    <a:cubicBezTo>
                      <a:pt x="44293" y="4325"/>
                      <a:pt x="43707" y="4228"/>
                      <a:pt x="43252" y="4098"/>
                    </a:cubicBezTo>
                    <a:lnTo>
                      <a:pt x="43122" y="4065"/>
                    </a:lnTo>
                    <a:cubicBezTo>
                      <a:pt x="41919" y="3805"/>
                      <a:pt x="40650" y="3545"/>
                      <a:pt x="39382" y="3317"/>
                    </a:cubicBezTo>
                    <a:cubicBezTo>
                      <a:pt x="35090" y="2602"/>
                      <a:pt x="30699" y="2309"/>
                      <a:pt x="26439" y="2017"/>
                    </a:cubicBezTo>
                    <a:cubicBezTo>
                      <a:pt x="21106" y="1659"/>
                      <a:pt x="15610" y="1269"/>
                      <a:pt x="10310" y="65"/>
                    </a:cubicBezTo>
                    <a:lnTo>
                      <a:pt x="1001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58"/>
              <p:cNvSpPr/>
              <p:nvPr/>
            </p:nvSpPr>
            <p:spPr>
              <a:xfrm>
                <a:off x="1516950" y="1748775"/>
                <a:ext cx="1393475" cy="1413625"/>
              </a:xfrm>
              <a:custGeom>
                <a:avLst/>
                <a:gdLst/>
                <a:ahLst/>
                <a:cxnLst/>
                <a:rect l="l" t="t" r="r" b="b"/>
                <a:pathLst>
                  <a:path w="55739" h="56545" extrusionOk="0">
                    <a:moveTo>
                      <a:pt x="0" y="32254"/>
                    </a:moveTo>
                    <a:lnTo>
                      <a:pt x="3427" y="19251"/>
                    </a:lnTo>
                    <a:lnTo>
                      <a:pt x="5543" y="8970"/>
                    </a:lnTo>
                    <a:lnTo>
                      <a:pt x="11994" y="3225"/>
                    </a:lnTo>
                    <a:lnTo>
                      <a:pt x="24392" y="0"/>
                    </a:lnTo>
                    <a:lnTo>
                      <a:pt x="43643" y="5543"/>
                    </a:lnTo>
                    <a:lnTo>
                      <a:pt x="55739" y="28827"/>
                    </a:lnTo>
                    <a:lnTo>
                      <a:pt x="50800" y="46667"/>
                    </a:lnTo>
                    <a:lnTo>
                      <a:pt x="43341" y="56545"/>
                    </a:lnTo>
                    <a:lnTo>
                      <a:pt x="38705" y="55739"/>
                    </a:lnTo>
                    <a:lnTo>
                      <a:pt x="14917" y="48078"/>
                    </a:lnTo>
                    <a:lnTo>
                      <a:pt x="2016" y="41628"/>
                    </a:lnTo>
                    <a:lnTo>
                      <a:pt x="201" y="35278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" name="Google Shape;2595;p58"/>
              <p:cNvSpPr/>
              <p:nvPr/>
            </p:nvSpPr>
            <p:spPr>
              <a:xfrm>
                <a:off x="2781612" y="2096176"/>
                <a:ext cx="1423590" cy="1627302"/>
              </a:xfrm>
              <a:custGeom>
                <a:avLst/>
                <a:gdLst/>
                <a:ahLst/>
                <a:cxnLst/>
                <a:rect l="l" t="t" r="r" b="b"/>
                <a:pathLst>
                  <a:path w="28879" h="32943" extrusionOk="0">
                    <a:moveTo>
                      <a:pt x="8651" y="0"/>
                    </a:moveTo>
                    <a:lnTo>
                      <a:pt x="8553" y="553"/>
                    </a:lnTo>
                    <a:cubicBezTo>
                      <a:pt x="8423" y="1236"/>
                      <a:pt x="8293" y="1886"/>
                      <a:pt x="8131" y="2569"/>
                    </a:cubicBezTo>
                    <a:lnTo>
                      <a:pt x="8131" y="2634"/>
                    </a:lnTo>
                    <a:cubicBezTo>
                      <a:pt x="8131" y="2634"/>
                      <a:pt x="7968" y="3447"/>
                      <a:pt x="7935" y="3577"/>
                    </a:cubicBezTo>
                    <a:cubicBezTo>
                      <a:pt x="6797" y="8618"/>
                      <a:pt x="5366" y="13593"/>
                      <a:pt x="3675" y="18439"/>
                    </a:cubicBezTo>
                    <a:lnTo>
                      <a:pt x="3188" y="19772"/>
                    </a:lnTo>
                    <a:cubicBezTo>
                      <a:pt x="2570" y="21431"/>
                      <a:pt x="1952" y="23089"/>
                      <a:pt x="1334" y="24650"/>
                    </a:cubicBezTo>
                    <a:lnTo>
                      <a:pt x="1269" y="24845"/>
                    </a:lnTo>
                    <a:lnTo>
                      <a:pt x="1399" y="24943"/>
                    </a:lnTo>
                    <a:cubicBezTo>
                      <a:pt x="1822" y="25268"/>
                      <a:pt x="2245" y="25593"/>
                      <a:pt x="2700" y="25853"/>
                    </a:cubicBezTo>
                    <a:lnTo>
                      <a:pt x="2862" y="25918"/>
                    </a:lnTo>
                    <a:lnTo>
                      <a:pt x="2992" y="25821"/>
                    </a:lnTo>
                    <a:cubicBezTo>
                      <a:pt x="8228" y="21463"/>
                      <a:pt x="13301" y="16780"/>
                      <a:pt x="18082" y="11902"/>
                    </a:cubicBezTo>
                    <a:cubicBezTo>
                      <a:pt x="18082" y="11902"/>
                      <a:pt x="15870" y="9984"/>
                      <a:pt x="14830" y="9138"/>
                    </a:cubicBezTo>
                    <a:lnTo>
                      <a:pt x="14732" y="9073"/>
                    </a:lnTo>
                    <a:lnTo>
                      <a:pt x="14504" y="8878"/>
                    </a:lnTo>
                    <a:cubicBezTo>
                      <a:pt x="13952" y="8455"/>
                      <a:pt x="13431" y="8000"/>
                      <a:pt x="12911" y="7577"/>
                    </a:cubicBezTo>
                    <a:cubicBezTo>
                      <a:pt x="11935" y="6732"/>
                      <a:pt x="11057" y="5886"/>
                      <a:pt x="10244" y="5073"/>
                    </a:cubicBezTo>
                    <a:cubicBezTo>
                      <a:pt x="10147" y="4943"/>
                      <a:pt x="10017" y="4813"/>
                      <a:pt x="9887" y="4716"/>
                    </a:cubicBezTo>
                    <a:cubicBezTo>
                      <a:pt x="9399" y="4195"/>
                      <a:pt x="8879" y="3675"/>
                      <a:pt x="8456" y="3090"/>
                    </a:cubicBezTo>
                    <a:lnTo>
                      <a:pt x="8326" y="2895"/>
                    </a:lnTo>
                    <a:lnTo>
                      <a:pt x="8326" y="2895"/>
                    </a:lnTo>
                    <a:cubicBezTo>
                      <a:pt x="8781" y="3285"/>
                      <a:pt x="9204" y="3740"/>
                      <a:pt x="9626" y="4163"/>
                    </a:cubicBezTo>
                    <a:cubicBezTo>
                      <a:pt x="9887" y="4423"/>
                      <a:pt x="10114" y="4683"/>
                      <a:pt x="10374" y="4943"/>
                    </a:cubicBezTo>
                    <a:cubicBezTo>
                      <a:pt x="11285" y="5789"/>
                      <a:pt x="12098" y="6569"/>
                      <a:pt x="12943" y="7252"/>
                    </a:cubicBezTo>
                    <a:cubicBezTo>
                      <a:pt x="14700" y="8748"/>
                      <a:pt x="16586" y="10114"/>
                      <a:pt x="18764" y="11447"/>
                    </a:cubicBezTo>
                    <a:cubicBezTo>
                      <a:pt x="18797" y="11480"/>
                      <a:pt x="18862" y="11545"/>
                      <a:pt x="18862" y="11610"/>
                    </a:cubicBezTo>
                    <a:cubicBezTo>
                      <a:pt x="18862" y="11642"/>
                      <a:pt x="18862" y="11740"/>
                      <a:pt x="18797" y="11805"/>
                    </a:cubicBezTo>
                    <a:cubicBezTo>
                      <a:pt x="13854" y="16878"/>
                      <a:pt x="8553" y="21788"/>
                      <a:pt x="3058" y="26309"/>
                    </a:cubicBezTo>
                    <a:cubicBezTo>
                      <a:pt x="2992" y="26374"/>
                      <a:pt x="2895" y="26406"/>
                      <a:pt x="2862" y="26406"/>
                    </a:cubicBezTo>
                    <a:cubicBezTo>
                      <a:pt x="2212" y="26146"/>
                      <a:pt x="1724" y="25853"/>
                      <a:pt x="1334" y="25528"/>
                    </a:cubicBezTo>
                    <a:lnTo>
                      <a:pt x="1074" y="25268"/>
                    </a:lnTo>
                    <a:lnTo>
                      <a:pt x="944" y="25626"/>
                    </a:lnTo>
                    <a:cubicBezTo>
                      <a:pt x="651" y="26276"/>
                      <a:pt x="358" y="26959"/>
                      <a:pt x="66" y="27642"/>
                    </a:cubicBezTo>
                    <a:lnTo>
                      <a:pt x="1" y="27804"/>
                    </a:lnTo>
                    <a:lnTo>
                      <a:pt x="131" y="27935"/>
                    </a:lnTo>
                    <a:cubicBezTo>
                      <a:pt x="1887" y="29788"/>
                      <a:pt x="3578" y="31219"/>
                      <a:pt x="5269" y="32325"/>
                    </a:cubicBezTo>
                    <a:cubicBezTo>
                      <a:pt x="5659" y="32585"/>
                      <a:pt x="6212" y="32943"/>
                      <a:pt x="6830" y="32943"/>
                    </a:cubicBezTo>
                    <a:cubicBezTo>
                      <a:pt x="6960" y="32943"/>
                      <a:pt x="7057" y="32943"/>
                      <a:pt x="7188" y="32910"/>
                    </a:cubicBezTo>
                    <a:cubicBezTo>
                      <a:pt x="7675" y="32780"/>
                      <a:pt x="8131" y="32487"/>
                      <a:pt x="8521" y="32227"/>
                    </a:cubicBezTo>
                    <a:lnTo>
                      <a:pt x="8651" y="32097"/>
                    </a:lnTo>
                    <a:cubicBezTo>
                      <a:pt x="9529" y="31512"/>
                      <a:pt x="10472" y="30796"/>
                      <a:pt x="11480" y="29951"/>
                    </a:cubicBezTo>
                    <a:cubicBezTo>
                      <a:pt x="13952" y="27870"/>
                      <a:pt x="16358" y="25593"/>
                      <a:pt x="18699" y="23382"/>
                    </a:cubicBezTo>
                    <a:cubicBezTo>
                      <a:pt x="19577" y="22569"/>
                      <a:pt x="20456" y="21756"/>
                      <a:pt x="21334" y="20943"/>
                    </a:cubicBezTo>
                    <a:lnTo>
                      <a:pt x="23122" y="19284"/>
                    </a:lnTo>
                    <a:cubicBezTo>
                      <a:pt x="24130" y="18341"/>
                      <a:pt x="25171" y="17398"/>
                      <a:pt x="26211" y="16423"/>
                    </a:cubicBezTo>
                    <a:cubicBezTo>
                      <a:pt x="26634" y="16032"/>
                      <a:pt x="27024" y="15642"/>
                      <a:pt x="27447" y="15252"/>
                    </a:cubicBezTo>
                    <a:lnTo>
                      <a:pt x="27675" y="15024"/>
                    </a:lnTo>
                    <a:cubicBezTo>
                      <a:pt x="27740" y="14992"/>
                      <a:pt x="27805" y="14927"/>
                      <a:pt x="27903" y="14829"/>
                    </a:cubicBezTo>
                    <a:cubicBezTo>
                      <a:pt x="28455" y="14406"/>
                      <a:pt x="28878" y="14049"/>
                      <a:pt x="28878" y="13724"/>
                    </a:cubicBezTo>
                    <a:cubicBezTo>
                      <a:pt x="28878" y="13236"/>
                      <a:pt x="28358" y="13106"/>
                      <a:pt x="28033" y="13008"/>
                    </a:cubicBezTo>
                    <a:cubicBezTo>
                      <a:pt x="28000" y="12976"/>
                      <a:pt x="27935" y="12976"/>
                      <a:pt x="27903" y="12943"/>
                    </a:cubicBezTo>
                    <a:cubicBezTo>
                      <a:pt x="27447" y="12813"/>
                      <a:pt x="26992" y="12650"/>
                      <a:pt x="26569" y="12455"/>
                    </a:cubicBezTo>
                    <a:cubicBezTo>
                      <a:pt x="23220" y="11220"/>
                      <a:pt x="19903" y="9463"/>
                      <a:pt x="16748" y="7285"/>
                    </a:cubicBezTo>
                    <a:cubicBezTo>
                      <a:pt x="13334" y="4943"/>
                      <a:pt x="10862" y="2764"/>
                      <a:pt x="9009" y="423"/>
                    </a:cubicBezTo>
                    <a:lnTo>
                      <a:pt x="865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58"/>
              <p:cNvSpPr/>
              <p:nvPr/>
            </p:nvSpPr>
            <p:spPr>
              <a:xfrm>
                <a:off x="1005415" y="1355608"/>
                <a:ext cx="3243069" cy="2432284"/>
              </a:xfrm>
              <a:custGeom>
                <a:avLst/>
                <a:gdLst/>
                <a:ahLst/>
                <a:cxnLst/>
                <a:rect l="l" t="t" r="r" b="b"/>
                <a:pathLst>
                  <a:path w="65789" h="49239" extrusionOk="0">
                    <a:moveTo>
                      <a:pt x="44683" y="14992"/>
                    </a:moveTo>
                    <a:lnTo>
                      <a:pt x="45041" y="15415"/>
                    </a:lnTo>
                    <a:cubicBezTo>
                      <a:pt x="46894" y="17756"/>
                      <a:pt x="49366" y="19935"/>
                      <a:pt x="52780" y="22277"/>
                    </a:cubicBezTo>
                    <a:cubicBezTo>
                      <a:pt x="55935" y="24455"/>
                      <a:pt x="59252" y="26212"/>
                      <a:pt x="62601" y="27447"/>
                    </a:cubicBezTo>
                    <a:cubicBezTo>
                      <a:pt x="63024" y="27642"/>
                      <a:pt x="63479" y="27805"/>
                      <a:pt x="63935" y="27935"/>
                    </a:cubicBezTo>
                    <a:cubicBezTo>
                      <a:pt x="63967" y="27968"/>
                      <a:pt x="64032" y="27968"/>
                      <a:pt x="64065" y="28000"/>
                    </a:cubicBezTo>
                    <a:cubicBezTo>
                      <a:pt x="64390" y="28065"/>
                      <a:pt x="64910" y="28228"/>
                      <a:pt x="64910" y="28683"/>
                    </a:cubicBezTo>
                    <a:cubicBezTo>
                      <a:pt x="64910" y="29041"/>
                      <a:pt x="64487" y="29398"/>
                      <a:pt x="63967" y="29821"/>
                    </a:cubicBezTo>
                    <a:lnTo>
                      <a:pt x="63935" y="29821"/>
                    </a:lnTo>
                    <a:cubicBezTo>
                      <a:pt x="63837" y="29886"/>
                      <a:pt x="63772" y="29984"/>
                      <a:pt x="63707" y="30016"/>
                    </a:cubicBezTo>
                    <a:lnTo>
                      <a:pt x="63479" y="30244"/>
                    </a:lnTo>
                    <a:cubicBezTo>
                      <a:pt x="63056" y="30634"/>
                      <a:pt x="62666" y="31024"/>
                      <a:pt x="62243" y="31415"/>
                    </a:cubicBezTo>
                    <a:cubicBezTo>
                      <a:pt x="61203" y="32358"/>
                      <a:pt x="60162" y="33333"/>
                      <a:pt x="59154" y="34276"/>
                    </a:cubicBezTo>
                    <a:lnTo>
                      <a:pt x="57366" y="35902"/>
                    </a:lnTo>
                    <a:cubicBezTo>
                      <a:pt x="56488" y="36715"/>
                      <a:pt x="55609" y="37561"/>
                      <a:pt x="54731" y="38374"/>
                    </a:cubicBezTo>
                    <a:cubicBezTo>
                      <a:pt x="52390" y="40585"/>
                      <a:pt x="49984" y="42829"/>
                      <a:pt x="47512" y="44910"/>
                    </a:cubicBezTo>
                    <a:cubicBezTo>
                      <a:pt x="46504" y="45756"/>
                      <a:pt x="45561" y="46471"/>
                      <a:pt x="44683" y="47089"/>
                    </a:cubicBezTo>
                    <a:lnTo>
                      <a:pt x="44553" y="47187"/>
                    </a:lnTo>
                    <a:cubicBezTo>
                      <a:pt x="44163" y="47447"/>
                      <a:pt x="43740" y="47772"/>
                      <a:pt x="43220" y="47902"/>
                    </a:cubicBezTo>
                    <a:cubicBezTo>
                      <a:pt x="43089" y="47935"/>
                      <a:pt x="42992" y="47935"/>
                      <a:pt x="42862" y="47935"/>
                    </a:cubicBezTo>
                    <a:cubicBezTo>
                      <a:pt x="42244" y="47935"/>
                      <a:pt x="41691" y="47577"/>
                      <a:pt x="41301" y="47317"/>
                    </a:cubicBezTo>
                    <a:cubicBezTo>
                      <a:pt x="39610" y="46211"/>
                      <a:pt x="37919" y="44748"/>
                      <a:pt x="36163" y="42894"/>
                    </a:cubicBezTo>
                    <a:lnTo>
                      <a:pt x="36033" y="42764"/>
                    </a:lnTo>
                    <a:lnTo>
                      <a:pt x="36098" y="42634"/>
                    </a:lnTo>
                    <a:cubicBezTo>
                      <a:pt x="36390" y="41951"/>
                      <a:pt x="36683" y="41268"/>
                      <a:pt x="36976" y="40585"/>
                    </a:cubicBezTo>
                    <a:lnTo>
                      <a:pt x="37106" y="40260"/>
                    </a:lnTo>
                    <a:lnTo>
                      <a:pt x="37366" y="40488"/>
                    </a:lnTo>
                    <a:cubicBezTo>
                      <a:pt x="37756" y="40845"/>
                      <a:pt x="38244" y="41138"/>
                      <a:pt x="38894" y="41366"/>
                    </a:cubicBezTo>
                    <a:cubicBezTo>
                      <a:pt x="38903" y="41374"/>
                      <a:pt x="38916" y="41378"/>
                      <a:pt x="38933" y="41378"/>
                    </a:cubicBezTo>
                    <a:cubicBezTo>
                      <a:pt x="38977" y="41378"/>
                      <a:pt x="39042" y="41348"/>
                      <a:pt x="39090" y="41301"/>
                    </a:cubicBezTo>
                    <a:cubicBezTo>
                      <a:pt x="44585" y="36748"/>
                      <a:pt x="49886" y="31870"/>
                      <a:pt x="54829" y="26797"/>
                    </a:cubicBezTo>
                    <a:cubicBezTo>
                      <a:pt x="54894" y="26732"/>
                      <a:pt x="54894" y="26634"/>
                      <a:pt x="54894" y="26602"/>
                    </a:cubicBezTo>
                    <a:cubicBezTo>
                      <a:pt x="54894" y="26537"/>
                      <a:pt x="54829" y="26472"/>
                      <a:pt x="54796" y="26439"/>
                    </a:cubicBezTo>
                    <a:cubicBezTo>
                      <a:pt x="52618" y="25106"/>
                      <a:pt x="50732" y="23740"/>
                      <a:pt x="48975" y="22244"/>
                    </a:cubicBezTo>
                    <a:cubicBezTo>
                      <a:pt x="48130" y="21529"/>
                      <a:pt x="47317" y="20781"/>
                      <a:pt x="46406" y="19903"/>
                    </a:cubicBezTo>
                    <a:cubicBezTo>
                      <a:pt x="46146" y="19675"/>
                      <a:pt x="45919" y="19415"/>
                      <a:pt x="45658" y="19155"/>
                    </a:cubicBezTo>
                    <a:cubicBezTo>
                      <a:pt x="45242" y="18706"/>
                      <a:pt x="44825" y="18289"/>
                      <a:pt x="44378" y="17904"/>
                    </a:cubicBezTo>
                    <a:lnTo>
                      <a:pt x="44378" y="17904"/>
                    </a:lnTo>
                    <a:cubicBezTo>
                      <a:pt x="44268" y="17746"/>
                      <a:pt x="44163" y="17594"/>
                      <a:pt x="44163" y="17594"/>
                    </a:cubicBezTo>
                    <a:lnTo>
                      <a:pt x="44163" y="17561"/>
                    </a:lnTo>
                    <a:cubicBezTo>
                      <a:pt x="44325" y="16878"/>
                      <a:pt x="44455" y="16228"/>
                      <a:pt x="44585" y="15545"/>
                    </a:cubicBezTo>
                    <a:lnTo>
                      <a:pt x="44683" y="14992"/>
                    </a:lnTo>
                    <a:close/>
                    <a:moveTo>
                      <a:pt x="10928" y="911"/>
                    </a:moveTo>
                    <a:lnTo>
                      <a:pt x="11188" y="976"/>
                    </a:lnTo>
                    <a:cubicBezTo>
                      <a:pt x="16488" y="2180"/>
                      <a:pt x="21984" y="2570"/>
                      <a:pt x="27317" y="2928"/>
                    </a:cubicBezTo>
                    <a:cubicBezTo>
                      <a:pt x="31577" y="3220"/>
                      <a:pt x="35968" y="3513"/>
                      <a:pt x="40260" y="4228"/>
                    </a:cubicBezTo>
                    <a:cubicBezTo>
                      <a:pt x="41528" y="4456"/>
                      <a:pt x="42797" y="4716"/>
                      <a:pt x="44000" y="5009"/>
                    </a:cubicBezTo>
                    <a:lnTo>
                      <a:pt x="44130" y="5009"/>
                    </a:lnTo>
                    <a:cubicBezTo>
                      <a:pt x="44585" y="5139"/>
                      <a:pt x="45171" y="5269"/>
                      <a:pt x="45203" y="5984"/>
                    </a:cubicBezTo>
                    <a:cubicBezTo>
                      <a:pt x="45236" y="6407"/>
                      <a:pt x="45171" y="6862"/>
                      <a:pt x="45106" y="7253"/>
                    </a:cubicBezTo>
                    <a:cubicBezTo>
                      <a:pt x="45106" y="7415"/>
                      <a:pt x="45073" y="7545"/>
                      <a:pt x="45073" y="7675"/>
                    </a:cubicBezTo>
                    <a:cubicBezTo>
                      <a:pt x="44748" y="10114"/>
                      <a:pt x="44325" y="12618"/>
                      <a:pt x="43837" y="15090"/>
                    </a:cubicBezTo>
                    <a:cubicBezTo>
                      <a:pt x="42927" y="19870"/>
                      <a:pt x="41724" y="24618"/>
                      <a:pt x="40260" y="29236"/>
                    </a:cubicBezTo>
                    <a:cubicBezTo>
                      <a:pt x="38699" y="34081"/>
                      <a:pt x="36911" y="38732"/>
                      <a:pt x="34927" y="43057"/>
                    </a:cubicBezTo>
                    <a:cubicBezTo>
                      <a:pt x="34407" y="44195"/>
                      <a:pt x="33854" y="45300"/>
                      <a:pt x="33301" y="46406"/>
                    </a:cubicBezTo>
                    <a:cubicBezTo>
                      <a:pt x="33236" y="46536"/>
                      <a:pt x="33203" y="46666"/>
                      <a:pt x="33138" y="46796"/>
                    </a:cubicBezTo>
                    <a:cubicBezTo>
                      <a:pt x="32976" y="47122"/>
                      <a:pt x="32813" y="47512"/>
                      <a:pt x="32553" y="47804"/>
                    </a:cubicBezTo>
                    <a:cubicBezTo>
                      <a:pt x="32260" y="48227"/>
                      <a:pt x="31838" y="48357"/>
                      <a:pt x="31415" y="48357"/>
                    </a:cubicBezTo>
                    <a:cubicBezTo>
                      <a:pt x="31155" y="48357"/>
                      <a:pt x="30927" y="48325"/>
                      <a:pt x="30699" y="48292"/>
                    </a:cubicBezTo>
                    <a:cubicBezTo>
                      <a:pt x="28553" y="47967"/>
                      <a:pt x="26407" y="47577"/>
                      <a:pt x="24358" y="47219"/>
                    </a:cubicBezTo>
                    <a:lnTo>
                      <a:pt x="23220" y="46992"/>
                    </a:lnTo>
                    <a:cubicBezTo>
                      <a:pt x="19090" y="46244"/>
                      <a:pt x="13659" y="45203"/>
                      <a:pt x="8326" y="43609"/>
                    </a:cubicBezTo>
                    <a:cubicBezTo>
                      <a:pt x="7058" y="43252"/>
                      <a:pt x="5822" y="42862"/>
                      <a:pt x="4684" y="42471"/>
                    </a:cubicBezTo>
                    <a:cubicBezTo>
                      <a:pt x="4033" y="42244"/>
                      <a:pt x="3448" y="42016"/>
                      <a:pt x="2993" y="41853"/>
                    </a:cubicBezTo>
                    <a:cubicBezTo>
                      <a:pt x="2895" y="41788"/>
                      <a:pt x="2798" y="41756"/>
                      <a:pt x="2700" y="41723"/>
                    </a:cubicBezTo>
                    <a:cubicBezTo>
                      <a:pt x="2277" y="41561"/>
                      <a:pt x="1789" y="41398"/>
                      <a:pt x="1432" y="41040"/>
                    </a:cubicBezTo>
                    <a:cubicBezTo>
                      <a:pt x="879" y="40488"/>
                      <a:pt x="1269" y="39805"/>
                      <a:pt x="1529" y="39382"/>
                    </a:cubicBezTo>
                    <a:cubicBezTo>
                      <a:pt x="1562" y="39317"/>
                      <a:pt x="1594" y="39252"/>
                      <a:pt x="1627" y="39187"/>
                    </a:cubicBezTo>
                    <a:cubicBezTo>
                      <a:pt x="1887" y="38699"/>
                      <a:pt x="2147" y="38179"/>
                      <a:pt x="2407" y="37593"/>
                    </a:cubicBezTo>
                    <a:cubicBezTo>
                      <a:pt x="2928" y="36358"/>
                      <a:pt x="3350" y="35089"/>
                      <a:pt x="3643" y="34146"/>
                    </a:cubicBezTo>
                    <a:cubicBezTo>
                      <a:pt x="6830" y="24455"/>
                      <a:pt x="9724" y="14895"/>
                      <a:pt x="10407" y="4814"/>
                    </a:cubicBezTo>
                    <a:cubicBezTo>
                      <a:pt x="10440" y="4749"/>
                      <a:pt x="10440" y="4651"/>
                      <a:pt x="10440" y="4553"/>
                    </a:cubicBezTo>
                    <a:lnTo>
                      <a:pt x="10440" y="4423"/>
                    </a:lnTo>
                    <a:cubicBezTo>
                      <a:pt x="10472" y="3968"/>
                      <a:pt x="10537" y="3545"/>
                      <a:pt x="10570" y="3123"/>
                    </a:cubicBezTo>
                    <a:cubicBezTo>
                      <a:pt x="10635" y="2765"/>
                      <a:pt x="10700" y="2407"/>
                      <a:pt x="10732" y="2017"/>
                    </a:cubicBezTo>
                    <a:cubicBezTo>
                      <a:pt x="10797" y="1757"/>
                      <a:pt x="10830" y="1464"/>
                      <a:pt x="10862" y="1171"/>
                    </a:cubicBezTo>
                    <a:lnTo>
                      <a:pt x="10928" y="911"/>
                    </a:lnTo>
                    <a:close/>
                    <a:moveTo>
                      <a:pt x="10537" y="1"/>
                    </a:moveTo>
                    <a:cubicBezTo>
                      <a:pt x="10472" y="1"/>
                      <a:pt x="10375" y="33"/>
                      <a:pt x="10310" y="98"/>
                    </a:cubicBezTo>
                    <a:cubicBezTo>
                      <a:pt x="10212" y="163"/>
                      <a:pt x="10147" y="293"/>
                      <a:pt x="10147" y="423"/>
                    </a:cubicBezTo>
                    <a:cubicBezTo>
                      <a:pt x="10115" y="944"/>
                      <a:pt x="10147" y="1464"/>
                      <a:pt x="10180" y="1984"/>
                    </a:cubicBezTo>
                    <a:cubicBezTo>
                      <a:pt x="10180" y="2375"/>
                      <a:pt x="10212" y="2765"/>
                      <a:pt x="10212" y="3155"/>
                    </a:cubicBezTo>
                    <a:lnTo>
                      <a:pt x="10212" y="4456"/>
                    </a:lnTo>
                    <a:cubicBezTo>
                      <a:pt x="9139" y="14179"/>
                      <a:pt x="6115" y="23577"/>
                      <a:pt x="3188" y="32650"/>
                    </a:cubicBezTo>
                    <a:lnTo>
                      <a:pt x="3058" y="33041"/>
                    </a:lnTo>
                    <a:cubicBezTo>
                      <a:pt x="2700" y="34114"/>
                      <a:pt x="2342" y="35252"/>
                      <a:pt x="1952" y="36325"/>
                    </a:cubicBezTo>
                    <a:cubicBezTo>
                      <a:pt x="1724" y="36943"/>
                      <a:pt x="1464" y="37561"/>
                      <a:pt x="1172" y="38146"/>
                    </a:cubicBezTo>
                    <a:cubicBezTo>
                      <a:pt x="1074" y="38309"/>
                      <a:pt x="1009" y="38471"/>
                      <a:pt x="911" y="38667"/>
                    </a:cubicBezTo>
                    <a:cubicBezTo>
                      <a:pt x="684" y="39024"/>
                      <a:pt x="489" y="39414"/>
                      <a:pt x="391" y="39805"/>
                    </a:cubicBezTo>
                    <a:cubicBezTo>
                      <a:pt x="1" y="41463"/>
                      <a:pt x="1692" y="42081"/>
                      <a:pt x="3741" y="42699"/>
                    </a:cubicBezTo>
                    <a:cubicBezTo>
                      <a:pt x="4066" y="42796"/>
                      <a:pt x="4326" y="42862"/>
                      <a:pt x="4586" y="42959"/>
                    </a:cubicBezTo>
                    <a:cubicBezTo>
                      <a:pt x="9009" y="44488"/>
                      <a:pt x="13984" y="45821"/>
                      <a:pt x="20163" y="47122"/>
                    </a:cubicBezTo>
                    <a:cubicBezTo>
                      <a:pt x="22927" y="47674"/>
                      <a:pt x="25724" y="48195"/>
                      <a:pt x="28098" y="48650"/>
                    </a:cubicBezTo>
                    <a:cubicBezTo>
                      <a:pt x="28456" y="48715"/>
                      <a:pt x="28813" y="48780"/>
                      <a:pt x="29139" y="48878"/>
                    </a:cubicBezTo>
                    <a:cubicBezTo>
                      <a:pt x="29921" y="49058"/>
                      <a:pt x="30704" y="49239"/>
                      <a:pt x="31461" y="49239"/>
                    </a:cubicBezTo>
                    <a:cubicBezTo>
                      <a:pt x="31522" y="49239"/>
                      <a:pt x="31582" y="49238"/>
                      <a:pt x="31643" y="49235"/>
                    </a:cubicBezTo>
                    <a:cubicBezTo>
                      <a:pt x="32553" y="49203"/>
                      <a:pt x="33203" y="48715"/>
                      <a:pt x="33756" y="47642"/>
                    </a:cubicBezTo>
                    <a:cubicBezTo>
                      <a:pt x="34342" y="46504"/>
                      <a:pt x="34894" y="45300"/>
                      <a:pt x="35512" y="44000"/>
                    </a:cubicBezTo>
                    <a:lnTo>
                      <a:pt x="35642" y="43642"/>
                    </a:lnTo>
                    <a:lnTo>
                      <a:pt x="35903" y="43902"/>
                    </a:lnTo>
                    <a:cubicBezTo>
                      <a:pt x="37236" y="45268"/>
                      <a:pt x="38699" y="46536"/>
                      <a:pt x="40260" y="47674"/>
                    </a:cubicBezTo>
                    <a:cubicBezTo>
                      <a:pt x="40989" y="48213"/>
                      <a:pt x="41842" y="48814"/>
                      <a:pt x="42788" y="48814"/>
                    </a:cubicBezTo>
                    <a:cubicBezTo>
                      <a:pt x="42812" y="48814"/>
                      <a:pt x="42837" y="48813"/>
                      <a:pt x="42862" y="48813"/>
                    </a:cubicBezTo>
                    <a:cubicBezTo>
                      <a:pt x="43805" y="48813"/>
                      <a:pt x="44585" y="48195"/>
                      <a:pt x="45366" y="47642"/>
                    </a:cubicBezTo>
                    <a:lnTo>
                      <a:pt x="45496" y="47544"/>
                    </a:lnTo>
                    <a:cubicBezTo>
                      <a:pt x="48423" y="45398"/>
                      <a:pt x="51089" y="42829"/>
                      <a:pt x="53691" y="40325"/>
                    </a:cubicBezTo>
                    <a:cubicBezTo>
                      <a:pt x="54406" y="39642"/>
                      <a:pt x="55122" y="38959"/>
                      <a:pt x="55870" y="38276"/>
                    </a:cubicBezTo>
                    <a:lnTo>
                      <a:pt x="61333" y="33138"/>
                    </a:lnTo>
                    <a:cubicBezTo>
                      <a:pt x="62243" y="32293"/>
                      <a:pt x="63154" y="31415"/>
                      <a:pt x="64065" y="30569"/>
                    </a:cubicBezTo>
                    <a:cubicBezTo>
                      <a:pt x="64195" y="30472"/>
                      <a:pt x="64357" y="30341"/>
                      <a:pt x="64520" y="30211"/>
                    </a:cubicBezTo>
                    <a:cubicBezTo>
                      <a:pt x="65073" y="29756"/>
                      <a:pt x="65723" y="29203"/>
                      <a:pt x="65723" y="28553"/>
                    </a:cubicBezTo>
                    <a:cubicBezTo>
                      <a:pt x="65788" y="27740"/>
                      <a:pt x="64943" y="27317"/>
                      <a:pt x="64455" y="27122"/>
                    </a:cubicBezTo>
                    <a:cubicBezTo>
                      <a:pt x="64097" y="26959"/>
                      <a:pt x="63707" y="26829"/>
                      <a:pt x="63317" y="26699"/>
                    </a:cubicBezTo>
                    <a:cubicBezTo>
                      <a:pt x="62731" y="26504"/>
                      <a:pt x="62146" y="26277"/>
                      <a:pt x="61561" y="26049"/>
                    </a:cubicBezTo>
                    <a:cubicBezTo>
                      <a:pt x="59544" y="25236"/>
                      <a:pt x="57626" y="24325"/>
                      <a:pt x="55870" y="23350"/>
                    </a:cubicBezTo>
                    <a:cubicBezTo>
                      <a:pt x="53853" y="22212"/>
                      <a:pt x="51902" y="20878"/>
                      <a:pt x="50049" y="19382"/>
                    </a:cubicBezTo>
                    <a:cubicBezTo>
                      <a:pt x="48715" y="18342"/>
                      <a:pt x="47480" y="17204"/>
                      <a:pt x="46276" y="16130"/>
                    </a:cubicBezTo>
                    <a:cubicBezTo>
                      <a:pt x="45789" y="15675"/>
                      <a:pt x="45333" y="15252"/>
                      <a:pt x="44845" y="14830"/>
                    </a:cubicBezTo>
                    <a:lnTo>
                      <a:pt x="44748" y="14732"/>
                    </a:lnTo>
                    <a:lnTo>
                      <a:pt x="44780" y="14602"/>
                    </a:lnTo>
                    <a:cubicBezTo>
                      <a:pt x="45008" y="13334"/>
                      <a:pt x="45236" y="12098"/>
                      <a:pt x="45398" y="10927"/>
                    </a:cubicBezTo>
                    <a:cubicBezTo>
                      <a:pt x="45593" y="9724"/>
                      <a:pt x="45789" y="8521"/>
                      <a:pt x="45951" y="7188"/>
                    </a:cubicBezTo>
                    <a:cubicBezTo>
                      <a:pt x="46081" y="6212"/>
                      <a:pt x="46211" y="5236"/>
                      <a:pt x="45431" y="4651"/>
                    </a:cubicBezTo>
                    <a:cubicBezTo>
                      <a:pt x="44845" y="4163"/>
                      <a:pt x="43837" y="4033"/>
                      <a:pt x="42959" y="3903"/>
                    </a:cubicBezTo>
                    <a:cubicBezTo>
                      <a:pt x="42732" y="3838"/>
                      <a:pt x="42472" y="3806"/>
                      <a:pt x="42244" y="3773"/>
                    </a:cubicBezTo>
                    <a:cubicBezTo>
                      <a:pt x="41106" y="3545"/>
                      <a:pt x="39837" y="3350"/>
                      <a:pt x="38309" y="3155"/>
                    </a:cubicBezTo>
                    <a:cubicBezTo>
                      <a:pt x="35480" y="2765"/>
                      <a:pt x="32683" y="2537"/>
                      <a:pt x="30537" y="2375"/>
                    </a:cubicBezTo>
                    <a:cubicBezTo>
                      <a:pt x="29561" y="2310"/>
                      <a:pt x="28553" y="2245"/>
                      <a:pt x="27545" y="2180"/>
                    </a:cubicBezTo>
                    <a:cubicBezTo>
                      <a:pt x="23252" y="1887"/>
                      <a:pt x="18830" y="1594"/>
                      <a:pt x="14505" y="814"/>
                    </a:cubicBezTo>
                    <a:cubicBezTo>
                      <a:pt x="13236" y="586"/>
                      <a:pt x="11936" y="326"/>
                      <a:pt x="10667" y="33"/>
                    </a:cubicBezTo>
                    <a:cubicBezTo>
                      <a:pt x="10635" y="1"/>
                      <a:pt x="10602" y="1"/>
                      <a:pt x="10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58"/>
              <p:cNvSpPr/>
              <p:nvPr/>
            </p:nvSpPr>
            <p:spPr>
              <a:xfrm>
                <a:off x="2858562" y="2557202"/>
                <a:ext cx="806368" cy="804833"/>
              </a:xfrm>
              <a:custGeom>
                <a:avLst/>
                <a:gdLst/>
                <a:ahLst/>
                <a:cxnLst/>
                <a:rect l="l" t="t" r="r" b="b"/>
                <a:pathLst>
                  <a:path w="16358" h="16293" extrusionOk="0">
                    <a:moveTo>
                      <a:pt x="13106" y="0"/>
                    </a:moveTo>
                    <a:cubicBezTo>
                      <a:pt x="12521" y="586"/>
                      <a:pt x="11870" y="1106"/>
                      <a:pt x="11350" y="1724"/>
                    </a:cubicBezTo>
                    <a:cubicBezTo>
                      <a:pt x="11025" y="2147"/>
                      <a:pt x="10830" y="2602"/>
                      <a:pt x="10797" y="3155"/>
                    </a:cubicBezTo>
                    <a:cubicBezTo>
                      <a:pt x="10765" y="3545"/>
                      <a:pt x="10797" y="3870"/>
                      <a:pt x="10667" y="4228"/>
                    </a:cubicBezTo>
                    <a:cubicBezTo>
                      <a:pt x="10439" y="4813"/>
                      <a:pt x="9952" y="5269"/>
                      <a:pt x="9496" y="5724"/>
                    </a:cubicBezTo>
                    <a:cubicBezTo>
                      <a:pt x="8944" y="6212"/>
                      <a:pt x="8358" y="6895"/>
                      <a:pt x="7708" y="7252"/>
                    </a:cubicBezTo>
                    <a:cubicBezTo>
                      <a:pt x="7555" y="7344"/>
                      <a:pt x="7375" y="7399"/>
                      <a:pt x="7199" y="7399"/>
                    </a:cubicBezTo>
                    <a:cubicBezTo>
                      <a:pt x="6999" y="7399"/>
                      <a:pt x="6805" y="7328"/>
                      <a:pt x="6667" y="7155"/>
                    </a:cubicBezTo>
                    <a:cubicBezTo>
                      <a:pt x="6486" y="6882"/>
                      <a:pt x="6614" y="6498"/>
                      <a:pt x="6161" y="6498"/>
                    </a:cubicBezTo>
                    <a:cubicBezTo>
                      <a:pt x="6127" y="6498"/>
                      <a:pt x="6090" y="6500"/>
                      <a:pt x="6049" y="6504"/>
                    </a:cubicBezTo>
                    <a:cubicBezTo>
                      <a:pt x="5724" y="6569"/>
                      <a:pt x="5139" y="7187"/>
                      <a:pt x="4911" y="7382"/>
                    </a:cubicBezTo>
                    <a:cubicBezTo>
                      <a:pt x="3805" y="8325"/>
                      <a:pt x="2797" y="9366"/>
                      <a:pt x="1854" y="10504"/>
                    </a:cubicBezTo>
                    <a:cubicBezTo>
                      <a:pt x="1269" y="12163"/>
                      <a:pt x="651" y="13789"/>
                      <a:pt x="1" y="15415"/>
                    </a:cubicBezTo>
                    <a:cubicBezTo>
                      <a:pt x="391" y="15740"/>
                      <a:pt x="814" y="16033"/>
                      <a:pt x="1269" y="16293"/>
                    </a:cubicBezTo>
                    <a:cubicBezTo>
                      <a:pt x="6537" y="11903"/>
                      <a:pt x="11545" y="7252"/>
                      <a:pt x="16358" y="2374"/>
                    </a:cubicBezTo>
                    <a:cubicBezTo>
                      <a:pt x="15220" y="1626"/>
                      <a:pt x="14147" y="846"/>
                      <a:pt x="13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58"/>
              <p:cNvSpPr/>
              <p:nvPr/>
            </p:nvSpPr>
            <p:spPr>
              <a:xfrm>
                <a:off x="2967553" y="2256816"/>
                <a:ext cx="521048" cy="772725"/>
              </a:xfrm>
              <a:custGeom>
                <a:avLst/>
                <a:gdLst/>
                <a:ahLst/>
                <a:cxnLst/>
                <a:rect l="l" t="t" r="r" b="b"/>
                <a:pathLst>
                  <a:path w="10570" h="15643" extrusionOk="0">
                    <a:moveTo>
                      <a:pt x="4489" y="0"/>
                    </a:moveTo>
                    <a:cubicBezTo>
                      <a:pt x="4456" y="130"/>
                      <a:pt x="4424" y="260"/>
                      <a:pt x="4391" y="390"/>
                    </a:cubicBezTo>
                    <a:cubicBezTo>
                      <a:pt x="3285" y="5431"/>
                      <a:pt x="1855" y="10406"/>
                      <a:pt x="131" y="15284"/>
                    </a:cubicBezTo>
                    <a:cubicBezTo>
                      <a:pt x="99" y="15414"/>
                      <a:pt x="33" y="15512"/>
                      <a:pt x="1" y="15642"/>
                    </a:cubicBezTo>
                    <a:cubicBezTo>
                      <a:pt x="651" y="14829"/>
                      <a:pt x="1367" y="14081"/>
                      <a:pt x="2180" y="13431"/>
                    </a:cubicBezTo>
                    <a:cubicBezTo>
                      <a:pt x="2635" y="13008"/>
                      <a:pt x="3318" y="12293"/>
                      <a:pt x="3903" y="12130"/>
                    </a:cubicBezTo>
                    <a:cubicBezTo>
                      <a:pt x="3968" y="12109"/>
                      <a:pt x="4026" y="12100"/>
                      <a:pt x="4078" y="12100"/>
                    </a:cubicBezTo>
                    <a:cubicBezTo>
                      <a:pt x="4599" y="12100"/>
                      <a:pt x="4521" y="13052"/>
                      <a:pt x="4846" y="13171"/>
                    </a:cubicBezTo>
                    <a:cubicBezTo>
                      <a:pt x="4932" y="13202"/>
                      <a:pt x="5007" y="13214"/>
                      <a:pt x="5073" y="13214"/>
                    </a:cubicBezTo>
                    <a:cubicBezTo>
                      <a:pt x="5280" y="13214"/>
                      <a:pt x="5398" y="13090"/>
                      <a:pt x="5497" y="13041"/>
                    </a:cubicBezTo>
                    <a:cubicBezTo>
                      <a:pt x="5627" y="12943"/>
                      <a:pt x="5952" y="12585"/>
                      <a:pt x="6115" y="12455"/>
                    </a:cubicBezTo>
                    <a:cubicBezTo>
                      <a:pt x="6407" y="12163"/>
                      <a:pt x="6733" y="11870"/>
                      <a:pt x="7058" y="11545"/>
                    </a:cubicBezTo>
                    <a:cubicBezTo>
                      <a:pt x="7383" y="11252"/>
                      <a:pt x="7741" y="10927"/>
                      <a:pt x="7968" y="10537"/>
                    </a:cubicBezTo>
                    <a:cubicBezTo>
                      <a:pt x="8261" y="10016"/>
                      <a:pt x="8196" y="9561"/>
                      <a:pt x="8228" y="9008"/>
                    </a:cubicBezTo>
                    <a:cubicBezTo>
                      <a:pt x="8293" y="7675"/>
                      <a:pt x="9594" y="6699"/>
                      <a:pt x="10570" y="5821"/>
                    </a:cubicBezTo>
                    <a:cubicBezTo>
                      <a:pt x="10017" y="5398"/>
                      <a:pt x="9497" y="4943"/>
                      <a:pt x="8976" y="4520"/>
                    </a:cubicBezTo>
                    <a:cubicBezTo>
                      <a:pt x="8066" y="3707"/>
                      <a:pt x="7155" y="2862"/>
                      <a:pt x="6310" y="1984"/>
                    </a:cubicBezTo>
                    <a:cubicBezTo>
                      <a:pt x="5692" y="1366"/>
                      <a:pt x="5009" y="716"/>
                      <a:pt x="4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58"/>
              <p:cNvSpPr/>
              <p:nvPr/>
            </p:nvSpPr>
            <p:spPr>
              <a:xfrm>
                <a:off x="1532822" y="2308190"/>
                <a:ext cx="283791" cy="515562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10437" extrusionOk="0">
                    <a:moveTo>
                      <a:pt x="1009" y="1"/>
                    </a:moveTo>
                    <a:cubicBezTo>
                      <a:pt x="716" y="1334"/>
                      <a:pt x="359" y="2667"/>
                      <a:pt x="1" y="4001"/>
                    </a:cubicBezTo>
                    <a:cubicBezTo>
                      <a:pt x="1" y="4391"/>
                      <a:pt x="33" y="4749"/>
                      <a:pt x="131" y="5106"/>
                    </a:cubicBezTo>
                    <a:cubicBezTo>
                      <a:pt x="326" y="6049"/>
                      <a:pt x="1042" y="6212"/>
                      <a:pt x="1887" y="6245"/>
                    </a:cubicBezTo>
                    <a:cubicBezTo>
                      <a:pt x="2082" y="6277"/>
                      <a:pt x="2212" y="6472"/>
                      <a:pt x="2115" y="6667"/>
                    </a:cubicBezTo>
                    <a:cubicBezTo>
                      <a:pt x="1822" y="7220"/>
                      <a:pt x="1562" y="7741"/>
                      <a:pt x="1269" y="8293"/>
                    </a:cubicBezTo>
                    <a:cubicBezTo>
                      <a:pt x="1724" y="8911"/>
                      <a:pt x="2245" y="9529"/>
                      <a:pt x="2895" y="9952"/>
                    </a:cubicBezTo>
                    <a:cubicBezTo>
                      <a:pt x="3169" y="10171"/>
                      <a:pt x="3582" y="10437"/>
                      <a:pt x="3939" y="10437"/>
                    </a:cubicBezTo>
                    <a:cubicBezTo>
                      <a:pt x="4005" y="10437"/>
                      <a:pt x="4070" y="10428"/>
                      <a:pt x="4131" y="10407"/>
                    </a:cubicBezTo>
                    <a:cubicBezTo>
                      <a:pt x="4456" y="10277"/>
                      <a:pt x="4749" y="9692"/>
                      <a:pt x="4911" y="9366"/>
                    </a:cubicBezTo>
                    <a:cubicBezTo>
                      <a:pt x="5139" y="8911"/>
                      <a:pt x="5334" y="8456"/>
                      <a:pt x="5464" y="7968"/>
                    </a:cubicBezTo>
                    <a:cubicBezTo>
                      <a:pt x="5562" y="7610"/>
                      <a:pt x="5659" y="7220"/>
                      <a:pt x="5692" y="6830"/>
                    </a:cubicBezTo>
                    <a:cubicBezTo>
                      <a:pt x="5757" y="6147"/>
                      <a:pt x="5627" y="5497"/>
                      <a:pt x="5562" y="4846"/>
                    </a:cubicBezTo>
                    <a:cubicBezTo>
                      <a:pt x="5529" y="4684"/>
                      <a:pt x="5529" y="4554"/>
                      <a:pt x="5497" y="4391"/>
                    </a:cubicBezTo>
                    <a:cubicBezTo>
                      <a:pt x="5497" y="4391"/>
                      <a:pt x="5497" y="4358"/>
                      <a:pt x="5497" y="4358"/>
                    </a:cubicBezTo>
                    <a:cubicBezTo>
                      <a:pt x="5171" y="3968"/>
                      <a:pt x="4976" y="3480"/>
                      <a:pt x="5106" y="2993"/>
                    </a:cubicBezTo>
                    <a:cubicBezTo>
                      <a:pt x="5139" y="2895"/>
                      <a:pt x="5171" y="2798"/>
                      <a:pt x="5204" y="2732"/>
                    </a:cubicBezTo>
                    <a:cubicBezTo>
                      <a:pt x="5269" y="2635"/>
                      <a:pt x="5334" y="2537"/>
                      <a:pt x="5367" y="2472"/>
                    </a:cubicBezTo>
                    <a:cubicBezTo>
                      <a:pt x="5594" y="2212"/>
                      <a:pt x="5399" y="2017"/>
                      <a:pt x="4814" y="1920"/>
                    </a:cubicBezTo>
                    <a:cubicBezTo>
                      <a:pt x="4586" y="1952"/>
                      <a:pt x="4456" y="2245"/>
                      <a:pt x="4228" y="2277"/>
                    </a:cubicBezTo>
                    <a:cubicBezTo>
                      <a:pt x="4198" y="2281"/>
                      <a:pt x="4169" y="2283"/>
                      <a:pt x="4139" y="2283"/>
                    </a:cubicBezTo>
                    <a:cubicBezTo>
                      <a:pt x="3681" y="2283"/>
                      <a:pt x="3231" y="1836"/>
                      <a:pt x="2895" y="1562"/>
                    </a:cubicBezTo>
                    <a:cubicBezTo>
                      <a:pt x="2440" y="1172"/>
                      <a:pt x="2050" y="716"/>
                      <a:pt x="1854" y="131"/>
                    </a:cubicBezTo>
                    <a:cubicBezTo>
                      <a:pt x="1854" y="98"/>
                      <a:pt x="1854" y="66"/>
                      <a:pt x="1854" y="66"/>
                    </a:cubicBezTo>
                    <a:lnTo>
                      <a:pt x="1594" y="66"/>
                    </a:lnTo>
                    <a:cubicBezTo>
                      <a:pt x="2017" y="619"/>
                      <a:pt x="2277" y="1334"/>
                      <a:pt x="2570" y="1920"/>
                    </a:cubicBezTo>
                    <a:cubicBezTo>
                      <a:pt x="2733" y="2342"/>
                      <a:pt x="2895" y="2732"/>
                      <a:pt x="3025" y="3155"/>
                    </a:cubicBezTo>
                    <a:cubicBezTo>
                      <a:pt x="3383" y="3545"/>
                      <a:pt x="3903" y="3643"/>
                      <a:pt x="4359" y="3936"/>
                    </a:cubicBezTo>
                    <a:cubicBezTo>
                      <a:pt x="4684" y="4196"/>
                      <a:pt x="5009" y="4456"/>
                      <a:pt x="5171" y="4846"/>
                    </a:cubicBezTo>
                    <a:cubicBezTo>
                      <a:pt x="5171" y="4879"/>
                      <a:pt x="5171" y="4879"/>
                      <a:pt x="5171" y="4879"/>
                    </a:cubicBezTo>
                    <a:cubicBezTo>
                      <a:pt x="5171" y="4926"/>
                      <a:pt x="5137" y="4957"/>
                      <a:pt x="5105" y="4957"/>
                    </a:cubicBezTo>
                    <a:cubicBezTo>
                      <a:pt x="5094" y="4957"/>
                      <a:pt x="5083" y="4953"/>
                      <a:pt x="5074" y="4944"/>
                    </a:cubicBezTo>
                    <a:cubicBezTo>
                      <a:pt x="4619" y="4586"/>
                      <a:pt x="4228" y="4228"/>
                      <a:pt x="3741" y="3968"/>
                    </a:cubicBezTo>
                    <a:cubicBezTo>
                      <a:pt x="3546" y="3838"/>
                      <a:pt x="3350" y="3741"/>
                      <a:pt x="3188" y="3611"/>
                    </a:cubicBezTo>
                    <a:lnTo>
                      <a:pt x="3188" y="3611"/>
                    </a:lnTo>
                    <a:cubicBezTo>
                      <a:pt x="3220" y="3741"/>
                      <a:pt x="3285" y="3871"/>
                      <a:pt x="3318" y="4033"/>
                    </a:cubicBezTo>
                    <a:cubicBezTo>
                      <a:pt x="3415" y="4358"/>
                      <a:pt x="3513" y="4684"/>
                      <a:pt x="3578" y="5009"/>
                    </a:cubicBezTo>
                    <a:cubicBezTo>
                      <a:pt x="3838" y="5171"/>
                      <a:pt x="4098" y="5334"/>
                      <a:pt x="4359" y="5497"/>
                    </a:cubicBezTo>
                    <a:cubicBezTo>
                      <a:pt x="4586" y="5659"/>
                      <a:pt x="4814" y="5822"/>
                      <a:pt x="4944" y="6017"/>
                    </a:cubicBezTo>
                    <a:cubicBezTo>
                      <a:pt x="4970" y="6043"/>
                      <a:pt x="4954" y="6091"/>
                      <a:pt x="4930" y="6091"/>
                    </a:cubicBezTo>
                    <a:cubicBezTo>
                      <a:pt x="4924" y="6091"/>
                      <a:pt x="4918" y="6088"/>
                      <a:pt x="4911" y="6082"/>
                    </a:cubicBezTo>
                    <a:cubicBezTo>
                      <a:pt x="4619" y="6049"/>
                      <a:pt x="4391" y="5887"/>
                      <a:pt x="4163" y="5724"/>
                    </a:cubicBezTo>
                    <a:cubicBezTo>
                      <a:pt x="4001" y="5627"/>
                      <a:pt x="3838" y="5497"/>
                      <a:pt x="3676" y="5399"/>
                    </a:cubicBezTo>
                    <a:lnTo>
                      <a:pt x="3676" y="5399"/>
                    </a:lnTo>
                    <a:cubicBezTo>
                      <a:pt x="3741" y="5724"/>
                      <a:pt x="3806" y="6082"/>
                      <a:pt x="3871" y="6407"/>
                    </a:cubicBezTo>
                    <a:cubicBezTo>
                      <a:pt x="3871" y="6407"/>
                      <a:pt x="3903" y="6440"/>
                      <a:pt x="3903" y="6440"/>
                    </a:cubicBezTo>
                    <a:cubicBezTo>
                      <a:pt x="4391" y="6895"/>
                      <a:pt x="4976" y="7285"/>
                      <a:pt x="5334" y="7871"/>
                    </a:cubicBezTo>
                    <a:cubicBezTo>
                      <a:pt x="5334" y="7903"/>
                      <a:pt x="5334" y="7903"/>
                      <a:pt x="5334" y="7936"/>
                    </a:cubicBezTo>
                    <a:cubicBezTo>
                      <a:pt x="5302" y="7968"/>
                      <a:pt x="5269" y="7968"/>
                      <a:pt x="5237" y="7968"/>
                    </a:cubicBezTo>
                    <a:cubicBezTo>
                      <a:pt x="4684" y="7643"/>
                      <a:pt x="4326" y="7090"/>
                      <a:pt x="3903" y="6635"/>
                    </a:cubicBezTo>
                    <a:lnTo>
                      <a:pt x="3903" y="6635"/>
                    </a:lnTo>
                    <a:cubicBezTo>
                      <a:pt x="4001" y="7383"/>
                      <a:pt x="4066" y="8098"/>
                      <a:pt x="4033" y="8846"/>
                    </a:cubicBezTo>
                    <a:cubicBezTo>
                      <a:pt x="4033" y="8911"/>
                      <a:pt x="3985" y="8944"/>
                      <a:pt x="3932" y="8944"/>
                    </a:cubicBezTo>
                    <a:cubicBezTo>
                      <a:pt x="3879" y="8944"/>
                      <a:pt x="3822" y="8911"/>
                      <a:pt x="3806" y="8846"/>
                    </a:cubicBezTo>
                    <a:cubicBezTo>
                      <a:pt x="3708" y="7968"/>
                      <a:pt x="3611" y="7123"/>
                      <a:pt x="3448" y="6277"/>
                    </a:cubicBezTo>
                    <a:cubicBezTo>
                      <a:pt x="3350" y="6895"/>
                      <a:pt x="3188" y="7578"/>
                      <a:pt x="2895" y="8066"/>
                    </a:cubicBezTo>
                    <a:cubicBezTo>
                      <a:pt x="2870" y="8091"/>
                      <a:pt x="2845" y="8101"/>
                      <a:pt x="2824" y="8101"/>
                    </a:cubicBezTo>
                    <a:cubicBezTo>
                      <a:pt x="2790" y="8101"/>
                      <a:pt x="2765" y="8073"/>
                      <a:pt x="2765" y="8033"/>
                    </a:cubicBezTo>
                    <a:cubicBezTo>
                      <a:pt x="2667" y="7220"/>
                      <a:pt x="3058" y="6310"/>
                      <a:pt x="3285" y="5529"/>
                    </a:cubicBezTo>
                    <a:cubicBezTo>
                      <a:pt x="3188" y="5074"/>
                      <a:pt x="3058" y="4586"/>
                      <a:pt x="2928" y="4131"/>
                    </a:cubicBezTo>
                    <a:cubicBezTo>
                      <a:pt x="2895" y="4001"/>
                      <a:pt x="2830" y="3903"/>
                      <a:pt x="2798" y="3806"/>
                    </a:cubicBezTo>
                    <a:cubicBezTo>
                      <a:pt x="2765" y="4066"/>
                      <a:pt x="2700" y="4326"/>
                      <a:pt x="2667" y="4586"/>
                    </a:cubicBezTo>
                    <a:cubicBezTo>
                      <a:pt x="2570" y="5009"/>
                      <a:pt x="2472" y="5464"/>
                      <a:pt x="2245" y="5854"/>
                    </a:cubicBezTo>
                    <a:cubicBezTo>
                      <a:pt x="2231" y="5868"/>
                      <a:pt x="2212" y="5876"/>
                      <a:pt x="2195" y="5876"/>
                    </a:cubicBezTo>
                    <a:cubicBezTo>
                      <a:pt x="2169" y="5876"/>
                      <a:pt x="2147" y="5860"/>
                      <a:pt x="2147" y="5822"/>
                    </a:cubicBezTo>
                    <a:cubicBezTo>
                      <a:pt x="2115" y="4944"/>
                      <a:pt x="2570" y="4131"/>
                      <a:pt x="2602" y="3253"/>
                    </a:cubicBezTo>
                    <a:cubicBezTo>
                      <a:pt x="2505" y="3025"/>
                      <a:pt x="2407" y="2798"/>
                      <a:pt x="2310" y="2570"/>
                    </a:cubicBezTo>
                    <a:cubicBezTo>
                      <a:pt x="2277" y="2863"/>
                      <a:pt x="2212" y="3155"/>
                      <a:pt x="2180" y="3448"/>
                    </a:cubicBezTo>
                    <a:cubicBezTo>
                      <a:pt x="2050" y="4001"/>
                      <a:pt x="1952" y="4619"/>
                      <a:pt x="1659" y="5074"/>
                    </a:cubicBezTo>
                    <a:cubicBezTo>
                      <a:pt x="1647" y="5099"/>
                      <a:pt x="1625" y="5109"/>
                      <a:pt x="1603" y="5109"/>
                    </a:cubicBezTo>
                    <a:cubicBezTo>
                      <a:pt x="1567" y="5109"/>
                      <a:pt x="1529" y="5082"/>
                      <a:pt x="1529" y="5041"/>
                    </a:cubicBezTo>
                    <a:cubicBezTo>
                      <a:pt x="1529" y="4521"/>
                      <a:pt x="1724" y="4001"/>
                      <a:pt x="1854" y="3513"/>
                    </a:cubicBezTo>
                    <a:cubicBezTo>
                      <a:pt x="1952" y="3058"/>
                      <a:pt x="2050" y="2635"/>
                      <a:pt x="2147" y="2180"/>
                    </a:cubicBezTo>
                    <a:cubicBezTo>
                      <a:pt x="2082" y="2050"/>
                      <a:pt x="2050" y="1952"/>
                      <a:pt x="1985" y="1822"/>
                    </a:cubicBezTo>
                    <a:cubicBezTo>
                      <a:pt x="1920" y="1692"/>
                      <a:pt x="1854" y="1562"/>
                      <a:pt x="1757" y="1399"/>
                    </a:cubicBezTo>
                    <a:cubicBezTo>
                      <a:pt x="1724" y="1627"/>
                      <a:pt x="1692" y="1854"/>
                      <a:pt x="1627" y="2050"/>
                    </a:cubicBezTo>
                    <a:cubicBezTo>
                      <a:pt x="1464" y="2667"/>
                      <a:pt x="1367" y="3318"/>
                      <a:pt x="1074" y="3871"/>
                    </a:cubicBezTo>
                    <a:cubicBezTo>
                      <a:pt x="1062" y="3896"/>
                      <a:pt x="1040" y="3906"/>
                      <a:pt x="1017" y="3906"/>
                    </a:cubicBezTo>
                    <a:cubicBezTo>
                      <a:pt x="981" y="3906"/>
                      <a:pt x="944" y="3878"/>
                      <a:pt x="944" y="3838"/>
                    </a:cubicBezTo>
                    <a:cubicBezTo>
                      <a:pt x="976" y="2928"/>
                      <a:pt x="1529" y="1985"/>
                      <a:pt x="1594" y="1074"/>
                    </a:cubicBezTo>
                    <a:cubicBezTo>
                      <a:pt x="1399" y="716"/>
                      <a:pt x="1204" y="391"/>
                      <a:pt x="10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58"/>
              <p:cNvSpPr/>
              <p:nvPr/>
            </p:nvSpPr>
            <p:spPr>
              <a:xfrm>
                <a:off x="1606567" y="2110649"/>
                <a:ext cx="166765" cy="7874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1594" extrusionOk="0">
                    <a:moveTo>
                      <a:pt x="3383" y="0"/>
                    </a:moveTo>
                    <a:lnTo>
                      <a:pt x="3383" y="0"/>
                    </a:lnTo>
                    <a:cubicBezTo>
                      <a:pt x="3187" y="130"/>
                      <a:pt x="2960" y="260"/>
                      <a:pt x="2765" y="390"/>
                    </a:cubicBezTo>
                    <a:lnTo>
                      <a:pt x="2245" y="715"/>
                    </a:lnTo>
                    <a:lnTo>
                      <a:pt x="2245" y="683"/>
                    </a:lnTo>
                    <a:lnTo>
                      <a:pt x="2147" y="748"/>
                    </a:lnTo>
                    <a:cubicBezTo>
                      <a:pt x="1789" y="943"/>
                      <a:pt x="1432" y="1073"/>
                      <a:pt x="1139" y="1171"/>
                    </a:cubicBezTo>
                    <a:lnTo>
                      <a:pt x="749" y="1301"/>
                    </a:lnTo>
                    <a:lnTo>
                      <a:pt x="716" y="1333"/>
                    </a:lnTo>
                    <a:cubicBezTo>
                      <a:pt x="554" y="1398"/>
                      <a:pt x="391" y="1463"/>
                      <a:pt x="196" y="1496"/>
                    </a:cubicBezTo>
                    <a:lnTo>
                      <a:pt x="1" y="1593"/>
                    </a:lnTo>
                    <a:lnTo>
                      <a:pt x="33" y="1593"/>
                    </a:lnTo>
                    <a:lnTo>
                      <a:pt x="456" y="1528"/>
                    </a:lnTo>
                    <a:cubicBezTo>
                      <a:pt x="684" y="1463"/>
                      <a:pt x="879" y="1398"/>
                      <a:pt x="1106" y="1333"/>
                    </a:cubicBezTo>
                    <a:lnTo>
                      <a:pt x="1204" y="1301"/>
                    </a:lnTo>
                    <a:lnTo>
                      <a:pt x="1432" y="1171"/>
                    </a:lnTo>
                    <a:cubicBezTo>
                      <a:pt x="1822" y="1008"/>
                      <a:pt x="2212" y="780"/>
                      <a:pt x="2667" y="520"/>
                    </a:cubicBezTo>
                    <a:lnTo>
                      <a:pt x="2700" y="488"/>
                    </a:lnTo>
                    <a:lnTo>
                      <a:pt x="2732" y="488"/>
                    </a:lnTo>
                    <a:lnTo>
                      <a:pt x="3123" y="195"/>
                    </a:lnTo>
                    <a:cubicBezTo>
                      <a:pt x="3188" y="130"/>
                      <a:pt x="3285" y="65"/>
                      <a:pt x="3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58"/>
              <p:cNvSpPr/>
              <p:nvPr/>
            </p:nvSpPr>
            <p:spPr>
              <a:xfrm>
                <a:off x="1678735" y="2626260"/>
                <a:ext cx="12866" cy="48261"/>
              </a:xfrm>
              <a:custGeom>
                <a:avLst/>
                <a:gdLst/>
                <a:ahLst/>
                <a:cxnLst/>
                <a:rect l="l" t="t" r="r" b="b"/>
                <a:pathLst>
                  <a:path w="261" h="977" extrusionOk="0">
                    <a:moveTo>
                      <a:pt x="260" y="1"/>
                    </a:moveTo>
                    <a:lnTo>
                      <a:pt x="260" y="1"/>
                    </a:lnTo>
                    <a:cubicBezTo>
                      <a:pt x="130" y="326"/>
                      <a:pt x="65" y="651"/>
                      <a:pt x="0" y="976"/>
                    </a:cubicBezTo>
                    <a:cubicBezTo>
                      <a:pt x="130" y="684"/>
                      <a:pt x="195" y="326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58"/>
              <p:cNvSpPr/>
              <p:nvPr/>
            </p:nvSpPr>
            <p:spPr>
              <a:xfrm>
                <a:off x="1364529" y="1516249"/>
                <a:ext cx="1742578" cy="1698286"/>
              </a:xfrm>
              <a:custGeom>
                <a:avLst/>
                <a:gdLst/>
                <a:ahLst/>
                <a:cxnLst/>
                <a:rect l="l" t="t" r="r" b="b"/>
                <a:pathLst>
                  <a:path w="35350" h="34380" extrusionOk="0">
                    <a:moveTo>
                      <a:pt x="9659" y="14569"/>
                    </a:moveTo>
                    <a:lnTo>
                      <a:pt x="9366" y="14635"/>
                    </a:lnTo>
                    <a:cubicBezTo>
                      <a:pt x="9464" y="14635"/>
                      <a:pt x="9529" y="14667"/>
                      <a:pt x="9594" y="14700"/>
                    </a:cubicBezTo>
                    <a:lnTo>
                      <a:pt x="9659" y="14569"/>
                    </a:lnTo>
                    <a:close/>
                    <a:moveTo>
                      <a:pt x="15024" y="17854"/>
                    </a:moveTo>
                    <a:cubicBezTo>
                      <a:pt x="15057" y="17909"/>
                      <a:pt x="15090" y="17971"/>
                      <a:pt x="15123" y="18037"/>
                    </a:cubicBezTo>
                    <a:lnTo>
                      <a:pt x="15123" y="18037"/>
                    </a:lnTo>
                    <a:cubicBezTo>
                      <a:pt x="15122" y="18030"/>
                      <a:pt x="15122" y="18024"/>
                      <a:pt x="15122" y="18017"/>
                    </a:cubicBezTo>
                    <a:cubicBezTo>
                      <a:pt x="15089" y="17952"/>
                      <a:pt x="15057" y="17886"/>
                      <a:pt x="15024" y="17854"/>
                    </a:cubicBezTo>
                    <a:close/>
                    <a:moveTo>
                      <a:pt x="4293" y="15805"/>
                    </a:moveTo>
                    <a:lnTo>
                      <a:pt x="4488" y="15838"/>
                    </a:lnTo>
                    <a:lnTo>
                      <a:pt x="4618" y="15870"/>
                    </a:lnTo>
                    <a:lnTo>
                      <a:pt x="5008" y="15903"/>
                    </a:lnTo>
                    <a:lnTo>
                      <a:pt x="5236" y="15903"/>
                    </a:lnTo>
                    <a:lnTo>
                      <a:pt x="5431" y="15870"/>
                    </a:lnTo>
                    <a:lnTo>
                      <a:pt x="5431" y="16065"/>
                    </a:lnTo>
                    <a:cubicBezTo>
                      <a:pt x="5626" y="16586"/>
                      <a:pt x="5919" y="17041"/>
                      <a:pt x="6439" y="17464"/>
                    </a:cubicBezTo>
                    <a:lnTo>
                      <a:pt x="6569" y="17561"/>
                    </a:lnTo>
                    <a:cubicBezTo>
                      <a:pt x="6849" y="17779"/>
                      <a:pt x="7219" y="18116"/>
                      <a:pt x="7535" y="18116"/>
                    </a:cubicBezTo>
                    <a:cubicBezTo>
                      <a:pt x="7549" y="18116"/>
                      <a:pt x="7563" y="18115"/>
                      <a:pt x="7577" y="18114"/>
                    </a:cubicBezTo>
                    <a:cubicBezTo>
                      <a:pt x="7675" y="18082"/>
                      <a:pt x="7740" y="18017"/>
                      <a:pt x="7805" y="17952"/>
                    </a:cubicBezTo>
                    <a:cubicBezTo>
                      <a:pt x="7903" y="17886"/>
                      <a:pt x="8033" y="17789"/>
                      <a:pt x="8163" y="17756"/>
                    </a:cubicBezTo>
                    <a:lnTo>
                      <a:pt x="8228" y="17724"/>
                    </a:lnTo>
                    <a:lnTo>
                      <a:pt x="8260" y="17756"/>
                    </a:lnTo>
                    <a:cubicBezTo>
                      <a:pt x="8716" y="17821"/>
                      <a:pt x="8976" y="17952"/>
                      <a:pt x="9041" y="18179"/>
                    </a:cubicBezTo>
                    <a:cubicBezTo>
                      <a:pt x="9073" y="18277"/>
                      <a:pt x="9106" y="18439"/>
                      <a:pt x="8943" y="18602"/>
                    </a:cubicBezTo>
                    <a:cubicBezTo>
                      <a:pt x="8911" y="18699"/>
                      <a:pt x="8846" y="18764"/>
                      <a:pt x="8781" y="18862"/>
                    </a:cubicBezTo>
                    <a:cubicBezTo>
                      <a:pt x="8748" y="18927"/>
                      <a:pt x="8716" y="18992"/>
                      <a:pt x="8716" y="19057"/>
                    </a:cubicBezTo>
                    <a:cubicBezTo>
                      <a:pt x="8585" y="19545"/>
                      <a:pt x="8813" y="20000"/>
                      <a:pt x="9041" y="20260"/>
                    </a:cubicBezTo>
                    <a:lnTo>
                      <a:pt x="9106" y="20325"/>
                    </a:lnTo>
                    <a:lnTo>
                      <a:pt x="9106" y="20423"/>
                    </a:lnTo>
                    <a:cubicBezTo>
                      <a:pt x="9138" y="20553"/>
                      <a:pt x="9138" y="20716"/>
                      <a:pt x="9171" y="20878"/>
                    </a:cubicBezTo>
                    <a:lnTo>
                      <a:pt x="9203" y="21203"/>
                    </a:lnTo>
                    <a:cubicBezTo>
                      <a:pt x="9268" y="21756"/>
                      <a:pt x="9333" y="22309"/>
                      <a:pt x="9301" y="22894"/>
                    </a:cubicBezTo>
                    <a:cubicBezTo>
                      <a:pt x="9236" y="23285"/>
                      <a:pt x="9171" y="23675"/>
                      <a:pt x="9073" y="24065"/>
                    </a:cubicBezTo>
                    <a:cubicBezTo>
                      <a:pt x="8943" y="24553"/>
                      <a:pt x="8748" y="25041"/>
                      <a:pt x="8488" y="25496"/>
                    </a:cubicBezTo>
                    <a:lnTo>
                      <a:pt x="8423" y="25626"/>
                    </a:lnTo>
                    <a:cubicBezTo>
                      <a:pt x="8228" y="25984"/>
                      <a:pt x="7968" y="26504"/>
                      <a:pt x="7577" y="26634"/>
                    </a:cubicBezTo>
                    <a:cubicBezTo>
                      <a:pt x="7512" y="26667"/>
                      <a:pt x="7415" y="26667"/>
                      <a:pt x="7350" y="26667"/>
                    </a:cubicBezTo>
                    <a:cubicBezTo>
                      <a:pt x="6894" y="26667"/>
                      <a:pt x="6472" y="26374"/>
                      <a:pt x="6179" y="26146"/>
                    </a:cubicBezTo>
                    <a:cubicBezTo>
                      <a:pt x="5496" y="25691"/>
                      <a:pt x="5008" y="25106"/>
                      <a:pt x="4488" y="24455"/>
                    </a:cubicBezTo>
                    <a:lnTo>
                      <a:pt x="4423" y="24358"/>
                    </a:lnTo>
                    <a:lnTo>
                      <a:pt x="4488" y="24228"/>
                    </a:lnTo>
                    <a:cubicBezTo>
                      <a:pt x="4781" y="23707"/>
                      <a:pt x="5041" y="23155"/>
                      <a:pt x="5334" y="22602"/>
                    </a:cubicBezTo>
                    <a:cubicBezTo>
                      <a:pt x="5334" y="22569"/>
                      <a:pt x="5334" y="22537"/>
                      <a:pt x="5334" y="22537"/>
                    </a:cubicBezTo>
                    <a:cubicBezTo>
                      <a:pt x="5301" y="22504"/>
                      <a:pt x="5301" y="22504"/>
                      <a:pt x="5268" y="22504"/>
                    </a:cubicBezTo>
                    <a:cubicBezTo>
                      <a:pt x="4456" y="22439"/>
                      <a:pt x="3545" y="22277"/>
                      <a:pt x="3317" y="21203"/>
                    </a:cubicBezTo>
                    <a:cubicBezTo>
                      <a:pt x="3252" y="20813"/>
                      <a:pt x="3220" y="20390"/>
                      <a:pt x="3187" y="20033"/>
                    </a:cubicBezTo>
                    <a:lnTo>
                      <a:pt x="3187" y="20000"/>
                    </a:lnTo>
                    <a:lnTo>
                      <a:pt x="3220" y="20000"/>
                    </a:lnTo>
                    <a:lnTo>
                      <a:pt x="3220" y="19968"/>
                    </a:lnTo>
                    <a:cubicBezTo>
                      <a:pt x="3577" y="18699"/>
                      <a:pt x="3903" y="17334"/>
                      <a:pt x="4228" y="16000"/>
                    </a:cubicBezTo>
                    <a:lnTo>
                      <a:pt x="4293" y="15805"/>
                    </a:lnTo>
                    <a:close/>
                    <a:moveTo>
                      <a:pt x="7200" y="712"/>
                    </a:moveTo>
                    <a:cubicBezTo>
                      <a:pt x="7217" y="712"/>
                      <a:pt x="7234" y="714"/>
                      <a:pt x="7252" y="716"/>
                    </a:cubicBezTo>
                    <a:cubicBezTo>
                      <a:pt x="10309" y="1432"/>
                      <a:pt x="13496" y="1854"/>
                      <a:pt x="16553" y="2245"/>
                    </a:cubicBezTo>
                    <a:lnTo>
                      <a:pt x="17821" y="2440"/>
                    </a:lnTo>
                    <a:cubicBezTo>
                      <a:pt x="21463" y="2927"/>
                      <a:pt x="25171" y="3350"/>
                      <a:pt x="28813" y="3643"/>
                    </a:cubicBezTo>
                    <a:cubicBezTo>
                      <a:pt x="29658" y="3740"/>
                      <a:pt x="30504" y="3805"/>
                      <a:pt x="31349" y="3871"/>
                    </a:cubicBezTo>
                    <a:cubicBezTo>
                      <a:pt x="31837" y="3903"/>
                      <a:pt x="32292" y="3936"/>
                      <a:pt x="32780" y="3968"/>
                    </a:cubicBezTo>
                    <a:lnTo>
                      <a:pt x="33105" y="3968"/>
                    </a:lnTo>
                    <a:cubicBezTo>
                      <a:pt x="33593" y="3968"/>
                      <a:pt x="34146" y="3968"/>
                      <a:pt x="34406" y="4326"/>
                    </a:cubicBezTo>
                    <a:cubicBezTo>
                      <a:pt x="34634" y="4618"/>
                      <a:pt x="34536" y="5041"/>
                      <a:pt x="34471" y="5366"/>
                    </a:cubicBezTo>
                    <a:lnTo>
                      <a:pt x="34504" y="5334"/>
                    </a:lnTo>
                    <a:lnTo>
                      <a:pt x="34504" y="5334"/>
                    </a:lnTo>
                    <a:cubicBezTo>
                      <a:pt x="34504" y="5431"/>
                      <a:pt x="34471" y="5529"/>
                      <a:pt x="34471" y="5594"/>
                    </a:cubicBezTo>
                    <a:cubicBezTo>
                      <a:pt x="34406" y="6049"/>
                      <a:pt x="34374" y="6537"/>
                      <a:pt x="34309" y="6992"/>
                    </a:cubicBezTo>
                    <a:cubicBezTo>
                      <a:pt x="34178" y="7870"/>
                      <a:pt x="34048" y="8814"/>
                      <a:pt x="33853" y="9854"/>
                    </a:cubicBezTo>
                    <a:cubicBezTo>
                      <a:pt x="33333" y="12716"/>
                      <a:pt x="32618" y="15773"/>
                      <a:pt x="31609" y="19512"/>
                    </a:cubicBezTo>
                    <a:lnTo>
                      <a:pt x="31544" y="19675"/>
                    </a:lnTo>
                    <a:lnTo>
                      <a:pt x="31317" y="20521"/>
                    </a:lnTo>
                    <a:cubicBezTo>
                      <a:pt x="31154" y="21073"/>
                      <a:pt x="31024" y="21594"/>
                      <a:pt x="30861" y="22114"/>
                    </a:cubicBezTo>
                    <a:cubicBezTo>
                      <a:pt x="30439" y="23707"/>
                      <a:pt x="29983" y="25333"/>
                      <a:pt x="29496" y="26894"/>
                    </a:cubicBezTo>
                    <a:lnTo>
                      <a:pt x="29431" y="27057"/>
                    </a:lnTo>
                    <a:lnTo>
                      <a:pt x="29268" y="27057"/>
                    </a:lnTo>
                    <a:cubicBezTo>
                      <a:pt x="28845" y="27024"/>
                      <a:pt x="28422" y="26992"/>
                      <a:pt x="28000" y="26992"/>
                    </a:cubicBezTo>
                    <a:cubicBezTo>
                      <a:pt x="26764" y="26927"/>
                      <a:pt x="25463" y="26862"/>
                      <a:pt x="24195" y="26634"/>
                    </a:cubicBezTo>
                    <a:lnTo>
                      <a:pt x="24162" y="26634"/>
                    </a:lnTo>
                    <a:cubicBezTo>
                      <a:pt x="25593" y="26959"/>
                      <a:pt x="27187" y="27122"/>
                      <a:pt x="29138" y="27122"/>
                    </a:cubicBezTo>
                    <a:lnTo>
                      <a:pt x="29431" y="27122"/>
                    </a:lnTo>
                    <a:lnTo>
                      <a:pt x="29333" y="27382"/>
                    </a:lnTo>
                    <a:cubicBezTo>
                      <a:pt x="28910" y="28715"/>
                      <a:pt x="28520" y="29886"/>
                      <a:pt x="28097" y="30927"/>
                    </a:cubicBezTo>
                    <a:cubicBezTo>
                      <a:pt x="28065" y="31057"/>
                      <a:pt x="28000" y="31187"/>
                      <a:pt x="27967" y="31317"/>
                    </a:cubicBezTo>
                    <a:cubicBezTo>
                      <a:pt x="27740" y="31902"/>
                      <a:pt x="27512" y="32553"/>
                      <a:pt x="27154" y="33073"/>
                    </a:cubicBezTo>
                    <a:cubicBezTo>
                      <a:pt x="26796" y="33561"/>
                      <a:pt x="26309" y="33723"/>
                      <a:pt x="25821" y="33723"/>
                    </a:cubicBezTo>
                    <a:cubicBezTo>
                      <a:pt x="25398" y="33723"/>
                      <a:pt x="25008" y="33626"/>
                      <a:pt x="24650" y="33528"/>
                    </a:cubicBezTo>
                    <a:lnTo>
                      <a:pt x="23577" y="33301"/>
                    </a:lnTo>
                    <a:cubicBezTo>
                      <a:pt x="22016" y="32943"/>
                      <a:pt x="20488" y="32585"/>
                      <a:pt x="18927" y="32228"/>
                    </a:cubicBezTo>
                    <a:cubicBezTo>
                      <a:pt x="15317" y="31382"/>
                      <a:pt x="11707" y="30537"/>
                      <a:pt x="8098" y="29691"/>
                    </a:cubicBezTo>
                    <a:cubicBezTo>
                      <a:pt x="7610" y="29594"/>
                      <a:pt x="7122" y="29496"/>
                      <a:pt x="6634" y="29366"/>
                    </a:cubicBezTo>
                    <a:cubicBezTo>
                      <a:pt x="5301" y="29073"/>
                      <a:pt x="3935" y="28781"/>
                      <a:pt x="2634" y="28358"/>
                    </a:cubicBezTo>
                    <a:cubicBezTo>
                      <a:pt x="2537" y="28325"/>
                      <a:pt x="2439" y="28325"/>
                      <a:pt x="2342" y="28293"/>
                    </a:cubicBezTo>
                    <a:cubicBezTo>
                      <a:pt x="2049" y="28195"/>
                      <a:pt x="1724" y="28098"/>
                      <a:pt x="1431" y="27968"/>
                    </a:cubicBezTo>
                    <a:lnTo>
                      <a:pt x="1366" y="27935"/>
                    </a:lnTo>
                    <a:cubicBezTo>
                      <a:pt x="1073" y="27805"/>
                      <a:pt x="911" y="27707"/>
                      <a:pt x="943" y="27317"/>
                    </a:cubicBezTo>
                    <a:cubicBezTo>
                      <a:pt x="943" y="27187"/>
                      <a:pt x="1008" y="27024"/>
                      <a:pt x="1073" y="26894"/>
                    </a:cubicBezTo>
                    <a:cubicBezTo>
                      <a:pt x="1106" y="26829"/>
                      <a:pt x="1138" y="26797"/>
                      <a:pt x="1138" y="26732"/>
                    </a:cubicBezTo>
                    <a:cubicBezTo>
                      <a:pt x="1464" y="25821"/>
                      <a:pt x="1756" y="24878"/>
                      <a:pt x="2017" y="24033"/>
                    </a:cubicBezTo>
                    <a:cubicBezTo>
                      <a:pt x="2309" y="23090"/>
                      <a:pt x="2602" y="22114"/>
                      <a:pt x="2895" y="21138"/>
                    </a:cubicBezTo>
                    <a:lnTo>
                      <a:pt x="3155" y="20260"/>
                    </a:lnTo>
                    <a:lnTo>
                      <a:pt x="3285" y="21171"/>
                    </a:lnTo>
                    <a:cubicBezTo>
                      <a:pt x="3317" y="21366"/>
                      <a:pt x="3382" y="21561"/>
                      <a:pt x="3447" y="21724"/>
                    </a:cubicBezTo>
                    <a:cubicBezTo>
                      <a:pt x="3675" y="22212"/>
                      <a:pt x="4098" y="22472"/>
                      <a:pt x="4878" y="22569"/>
                    </a:cubicBezTo>
                    <a:lnTo>
                      <a:pt x="5171" y="22634"/>
                    </a:lnTo>
                    <a:lnTo>
                      <a:pt x="5041" y="22862"/>
                    </a:lnTo>
                    <a:cubicBezTo>
                      <a:pt x="4781" y="23350"/>
                      <a:pt x="4521" y="23838"/>
                      <a:pt x="4293" y="24325"/>
                    </a:cubicBezTo>
                    <a:cubicBezTo>
                      <a:pt x="4260" y="24358"/>
                      <a:pt x="4260" y="24358"/>
                      <a:pt x="4325" y="24423"/>
                    </a:cubicBezTo>
                    <a:cubicBezTo>
                      <a:pt x="5008" y="25268"/>
                      <a:pt x="5691" y="26114"/>
                      <a:pt x="6667" y="26602"/>
                    </a:cubicBezTo>
                    <a:cubicBezTo>
                      <a:pt x="6961" y="26742"/>
                      <a:pt x="7190" y="26818"/>
                      <a:pt x="7387" y="26818"/>
                    </a:cubicBezTo>
                    <a:cubicBezTo>
                      <a:pt x="7691" y="26818"/>
                      <a:pt x="7919" y="26639"/>
                      <a:pt x="8195" y="26244"/>
                    </a:cubicBezTo>
                    <a:cubicBezTo>
                      <a:pt x="8618" y="25626"/>
                      <a:pt x="9008" y="24878"/>
                      <a:pt x="9236" y="24098"/>
                    </a:cubicBezTo>
                    <a:lnTo>
                      <a:pt x="9301" y="23805"/>
                    </a:lnTo>
                    <a:cubicBezTo>
                      <a:pt x="9561" y="22829"/>
                      <a:pt x="9594" y="21919"/>
                      <a:pt x="9398" y="21138"/>
                    </a:cubicBezTo>
                    <a:lnTo>
                      <a:pt x="9268" y="20586"/>
                    </a:lnTo>
                    <a:lnTo>
                      <a:pt x="9724" y="20911"/>
                    </a:lnTo>
                    <a:cubicBezTo>
                      <a:pt x="10537" y="21529"/>
                      <a:pt x="11642" y="21984"/>
                      <a:pt x="12715" y="22179"/>
                    </a:cubicBezTo>
                    <a:cubicBezTo>
                      <a:pt x="12895" y="22205"/>
                      <a:pt x="13071" y="22218"/>
                      <a:pt x="13243" y="22218"/>
                    </a:cubicBezTo>
                    <a:cubicBezTo>
                      <a:pt x="14350" y="22218"/>
                      <a:pt x="15330" y="21694"/>
                      <a:pt x="16455" y="20878"/>
                    </a:cubicBezTo>
                    <a:cubicBezTo>
                      <a:pt x="16520" y="20846"/>
                      <a:pt x="16520" y="20813"/>
                      <a:pt x="16488" y="20781"/>
                    </a:cubicBezTo>
                    <a:cubicBezTo>
                      <a:pt x="16163" y="20098"/>
                      <a:pt x="15805" y="19415"/>
                      <a:pt x="15480" y="18732"/>
                    </a:cubicBezTo>
                    <a:cubicBezTo>
                      <a:pt x="15415" y="18634"/>
                      <a:pt x="15382" y="18537"/>
                      <a:pt x="15317" y="18439"/>
                    </a:cubicBezTo>
                    <a:cubicBezTo>
                      <a:pt x="15252" y="18310"/>
                      <a:pt x="15188" y="18166"/>
                      <a:pt x="15123" y="18037"/>
                    </a:cubicBezTo>
                    <a:lnTo>
                      <a:pt x="15123" y="18037"/>
                    </a:lnTo>
                    <a:cubicBezTo>
                      <a:pt x="15129" y="18089"/>
                      <a:pt x="15154" y="18118"/>
                      <a:pt x="15154" y="18147"/>
                    </a:cubicBezTo>
                    <a:cubicBezTo>
                      <a:pt x="15415" y="18634"/>
                      <a:pt x="15642" y="19155"/>
                      <a:pt x="15870" y="19643"/>
                    </a:cubicBezTo>
                    <a:cubicBezTo>
                      <a:pt x="16000" y="19968"/>
                      <a:pt x="16163" y="20293"/>
                      <a:pt x="16325" y="20651"/>
                    </a:cubicBezTo>
                    <a:lnTo>
                      <a:pt x="16390" y="20781"/>
                    </a:lnTo>
                    <a:lnTo>
                      <a:pt x="16260" y="20878"/>
                    </a:lnTo>
                    <a:cubicBezTo>
                      <a:pt x="15252" y="21594"/>
                      <a:pt x="14341" y="22081"/>
                      <a:pt x="13268" y="22081"/>
                    </a:cubicBezTo>
                    <a:cubicBezTo>
                      <a:pt x="12911" y="22081"/>
                      <a:pt x="12585" y="22049"/>
                      <a:pt x="12228" y="21951"/>
                    </a:cubicBezTo>
                    <a:cubicBezTo>
                      <a:pt x="11512" y="21756"/>
                      <a:pt x="10829" y="21464"/>
                      <a:pt x="10146" y="21041"/>
                    </a:cubicBezTo>
                    <a:cubicBezTo>
                      <a:pt x="9561" y="20683"/>
                      <a:pt x="8325" y="19903"/>
                      <a:pt x="9041" y="18667"/>
                    </a:cubicBezTo>
                    <a:cubicBezTo>
                      <a:pt x="9236" y="18374"/>
                      <a:pt x="9268" y="18017"/>
                      <a:pt x="9138" y="17789"/>
                    </a:cubicBezTo>
                    <a:cubicBezTo>
                      <a:pt x="9041" y="17626"/>
                      <a:pt x="8911" y="17561"/>
                      <a:pt x="8683" y="17561"/>
                    </a:cubicBezTo>
                    <a:lnTo>
                      <a:pt x="8585" y="17561"/>
                    </a:lnTo>
                    <a:cubicBezTo>
                      <a:pt x="8423" y="17561"/>
                      <a:pt x="8260" y="17626"/>
                      <a:pt x="8098" y="17724"/>
                    </a:cubicBezTo>
                    <a:cubicBezTo>
                      <a:pt x="7938" y="17815"/>
                      <a:pt x="7731" y="17922"/>
                      <a:pt x="7475" y="17922"/>
                    </a:cubicBezTo>
                    <a:cubicBezTo>
                      <a:pt x="7366" y="17922"/>
                      <a:pt x="7249" y="17903"/>
                      <a:pt x="7122" y="17854"/>
                    </a:cubicBezTo>
                    <a:cubicBezTo>
                      <a:pt x="6439" y="17561"/>
                      <a:pt x="5821" y="16748"/>
                      <a:pt x="5561" y="16130"/>
                    </a:cubicBezTo>
                    <a:lnTo>
                      <a:pt x="5464" y="15903"/>
                    </a:lnTo>
                    <a:lnTo>
                      <a:pt x="5724" y="15870"/>
                    </a:lnTo>
                    <a:cubicBezTo>
                      <a:pt x="6244" y="15805"/>
                      <a:pt x="6797" y="15643"/>
                      <a:pt x="7415" y="15415"/>
                    </a:cubicBezTo>
                    <a:cubicBezTo>
                      <a:pt x="7480" y="15382"/>
                      <a:pt x="7577" y="15350"/>
                      <a:pt x="7642" y="15317"/>
                    </a:cubicBezTo>
                    <a:lnTo>
                      <a:pt x="7740" y="15285"/>
                    </a:lnTo>
                    <a:lnTo>
                      <a:pt x="7870" y="15350"/>
                    </a:lnTo>
                    <a:lnTo>
                      <a:pt x="8195" y="15513"/>
                    </a:lnTo>
                    <a:cubicBezTo>
                      <a:pt x="8390" y="15643"/>
                      <a:pt x="8585" y="15773"/>
                      <a:pt x="8781" y="15903"/>
                    </a:cubicBezTo>
                    <a:lnTo>
                      <a:pt x="8781" y="15870"/>
                    </a:lnTo>
                    <a:lnTo>
                      <a:pt x="9073" y="16130"/>
                    </a:lnTo>
                    <a:cubicBezTo>
                      <a:pt x="9203" y="16228"/>
                      <a:pt x="9301" y="16326"/>
                      <a:pt x="9366" y="16423"/>
                    </a:cubicBezTo>
                    <a:cubicBezTo>
                      <a:pt x="9756" y="16813"/>
                      <a:pt x="10049" y="17236"/>
                      <a:pt x="10342" y="17659"/>
                    </a:cubicBezTo>
                    <a:lnTo>
                      <a:pt x="10472" y="17854"/>
                    </a:lnTo>
                    <a:lnTo>
                      <a:pt x="10472" y="17886"/>
                    </a:lnTo>
                    <a:lnTo>
                      <a:pt x="10797" y="18277"/>
                    </a:lnTo>
                    <a:cubicBezTo>
                      <a:pt x="10927" y="18472"/>
                      <a:pt x="11057" y="18634"/>
                      <a:pt x="11187" y="18797"/>
                    </a:cubicBezTo>
                    <a:lnTo>
                      <a:pt x="11252" y="18862"/>
                    </a:lnTo>
                    <a:lnTo>
                      <a:pt x="11545" y="19155"/>
                    </a:lnTo>
                    <a:cubicBezTo>
                      <a:pt x="11675" y="19252"/>
                      <a:pt x="11805" y="19382"/>
                      <a:pt x="11935" y="19480"/>
                    </a:cubicBezTo>
                    <a:cubicBezTo>
                      <a:pt x="11805" y="19350"/>
                      <a:pt x="11642" y="19220"/>
                      <a:pt x="11512" y="19090"/>
                    </a:cubicBezTo>
                    <a:cubicBezTo>
                      <a:pt x="11480" y="19057"/>
                      <a:pt x="11447" y="19025"/>
                      <a:pt x="11415" y="18960"/>
                    </a:cubicBezTo>
                    <a:lnTo>
                      <a:pt x="11252" y="18797"/>
                    </a:lnTo>
                    <a:cubicBezTo>
                      <a:pt x="11220" y="18764"/>
                      <a:pt x="11220" y="18764"/>
                      <a:pt x="11220" y="18732"/>
                    </a:cubicBezTo>
                    <a:lnTo>
                      <a:pt x="11122" y="18667"/>
                    </a:lnTo>
                    <a:cubicBezTo>
                      <a:pt x="10894" y="18374"/>
                      <a:pt x="10667" y="18049"/>
                      <a:pt x="10407" y="17724"/>
                    </a:cubicBezTo>
                    <a:lnTo>
                      <a:pt x="10374" y="17659"/>
                    </a:lnTo>
                    <a:lnTo>
                      <a:pt x="10374" y="17561"/>
                    </a:lnTo>
                    <a:lnTo>
                      <a:pt x="10342" y="17594"/>
                    </a:lnTo>
                    <a:lnTo>
                      <a:pt x="10244" y="17464"/>
                    </a:lnTo>
                    <a:cubicBezTo>
                      <a:pt x="10179" y="17366"/>
                      <a:pt x="10114" y="17269"/>
                      <a:pt x="10049" y="17171"/>
                    </a:cubicBezTo>
                    <a:cubicBezTo>
                      <a:pt x="9951" y="17041"/>
                      <a:pt x="9821" y="16878"/>
                      <a:pt x="9724" y="16748"/>
                    </a:cubicBezTo>
                    <a:lnTo>
                      <a:pt x="9561" y="16553"/>
                    </a:lnTo>
                    <a:cubicBezTo>
                      <a:pt x="9366" y="16293"/>
                      <a:pt x="9171" y="16065"/>
                      <a:pt x="8943" y="15903"/>
                    </a:cubicBezTo>
                    <a:lnTo>
                      <a:pt x="8813" y="15773"/>
                    </a:lnTo>
                    <a:lnTo>
                      <a:pt x="8748" y="15708"/>
                    </a:lnTo>
                    <a:cubicBezTo>
                      <a:pt x="8585" y="15578"/>
                      <a:pt x="8423" y="15480"/>
                      <a:pt x="8293" y="15415"/>
                    </a:cubicBezTo>
                    <a:lnTo>
                      <a:pt x="7935" y="15220"/>
                    </a:lnTo>
                    <a:lnTo>
                      <a:pt x="8325" y="15057"/>
                    </a:lnTo>
                    <a:cubicBezTo>
                      <a:pt x="8618" y="14927"/>
                      <a:pt x="8943" y="14765"/>
                      <a:pt x="9236" y="14635"/>
                    </a:cubicBezTo>
                    <a:lnTo>
                      <a:pt x="9301" y="14602"/>
                    </a:lnTo>
                    <a:lnTo>
                      <a:pt x="9366" y="14635"/>
                    </a:lnTo>
                    <a:lnTo>
                      <a:pt x="9659" y="14472"/>
                    </a:lnTo>
                    <a:lnTo>
                      <a:pt x="9691" y="14439"/>
                    </a:lnTo>
                    <a:lnTo>
                      <a:pt x="9756" y="14374"/>
                    </a:lnTo>
                    <a:cubicBezTo>
                      <a:pt x="10049" y="14244"/>
                      <a:pt x="10309" y="14114"/>
                      <a:pt x="10569" y="13984"/>
                    </a:cubicBezTo>
                    <a:lnTo>
                      <a:pt x="10927" y="13789"/>
                    </a:lnTo>
                    <a:cubicBezTo>
                      <a:pt x="11285" y="13594"/>
                      <a:pt x="11447" y="13431"/>
                      <a:pt x="11480" y="13171"/>
                    </a:cubicBezTo>
                    <a:cubicBezTo>
                      <a:pt x="11512" y="13009"/>
                      <a:pt x="11480" y="12846"/>
                      <a:pt x="11480" y="12651"/>
                    </a:cubicBezTo>
                    <a:cubicBezTo>
                      <a:pt x="11415" y="12228"/>
                      <a:pt x="11350" y="11610"/>
                      <a:pt x="12130" y="11415"/>
                    </a:cubicBezTo>
                    <a:cubicBezTo>
                      <a:pt x="12226" y="11379"/>
                      <a:pt x="12321" y="11365"/>
                      <a:pt x="12415" y="11365"/>
                    </a:cubicBezTo>
                    <a:cubicBezTo>
                      <a:pt x="12577" y="11365"/>
                      <a:pt x="12734" y="11406"/>
                      <a:pt x="12878" y="11448"/>
                    </a:cubicBezTo>
                    <a:cubicBezTo>
                      <a:pt x="13021" y="11483"/>
                      <a:pt x="13134" y="11509"/>
                      <a:pt x="13234" y="11509"/>
                    </a:cubicBezTo>
                    <a:cubicBezTo>
                      <a:pt x="13317" y="11509"/>
                      <a:pt x="13390" y="11492"/>
                      <a:pt x="13463" y="11448"/>
                    </a:cubicBezTo>
                    <a:cubicBezTo>
                      <a:pt x="13724" y="11285"/>
                      <a:pt x="13951" y="10927"/>
                      <a:pt x="14114" y="10635"/>
                    </a:cubicBezTo>
                    <a:lnTo>
                      <a:pt x="14114" y="10635"/>
                    </a:lnTo>
                    <a:cubicBezTo>
                      <a:pt x="13984" y="10862"/>
                      <a:pt x="13789" y="11057"/>
                      <a:pt x="13626" y="11187"/>
                    </a:cubicBezTo>
                    <a:cubicBezTo>
                      <a:pt x="13444" y="11309"/>
                      <a:pt x="13237" y="11342"/>
                      <a:pt x="13036" y="11342"/>
                    </a:cubicBezTo>
                    <a:cubicBezTo>
                      <a:pt x="12914" y="11342"/>
                      <a:pt x="12794" y="11330"/>
                      <a:pt x="12683" y="11318"/>
                    </a:cubicBezTo>
                    <a:cubicBezTo>
                      <a:pt x="12568" y="11295"/>
                      <a:pt x="12437" y="11272"/>
                      <a:pt x="12312" y="11272"/>
                    </a:cubicBezTo>
                    <a:cubicBezTo>
                      <a:pt x="12261" y="11272"/>
                      <a:pt x="12210" y="11275"/>
                      <a:pt x="12163" y="11285"/>
                    </a:cubicBezTo>
                    <a:cubicBezTo>
                      <a:pt x="12000" y="11318"/>
                      <a:pt x="11870" y="11383"/>
                      <a:pt x="11740" y="11480"/>
                    </a:cubicBezTo>
                    <a:cubicBezTo>
                      <a:pt x="11415" y="11675"/>
                      <a:pt x="11285" y="12033"/>
                      <a:pt x="11317" y="12423"/>
                    </a:cubicBezTo>
                    <a:cubicBezTo>
                      <a:pt x="11317" y="12521"/>
                      <a:pt x="11317" y="12586"/>
                      <a:pt x="11350" y="12683"/>
                    </a:cubicBezTo>
                    <a:cubicBezTo>
                      <a:pt x="11415" y="12943"/>
                      <a:pt x="11480" y="13236"/>
                      <a:pt x="11090" y="13594"/>
                    </a:cubicBezTo>
                    <a:cubicBezTo>
                      <a:pt x="10927" y="13756"/>
                      <a:pt x="10667" y="13854"/>
                      <a:pt x="10472" y="13919"/>
                    </a:cubicBezTo>
                    <a:cubicBezTo>
                      <a:pt x="10374" y="13952"/>
                      <a:pt x="10277" y="13984"/>
                      <a:pt x="10211" y="14049"/>
                    </a:cubicBezTo>
                    <a:lnTo>
                      <a:pt x="9789" y="14244"/>
                    </a:lnTo>
                    <a:cubicBezTo>
                      <a:pt x="9333" y="14472"/>
                      <a:pt x="8911" y="14667"/>
                      <a:pt x="8455" y="14862"/>
                    </a:cubicBezTo>
                    <a:cubicBezTo>
                      <a:pt x="8228" y="14992"/>
                      <a:pt x="7968" y="15090"/>
                      <a:pt x="7740" y="15187"/>
                    </a:cubicBezTo>
                    <a:lnTo>
                      <a:pt x="7675" y="15220"/>
                    </a:lnTo>
                    <a:lnTo>
                      <a:pt x="7642" y="15187"/>
                    </a:lnTo>
                    <a:lnTo>
                      <a:pt x="7545" y="15187"/>
                    </a:lnTo>
                    <a:lnTo>
                      <a:pt x="7512" y="15285"/>
                    </a:lnTo>
                    <a:lnTo>
                      <a:pt x="7447" y="15317"/>
                    </a:lnTo>
                    <a:cubicBezTo>
                      <a:pt x="6578" y="15634"/>
                      <a:pt x="5794" y="15800"/>
                      <a:pt x="5043" y="15800"/>
                    </a:cubicBezTo>
                    <a:cubicBezTo>
                      <a:pt x="4867" y="15800"/>
                      <a:pt x="4693" y="15791"/>
                      <a:pt x="4521" y="15773"/>
                    </a:cubicBezTo>
                    <a:lnTo>
                      <a:pt x="4293" y="15740"/>
                    </a:lnTo>
                    <a:lnTo>
                      <a:pt x="4325" y="15513"/>
                    </a:lnTo>
                    <a:cubicBezTo>
                      <a:pt x="4456" y="14960"/>
                      <a:pt x="4586" y="14374"/>
                      <a:pt x="4716" y="13789"/>
                    </a:cubicBezTo>
                    <a:lnTo>
                      <a:pt x="4813" y="13334"/>
                    </a:lnTo>
                    <a:cubicBezTo>
                      <a:pt x="5041" y="12358"/>
                      <a:pt x="5203" y="11448"/>
                      <a:pt x="5366" y="10570"/>
                    </a:cubicBezTo>
                    <a:lnTo>
                      <a:pt x="5464" y="10017"/>
                    </a:lnTo>
                    <a:lnTo>
                      <a:pt x="5561" y="9366"/>
                    </a:lnTo>
                    <a:cubicBezTo>
                      <a:pt x="6752" y="1182"/>
                      <a:pt x="6939" y="712"/>
                      <a:pt x="7200" y="712"/>
                    </a:cubicBezTo>
                    <a:close/>
                    <a:moveTo>
                      <a:pt x="6862" y="1"/>
                    </a:moveTo>
                    <a:cubicBezTo>
                      <a:pt x="6829" y="1"/>
                      <a:pt x="6797" y="33"/>
                      <a:pt x="6732" y="66"/>
                    </a:cubicBezTo>
                    <a:cubicBezTo>
                      <a:pt x="6667" y="131"/>
                      <a:pt x="6634" y="228"/>
                      <a:pt x="6602" y="326"/>
                    </a:cubicBezTo>
                    <a:cubicBezTo>
                      <a:pt x="6602" y="651"/>
                      <a:pt x="6602" y="1041"/>
                      <a:pt x="6602" y="1464"/>
                    </a:cubicBezTo>
                    <a:cubicBezTo>
                      <a:pt x="5529" y="9269"/>
                      <a:pt x="3805" y="16683"/>
                      <a:pt x="1496" y="23610"/>
                    </a:cubicBezTo>
                    <a:cubicBezTo>
                      <a:pt x="1204" y="24520"/>
                      <a:pt x="878" y="25431"/>
                      <a:pt x="553" y="26309"/>
                    </a:cubicBezTo>
                    <a:cubicBezTo>
                      <a:pt x="521" y="26407"/>
                      <a:pt x="488" y="26472"/>
                      <a:pt x="456" y="26569"/>
                    </a:cubicBezTo>
                    <a:cubicBezTo>
                      <a:pt x="228" y="27122"/>
                      <a:pt x="0" y="27740"/>
                      <a:pt x="358" y="28163"/>
                    </a:cubicBezTo>
                    <a:cubicBezTo>
                      <a:pt x="716" y="28553"/>
                      <a:pt x="1431" y="28715"/>
                      <a:pt x="2017" y="28878"/>
                    </a:cubicBezTo>
                    <a:cubicBezTo>
                      <a:pt x="2179" y="28911"/>
                      <a:pt x="2342" y="28943"/>
                      <a:pt x="2472" y="28976"/>
                    </a:cubicBezTo>
                    <a:cubicBezTo>
                      <a:pt x="3415" y="29236"/>
                      <a:pt x="4390" y="29463"/>
                      <a:pt x="5301" y="29691"/>
                    </a:cubicBezTo>
                    <a:lnTo>
                      <a:pt x="5431" y="29724"/>
                    </a:lnTo>
                    <a:cubicBezTo>
                      <a:pt x="9398" y="30667"/>
                      <a:pt x="13366" y="31610"/>
                      <a:pt x="17333" y="32520"/>
                    </a:cubicBezTo>
                    <a:lnTo>
                      <a:pt x="17789" y="32618"/>
                    </a:lnTo>
                    <a:cubicBezTo>
                      <a:pt x="19577" y="33041"/>
                      <a:pt x="21366" y="33463"/>
                      <a:pt x="23154" y="33886"/>
                    </a:cubicBezTo>
                    <a:cubicBezTo>
                      <a:pt x="23349" y="33919"/>
                      <a:pt x="23577" y="33984"/>
                      <a:pt x="23772" y="34016"/>
                    </a:cubicBezTo>
                    <a:cubicBezTo>
                      <a:pt x="24446" y="34189"/>
                      <a:pt x="25174" y="34380"/>
                      <a:pt x="25846" y="34380"/>
                    </a:cubicBezTo>
                    <a:cubicBezTo>
                      <a:pt x="26439" y="34380"/>
                      <a:pt x="26987" y="34231"/>
                      <a:pt x="27414" y="33789"/>
                    </a:cubicBezTo>
                    <a:cubicBezTo>
                      <a:pt x="27837" y="33366"/>
                      <a:pt x="28097" y="32748"/>
                      <a:pt x="28325" y="32163"/>
                    </a:cubicBezTo>
                    <a:lnTo>
                      <a:pt x="28422" y="31935"/>
                    </a:lnTo>
                    <a:cubicBezTo>
                      <a:pt x="28780" y="31089"/>
                      <a:pt x="29138" y="30114"/>
                      <a:pt x="29496" y="29041"/>
                    </a:cubicBezTo>
                    <a:cubicBezTo>
                      <a:pt x="30016" y="27480"/>
                      <a:pt x="30471" y="25919"/>
                      <a:pt x="30926" y="24390"/>
                    </a:cubicBezTo>
                    <a:lnTo>
                      <a:pt x="31154" y="23512"/>
                    </a:lnTo>
                    <a:cubicBezTo>
                      <a:pt x="32227" y="19903"/>
                      <a:pt x="33333" y="16033"/>
                      <a:pt x="34113" y="12098"/>
                    </a:cubicBezTo>
                    <a:cubicBezTo>
                      <a:pt x="34536" y="10147"/>
                      <a:pt x="34829" y="8196"/>
                      <a:pt x="35056" y="6375"/>
                    </a:cubicBezTo>
                    <a:cubicBezTo>
                      <a:pt x="35089" y="6212"/>
                      <a:pt x="35122" y="6017"/>
                      <a:pt x="35154" y="5822"/>
                    </a:cubicBezTo>
                    <a:cubicBezTo>
                      <a:pt x="35252" y="5204"/>
                      <a:pt x="35349" y="4586"/>
                      <a:pt x="35187" y="4098"/>
                    </a:cubicBezTo>
                    <a:cubicBezTo>
                      <a:pt x="35056" y="3643"/>
                      <a:pt x="34666" y="3415"/>
                      <a:pt x="33886" y="3350"/>
                    </a:cubicBezTo>
                    <a:cubicBezTo>
                      <a:pt x="32683" y="3253"/>
                      <a:pt x="31447" y="3123"/>
                      <a:pt x="30244" y="3025"/>
                    </a:cubicBezTo>
                    <a:cubicBezTo>
                      <a:pt x="26992" y="2765"/>
                      <a:pt x="23642" y="2472"/>
                      <a:pt x="20325" y="2049"/>
                    </a:cubicBezTo>
                    <a:cubicBezTo>
                      <a:pt x="18049" y="1757"/>
                      <a:pt x="15740" y="1432"/>
                      <a:pt x="13463" y="1074"/>
                    </a:cubicBezTo>
                    <a:cubicBezTo>
                      <a:pt x="12650" y="944"/>
                      <a:pt x="11837" y="814"/>
                      <a:pt x="10992" y="651"/>
                    </a:cubicBezTo>
                    <a:cubicBezTo>
                      <a:pt x="9659" y="423"/>
                      <a:pt x="8260" y="196"/>
                      <a:pt x="6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58"/>
              <p:cNvSpPr/>
              <p:nvPr/>
            </p:nvSpPr>
            <p:spPr>
              <a:xfrm>
                <a:off x="1645067" y="1559620"/>
                <a:ext cx="1418759" cy="917312"/>
              </a:xfrm>
              <a:custGeom>
                <a:avLst/>
                <a:gdLst/>
                <a:ahLst/>
                <a:cxnLst/>
                <a:rect l="l" t="t" r="r" b="b"/>
                <a:pathLst>
                  <a:path w="28781" h="18570" extrusionOk="0">
                    <a:moveTo>
                      <a:pt x="1659" y="261"/>
                    </a:moveTo>
                    <a:cubicBezTo>
                      <a:pt x="4683" y="944"/>
                      <a:pt x="7805" y="1367"/>
                      <a:pt x="10797" y="1757"/>
                    </a:cubicBezTo>
                    <a:lnTo>
                      <a:pt x="12098" y="1952"/>
                    </a:lnTo>
                    <a:cubicBezTo>
                      <a:pt x="15740" y="2440"/>
                      <a:pt x="19447" y="2862"/>
                      <a:pt x="23089" y="3188"/>
                    </a:cubicBezTo>
                    <a:cubicBezTo>
                      <a:pt x="23967" y="3253"/>
                      <a:pt x="24813" y="3318"/>
                      <a:pt x="25658" y="3383"/>
                    </a:cubicBezTo>
                    <a:cubicBezTo>
                      <a:pt x="26114" y="3415"/>
                      <a:pt x="26601" y="3448"/>
                      <a:pt x="27057" y="3480"/>
                    </a:cubicBezTo>
                    <a:cubicBezTo>
                      <a:pt x="27154" y="3513"/>
                      <a:pt x="27284" y="3513"/>
                      <a:pt x="27414" y="3513"/>
                    </a:cubicBezTo>
                    <a:cubicBezTo>
                      <a:pt x="27739" y="3513"/>
                      <a:pt x="28260" y="3513"/>
                      <a:pt x="28390" y="3675"/>
                    </a:cubicBezTo>
                    <a:cubicBezTo>
                      <a:pt x="28520" y="3806"/>
                      <a:pt x="28455" y="4131"/>
                      <a:pt x="28390" y="4391"/>
                    </a:cubicBezTo>
                    <a:lnTo>
                      <a:pt x="28422" y="4391"/>
                    </a:lnTo>
                    <a:cubicBezTo>
                      <a:pt x="28390" y="4488"/>
                      <a:pt x="28390" y="4586"/>
                      <a:pt x="28357" y="4684"/>
                    </a:cubicBezTo>
                    <a:cubicBezTo>
                      <a:pt x="28325" y="5139"/>
                      <a:pt x="28260" y="5594"/>
                      <a:pt x="28195" y="6049"/>
                    </a:cubicBezTo>
                    <a:cubicBezTo>
                      <a:pt x="28097" y="6927"/>
                      <a:pt x="27935" y="7870"/>
                      <a:pt x="27772" y="8911"/>
                    </a:cubicBezTo>
                    <a:cubicBezTo>
                      <a:pt x="27252" y="11708"/>
                      <a:pt x="26569" y="14700"/>
                      <a:pt x="25561" y="18342"/>
                    </a:cubicBezTo>
                    <a:lnTo>
                      <a:pt x="25431" y="18342"/>
                    </a:lnTo>
                    <a:cubicBezTo>
                      <a:pt x="25105" y="18309"/>
                      <a:pt x="24813" y="18309"/>
                      <a:pt x="24488" y="18212"/>
                    </a:cubicBezTo>
                    <a:cubicBezTo>
                      <a:pt x="24130" y="18114"/>
                      <a:pt x="23740" y="17952"/>
                      <a:pt x="23382" y="17821"/>
                    </a:cubicBezTo>
                    <a:lnTo>
                      <a:pt x="23252" y="17756"/>
                    </a:lnTo>
                    <a:cubicBezTo>
                      <a:pt x="22569" y="17496"/>
                      <a:pt x="21788" y="17204"/>
                      <a:pt x="20943" y="17171"/>
                    </a:cubicBezTo>
                    <a:lnTo>
                      <a:pt x="20683" y="17171"/>
                    </a:lnTo>
                    <a:cubicBezTo>
                      <a:pt x="20358" y="17171"/>
                      <a:pt x="20065" y="17171"/>
                      <a:pt x="19772" y="17204"/>
                    </a:cubicBezTo>
                    <a:cubicBezTo>
                      <a:pt x="19490" y="17232"/>
                      <a:pt x="19220" y="17254"/>
                      <a:pt x="18951" y="17254"/>
                    </a:cubicBezTo>
                    <a:cubicBezTo>
                      <a:pt x="18601" y="17254"/>
                      <a:pt x="18254" y="17216"/>
                      <a:pt x="17886" y="17106"/>
                    </a:cubicBezTo>
                    <a:cubicBezTo>
                      <a:pt x="17431" y="16976"/>
                      <a:pt x="17008" y="16748"/>
                      <a:pt x="16585" y="16553"/>
                    </a:cubicBezTo>
                    <a:cubicBezTo>
                      <a:pt x="16195" y="16358"/>
                      <a:pt x="15772" y="16163"/>
                      <a:pt x="15350" y="16033"/>
                    </a:cubicBezTo>
                    <a:cubicBezTo>
                      <a:pt x="14634" y="15773"/>
                      <a:pt x="13854" y="15643"/>
                      <a:pt x="13073" y="15513"/>
                    </a:cubicBezTo>
                    <a:cubicBezTo>
                      <a:pt x="11967" y="15350"/>
                      <a:pt x="10894" y="15155"/>
                      <a:pt x="9919" y="14602"/>
                    </a:cubicBezTo>
                    <a:cubicBezTo>
                      <a:pt x="9691" y="14439"/>
                      <a:pt x="9431" y="14277"/>
                      <a:pt x="9203" y="14114"/>
                    </a:cubicBezTo>
                    <a:cubicBezTo>
                      <a:pt x="8683" y="13757"/>
                      <a:pt x="8163" y="13431"/>
                      <a:pt x="7545" y="13204"/>
                    </a:cubicBezTo>
                    <a:cubicBezTo>
                      <a:pt x="7091" y="13033"/>
                      <a:pt x="6612" y="12937"/>
                      <a:pt x="6129" y="12937"/>
                    </a:cubicBezTo>
                    <a:cubicBezTo>
                      <a:pt x="6059" y="12937"/>
                      <a:pt x="5989" y="12939"/>
                      <a:pt x="5919" y="12944"/>
                    </a:cubicBezTo>
                    <a:cubicBezTo>
                      <a:pt x="6081" y="12781"/>
                      <a:pt x="6179" y="12618"/>
                      <a:pt x="6244" y="12326"/>
                    </a:cubicBezTo>
                    <a:cubicBezTo>
                      <a:pt x="6277" y="12131"/>
                      <a:pt x="6244" y="11935"/>
                      <a:pt x="6211" y="11708"/>
                    </a:cubicBezTo>
                    <a:cubicBezTo>
                      <a:pt x="6146" y="11220"/>
                      <a:pt x="6146" y="11025"/>
                      <a:pt x="6569" y="10895"/>
                    </a:cubicBezTo>
                    <a:cubicBezTo>
                      <a:pt x="6613" y="10886"/>
                      <a:pt x="6659" y="10882"/>
                      <a:pt x="6706" y="10882"/>
                    </a:cubicBezTo>
                    <a:cubicBezTo>
                      <a:pt x="6834" y="10882"/>
                      <a:pt x="6970" y="10912"/>
                      <a:pt x="7090" y="10960"/>
                    </a:cubicBezTo>
                    <a:cubicBezTo>
                      <a:pt x="7236" y="10992"/>
                      <a:pt x="7382" y="11025"/>
                      <a:pt x="7537" y="11025"/>
                    </a:cubicBezTo>
                    <a:cubicBezTo>
                      <a:pt x="7691" y="11025"/>
                      <a:pt x="7854" y="10992"/>
                      <a:pt x="8033" y="10895"/>
                    </a:cubicBezTo>
                    <a:cubicBezTo>
                      <a:pt x="8390" y="10667"/>
                      <a:pt x="8650" y="10179"/>
                      <a:pt x="8878" y="9854"/>
                    </a:cubicBezTo>
                    <a:lnTo>
                      <a:pt x="8911" y="9757"/>
                    </a:lnTo>
                    <a:cubicBezTo>
                      <a:pt x="9366" y="9041"/>
                      <a:pt x="9854" y="7936"/>
                      <a:pt x="9691" y="6635"/>
                    </a:cubicBezTo>
                    <a:cubicBezTo>
                      <a:pt x="9659" y="6212"/>
                      <a:pt x="9528" y="5952"/>
                      <a:pt x="9333" y="5789"/>
                    </a:cubicBezTo>
                    <a:cubicBezTo>
                      <a:pt x="9171" y="5675"/>
                      <a:pt x="8984" y="5635"/>
                      <a:pt x="8768" y="5635"/>
                    </a:cubicBezTo>
                    <a:cubicBezTo>
                      <a:pt x="8553" y="5635"/>
                      <a:pt x="8309" y="5675"/>
                      <a:pt x="8033" y="5724"/>
                    </a:cubicBezTo>
                    <a:lnTo>
                      <a:pt x="7642" y="5789"/>
                    </a:lnTo>
                    <a:cubicBezTo>
                      <a:pt x="6602" y="5952"/>
                      <a:pt x="5464" y="6147"/>
                      <a:pt x="4520" y="6602"/>
                    </a:cubicBezTo>
                    <a:cubicBezTo>
                      <a:pt x="4260" y="6700"/>
                      <a:pt x="3935" y="6895"/>
                      <a:pt x="3740" y="7285"/>
                    </a:cubicBezTo>
                    <a:cubicBezTo>
                      <a:pt x="3642" y="7480"/>
                      <a:pt x="3610" y="7643"/>
                      <a:pt x="3610" y="7838"/>
                    </a:cubicBezTo>
                    <a:cubicBezTo>
                      <a:pt x="3610" y="7870"/>
                      <a:pt x="3577" y="7936"/>
                      <a:pt x="3577" y="7968"/>
                    </a:cubicBezTo>
                    <a:lnTo>
                      <a:pt x="3577" y="8001"/>
                    </a:lnTo>
                    <a:cubicBezTo>
                      <a:pt x="3610" y="8131"/>
                      <a:pt x="3577" y="8228"/>
                      <a:pt x="3512" y="8261"/>
                    </a:cubicBezTo>
                    <a:cubicBezTo>
                      <a:pt x="3512" y="8276"/>
                      <a:pt x="3485" y="8298"/>
                      <a:pt x="3413" y="8298"/>
                    </a:cubicBezTo>
                    <a:cubicBezTo>
                      <a:pt x="3329" y="8298"/>
                      <a:pt x="3187" y="8268"/>
                      <a:pt x="2960" y="8163"/>
                    </a:cubicBezTo>
                    <a:cubicBezTo>
                      <a:pt x="2960" y="8033"/>
                      <a:pt x="2960" y="7903"/>
                      <a:pt x="3025" y="7773"/>
                    </a:cubicBezTo>
                    <a:cubicBezTo>
                      <a:pt x="3090" y="7610"/>
                      <a:pt x="3057" y="7448"/>
                      <a:pt x="2927" y="7318"/>
                    </a:cubicBezTo>
                    <a:cubicBezTo>
                      <a:pt x="2848" y="7239"/>
                      <a:pt x="2746" y="7196"/>
                      <a:pt x="2641" y="7196"/>
                    </a:cubicBezTo>
                    <a:cubicBezTo>
                      <a:pt x="2573" y="7196"/>
                      <a:pt x="2503" y="7214"/>
                      <a:pt x="2439" y="7253"/>
                    </a:cubicBezTo>
                    <a:cubicBezTo>
                      <a:pt x="1626" y="7643"/>
                      <a:pt x="911" y="8098"/>
                      <a:pt x="260" y="8618"/>
                    </a:cubicBezTo>
                    <a:lnTo>
                      <a:pt x="293" y="8521"/>
                    </a:lnTo>
                    <a:cubicBezTo>
                      <a:pt x="553" y="6667"/>
                      <a:pt x="1366" y="1139"/>
                      <a:pt x="1659" y="261"/>
                    </a:cubicBezTo>
                    <a:close/>
                    <a:moveTo>
                      <a:pt x="1594" y="1"/>
                    </a:moveTo>
                    <a:cubicBezTo>
                      <a:pt x="1334" y="1"/>
                      <a:pt x="260" y="7480"/>
                      <a:pt x="0" y="9139"/>
                    </a:cubicBezTo>
                    <a:cubicBezTo>
                      <a:pt x="748" y="8456"/>
                      <a:pt x="1594" y="7870"/>
                      <a:pt x="2537" y="7415"/>
                    </a:cubicBezTo>
                    <a:cubicBezTo>
                      <a:pt x="2560" y="7404"/>
                      <a:pt x="2587" y="7398"/>
                      <a:pt x="2616" y="7398"/>
                    </a:cubicBezTo>
                    <a:cubicBezTo>
                      <a:pt x="2749" y="7398"/>
                      <a:pt x="2915" y="7515"/>
                      <a:pt x="2862" y="7675"/>
                    </a:cubicBezTo>
                    <a:cubicBezTo>
                      <a:pt x="2764" y="7870"/>
                      <a:pt x="2732" y="8098"/>
                      <a:pt x="2797" y="8293"/>
                    </a:cubicBezTo>
                    <a:cubicBezTo>
                      <a:pt x="3060" y="8418"/>
                      <a:pt x="3274" y="8481"/>
                      <a:pt x="3437" y="8481"/>
                    </a:cubicBezTo>
                    <a:cubicBezTo>
                      <a:pt x="3697" y="8481"/>
                      <a:pt x="3825" y="8321"/>
                      <a:pt x="3805" y="8001"/>
                    </a:cubicBezTo>
                    <a:cubicBezTo>
                      <a:pt x="3838" y="7773"/>
                      <a:pt x="3838" y="7578"/>
                      <a:pt x="3935" y="7383"/>
                    </a:cubicBezTo>
                    <a:cubicBezTo>
                      <a:pt x="4065" y="7057"/>
                      <a:pt x="4325" y="6895"/>
                      <a:pt x="4618" y="6765"/>
                    </a:cubicBezTo>
                    <a:cubicBezTo>
                      <a:pt x="5659" y="6277"/>
                      <a:pt x="6927" y="6114"/>
                      <a:pt x="8065" y="5919"/>
                    </a:cubicBezTo>
                    <a:cubicBezTo>
                      <a:pt x="8354" y="5864"/>
                      <a:pt x="8602" y="5816"/>
                      <a:pt x="8806" y="5816"/>
                    </a:cubicBezTo>
                    <a:cubicBezTo>
                      <a:pt x="9199" y="5816"/>
                      <a:pt x="9432" y="5993"/>
                      <a:pt x="9496" y="6635"/>
                    </a:cubicBezTo>
                    <a:cubicBezTo>
                      <a:pt x="9626" y="7708"/>
                      <a:pt x="9301" y="8748"/>
                      <a:pt x="8748" y="9627"/>
                    </a:cubicBezTo>
                    <a:cubicBezTo>
                      <a:pt x="8553" y="9984"/>
                      <a:pt x="8260" y="10472"/>
                      <a:pt x="7903" y="10700"/>
                    </a:cubicBezTo>
                    <a:cubicBezTo>
                      <a:pt x="7786" y="10774"/>
                      <a:pt x="7672" y="10800"/>
                      <a:pt x="7558" y="10800"/>
                    </a:cubicBezTo>
                    <a:cubicBezTo>
                      <a:pt x="7297" y="10800"/>
                      <a:pt x="7035" y="10663"/>
                      <a:pt x="6747" y="10663"/>
                    </a:cubicBezTo>
                    <a:cubicBezTo>
                      <a:pt x="6668" y="10663"/>
                      <a:pt x="6587" y="10674"/>
                      <a:pt x="6504" y="10700"/>
                    </a:cubicBezTo>
                    <a:cubicBezTo>
                      <a:pt x="5626" y="10927"/>
                      <a:pt x="6114" y="11708"/>
                      <a:pt x="6016" y="12293"/>
                    </a:cubicBezTo>
                    <a:cubicBezTo>
                      <a:pt x="5984" y="12683"/>
                      <a:pt x="5691" y="12878"/>
                      <a:pt x="5366" y="13074"/>
                    </a:cubicBezTo>
                    <a:cubicBezTo>
                      <a:pt x="5236" y="13106"/>
                      <a:pt x="5138" y="13171"/>
                      <a:pt x="5008" y="13236"/>
                    </a:cubicBezTo>
                    <a:cubicBezTo>
                      <a:pt x="5352" y="13173"/>
                      <a:pt x="5680" y="13139"/>
                      <a:pt x="6002" y="13139"/>
                    </a:cubicBezTo>
                    <a:cubicBezTo>
                      <a:pt x="6502" y="13139"/>
                      <a:pt x="6985" y="13221"/>
                      <a:pt x="7480" y="13399"/>
                    </a:cubicBezTo>
                    <a:cubicBezTo>
                      <a:pt x="8358" y="13691"/>
                      <a:pt x="9041" y="14277"/>
                      <a:pt x="9821" y="14765"/>
                    </a:cubicBezTo>
                    <a:cubicBezTo>
                      <a:pt x="11480" y="15740"/>
                      <a:pt x="13496" y="15578"/>
                      <a:pt x="15284" y="16195"/>
                    </a:cubicBezTo>
                    <a:cubicBezTo>
                      <a:pt x="16163" y="16521"/>
                      <a:pt x="16943" y="17008"/>
                      <a:pt x="17854" y="17301"/>
                    </a:cubicBezTo>
                    <a:cubicBezTo>
                      <a:pt x="18213" y="17413"/>
                      <a:pt x="18565" y="17448"/>
                      <a:pt x="18916" y="17448"/>
                    </a:cubicBezTo>
                    <a:cubicBezTo>
                      <a:pt x="19483" y="17448"/>
                      <a:pt x="20048" y="17357"/>
                      <a:pt x="20638" y="17357"/>
                    </a:cubicBezTo>
                    <a:cubicBezTo>
                      <a:pt x="20739" y="17357"/>
                      <a:pt x="20840" y="17360"/>
                      <a:pt x="20943" y="17366"/>
                    </a:cubicBezTo>
                    <a:cubicBezTo>
                      <a:pt x="21723" y="17399"/>
                      <a:pt x="22439" y="17659"/>
                      <a:pt x="23187" y="17952"/>
                    </a:cubicBezTo>
                    <a:cubicBezTo>
                      <a:pt x="23609" y="18114"/>
                      <a:pt x="24000" y="18277"/>
                      <a:pt x="24455" y="18407"/>
                    </a:cubicBezTo>
                    <a:cubicBezTo>
                      <a:pt x="24878" y="18504"/>
                      <a:pt x="25301" y="18537"/>
                      <a:pt x="25723" y="18569"/>
                    </a:cubicBezTo>
                    <a:cubicBezTo>
                      <a:pt x="26601" y="15382"/>
                      <a:pt x="27382" y="12163"/>
                      <a:pt x="27967" y="8911"/>
                    </a:cubicBezTo>
                    <a:cubicBezTo>
                      <a:pt x="28130" y="7968"/>
                      <a:pt x="28292" y="7025"/>
                      <a:pt x="28422" y="6049"/>
                    </a:cubicBezTo>
                    <a:cubicBezTo>
                      <a:pt x="28487" y="5594"/>
                      <a:pt x="28520" y="5139"/>
                      <a:pt x="28585" y="4684"/>
                    </a:cubicBezTo>
                    <a:cubicBezTo>
                      <a:pt x="28618" y="4326"/>
                      <a:pt x="28780" y="3806"/>
                      <a:pt x="28585" y="3513"/>
                    </a:cubicBezTo>
                    <a:cubicBezTo>
                      <a:pt x="28357" y="3188"/>
                      <a:pt x="27512" y="3285"/>
                      <a:pt x="27089" y="3253"/>
                    </a:cubicBezTo>
                    <a:lnTo>
                      <a:pt x="27089" y="3285"/>
                    </a:lnTo>
                    <a:cubicBezTo>
                      <a:pt x="26634" y="3253"/>
                      <a:pt x="26146" y="3220"/>
                      <a:pt x="25658" y="3188"/>
                    </a:cubicBezTo>
                    <a:cubicBezTo>
                      <a:pt x="24813" y="3123"/>
                      <a:pt x="23967" y="3058"/>
                      <a:pt x="23122" y="2960"/>
                    </a:cubicBezTo>
                    <a:cubicBezTo>
                      <a:pt x="19447" y="2635"/>
                      <a:pt x="15805" y="2245"/>
                      <a:pt x="12130" y="1724"/>
                    </a:cubicBezTo>
                    <a:cubicBezTo>
                      <a:pt x="8618" y="1236"/>
                      <a:pt x="5041" y="814"/>
                      <a:pt x="1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58"/>
              <p:cNvSpPr/>
              <p:nvPr/>
            </p:nvSpPr>
            <p:spPr>
              <a:xfrm>
                <a:off x="1588969" y="1867515"/>
                <a:ext cx="508182" cy="41775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8457" extrusionOk="0">
                    <a:moveTo>
                      <a:pt x="9739" y="201"/>
                    </a:moveTo>
                    <a:cubicBezTo>
                      <a:pt x="9872" y="201"/>
                      <a:pt x="9974" y="221"/>
                      <a:pt x="10016" y="272"/>
                    </a:cubicBezTo>
                    <a:cubicBezTo>
                      <a:pt x="10049" y="304"/>
                      <a:pt x="10114" y="467"/>
                      <a:pt x="10016" y="1215"/>
                    </a:cubicBezTo>
                    <a:cubicBezTo>
                      <a:pt x="9984" y="1507"/>
                      <a:pt x="9919" y="1800"/>
                      <a:pt x="9821" y="2125"/>
                    </a:cubicBezTo>
                    <a:cubicBezTo>
                      <a:pt x="9528" y="2938"/>
                      <a:pt x="9171" y="3524"/>
                      <a:pt x="8878" y="3719"/>
                    </a:cubicBezTo>
                    <a:lnTo>
                      <a:pt x="8845" y="3719"/>
                    </a:lnTo>
                    <a:cubicBezTo>
                      <a:pt x="8756" y="3791"/>
                      <a:pt x="8656" y="3813"/>
                      <a:pt x="8540" y="3813"/>
                    </a:cubicBezTo>
                    <a:cubicBezTo>
                      <a:pt x="8447" y="3813"/>
                      <a:pt x="8344" y="3798"/>
                      <a:pt x="8228" y="3784"/>
                    </a:cubicBezTo>
                    <a:cubicBezTo>
                      <a:pt x="8096" y="3765"/>
                      <a:pt x="7965" y="3746"/>
                      <a:pt x="7840" y="3746"/>
                    </a:cubicBezTo>
                    <a:cubicBezTo>
                      <a:pt x="7748" y="3746"/>
                      <a:pt x="7660" y="3756"/>
                      <a:pt x="7577" y="3784"/>
                    </a:cubicBezTo>
                    <a:cubicBezTo>
                      <a:pt x="7480" y="3784"/>
                      <a:pt x="7415" y="3816"/>
                      <a:pt x="7317" y="3849"/>
                    </a:cubicBezTo>
                    <a:cubicBezTo>
                      <a:pt x="7349" y="3784"/>
                      <a:pt x="7349" y="3719"/>
                      <a:pt x="7317" y="3686"/>
                    </a:cubicBezTo>
                    <a:cubicBezTo>
                      <a:pt x="7263" y="3578"/>
                      <a:pt x="7187" y="3515"/>
                      <a:pt x="7088" y="3515"/>
                    </a:cubicBezTo>
                    <a:cubicBezTo>
                      <a:pt x="7068" y="3515"/>
                      <a:pt x="7047" y="3518"/>
                      <a:pt x="7024" y="3524"/>
                    </a:cubicBezTo>
                    <a:cubicBezTo>
                      <a:pt x="6634" y="3621"/>
                      <a:pt x="6244" y="3719"/>
                      <a:pt x="5886" y="3816"/>
                    </a:cubicBezTo>
                    <a:cubicBezTo>
                      <a:pt x="5821" y="3849"/>
                      <a:pt x="5789" y="3849"/>
                      <a:pt x="5756" y="3849"/>
                    </a:cubicBezTo>
                    <a:cubicBezTo>
                      <a:pt x="5984" y="3686"/>
                      <a:pt x="6179" y="3524"/>
                      <a:pt x="6406" y="3328"/>
                    </a:cubicBezTo>
                    <a:cubicBezTo>
                      <a:pt x="6504" y="3328"/>
                      <a:pt x="6634" y="3296"/>
                      <a:pt x="6764" y="3296"/>
                    </a:cubicBezTo>
                    <a:cubicBezTo>
                      <a:pt x="7349" y="3198"/>
                      <a:pt x="8032" y="3133"/>
                      <a:pt x="8553" y="2808"/>
                    </a:cubicBezTo>
                    <a:cubicBezTo>
                      <a:pt x="8650" y="2711"/>
                      <a:pt x="8715" y="2581"/>
                      <a:pt x="8683" y="2483"/>
                    </a:cubicBezTo>
                    <a:cubicBezTo>
                      <a:pt x="8650" y="2353"/>
                      <a:pt x="8520" y="2255"/>
                      <a:pt x="8390" y="2255"/>
                    </a:cubicBezTo>
                    <a:cubicBezTo>
                      <a:pt x="8130" y="2255"/>
                      <a:pt x="7870" y="2288"/>
                      <a:pt x="7577" y="2353"/>
                    </a:cubicBezTo>
                    <a:cubicBezTo>
                      <a:pt x="8000" y="1995"/>
                      <a:pt x="8423" y="1637"/>
                      <a:pt x="8813" y="1312"/>
                    </a:cubicBezTo>
                    <a:cubicBezTo>
                      <a:pt x="8943" y="1215"/>
                      <a:pt x="8975" y="1020"/>
                      <a:pt x="8878" y="890"/>
                    </a:cubicBezTo>
                    <a:cubicBezTo>
                      <a:pt x="8805" y="816"/>
                      <a:pt x="8711" y="774"/>
                      <a:pt x="8620" y="774"/>
                    </a:cubicBezTo>
                    <a:cubicBezTo>
                      <a:pt x="8549" y="774"/>
                      <a:pt x="8480" y="800"/>
                      <a:pt x="8423" y="857"/>
                    </a:cubicBezTo>
                    <a:lnTo>
                      <a:pt x="7154" y="1865"/>
                    </a:lnTo>
                    <a:cubicBezTo>
                      <a:pt x="7187" y="1637"/>
                      <a:pt x="7219" y="1410"/>
                      <a:pt x="7252" y="1182"/>
                    </a:cubicBezTo>
                    <a:cubicBezTo>
                      <a:pt x="7252" y="1052"/>
                      <a:pt x="7154" y="922"/>
                      <a:pt x="6992" y="890"/>
                    </a:cubicBezTo>
                    <a:cubicBezTo>
                      <a:pt x="6971" y="885"/>
                      <a:pt x="6950" y="883"/>
                      <a:pt x="6931" y="883"/>
                    </a:cubicBezTo>
                    <a:cubicBezTo>
                      <a:pt x="6797" y="883"/>
                      <a:pt x="6695" y="976"/>
                      <a:pt x="6667" y="1117"/>
                    </a:cubicBezTo>
                    <a:cubicBezTo>
                      <a:pt x="6634" y="1410"/>
                      <a:pt x="6537" y="1703"/>
                      <a:pt x="6406" y="2028"/>
                    </a:cubicBezTo>
                    <a:cubicBezTo>
                      <a:pt x="6374" y="2125"/>
                      <a:pt x="6309" y="2190"/>
                      <a:pt x="6276" y="2255"/>
                    </a:cubicBezTo>
                    <a:cubicBezTo>
                      <a:pt x="6211" y="2385"/>
                      <a:pt x="6146" y="2515"/>
                      <a:pt x="6114" y="2678"/>
                    </a:cubicBezTo>
                    <a:cubicBezTo>
                      <a:pt x="5561" y="3101"/>
                      <a:pt x="4845" y="3621"/>
                      <a:pt x="4163" y="4141"/>
                    </a:cubicBezTo>
                    <a:cubicBezTo>
                      <a:pt x="3902" y="4304"/>
                      <a:pt x="3675" y="4467"/>
                      <a:pt x="3447" y="4629"/>
                    </a:cubicBezTo>
                    <a:cubicBezTo>
                      <a:pt x="3642" y="4174"/>
                      <a:pt x="3772" y="3686"/>
                      <a:pt x="3772" y="3231"/>
                    </a:cubicBezTo>
                    <a:cubicBezTo>
                      <a:pt x="3740" y="3101"/>
                      <a:pt x="3675" y="3003"/>
                      <a:pt x="3545" y="2971"/>
                    </a:cubicBezTo>
                    <a:cubicBezTo>
                      <a:pt x="3520" y="2963"/>
                      <a:pt x="3494" y="2959"/>
                      <a:pt x="3467" y="2959"/>
                    </a:cubicBezTo>
                    <a:cubicBezTo>
                      <a:pt x="3386" y="2959"/>
                      <a:pt x="3301" y="2995"/>
                      <a:pt x="3252" y="3068"/>
                    </a:cubicBezTo>
                    <a:cubicBezTo>
                      <a:pt x="2927" y="3524"/>
                      <a:pt x="2797" y="4109"/>
                      <a:pt x="2667" y="4662"/>
                    </a:cubicBezTo>
                    <a:cubicBezTo>
                      <a:pt x="2634" y="4824"/>
                      <a:pt x="2602" y="5019"/>
                      <a:pt x="2537" y="5182"/>
                    </a:cubicBezTo>
                    <a:cubicBezTo>
                      <a:pt x="2472" y="5215"/>
                      <a:pt x="2407" y="5280"/>
                      <a:pt x="2341" y="5312"/>
                    </a:cubicBezTo>
                    <a:cubicBezTo>
                      <a:pt x="2146" y="5410"/>
                      <a:pt x="1951" y="5507"/>
                      <a:pt x="1756" y="5572"/>
                    </a:cubicBezTo>
                    <a:cubicBezTo>
                      <a:pt x="1919" y="5117"/>
                      <a:pt x="2114" y="4694"/>
                      <a:pt x="2276" y="4272"/>
                    </a:cubicBezTo>
                    <a:cubicBezTo>
                      <a:pt x="2407" y="3979"/>
                      <a:pt x="2569" y="3654"/>
                      <a:pt x="2667" y="3328"/>
                    </a:cubicBezTo>
                    <a:cubicBezTo>
                      <a:pt x="2732" y="3198"/>
                      <a:pt x="2667" y="3068"/>
                      <a:pt x="2569" y="3003"/>
                    </a:cubicBezTo>
                    <a:cubicBezTo>
                      <a:pt x="2511" y="2974"/>
                      <a:pt x="2452" y="2958"/>
                      <a:pt x="2397" y="2958"/>
                    </a:cubicBezTo>
                    <a:cubicBezTo>
                      <a:pt x="2329" y="2958"/>
                      <a:pt x="2265" y="2982"/>
                      <a:pt x="2211" y="3036"/>
                    </a:cubicBezTo>
                    <a:cubicBezTo>
                      <a:pt x="1594" y="3751"/>
                      <a:pt x="1203" y="4629"/>
                      <a:pt x="911" y="5865"/>
                    </a:cubicBezTo>
                    <a:cubicBezTo>
                      <a:pt x="878" y="5898"/>
                      <a:pt x="813" y="5898"/>
                      <a:pt x="781" y="5930"/>
                    </a:cubicBezTo>
                    <a:cubicBezTo>
                      <a:pt x="943" y="5117"/>
                      <a:pt x="1106" y="4337"/>
                      <a:pt x="1236" y="3589"/>
                    </a:cubicBezTo>
                    <a:cubicBezTo>
                      <a:pt x="1984" y="3003"/>
                      <a:pt x="2634" y="2548"/>
                      <a:pt x="3285" y="2158"/>
                    </a:cubicBezTo>
                    <a:cubicBezTo>
                      <a:pt x="3382" y="2581"/>
                      <a:pt x="3642" y="2906"/>
                      <a:pt x="4065" y="3036"/>
                    </a:cubicBezTo>
                    <a:cubicBezTo>
                      <a:pt x="4193" y="3078"/>
                      <a:pt x="4321" y="3102"/>
                      <a:pt x="4446" y="3102"/>
                    </a:cubicBezTo>
                    <a:cubicBezTo>
                      <a:pt x="4607" y="3102"/>
                      <a:pt x="4764" y="3062"/>
                      <a:pt x="4911" y="2971"/>
                    </a:cubicBezTo>
                    <a:cubicBezTo>
                      <a:pt x="5171" y="2841"/>
                      <a:pt x="5366" y="2548"/>
                      <a:pt x="5463" y="2190"/>
                    </a:cubicBezTo>
                    <a:cubicBezTo>
                      <a:pt x="5496" y="2060"/>
                      <a:pt x="5496" y="1930"/>
                      <a:pt x="5528" y="1800"/>
                    </a:cubicBezTo>
                    <a:cubicBezTo>
                      <a:pt x="5528" y="1507"/>
                      <a:pt x="5561" y="1312"/>
                      <a:pt x="5821" y="1150"/>
                    </a:cubicBezTo>
                    <a:cubicBezTo>
                      <a:pt x="5951" y="1052"/>
                      <a:pt x="6114" y="987"/>
                      <a:pt x="6309" y="955"/>
                    </a:cubicBezTo>
                    <a:lnTo>
                      <a:pt x="6374" y="922"/>
                    </a:lnTo>
                    <a:cubicBezTo>
                      <a:pt x="6992" y="727"/>
                      <a:pt x="7642" y="597"/>
                      <a:pt x="8195" y="499"/>
                    </a:cubicBezTo>
                    <a:cubicBezTo>
                      <a:pt x="8260" y="467"/>
                      <a:pt x="8358" y="467"/>
                      <a:pt x="8488" y="434"/>
                    </a:cubicBezTo>
                    <a:cubicBezTo>
                      <a:pt x="8728" y="362"/>
                      <a:pt x="9360" y="201"/>
                      <a:pt x="9739" y="201"/>
                    </a:cubicBezTo>
                    <a:close/>
                    <a:moveTo>
                      <a:pt x="390" y="6711"/>
                    </a:moveTo>
                    <a:cubicBezTo>
                      <a:pt x="388" y="6719"/>
                      <a:pt x="386" y="6728"/>
                      <a:pt x="385" y="6737"/>
                    </a:cubicBezTo>
                    <a:lnTo>
                      <a:pt x="385" y="6737"/>
                    </a:lnTo>
                    <a:cubicBezTo>
                      <a:pt x="394" y="6725"/>
                      <a:pt x="406" y="6716"/>
                      <a:pt x="423" y="6711"/>
                    </a:cubicBezTo>
                    <a:close/>
                    <a:moveTo>
                      <a:pt x="385" y="6737"/>
                    </a:moveTo>
                    <a:cubicBezTo>
                      <a:pt x="368" y="6757"/>
                      <a:pt x="363" y="6784"/>
                      <a:pt x="368" y="6811"/>
                    </a:cubicBezTo>
                    <a:lnTo>
                      <a:pt x="368" y="6811"/>
                    </a:lnTo>
                    <a:cubicBezTo>
                      <a:pt x="373" y="6786"/>
                      <a:pt x="379" y="6761"/>
                      <a:pt x="385" y="6737"/>
                    </a:cubicBezTo>
                    <a:close/>
                    <a:moveTo>
                      <a:pt x="6732" y="4272"/>
                    </a:moveTo>
                    <a:lnTo>
                      <a:pt x="6732" y="4272"/>
                    </a:lnTo>
                    <a:cubicBezTo>
                      <a:pt x="6471" y="4532"/>
                      <a:pt x="6341" y="4922"/>
                      <a:pt x="6374" y="5312"/>
                    </a:cubicBezTo>
                    <a:cubicBezTo>
                      <a:pt x="6374" y="5442"/>
                      <a:pt x="6406" y="5540"/>
                      <a:pt x="6439" y="5637"/>
                    </a:cubicBezTo>
                    <a:cubicBezTo>
                      <a:pt x="6471" y="5865"/>
                      <a:pt x="6504" y="5963"/>
                      <a:pt x="6276" y="6158"/>
                    </a:cubicBezTo>
                    <a:cubicBezTo>
                      <a:pt x="6179" y="6255"/>
                      <a:pt x="5951" y="6353"/>
                      <a:pt x="5789" y="6418"/>
                    </a:cubicBezTo>
                    <a:cubicBezTo>
                      <a:pt x="5691" y="6450"/>
                      <a:pt x="5593" y="6515"/>
                      <a:pt x="5496" y="6548"/>
                    </a:cubicBezTo>
                    <a:lnTo>
                      <a:pt x="5073" y="6743"/>
                    </a:lnTo>
                    <a:cubicBezTo>
                      <a:pt x="4650" y="6971"/>
                      <a:pt x="4195" y="7166"/>
                      <a:pt x="3772" y="7393"/>
                    </a:cubicBezTo>
                    <a:cubicBezTo>
                      <a:pt x="3545" y="7491"/>
                      <a:pt x="3317" y="7589"/>
                      <a:pt x="3122" y="7654"/>
                    </a:cubicBezTo>
                    <a:lnTo>
                      <a:pt x="3024" y="7654"/>
                    </a:lnTo>
                    <a:cubicBezTo>
                      <a:pt x="2894" y="7654"/>
                      <a:pt x="2764" y="7719"/>
                      <a:pt x="2699" y="7816"/>
                    </a:cubicBezTo>
                    <a:cubicBezTo>
                      <a:pt x="1895" y="8114"/>
                      <a:pt x="1145" y="8276"/>
                      <a:pt x="450" y="8276"/>
                    </a:cubicBezTo>
                    <a:cubicBezTo>
                      <a:pt x="386" y="8276"/>
                      <a:pt x="323" y="8274"/>
                      <a:pt x="260" y="8271"/>
                    </a:cubicBezTo>
                    <a:cubicBezTo>
                      <a:pt x="358" y="7881"/>
                      <a:pt x="423" y="7491"/>
                      <a:pt x="520" y="7133"/>
                    </a:cubicBezTo>
                    <a:cubicBezTo>
                      <a:pt x="748" y="7133"/>
                      <a:pt x="976" y="7296"/>
                      <a:pt x="1236" y="7426"/>
                    </a:cubicBezTo>
                    <a:cubicBezTo>
                      <a:pt x="1500" y="7585"/>
                      <a:pt x="1808" y="7786"/>
                      <a:pt x="2175" y="7786"/>
                    </a:cubicBezTo>
                    <a:cubicBezTo>
                      <a:pt x="2260" y="7786"/>
                      <a:pt x="2348" y="7775"/>
                      <a:pt x="2439" y="7751"/>
                    </a:cubicBezTo>
                    <a:cubicBezTo>
                      <a:pt x="2537" y="7719"/>
                      <a:pt x="2634" y="7621"/>
                      <a:pt x="2634" y="7524"/>
                    </a:cubicBezTo>
                    <a:cubicBezTo>
                      <a:pt x="2634" y="7393"/>
                      <a:pt x="2602" y="7296"/>
                      <a:pt x="2472" y="7263"/>
                    </a:cubicBezTo>
                    <a:cubicBezTo>
                      <a:pt x="2309" y="7166"/>
                      <a:pt x="2146" y="7068"/>
                      <a:pt x="1951" y="6971"/>
                    </a:cubicBezTo>
                    <a:cubicBezTo>
                      <a:pt x="1756" y="6873"/>
                      <a:pt x="1594" y="6776"/>
                      <a:pt x="1398" y="6711"/>
                    </a:cubicBezTo>
                    <a:cubicBezTo>
                      <a:pt x="1431" y="6678"/>
                      <a:pt x="1496" y="6678"/>
                      <a:pt x="1528" y="6645"/>
                    </a:cubicBezTo>
                    <a:cubicBezTo>
                      <a:pt x="2108" y="6925"/>
                      <a:pt x="2651" y="7058"/>
                      <a:pt x="3172" y="7058"/>
                    </a:cubicBezTo>
                    <a:cubicBezTo>
                      <a:pt x="3499" y="7058"/>
                      <a:pt x="3817" y="7006"/>
                      <a:pt x="4130" y="6906"/>
                    </a:cubicBezTo>
                    <a:cubicBezTo>
                      <a:pt x="4260" y="6873"/>
                      <a:pt x="4358" y="6743"/>
                      <a:pt x="4325" y="6580"/>
                    </a:cubicBezTo>
                    <a:cubicBezTo>
                      <a:pt x="4293" y="6450"/>
                      <a:pt x="4195" y="6385"/>
                      <a:pt x="4065" y="6385"/>
                    </a:cubicBezTo>
                    <a:cubicBezTo>
                      <a:pt x="3545" y="6385"/>
                      <a:pt x="2992" y="6385"/>
                      <a:pt x="2439" y="6255"/>
                    </a:cubicBezTo>
                    <a:cubicBezTo>
                      <a:pt x="2667" y="6125"/>
                      <a:pt x="2927" y="5963"/>
                      <a:pt x="3187" y="5800"/>
                    </a:cubicBezTo>
                    <a:cubicBezTo>
                      <a:pt x="3317" y="5800"/>
                      <a:pt x="3480" y="5832"/>
                      <a:pt x="3642" y="5832"/>
                    </a:cubicBezTo>
                    <a:cubicBezTo>
                      <a:pt x="3835" y="5841"/>
                      <a:pt x="4035" y="5849"/>
                      <a:pt x="4236" y="5849"/>
                    </a:cubicBezTo>
                    <a:cubicBezTo>
                      <a:pt x="4812" y="5849"/>
                      <a:pt x="5395" y="5780"/>
                      <a:pt x="5854" y="5442"/>
                    </a:cubicBezTo>
                    <a:cubicBezTo>
                      <a:pt x="5951" y="5377"/>
                      <a:pt x="5984" y="5247"/>
                      <a:pt x="5951" y="5117"/>
                    </a:cubicBezTo>
                    <a:cubicBezTo>
                      <a:pt x="5886" y="5019"/>
                      <a:pt x="5756" y="4954"/>
                      <a:pt x="5626" y="4954"/>
                    </a:cubicBezTo>
                    <a:cubicBezTo>
                      <a:pt x="5171" y="5052"/>
                      <a:pt x="4715" y="5085"/>
                      <a:pt x="4228" y="5085"/>
                    </a:cubicBezTo>
                    <a:cubicBezTo>
                      <a:pt x="4358" y="4987"/>
                      <a:pt x="4455" y="4889"/>
                      <a:pt x="4585" y="4824"/>
                    </a:cubicBezTo>
                    <a:lnTo>
                      <a:pt x="4618" y="4792"/>
                    </a:lnTo>
                    <a:cubicBezTo>
                      <a:pt x="5268" y="4694"/>
                      <a:pt x="6016" y="4564"/>
                      <a:pt x="6732" y="4272"/>
                    </a:cubicBezTo>
                    <a:close/>
                    <a:moveTo>
                      <a:pt x="9694" y="0"/>
                    </a:moveTo>
                    <a:cubicBezTo>
                      <a:pt x="9164" y="0"/>
                      <a:pt x="8408" y="235"/>
                      <a:pt x="8130" y="304"/>
                    </a:cubicBezTo>
                    <a:cubicBezTo>
                      <a:pt x="7512" y="402"/>
                      <a:pt x="6894" y="532"/>
                      <a:pt x="6309" y="727"/>
                    </a:cubicBezTo>
                    <a:cubicBezTo>
                      <a:pt x="6114" y="792"/>
                      <a:pt x="5854" y="824"/>
                      <a:pt x="5691" y="955"/>
                    </a:cubicBezTo>
                    <a:cubicBezTo>
                      <a:pt x="5203" y="1312"/>
                      <a:pt x="5366" y="1703"/>
                      <a:pt x="5268" y="2158"/>
                    </a:cubicBezTo>
                    <a:cubicBezTo>
                      <a:pt x="5163" y="2580"/>
                      <a:pt x="4843" y="2895"/>
                      <a:pt x="4414" y="2895"/>
                    </a:cubicBezTo>
                    <a:cubicBezTo>
                      <a:pt x="4314" y="2895"/>
                      <a:pt x="4208" y="2878"/>
                      <a:pt x="4098" y="2841"/>
                    </a:cubicBezTo>
                    <a:cubicBezTo>
                      <a:pt x="3642" y="2678"/>
                      <a:pt x="3447" y="2255"/>
                      <a:pt x="3480" y="1800"/>
                    </a:cubicBezTo>
                    <a:lnTo>
                      <a:pt x="3480" y="1800"/>
                    </a:lnTo>
                    <a:cubicBezTo>
                      <a:pt x="2602" y="2288"/>
                      <a:pt x="1821" y="2873"/>
                      <a:pt x="1041" y="3491"/>
                    </a:cubicBezTo>
                    <a:cubicBezTo>
                      <a:pt x="878" y="4402"/>
                      <a:pt x="683" y="5312"/>
                      <a:pt x="488" y="6223"/>
                    </a:cubicBezTo>
                    <a:cubicBezTo>
                      <a:pt x="683" y="6158"/>
                      <a:pt x="911" y="6093"/>
                      <a:pt x="1106" y="6028"/>
                    </a:cubicBezTo>
                    <a:cubicBezTo>
                      <a:pt x="1301" y="4987"/>
                      <a:pt x="1659" y="3979"/>
                      <a:pt x="2374" y="3166"/>
                    </a:cubicBezTo>
                    <a:cubicBezTo>
                      <a:pt x="2382" y="3158"/>
                      <a:pt x="2394" y="3154"/>
                      <a:pt x="2408" y="3154"/>
                    </a:cubicBezTo>
                    <a:cubicBezTo>
                      <a:pt x="2449" y="3154"/>
                      <a:pt x="2504" y="3190"/>
                      <a:pt x="2504" y="3263"/>
                    </a:cubicBezTo>
                    <a:cubicBezTo>
                      <a:pt x="2146" y="4141"/>
                      <a:pt x="1724" y="4987"/>
                      <a:pt x="1431" y="5898"/>
                    </a:cubicBezTo>
                    <a:cubicBezTo>
                      <a:pt x="1789" y="5800"/>
                      <a:pt x="2114" y="5670"/>
                      <a:pt x="2407" y="5475"/>
                    </a:cubicBezTo>
                    <a:cubicBezTo>
                      <a:pt x="2537" y="5442"/>
                      <a:pt x="2634" y="5377"/>
                      <a:pt x="2732" y="5312"/>
                    </a:cubicBezTo>
                    <a:cubicBezTo>
                      <a:pt x="2927" y="4629"/>
                      <a:pt x="2992" y="3784"/>
                      <a:pt x="3415" y="3198"/>
                    </a:cubicBezTo>
                    <a:cubicBezTo>
                      <a:pt x="3427" y="3174"/>
                      <a:pt x="3449" y="3163"/>
                      <a:pt x="3471" y="3163"/>
                    </a:cubicBezTo>
                    <a:cubicBezTo>
                      <a:pt x="3507" y="3163"/>
                      <a:pt x="3545" y="3191"/>
                      <a:pt x="3545" y="3231"/>
                    </a:cubicBezTo>
                    <a:cubicBezTo>
                      <a:pt x="3610" y="3881"/>
                      <a:pt x="3285" y="4532"/>
                      <a:pt x="3024" y="5150"/>
                    </a:cubicBezTo>
                    <a:cubicBezTo>
                      <a:pt x="3447" y="4889"/>
                      <a:pt x="3870" y="4597"/>
                      <a:pt x="4260" y="4304"/>
                    </a:cubicBezTo>
                    <a:cubicBezTo>
                      <a:pt x="4943" y="3816"/>
                      <a:pt x="5626" y="3296"/>
                      <a:pt x="6276" y="2808"/>
                    </a:cubicBezTo>
                    <a:cubicBezTo>
                      <a:pt x="6341" y="2548"/>
                      <a:pt x="6504" y="2320"/>
                      <a:pt x="6569" y="2125"/>
                    </a:cubicBezTo>
                    <a:cubicBezTo>
                      <a:pt x="6699" y="1800"/>
                      <a:pt x="6829" y="1475"/>
                      <a:pt x="6862" y="1150"/>
                    </a:cubicBezTo>
                    <a:cubicBezTo>
                      <a:pt x="6876" y="1106"/>
                      <a:pt x="6918" y="1088"/>
                      <a:pt x="6955" y="1088"/>
                    </a:cubicBezTo>
                    <a:cubicBezTo>
                      <a:pt x="7001" y="1088"/>
                      <a:pt x="7042" y="1114"/>
                      <a:pt x="7024" y="1150"/>
                    </a:cubicBezTo>
                    <a:cubicBezTo>
                      <a:pt x="6992" y="1540"/>
                      <a:pt x="6959" y="1898"/>
                      <a:pt x="6829" y="2255"/>
                    </a:cubicBezTo>
                    <a:cubicBezTo>
                      <a:pt x="6829" y="2288"/>
                      <a:pt x="6797" y="2353"/>
                      <a:pt x="6797" y="2385"/>
                    </a:cubicBezTo>
                    <a:cubicBezTo>
                      <a:pt x="7382" y="1930"/>
                      <a:pt x="7967" y="1475"/>
                      <a:pt x="8553" y="1020"/>
                    </a:cubicBezTo>
                    <a:cubicBezTo>
                      <a:pt x="8574" y="998"/>
                      <a:pt x="8597" y="989"/>
                      <a:pt x="8619" y="989"/>
                    </a:cubicBezTo>
                    <a:cubicBezTo>
                      <a:pt x="8697" y="989"/>
                      <a:pt x="8759" y="1099"/>
                      <a:pt x="8683" y="1150"/>
                    </a:cubicBezTo>
                    <a:cubicBezTo>
                      <a:pt x="8032" y="1703"/>
                      <a:pt x="7382" y="2255"/>
                      <a:pt x="6732" y="2776"/>
                    </a:cubicBezTo>
                    <a:cubicBezTo>
                      <a:pt x="7243" y="2625"/>
                      <a:pt x="7783" y="2447"/>
                      <a:pt x="8273" y="2447"/>
                    </a:cubicBezTo>
                    <a:cubicBezTo>
                      <a:pt x="8312" y="2447"/>
                      <a:pt x="8351" y="2448"/>
                      <a:pt x="8390" y="2450"/>
                    </a:cubicBezTo>
                    <a:cubicBezTo>
                      <a:pt x="8488" y="2450"/>
                      <a:pt x="8520" y="2581"/>
                      <a:pt x="8423" y="2613"/>
                    </a:cubicBezTo>
                    <a:cubicBezTo>
                      <a:pt x="7870" y="3003"/>
                      <a:pt x="6992" y="3036"/>
                      <a:pt x="6309" y="3133"/>
                    </a:cubicBezTo>
                    <a:cubicBezTo>
                      <a:pt x="5854" y="3524"/>
                      <a:pt x="5366" y="3914"/>
                      <a:pt x="4878" y="4304"/>
                    </a:cubicBezTo>
                    <a:cubicBezTo>
                      <a:pt x="5626" y="4109"/>
                      <a:pt x="6341" y="3881"/>
                      <a:pt x="7057" y="3719"/>
                    </a:cubicBezTo>
                    <a:cubicBezTo>
                      <a:pt x="7066" y="3714"/>
                      <a:pt x="7074" y="3712"/>
                      <a:pt x="7082" y="3712"/>
                    </a:cubicBezTo>
                    <a:cubicBezTo>
                      <a:pt x="7130" y="3712"/>
                      <a:pt x="7150" y="3788"/>
                      <a:pt x="7122" y="3816"/>
                    </a:cubicBezTo>
                    <a:cubicBezTo>
                      <a:pt x="7024" y="3881"/>
                      <a:pt x="6927" y="3914"/>
                      <a:pt x="6829" y="3979"/>
                    </a:cubicBezTo>
                    <a:cubicBezTo>
                      <a:pt x="6114" y="4337"/>
                      <a:pt x="5333" y="4467"/>
                      <a:pt x="4553" y="4564"/>
                    </a:cubicBezTo>
                    <a:cubicBezTo>
                      <a:pt x="4520" y="4597"/>
                      <a:pt x="4488" y="4629"/>
                      <a:pt x="4455" y="4629"/>
                    </a:cubicBezTo>
                    <a:cubicBezTo>
                      <a:pt x="4195" y="4824"/>
                      <a:pt x="3902" y="5052"/>
                      <a:pt x="3577" y="5280"/>
                    </a:cubicBezTo>
                    <a:cubicBezTo>
                      <a:pt x="4293" y="5280"/>
                      <a:pt x="5008" y="5280"/>
                      <a:pt x="5691" y="5150"/>
                    </a:cubicBezTo>
                    <a:cubicBezTo>
                      <a:pt x="5756" y="5150"/>
                      <a:pt x="5789" y="5215"/>
                      <a:pt x="5724" y="5280"/>
                    </a:cubicBezTo>
                    <a:cubicBezTo>
                      <a:pt x="5314" y="5572"/>
                      <a:pt x="4764" y="5631"/>
                      <a:pt x="4206" y="5631"/>
                    </a:cubicBezTo>
                    <a:cubicBezTo>
                      <a:pt x="3835" y="5631"/>
                      <a:pt x="3460" y="5605"/>
                      <a:pt x="3122" y="5605"/>
                    </a:cubicBezTo>
                    <a:cubicBezTo>
                      <a:pt x="2732" y="5865"/>
                      <a:pt x="2309" y="6093"/>
                      <a:pt x="1886" y="6288"/>
                    </a:cubicBezTo>
                    <a:cubicBezTo>
                      <a:pt x="2569" y="6548"/>
                      <a:pt x="3317" y="6580"/>
                      <a:pt x="4065" y="6580"/>
                    </a:cubicBezTo>
                    <a:cubicBezTo>
                      <a:pt x="4130" y="6580"/>
                      <a:pt x="4163" y="6678"/>
                      <a:pt x="4065" y="6711"/>
                    </a:cubicBezTo>
                    <a:cubicBezTo>
                      <a:pt x="3771" y="6812"/>
                      <a:pt x="3474" y="6859"/>
                      <a:pt x="3176" y="6859"/>
                    </a:cubicBezTo>
                    <a:cubicBezTo>
                      <a:pt x="2618" y="6859"/>
                      <a:pt x="2059" y="6694"/>
                      <a:pt x="1528" y="6418"/>
                    </a:cubicBezTo>
                    <a:cubicBezTo>
                      <a:pt x="1203" y="6548"/>
                      <a:pt x="878" y="6645"/>
                      <a:pt x="553" y="6678"/>
                    </a:cubicBezTo>
                    <a:cubicBezTo>
                      <a:pt x="1203" y="6678"/>
                      <a:pt x="1789" y="7166"/>
                      <a:pt x="2407" y="7426"/>
                    </a:cubicBezTo>
                    <a:cubicBezTo>
                      <a:pt x="2439" y="7458"/>
                      <a:pt x="2439" y="7524"/>
                      <a:pt x="2374" y="7556"/>
                    </a:cubicBezTo>
                    <a:cubicBezTo>
                      <a:pt x="2307" y="7571"/>
                      <a:pt x="2241" y="7578"/>
                      <a:pt x="2178" y="7578"/>
                    </a:cubicBezTo>
                    <a:cubicBezTo>
                      <a:pt x="1565" y="7578"/>
                      <a:pt x="1106" y="6935"/>
                      <a:pt x="488" y="6906"/>
                    </a:cubicBezTo>
                    <a:cubicBezTo>
                      <a:pt x="418" y="6906"/>
                      <a:pt x="377" y="6859"/>
                      <a:pt x="368" y="6811"/>
                    </a:cubicBezTo>
                    <a:lnTo>
                      <a:pt x="368" y="6811"/>
                    </a:lnTo>
                    <a:cubicBezTo>
                      <a:pt x="245" y="7359"/>
                      <a:pt x="123" y="7882"/>
                      <a:pt x="0" y="8434"/>
                    </a:cubicBezTo>
                    <a:cubicBezTo>
                      <a:pt x="160" y="8450"/>
                      <a:pt x="319" y="8457"/>
                      <a:pt x="476" y="8457"/>
                    </a:cubicBezTo>
                    <a:cubicBezTo>
                      <a:pt x="1307" y="8457"/>
                      <a:pt x="2096" y="8252"/>
                      <a:pt x="2862" y="7979"/>
                    </a:cubicBezTo>
                    <a:cubicBezTo>
                      <a:pt x="2862" y="7914"/>
                      <a:pt x="2927" y="7849"/>
                      <a:pt x="3024" y="7849"/>
                    </a:cubicBezTo>
                    <a:lnTo>
                      <a:pt x="3154" y="7849"/>
                    </a:lnTo>
                    <a:cubicBezTo>
                      <a:pt x="3382" y="7751"/>
                      <a:pt x="3610" y="7654"/>
                      <a:pt x="3837" y="7556"/>
                    </a:cubicBezTo>
                    <a:cubicBezTo>
                      <a:pt x="4423" y="7263"/>
                      <a:pt x="5008" y="7003"/>
                      <a:pt x="5593" y="6711"/>
                    </a:cubicBezTo>
                    <a:cubicBezTo>
                      <a:pt x="5854" y="6580"/>
                      <a:pt x="6244" y="6483"/>
                      <a:pt x="6439" y="6288"/>
                    </a:cubicBezTo>
                    <a:cubicBezTo>
                      <a:pt x="6829" y="5930"/>
                      <a:pt x="6634" y="5702"/>
                      <a:pt x="6569" y="5280"/>
                    </a:cubicBezTo>
                    <a:cubicBezTo>
                      <a:pt x="6537" y="4824"/>
                      <a:pt x="6732" y="4434"/>
                      <a:pt x="7089" y="4174"/>
                    </a:cubicBezTo>
                    <a:cubicBezTo>
                      <a:pt x="7252" y="4076"/>
                      <a:pt x="7415" y="4011"/>
                      <a:pt x="7610" y="3946"/>
                    </a:cubicBezTo>
                    <a:cubicBezTo>
                      <a:pt x="7680" y="3931"/>
                      <a:pt x="7751" y="3926"/>
                      <a:pt x="7823" y="3926"/>
                    </a:cubicBezTo>
                    <a:cubicBezTo>
                      <a:pt x="8068" y="3926"/>
                      <a:pt x="8323" y="3992"/>
                      <a:pt x="8559" y="3992"/>
                    </a:cubicBezTo>
                    <a:cubicBezTo>
                      <a:pt x="8707" y="3992"/>
                      <a:pt x="8848" y="3966"/>
                      <a:pt x="8975" y="3881"/>
                    </a:cubicBezTo>
                    <a:cubicBezTo>
                      <a:pt x="9431" y="3589"/>
                      <a:pt x="9821" y="2678"/>
                      <a:pt x="9984" y="2158"/>
                    </a:cubicBezTo>
                    <a:cubicBezTo>
                      <a:pt x="10114" y="1865"/>
                      <a:pt x="10179" y="1540"/>
                      <a:pt x="10211" y="1215"/>
                    </a:cubicBezTo>
                    <a:cubicBezTo>
                      <a:pt x="10244" y="987"/>
                      <a:pt x="10309" y="304"/>
                      <a:pt x="10179" y="142"/>
                    </a:cubicBezTo>
                    <a:cubicBezTo>
                      <a:pt x="10085" y="39"/>
                      <a:pt x="9908" y="0"/>
                      <a:pt x="9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58"/>
              <p:cNvSpPr/>
              <p:nvPr/>
            </p:nvSpPr>
            <p:spPr>
              <a:xfrm>
                <a:off x="1420627" y="2561994"/>
                <a:ext cx="1109384" cy="589609"/>
              </a:xfrm>
              <a:custGeom>
                <a:avLst/>
                <a:gdLst/>
                <a:ahLst/>
                <a:cxnLst/>
                <a:rect l="l" t="t" r="r" b="b"/>
                <a:pathLst>
                  <a:path w="22505" h="11936" extrusionOk="0">
                    <a:moveTo>
                      <a:pt x="1984" y="749"/>
                    </a:moveTo>
                    <a:cubicBezTo>
                      <a:pt x="2277" y="1399"/>
                      <a:pt x="2895" y="1659"/>
                      <a:pt x="3415" y="1757"/>
                    </a:cubicBezTo>
                    <a:cubicBezTo>
                      <a:pt x="3220" y="2147"/>
                      <a:pt x="3025" y="2570"/>
                      <a:pt x="2797" y="2960"/>
                    </a:cubicBezTo>
                    <a:cubicBezTo>
                      <a:pt x="2732" y="3123"/>
                      <a:pt x="2732" y="3350"/>
                      <a:pt x="2895" y="3513"/>
                    </a:cubicBezTo>
                    <a:cubicBezTo>
                      <a:pt x="3578" y="4391"/>
                      <a:pt x="4326" y="5269"/>
                      <a:pt x="5366" y="5789"/>
                    </a:cubicBezTo>
                    <a:cubicBezTo>
                      <a:pt x="5722" y="5961"/>
                      <a:pt x="6017" y="6050"/>
                      <a:pt x="6279" y="6050"/>
                    </a:cubicBezTo>
                    <a:cubicBezTo>
                      <a:pt x="6711" y="6050"/>
                      <a:pt x="7050" y="5808"/>
                      <a:pt x="7415" y="5302"/>
                    </a:cubicBezTo>
                    <a:cubicBezTo>
                      <a:pt x="7805" y="4749"/>
                      <a:pt x="8130" y="4098"/>
                      <a:pt x="8391" y="3383"/>
                    </a:cubicBezTo>
                    <a:cubicBezTo>
                      <a:pt x="9334" y="4586"/>
                      <a:pt x="10407" y="5432"/>
                      <a:pt x="11512" y="5919"/>
                    </a:cubicBezTo>
                    <a:cubicBezTo>
                      <a:pt x="11805" y="6050"/>
                      <a:pt x="12098" y="6115"/>
                      <a:pt x="12390" y="6212"/>
                    </a:cubicBezTo>
                    <a:cubicBezTo>
                      <a:pt x="12943" y="6375"/>
                      <a:pt x="13464" y="6537"/>
                      <a:pt x="13919" y="6895"/>
                    </a:cubicBezTo>
                    <a:cubicBezTo>
                      <a:pt x="14277" y="7188"/>
                      <a:pt x="14537" y="7545"/>
                      <a:pt x="14829" y="7936"/>
                    </a:cubicBezTo>
                    <a:cubicBezTo>
                      <a:pt x="14992" y="8131"/>
                      <a:pt x="15122" y="8326"/>
                      <a:pt x="15252" y="8489"/>
                    </a:cubicBezTo>
                    <a:cubicBezTo>
                      <a:pt x="16260" y="9692"/>
                      <a:pt x="17399" y="9822"/>
                      <a:pt x="18699" y="9952"/>
                    </a:cubicBezTo>
                    <a:lnTo>
                      <a:pt x="19122" y="9984"/>
                    </a:lnTo>
                    <a:cubicBezTo>
                      <a:pt x="20098" y="10082"/>
                      <a:pt x="20650" y="10505"/>
                      <a:pt x="21366" y="11285"/>
                    </a:cubicBezTo>
                    <a:cubicBezTo>
                      <a:pt x="21463" y="11350"/>
                      <a:pt x="21561" y="11448"/>
                      <a:pt x="21626" y="11513"/>
                    </a:cubicBezTo>
                    <a:cubicBezTo>
                      <a:pt x="20390" y="11220"/>
                      <a:pt x="19122" y="10960"/>
                      <a:pt x="17886" y="10667"/>
                    </a:cubicBezTo>
                    <a:cubicBezTo>
                      <a:pt x="14277" y="9822"/>
                      <a:pt x="10667" y="8976"/>
                      <a:pt x="7057" y="8131"/>
                    </a:cubicBezTo>
                    <a:cubicBezTo>
                      <a:pt x="6569" y="8033"/>
                      <a:pt x="6082" y="7903"/>
                      <a:pt x="5594" y="7806"/>
                    </a:cubicBezTo>
                    <a:cubicBezTo>
                      <a:pt x="4293" y="7513"/>
                      <a:pt x="2927" y="7188"/>
                      <a:pt x="1626" y="6798"/>
                    </a:cubicBezTo>
                    <a:cubicBezTo>
                      <a:pt x="1529" y="6765"/>
                      <a:pt x="1431" y="6765"/>
                      <a:pt x="1334" y="6732"/>
                    </a:cubicBezTo>
                    <a:cubicBezTo>
                      <a:pt x="1041" y="6635"/>
                      <a:pt x="716" y="6537"/>
                      <a:pt x="456" y="6440"/>
                    </a:cubicBezTo>
                    <a:lnTo>
                      <a:pt x="423" y="6407"/>
                    </a:lnTo>
                    <a:cubicBezTo>
                      <a:pt x="326" y="6375"/>
                      <a:pt x="261" y="6310"/>
                      <a:pt x="228" y="6310"/>
                    </a:cubicBezTo>
                    <a:cubicBezTo>
                      <a:pt x="228" y="6310"/>
                      <a:pt x="228" y="6277"/>
                      <a:pt x="228" y="6147"/>
                    </a:cubicBezTo>
                    <a:cubicBezTo>
                      <a:pt x="228" y="6115"/>
                      <a:pt x="293" y="5952"/>
                      <a:pt x="326" y="5887"/>
                    </a:cubicBezTo>
                    <a:cubicBezTo>
                      <a:pt x="358" y="5822"/>
                      <a:pt x="391" y="5757"/>
                      <a:pt x="391" y="5692"/>
                    </a:cubicBezTo>
                    <a:cubicBezTo>
                      <a:pt x="716" y="4749"/>
                      <a:pt x="1009" y="3838"/>
                      <a:pt x="1301" y="2960"/>
                    </a:cubicBezTo>
                    <a:cubicBezTo>
                      <a:pt x="1529" y="2245"/>
                      <a:pt x="1757" y="1497"/>
                      <a:pt x="1984" y="749"/>
                    </a:cubicBezTo>
                    <a:close/>
                    <a:moveTo>
                      <a:pt x="1952" y="1"/>
                    </a:moveTo>
                    <a:cubicBezTo>
                      <a:pt x="1692" y="977"/>
                      <a:pt x="1399" y="1952"/>
                      <a:pt x="1106" y="2895"/>
                    </a:cubicBezTo>
                    <a:cubicBezTo>
                      <a:pt x="813" y="3806"/>
                      <a:pt x="521" y="4716"/>
                      <a:pt x="196" y="5627"/>
                    </a:cubicBezTo>
                    <a:cubicBezTo>
                      <a:pt x="163" y="5757"/>
                      <a:pt x="33" y="6017"/>
                      <a:pt x="33" y="6147"/>
                    </a:cubicBezTo>
                    <a:cubicBezTo>
                      <a:pt x="0" y="6440"/>
                      <a:pt x="66" y="6472"/>
                      <a:pt x="391" y="6602"/>
                    </a:cubicBezTo>
                    <a:cubicBezTo>
                      <a:pt x="748" y="6765"/>
                      <a:pt x="1171" y="6863"/>
                      <a:pt x="1561" y="6993"/>
                    </a:cubicBezTo>
                    <a:cubicBezTo>
                      <a:pt x="3350" y="7545"/>
                      <a:pt x="5204" y="7903"/>
                      <a:pt x="7025" y="8326"/>
                    </a:cubicBezTo>
                    <a:cubicBezTo>
                      <a:pt x="10602" y="9171"/>
                      <a:pt x="14212" y="10017"/>
                      <a:pt x="17821" y="10862"/>
                    </a:cubicBezTo>
                    <a:cubicBezTo>
                      <a:pt x="19382" y="11220"/>
                      <a:pt x="20943" y="11578"/>
                      <a:pt x="22504" y="11936"/>
                    </a:cubicBezTo>
                    <a:cubicBezTo>
                      <a:pt x="22146" y="11708"/>
                      <a:pt x="21821" y="11448"/>
                      <a:pt x="21528" y="11123"/>
                    </a:cubicBezTo>
                    <a:cubicBezTo>
                      <a:pt x="20813" y="10375"/>
                      <a:pt x="20195" y="9887"/>
                      <a:pt x="19122" y="9789"/>
                    </a:cubicBezTo>
                    <a:cubicBezTo>
                      <a:pt x="17659" y="9627"/>
                      <a:pt x="16455" y="9627"/>
                      <a:pt x="15415" y="8391"/>
                    </a:cubicBezTo>
                    <a:cubicBezTo>
                      <a:pt x="14960" y="7838"/>
                      <a:pt x="14602" y="7188"/>
                      <a:pt x="14049" y="6732"/>
                    </a:cubicBezTo>
                    <a:cubicBezTo>
                      <a:pt x="13334" y="6147"/>
                      <a:pt x="12390" y="6082"/>
                      <a:pt x="11577" y="5724"/>
                    </a:cubicBezTo>
                    <a:cubicBezTo>
                      <a:pt x="10244" y="5172"/>
                      <a:pt x="9171" y="4098"/>
                      <a:pt x="8293" y="2960"/>
                    </a:cubicBezTo>
                    <a:cubicBezTo>
                      <a:pt x="8065" y="3773"/>
                      <a:pt x="7675" y="4554"/>
                      <a:pt x="7252" y="5172"/>
                    </a:cubicBezTo>
                    <a:cubicBezTo>
                      <a:pt x="6914" y="5630"/>
                      <a:pt x="6624" y="5844"/>
                      <a:pt x="6256" y="5844"/>
                    </a:cubicBezTo>
                    <a:cubicBezTo>
                      <a:pt x="6023" y="5844"/>
                      <a:pt x="5759" y="5758"/>
                      <a:pt x="5431" y="5594"/>
                    </a:cubicBezTo>
                    <a:cubicBezTo>
                      <a:pt x="4456" y="5107"/>
                      <a:pt x="3708" y="4228"/>
                      <a:pt x="3025" y="3383"/>
                    </a:cubicBezTo>
                    <a:cubicBezTo>
                      <a:pt x="2960" y="3285"/>
                      <a:pt x="2927" y="3155"/>
                      <a:pt x="2992" y="3058"/>
                    </a:cubicBezTo>
                    <a:cubicBezTo>
                      <a:pt x="3220" y="2570"/>
                      <a:pt x="3480" y="2082"/>
                      <a:pt x="3740" y="1594"/>
                    </a:cubicBezTo>
                    <a:cubicBezTo>
                      <a:pt x="3090" y="1497"/>
                      <a:pt x="2439" y="1269"/>
                      <a:pt x="2147" y="619"/>
                    </a:cubicBezTo>
                    <a:cubicBezTo>
                      <a:pt x="2049" y="424"/>
                      <a:pt x="1984" y="229"/>
                      <a:pt x="1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58"/>
              <p:cNvSpPr/>
              <p:nvPr/>
            </p:nvSpPr>
            <p:spPr>
              <a:xfrm>
                <a:off x="1645067" y="1561250"/>
                <a:ext cx="1418759" cy="915681"/>
              </a:xfrm>
              <a:custGeom>
                <a:avLst/>
                <a:gdLst/>
                <a:ahLst/>
                <a:cxnLst/>
                <a:rect l="l" t="t" r="r" b="b"/>
                <a:pathLst>
                  <a:path w="28781" h="18537" extrusionOk="0">
                    <a:moveTo>
                      <a:pt x="18390" y="3579"/>
                    </a:moveTo>
                    <a:cubicBezTo>
                      <a:pt x="18481" y="3579"/>
                      <a:pt x="18579" y="3629"/>
                      <a:pt x="18601" y="3740"/>
                    </a:cubicBezTo>
                    <a:cubicBezTo>
                      <a:pt x="18601" y="3805"/>
                      <a:pt x="18601" y="3838"/>
                      <a:pt x="18569" y="3870"/>
                    </a:cubicBezTo>
                    <a:cubicBezTo>
                      <a:pt x="18569" y="3903"/>
                      <a:pt x="18569" y="3903"/>
                      <a:pt x="18569" y="3903"/>
                    </a:cubicBezTo>
                    <a:cubicBezTo>
                      <a:pt x="18569" y="3935"/>
                      <a:pt x="18569" y="4000"/>
                      <a:pt x="18569" y="4033"/>
                    </a:cubicBezTo>
                    <a:cubicBezTo>
                      <a:pt x="18569" y="4130"/>
                      <a:pt x="18601" y="4195"/>
                      <a:pt x="18634" y="4293"/>
                    </a:cubicBezTo>
                    <a:cubicBezTo>
                      <a:pt x="18667" y="4390"/>
                      <a:pt x="18667" y="4520"/>
                      <a:pt x="18569" y="4586"/>
                    </a:cubicBezTo>
                    <a:cubicBezTo>
                      <a:pt x="18536" y="4607"/>
                      <a:pt x="18497" y="4618"/>
                      <a:pt x="18456" y="4618"/>
                    </a:cubicBezTo>
                    <a:cubicBezTo>
                      <a:pt x="18374" y="4618"/>
                      <a:pt x="18287" y="4575"/>
                      <a:pt x="18244" y="4488"/>
                    </a:cubicBezTo>
                    <a:cubicBezTo>
                      <a:pt x="18146" y="4293"/>
                      <a:pt x="17984" y="3805"/>
                      <a:pt x="18276" y="3610"/>
                    </a:cubicBezTo>
                    <a:cubicBezTo>
                      <a:pt x="18307" y="3589"/>
                      <a:pt x="18348" y="3579"/>
                      <a:pt x="18390" y="3579"/>
                    </a:cubicBezTo>
                    <a:close/>
                    <a:moveTo>
                      <a:pt x="21628" y="3678"/>
                    </a:moveTo>
                    <a:cubicBezTo>
                      <a:pt x="21671" y="3678"/>
                      <a:pt x="21714" y="3687"/>
                      <a:pt x="21756" y="3707"/>
                    </a:cubicBezTo>
                    <a:cubicBezTo>
                      <a:pt x="21821" y="3773"/>
                      <a:pt x="21853" y="3838"/>
                      <a:pt x="21821" y="3903"/>
                    </a:cubicBezTo>
                    <a:cubicBezTo>
                      <a:pt x="21788" y="4065"/>
                      <a:pt x="21626" y="4098"/>
                      <a:pt x="21528" y="4228"/>
                    </a:cubicBezTo>
                    <a:cubicBezTo>
                      <a:pt x="21431" y="4293"/>
                      <a:pt x="21366" y="4423"/>
                      <a:pt x="21333" y="4553"/>
                    </a:cubicBezTo>
                    <a:cubicBezTo>
                      <a:pt x="21295" y="4668"/>
                      <a:pt x="21206" y="4718"/>
                      <a:pt x="21116" y="4718"/>
                    </a:cubicBezTo>
                    <a:cubicBezTo>
                      <a:pt x="20978" y="4718"/>
                      <a:pt x="20838" y="4600"/>
                      <a:pt x="20878" y="4423"/>
                    </a:cubicBezTo>
                    <a:cubicBezTo>
                      <a:pt x="20943" y="4228"/>
                      <a:pt x="21040" y="4033"/>
                      <a:pt x="21171" y="3903"/>
                    </a:cubicBezTo>
                    <a:cubicBezTo>
                      <a:pt x="21298" y="3800"/>
                      <a:pt x="21467" y="3678"/>
                      <a:pt x="21628" y="3678"/>
                    </a:cubicBezTo>
                    <a:close/>
                    <a:moveTo>
                      <a:pt x="24117" y="4333"/>
                    </a:moveTo>
                    <a:cubicBezTo>
                      <a:pt x="24197" y="4333"/>
                      <a:pt x="24278" y="4351"/>
                      <a:pt x="24357" y="4390"/>
                    </a:cubicBezTo>
                    <a:cubicBezTo>
                      <a:pt x="24422" y="4423"/>
                      <a:pt x="24455" y="4520"/>
                      <a:pt x="24422" y="4586"/>
                    </a:cubicBezTo>
                    <a:cubicBezTo>
                      <a:pt x="24292" y="4781"/>
                      <a:pt x="24065" y="4846"/>
                      <a:pt x="23902" y="4943"/>
                    </a:cubicBezTo>
                    <a:cubicBezTo>
                      <a:pt x="23707" y="5073"/>
                      <a:pt x="23544" y="5236"/>
                      <a:pt x="23447" y="5431"/>
                    </a:cubicBezTo>
                    <a:cubicBezTo>
                      <a:pt x="23397" y="5502"/>
                      <a:pt x="23327" y="5531"/>
                      <a:pt x="23260" y="5531"/>
                    </a:cubicBezTo>
                    <a:cubicBezTo>
                      <a:pt x="23109" y="5531"/>
                      <a:pt x="22967" y="5383"/>
                      <a:pt x="23057" y="5203"/>
                    </a:cubicBezTo>
                    <a:cubicBezTo>
                      <a:pt x="23249" y="4873"/>
                      <a:pt x="23675" y="4333"/>
                      <a:pt x="24117" y="4333"/>
                    </a:cubicBezTo>
                    <a:close/>
                    <a:moveTo>
                      <a:pt x="16245" y="4646"/>
                    </a:moveTo>
                    <a:cubicBezTo>
                      <a:pt x="16413" y="4646"/>
                      <a:pt x="16532" y="4792"/>
                      <a:pt x="16650" y="4911"/>
                    </a:cubicBezTo>
                    <a:cubicBezTo>
                      <a:pt x="16780" y="5106"/>
                      <a:pt x="16910" y="5268"/>
                      <a:pt x="17073" y="5431"/>
                    </a:cubicBezTo>
                    <a:cubicBezTo>
                      <a:pt x="17198" y="5581"/>
                      <a:pt x="17074" y="5788"/>
                      <a:pt x="16921" y="5788"/>
                    </a:cubicBezTo>
                    <a:cubicBezTo>
                      <a:pt x="16875" y="5788"/>
                      <a:pt x="16826" y="5769"/>
                      <a:pt x="16780" y="5724"/>
                    </a:cubicBezTo>
                    <a:cubicBezTo>
                      <a:pt x="16553" y="5496"/>
                      <a:pt x="16293" y="5268"/>
                      <a:pt x="16065" y="5041"/>
                    </a:cubicBezTo>
                    <a:cubicBezTo>
                      <a:pt x="16000" y="5041"/>
                      <a:pt x="15967" y="5008"/>
                      <a:pt x="15935" y="4943"/>
                    </a:cubicBezTo>
                    <a:cubicBezTo>
                      <a:pt x="15902" y="4813"/>
                      <a:pt x="16065" y="4651"/>
                      <a:pt x="16195" y="4651"/>
                    </a:cubicBezTo>
                    <a:cubicBezTo>
                      <a:pt x="16212" y="4648"/>
                      <a:pt x="16229" y="4646"/>
                      <a:pt x="16245" y="4646"/>
                    </a:cubicBezTo>
                    <a:close/>
                    <a:moveTo>
                      <a:pt x="25345" y="6180"/>
                    </a:moveTo>
                    <a:cubicBezTo>
                      <a:pt x="25470" y="6180"/>
                      <a:pt x="25588" y="6208"/>
                      <a:pt x="25691" y="6277"/>
                    </a:cubicBezTo>
                    <a:cubicBezTo>
                      <a:pt x="25788" y="6342"/>
                      <a:pt x="25788" y="6472"/>
                      <a:pt x="25691" y="6537"/>
                    </a:cubicBezTo>
                    <a:cubicBezTo>
                      <a:pt x="25528" y="6667"/>
                      <a:pt x="25333" y="6667"/>
                      <a:pt x="25138" y="6699"/>
                    </a:cubicBezTo>
                    <a:cubicBezTo>
                      <a:pt x="24943" y="6732"/>
                      <a:pt x="24715" y="6797"/>
                      <a:pt x="24520" y="6927"/>
                    </a:cubicBezTo>
                    <a:cubicBezTo>
                      <a:pt x="24491" y="6939"/>
                      <a:pt x="24463" y="6945"/>
                      <a:pt x="24436" y="6945"/>
                    </a:cubicBezTo>
                    <a:cubicBezTo>
                      <a:pt x="24250" y="6945"/>
                      <a:pt x="24126" y="6683"/>
                      <a:pt x="24325" y="6569"/>
                    </a:cubicBezTo>
                    <a:cubicBezTo>
                      <a:pt x="24589" y="6401"/>
                      <a:pt x="24994" y="6180"/>
                      <a:pt x="25345" y="6180"/>
                    </a:cubicBezTo>
                    <a:close/>
                    <a:moveTo>
                      <a:pt x="15272" y="6732"/>
                    </a:moveTo>
                    <a:cubicBezTo>
                      <a:pt x="15374" y="6732"/>
                      <a:pt x="15480" y="6764"/>
                      <a:pt x="15577" y="6797"/>
                    </a:cubicBezTo>
                    <a:cubicBezTo>
                      <a:pt x="15837" y="6894"/>
                      <a:pt x="16097" y="7024"/>
                      <a:pt x="16358" y="7122"/>
                    </a:cubicBezTo>
                    <a:cubicBezTo>
                      <a:pt x="16599" y="7213"/>
                      <a:pt x="16532" y="7584"/>
                      <a:pt x="16287" y="7584"/>
                    </a:cubicBezTo>
                    <a:cubicBezTo>
                      <a:pt x="16268" y="7584"/>
                      <a:pt x="16248" y="7582"/>
                      <a:pt x="16228" y="7577"/>
                    </a:cubicBezTo>
                    <a:cubicBezTo>
                      <a:pt x="16000" y="7480"/>
                      <a:pt x="15805" y="7415"/>
                      <a:pt x="15577" y="7350"/>
                    </a:cubicBezTo>
                    <a:cubicBezTo>
                      <a:pt x="15480" y="7317"/>
                      <a:pt x="15382" y="7285"/>
                      <a:pt x="15284" y="7252"/>
                    </a:cubicBezTo>
                    <a:lnTo>
                      <a:pt x="15252" y="7252"/>
                    </a:lnTo>
                    <a:cubicBezTo>
                      <a:pt x="15219" y="7285"/>
                      <a:pt x="15219" y="7285"/>
                      <a:pt x="15219" y="7285"/>
                    </a:cubicBezTo>
                    <a:cubicBezTo>
                      <a:pt x="15185" y="7308"/>
                      <a:pt x="15150" y="7318"/>
                      <a:pt x="15117" y="7318"/>
                    </a:cubicBezTo>
                    <a:cubicBezTo>
                      <a:pt x="15057" y="7318"/>
                      <a:pt x="15001" y="7283"/>
                      <a:pt x="14959" y="7220"/>
                    </a:cubicBezTo>
                    <a:cubicBezTo>
                      <a:pt x="14862" y="7122"/>
                      <a:pt x="14894" y="6959"/>
                      <a:pt x="14992" y="6862"/>
                    </a:cubicBezTo>
                    <a:cubicBezTo>
                      <a:pt x="15073" y="6764"/>
                      <a:pt x="15171" y="6732"/>
                      <a:pt x="15272" y="6732"/>
                    </a:cubicBezTo>
                    <a:close/>
                    <a:moveTo>
                      <a:pt x="25361" y="8393"/>
                    </a:moveTo>
                    <a:cubicBezTo>
                      <a:pt x="25676" y="8393"/>
                      <a:pt x="25974" y="8497"/>
                      <a:pt x="26048" y="8813"/>
                    </a:cubicBezTo>
                    <a:cubicBezTo>
                      <a:pt x="26048" y="8878"/>
                      <a:pt x="25983" y="8976"/>
                      <a:pt x="25886" y="8976"/>
                    </a:cubicBezTo>
                    <a:cubicBezTo>
                      <a:pt x="25723" y="8976"/>
                      <a:pt x="25561" y="8911"/>
                      <a:pt x="25398" y="8878"/>
                    </a:cubicBezTo>
                    <a:cubicBezTo>
                      <a:pt x="25336" y="8853"/>
                      <a:pt x="25274" y="8843"/>
                      <a:pt x="25210" y="8843"/>
                    </a:cubicBezTo>
                    <a:cubicBezTo>
                      <a:pt x="25107" y="8843"/>
                      <a:pt x="24998" y="8870"/>
                      <a:pt x="24878" y="8911"/>
                    </a:cubicBezTo>
                    <a:cubicBezTo>
                      <a:pt x="24851" y="8922"/>
                      <a:pt x="24826" y="8927"/>
                      <a:pt x="24802" y="8927"/>
                    </a:cubicBezTo>
                    <a:cubicBezTo>
                      <a:pt x="24624" y="8927"/>
                      <a:pt x="24543" y="8635"/>
                      <a:pt x="24715" y="8520"/>
                    </a:cubicBezTo>
                    <a:cubicBezTo>
                      <a:pt x="24882" y="8451"/>
                      <a:pt x="25126" y="8393"/>
                      <a:pt x="25361" y="8393"/>
                    </a:cubicBezTo>
                    <a:close/>
                    <a:moveTo>
                      <a:pt x="15324" y="9461"/>
                    </a:moveTo>
                    <a:cubicBezTo>
                      <a:pt x="15443" y="9461"/>
                      <a:pt x="15562" y="9473"/>
                      <a:pt x="15675" y="9496"/>
                    </a:cubicBezTo>
                    <a:cubicBezTo>
                      <a:pt x="15926" y="9559"/>
                      <a:pt x="15874" y="9985"/>
                      <a:pt x="15636" y="9985"/>
                    </a:cubicBezTo>
                    <a:cubicBezTo>
                      <a:pt x="15627" y="9985"/>
                      <a:pt x="15619" y="9985"/>
                      <a:pt x="15610" y="9984"/>
                    </a:cubicBezTo>
                    <a:cubicBezTo>
                      <a:pt x="15549" y="9974"/>
                      <a:pt x="15492" y="9969"/>
                      <a:pt x="15437" y="9969"/>
                    </a:cubicBezTo>
                    <a:cubicBezTo>
                      <a:pt x="15137" y="9969"/>
                      <a:pt x="14904" y="10106"/>
                      <a:pt x="14602" y="10244"/>
                    </a:cubicBezTo>
                    <a:cubicBezTo>
                      <a:pt x="14569" y="10260"/>
                      <a:pt x="14535" y="10267"/>
                      <a:pt x="14500" y="10267"/>
                    </a:cubicBezTo>
                    <a:cubicBezTo>
                      <a:pt x="14322" y="10267"/>
                      <a:pt x="14141" y="10082"/>
                      <a:pt x="14276" y="9919"/>
                    </a:cubicBezTo>
                    <a:cubicBezTo>
                      <a:pt x="14526" y="9594"/>
                      <a:pt x="14929" y="9461"/>
                      <a:pt x="15324" y="9461"/>
                    </a:cubicBezTo>
                    <a:close/>
                    <a:moveTo>
                      <a:pt x="24422" y="10504"/>
                    </a:moveTo>
                    <a:cubicBezTo>
                      <a:pt x="24715" y="10537"/>
                      <a:pt x="24975" y="10602"/>
                      <a:pt x="25203" y="10764"/>
                    </a:cubicBezTo>
                    <a:cubicBezTo>
                      <a:pt x="25398" y="10894"/>
                      <a:pt x="25658" y="11154"/>
                      <a:pt x="25528" y="11415"/>
                    </a:cubicBezTo>
                    <a:lnTo>
                      <a:pt x="25496" y="11415"/>
                    </a:lnTo>
                    <a:cubicBezTo>
                      <a:pt x="25496" y="11447"/>
                      <a:pt x="25463" y="11447"/>
                      <a:pt x="25431" y="11447"/>
                    </a:cubicBezTo>
                    <a:cubicBezTo>
                      <a:pt x="25235" y="11447"/>
                      <a:pt x="25138" y="11252"/>
                      <a:pt x="25008" y="11122"/>
                    </a:cubicBezTo>
                    <a:cubicBezTo>
                      <a:pt x="24845" y="10992"/>
                      <a:pt x="24650" y="10894"/>
                      <a:pt x="24422" y="10862"/>
                    </a:cubicBezTo>
                    <a:cubicBezTo>
                      <a:pt x="24195" y="10829"/>
                      <a:pt x="24195" y="10504"/>
                      <a:pt x="24422" y="10504"/>
                    </a:cubicBezTo>
                    <a:close/>
                    <a:moveTo>
                      <a:pt x="16156" y="11767"/>
                    </a:moveTo>
                    <a:cubicBezTo>
                      <a:pt x="16179" y="11767"/>
                      <a:pt x="16204" y="11769"/>
                      <a:pt x="16228" y="11772"/>
                    </a:cubicBezTo>
                    <a:cubicBezTo>
                      <a:pt x="16390" y="11805"/>
                      <a:pt x="16390" y="12000"/>
                      <a:pt x="16325" y="12098"/>
                    </a:cubicBezTo>
                    <a:cubicBezTo>
                      <a:pt x="16228" y="12228"/>
                      <a:pt x="16032" y="12293"/>
                      <a:pt x="15902" y="12423"/>
                    </a:cubicBezTo>
                    <a:cubicBezTo>
                      <a:pt x="15740" y="12553"/>
                      <a:pt x="15642" y="12715"/>
                      <a:pt x="15447" y="12780"/>
                    </a:cubicBezTo>
                    <a:cubicBezTo>
                      <a:pt x="15423" y="12792"/>
                      <a:pt x="15398" y="12798"/>
                      <a:pt x="15373" y="12798"/>
                    </a:cubicBezTo>
                    <a:cubicBezTo>
                      <a:pt x="15263" y="12798"/>
                      <a:pt x="15154" y="12692"/>
                      <a:pt x="15154" y="12585"/>
                    </a:cubicBezTo>
                    <a:cubicBezTo>
                      <a:pt x="15187" y="12325"/>
                      <a:pt x="15415" y="12130"/>
                      <a:pt x="15610" y="12000"/>
                    </a:cubicBezTo>
                    <a:cubicBezTo>
                      <a:pt x="15755" y="11884"/>
                      <a:pt x="15953" y="11767"/>
                      <a:pt x="16156" y="11767"/>
                    </a:cubicBezTo>
                    <a:close/>
                    <a:moveTo>
                      <a:pt x="20558" y="5316"/>
                    </a:moveTo>
                    <a:cubicBezTo>
                      <a:pt x="21096" y="5316"/>
                      <a:pt x="21638" y="5478"/>
                      <a:pt x="22146" y="5854"/>
                    </a:cubicBezTo>
                    <a:cubicBezTo>
                      <a:pt x="23577" y="6927"/>
                      <a:pt x="24292" y="9041"/>
                      <a:pt x="23544" y="10699"/>
                    </a:cubicBezTo>
                    <a:cubicBezTo>
                      <a:pt x="22959" y="12048"/>
                      <a:pt x="21657" y="12839"/>
                      <a:pt x="20277" y="12839"/>
                    </a:cubicBezTo>
                    <a:cubicBezTo>
                      <a:pt x="19894" y="12839"/>
                      <a:pt x="19504" y="12778"/>
                      <a:pt x="19122" y="12650"/>
                    </a:cubicBezTo>
                    <a:cubicBezTo>
                      <a:pt x="17463" y="12065"/>
                      <a:pt x="16520" y="10341"/>
                      <a:pt x="16780" y="8650"/>
                    </a:cubicBezTo>
                    <a:cubicBezTo>
                      <a:pt x="16910" y="7903"/>
                      <a:pt x="17268" y="7252"/>
                      <a:pt x="17756" y="6764"/>
                    </a:cubicBezTo>
                    <a:cubicBezTo>
                      <a:pt x="18486" y="5927"/>
                      <a:pt x="19514" y="5316"/>
                      <a:pt x="20558" y="5316"/>
                    </a:cubicBezTo>
                    <a:close/>
                    <a:moveTo>
                      <a:pt x="24257" y="12146"/>
                    </a:moveTo>
                    <a:cubicBezTo>
                      <a:pt x="24315" y="12146"/>
                      <a:pt x="24377" y="12171"/>
                      <a:pt x="24422" y="12228"/>
                    </a:cubicBezTo>
                    <a:cubicBezTo>
                      <a:pt x="24553" y="12423"/>
                      <a:pt x="24650" y="12650"/>
                      <a:pt x="24748" y="12845"/>
                    </a:cubicBezTo>
                    <a:cubicBezTo>
                      <a:pt x="24845" y="13041"/>
                      <a:pt x="24910" y="13203"/>
                      <a:pt x="24878" y="13431"/>
                    </a:cubicBezTo>
                    <a:cubicBezTo>
                      <a:pt x="24878" y="13484"/>
                      <a:pt x="24834" y="13537"/>
                      <a:pt x="24765" y="13537"/>
                    </a:cubicBezTo>
                    <a:cubicBezTo>
                      <a:pt x="24750" y="13537"/>
                      <a:pt x="24733" y="13534"/>
                      <a:pt x="24715" y="13528"/>
                    </a:cubicBezTo>
                    <a:cubicBezTo>
                      <a:pt x="24520" y="13398"/>
                      <a:pt x="24455" y="13236"/>
                      <a:pt x="24357" y="13008"/>
                    </a:cubicBezTo>
                    <a:cubicBezTo>
                      <a:pt x="24260" y="12813"/>
                      <a:pt x="24130" y="12585"/>
                      <a:pt x="24097" y="12358"/>
                    </a:cubicBezTo>
                    <a:cubicBezTo>
                      <a:pt x="24055" y="12231"/>
                      <a:pt x="24150" y="12146"/>
                      <a:pt x="24257" y="12146"/>
                    </a:cubicBezTo>
                    <a:close/>
                    <a:moveTo>
                      <a:pt x="18114" y="13461"/>
                    </a:moveTo>
                    <a:cubicBezTo>
                      <a:pt x="18225" y="13461"/>
                      <a:pt x="18332" y="13576"/>
                      <a:pt x="18309" y="13691"/>
                    </a:cubicBezTo>
                    <a:lnTo>
                      <a:pt x="18309" y="13724"/>
                    </a:lnTo>
                    <a:cubicBezTo>
                      <a:pt x="18179" y="14146"/>
                      <a:pt x="17919" y="14504"/>
                      <a:pt x="17788" y="14927"/>
                    </a:cubicBezTo>
                    <a:cubicBezTo>
                      <a:pt x="17764" y="15026"/>
                      <a:pt x="17701" y="15069"/>
                      <a:pt x="17629" y="15069"/>
                    </a:cubicBezTo>
                    <a:cubicBezTo>
                      <a:pt x="17607" y="15069"/>
                      <a:pt x="17584" y="15064"/>
                      <a:pt x="17561" y="15057"/>
                    </a:cubicBezTo>
                    <a:cubicBezTo>
                      <a:pt x="16878" y="14959"/>
                      <a:pt x="17821" y="13724"/>
                      <a:pt x="17984" y="13528"/>
                    </a:cubicBezTo>
                    <a:cubicBezTo>
                      <a:pt x="18022" y="13481"/>
                      <a:pt x="18068" y="13461"/>
                      <a:pt x="18114" y="13461"/>
                    </a:cubicBezTo>
                    <a:close/>
                    <a:moveTo>
                      <a:pt x="22399" y="13549"/>
                    </a:moveTo>
                    <a:cubicBezTo>
                      <a:pt x="22469" y="13549"/>
                      <a:pt x="22536" y="13581"/>
                      <a:pt x="22569" y="13658"/>
                    </a:cubicBezTo>
                    <a:cubicBezTo>
                      <a:pt x="22699" y="13951"/>
                      <a:pt x="22862" y="14179"/>
                      <a:pt x="23089" y="14406"/>
                    </a:cubicBezTo>
                    <a:cubicBezTo>
                      <a:pt x="23252" y="14602"/>
                      <a:pt x="23512" y="14764"/>
                      <a:pt x="23544" y="15024"/>
                    </a:cubicBezTo>
                    <a:cubicBezTo>
                      <a:pt x="23544" y="15089"/>
                      <a:pt x="23479" y="15154"/>
                      <a:pt x="23414" y="15187"/>
                    </a:cubicBezTo>
                    <a:cubicBezTo>
                      <a:pt x="23386" y="15193"/>
                      <a:pt x="23358" y="15195"/>
                      <a:pt x="23330" y="15195"/>
                    </a:cubicBezTo>
                    <a:cubicBezTo>
                      <a:pt x="23044" y="15195"/>
                      <a:pt x="22815" y="14907"/>
                      <a:pt x="22666" y="14699"/>
                    </a:cubicBezTo>
                    <a:cubicBezTo>
                      <a:pt x="22471" y="14439"/>
                      <a:pt x="22309" y="14146"/>
                      <a:pt x="22179" y="13821"/>
                    </a:cubicBezTo>
                    <a:cubicBezTo>
                      <a:pt x="22114" y="13671"/>
                      <a:pt x="22262" y="13549"/>
                      <a:pt x="22399" y="13549"/>
                    </a:cubicBezTo>
                    <a:close/>
                    <a:moveTo>
                      <a:pt x="20411" y="14058"/>
                    </a:moveTo>
                    <a:cubicBezTo>
                      <a:pt x="20536" y="14058"/>
                      <a:pt x="20656" y="14155"/>
                      <a:pt x="20618" y="14309"/>
                    </a:cubicBezTo>
                    <a:cubicBezTo>
                      <a:pt x="20553" y="14569"/>
                      <a:pt x="20553" y="14829"/>
                      <a:pt x="20650" y="15057"/>
                    </a:cubicBezTo>
                    <a:cubicBezTo>
                      <a:pt x="20683" y="15284"/>
                      <a:pt x="20780" y="15447"/>
                      <a:pt x="20715" y="15675"/>
                    </a:cubicBezTo>
                    <a:cubicBezTo>
                      <a:pt x="20715" y="15728"/>
                      <a:pt x="20650" y="15781"/>
                      <a:pt x="20591" y="15781"/>
                    </a:cubicBezTo>
                    <a:cubicBezTo>
                      <a:pt x="20578" y="15781"/>
                      <a:pt x="20565" y="15778"/>
                      <a:pt x="20553" y="15772"/>
                    </a:cubicBezTo>
                    <a:cubicBezTo>
                      <a:pt x="19967" y="15610"/>
                      <a:pt x="20065" y="14634"/>
                      <a:pt x="20195" y="14211"/>
                    </a:cubicBezTo>
                    <a:cubicBezTo>
                      <a:pt x="20235" y="14105"/>
                      <a:pt x="20324" y="14058"/>
                      <a:pt x="20411" y="14058"/>
                    </a:cubicBezTo>
                    <a:close/>
                    <a:moveTo>
                      <a:pt x="1560" y="0"/>
                    </a:moveTo>
                    <a:cubicBezTo>
                      <a:pt x="1329" y="0"/>
                      <a:pt x="260" y="7451"/>
                      <a:pt x="0" y="9138"/>
                    </a:cubicBezTo>
                    <a:cubicBezTo>
                      <a:pt x="748" y="8423"/>
                      <a:pt x="1594" y="7870"/>
                      <a:pt x="2504" y="7415"/>
                    </a:cubicBezTo>
                    <a:cubicBezTo>
                      <a:pt x="2542" y="7392"/>
                      <a:pt x="2584" y="7382"/>
                      <a:pt x="2626" y="7382"/>
                    </a:cubicBezTo>
                    <a:cubicBezTo>
                      <a:pt x="2769" y="7382"/>
                      <a:pt x="2912" y="7499"/>
                      <a:pt x="2862" y="7675"/>
                    </a:cubicBezTo>
                    <a:cubicBezTo>
                      <a:pt x="2764" y="7837"/>
                      <a:pt x="2732" y="8065"/>
                      <a:pt x="2797" y="8293"/>
                    </a:cubicBezTo>
                    <a:cubicBezTo>
                      <a:pt x="3056" y="8416"/>
                      <a:pt x="3263" y="8479"/>
                      <a:pt x="3421" y="8479"/>
                    </a:cubicBezTo>
                    <a:cubicBezTo>
                      <a:pt x="3680" y="8479"/>
                      <a:pt x="3805" y="8311"/>
                      <a:pt x="3805" y="7968"/>
                    </a:cubicBezTo>
                    <a:cubicBezTo>
                      <a:pt x="3838" y="7740"/>
                      <a:pt x="3838" y="7545"/>
                      <a:pt x="3935" y="7350"/>
                    </a:cubicBezTo>
                    <a:cubicBezTo>
                      <a:pt x="4065" y="7057"/>
                      <a:pt x="4293" y="6894"/>
                      <a:pt x="4586" y="6732"/>
                    </a:cubicBezTo>
                    <a:cubicBezTo>
                      <a:pt x="5626" y="6244"/>
                      <a:pt x="6927" y="6081"/>
                      <a:pt x="8065" y="5886"/>
                    </a:cubicBezTo>
                    <a:cubicBezTo>
                      <a:pt x="8339" y="5844"/>
                      <a:pt x="8575" y="5805"/>
                      <a:pt x="8773" y="5805"/>
                    </a:cubicBezTo>
                    <a:cubicBezTo>
                      <a:pt x="9186" y="5805"/>
                      <a:pt x="9430" y="5974"/>
                      <a:pt x="9496" y="6634"/>
                    </a:cubicBezTo>
                    <a:cubicBezTo>
                      <a:pt x="9626" y="7675"/>
                      <a:pt x="9301" y="8715"/>
                      <a:pt x="8748" y="9626"/>
                    </a:cubicBezTo>
                    <a:cubicBezTo>
                      <a:pt x="8553" y="9951"/>
                      <a:pt x="8260" y="10472"/>
                      <a:pt x="7903" y="10667"/>
                    </a:cubicBezTo>
                    <a:cubicBezTo>
                      <a:pt x="7778" y="10756"/>
                      <a:pt x="7655" y="10786"/>
                      <a:pt x="7533" y="10786"/>
                    </a:cubicBezTo>
                    <a:cubicBezTo>
                      <a:pt x="7267" y="10786"/>
                      <a:pt x="7000" y="10643"/>
                      <a:pt x="6704" y="10643"/>
                    </a:cubicBezTo>
                    <a:cubicBezTo>
                      <a:pt x="6639" y="10643"/>
                      <a:pt x="6572" y="10650"/>
                      <a:pt x="6504" y="10667"/>
                    </a:cubicBezTo>
                    <a:cubicBezTo>
                      <a:pt x="5626" y="10927"/>
                      <a:pt x="6114" y="11675"/>
                      <a:pt x="6016" y="12260"/>
                    </a:cubicBezTo>
                    <a:cubicBezTo>
                      <a:pt x="5951" y="12683"/>
                      <a:pt x="5691" y="12845"/>
                      <a:pt x="5366" y="13041"/>
                    </a:cubicBezTo>
                    <a:cubicBezTo>
                      <a:pt x="5236" y="13106"/>
                      <a:pt x="5138" y="13171"/>
                      <a:pt x="5008" y="13236"/>
                    </a:cubicBezTo>
                    <a:cubicBezTo>
                      <a:pt x="5360" y="13155"/>
                      <a:pt x="5706" y="13113"/>
                      <a:pt x="6049" y="13113"/>
                    </a:cubicBezTo>
                    <a:cubicBezTo>
                      <a:pt x="6531" y="13113"/>
                      <a:pt x="7005" y="13195"/>
                      <a:pt x="7480" y="13366"/>
                    </a:cubicBezTo>
                    <a:cubicBezTo>
                      <a:pt x="8358" y="13658"/>
                      <a:pt x="9041" y="14276"/>
                      <a:pt x="9821" y="14732"/>
                    </a:cubicBezTo>
                    <a:cubicBezTo>
                      <a:pt x="11480" y="15740"/>
                      <a:pt x="13496" y="15577"/>
                      <a:pt x="15284" y="16195"/>
                    </a:cubicBezTo>
                    <a:cubicBezTo>
                      <a:pt x="16163" y="16488"/>
                      <a:pt x="16943" y="17008"/>
                      <a:pt x="17821" y="17268"/>
                    </a:cubicBezTo>
                    <a:cubicBezTo>
                      <a:pt x="18192" y="17380"/>
                      <a:pt x="18551" y="17415"/>
                      <a:pt x="18906" y="17415"/>
                    </a:cubicBezTo>
                    <a:cubicBezTo>
                      <a:pt x="19482" y="17415"/>
                      <a:pt x="20047" y="17324"/>
                      <a:pt x="20638" y="17324"/>
                    </a:cubicBezTo>
                    <a:cubicBezTo>
                      <a:pt x="20739" y="17324"/>
                      <a:pt x="20840" y="17327"/>
                      <a:pt x="20943" y="17333"/>
                    </a:cubicBezTo>
                    <a:cubicBezTo>
                      <a:pt x="21723" y="17366"/>
                      <a:pt x="22439" y="17658"/>
                      <a:pt x="23154" y="17919"/>
                    </a:cubicBezTo>
                    <a:cubicBezTo>
                      <a:pt x="23577" y="18081"/>
                      <a:pt x="24000" y="18244"/>
                      <a:pt x="24455" y="18374"/>
                    </a:cubicBezTo>
                    <a:cubicBezTo>
                      <a:pt x="24878" y="18504"/>
                      <a:pt x="25301" y="18504"/>
                      <a:pt x="25723" y="18536"/>
                    </a:cubicBezTo>
                    <a:cubicBezTo>
                      <a:pt x="26601" y="15349"/>
                      <a:pt x="27382" y="12163"/>
                      <a:pt x="27967" y="8911"/>
                    </a:cubicBezTo>
                    <a:cubicBezTo>
                      <a:pt x="28130" y="7968"/>
                      <a:pt x="28292" y="6992"/>
                      <a:pt x="28422" y="6049"/>
                    </a:cubicBezTo>
                    <a:cubicBezTo>
                      <a:pt x="28487" y="5594"/>
                      <a:pt x="28520" y="5138"/>
                      <a:pt x="28585" y="4651"/>
                    </a:cubicBezTo>
                    <a:cubicBezTo>
                      <a:pt x="28618" y="4325"/>
                      <a:pt x="28780" y="3805"/>
                      <a:pt x="28585" y="3512"/>
                    </a:cubicBezTo>
                    <a:lnTo>
                      <a:pt x="28552" y="3512"/>
                    </a:lnTo>
                    <a:cubicBezTo>
                      <a:pt x="28325" y="3187"/>
                      <a:pt x="27512" y="3285"/>
                      <a:pt x="27089" y="3252"/>
                    </a:cubicBezTo>
                    <a:cubicBezTo>
                      <a:pt x="26601" y="3220"/>
                      <a:pt x="26146" y="3187"/>
                      <a:pt x="25658" y="3155"/>
                    </a:cubicBezTo>
                    <a:cubicBezTo>
                      <a:pt x="24813" y="3090"/>
                      <a:pt x="23967" y="3025"/>
                      <a:pt x="23122" y="2960"/>
                    </a:cubicBezTo>
                    <a:cubicBezTo>
                      <a:pt x="19447" y="2634"/>
                      <a:pt x="15772" y="2212"/>
                      <a:pt x="12130" y="1724"/>
                    </a:cubicBezTo>
                    <a:cubicBezTo>
                      <a:pt x="8618" y="1236"/>
                      <a:pt x="5041" y="813"/>
                      <a:pt x="1561" y="0"/>
                    </a:cubicBezTo>
                    <a:cubicBezTo>
                      <a:pt x="1561" y="0"/>
                      <a:pt x="1560" y="0"/>
                      <a:pt x="1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58"/>
              <p:cNvSpPr/>
              <p:nvPr/>
            </p:nvSpPr>
            <p:spPr>
              <a:xfrm>
                <a:off x="2854865" y="1975843"/>
                <a:ext cx="74288" cy="28799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583" extrusionOk="0">
                    <a:moveTo>
                      <a:pt x="819" y="0"/>
                    </a:moveTo>
                    <a:cubicBezTo>
                      <a:pt x="584" y="0"/>
                      <a:pt x="340" y="58"/>
                      <a:pt x="173" y="127"/>
                    </a:cubicBezTo>
                    <a:cubicBezTo>
                      <a:pt x="1" y="242"/>
                      <a:pt x="107" y="534"/>
                      <a:pt x="269" y="534"/>
                    </a:cubicBezTo>
                    <a:cubicBezTo>
                      <a:pt x="290" y="534"/>
                      <a:pt x="313" y="529"/>
                      <a:pt x="336" y="518"/>
                    </a:cubicBezTo>
                    <a:cubicBezTo>
                      <a:pt x="456" y="477"/>
                      <a:pt x="565" y="450"/>
                      <a:pt x="668" y="450"/>
                    </a:cubicBezTo>
                    <a:cubicBezTo>
                      <a:pt x="732" y="450"/>
                      <a:pt x="794" y="460"/>
                      <a:pt x="856" y="485"/>
                    </a:cubicBezTo>
                    <a:cubicBezTo>
                      <a:pt x="1019" y="518"/>
                      <a:pt x="1181" y="583"/>
                      <a:pt x="1344" y="583"/>
                    </a:cubicBezTo>
                    <a:cubicBezTo>
                      <a:pt x="1441" y="583"/>
                      <a:pt x="1506" y="485"/>
                      <a:pt x="1506" y="420"/>
                    </a:cubicBezTo>
                    <a:cubicBezTo>
                      <a:pt x="1432" y="104"/>
                      <a:pt x="1134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58"/>
              <p:cNvSpPr/>
              <p:nvPr/>
            </p:nvSpPr>
            <p:spPr>
              <a:xfrm>
                <a:off x="2834358" y="1866527"/>
                <a:ext cx="81978" cy="37789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765" extrusionOk="0">
                    <a:moveTo>
                      <a:pt x="1219" y="0"/>
                    </a:moveTo>
                    <a:cubicBezTo>
                      <a:pt x="868" y="0"/>
                      <a:pt x="463" y="221"/>
                      <a:pt x="199" y="389"/>
                    </a:cubicBezTo>
                    <a:cubicBezTo>
                      <a:pt x="0" y="503"/>
                      <a:pt x="124" y="765"/>
                      <a:pt x="310" y="765"/>
                    </a:cubicBezTo>
                    <a:cubicBezTo>
                      <a:pt x="337" y="765"/>
                      <a:pt x="365" y="759"/>
                      <a:pt x="394" y="747"/>
                    </a:cubicBezTo>
                    <a:cubicBezTo>
                      <a:pt x="589" y="617"/>
                      <a:pt x="817" y="552"/>
                      <a:pt x="1012" y="519"/>
                    </a:cubicBezTo>
                    <a:cubicBezTo>
                      <a:pt x="1207" y="487"/>
                      <a:pt x="1402" y="487"/>
                      <a:pt x="1565" y="357"/>
                    </a:cubicBezTo>
                    <a:cubicBezTo>
                      <a:pt x="1662" y="292"/>
                      <a:pt x="1662" y="162"/>
                      <a:pt x="1565" y="97"/>
                    </a:cubicBezTo>
                    <a:cubicBezTo>
                      <a:pt x="1462" y="28"/>
                      <a:pt x="1344" y="0"/>
                      <a:pt x="1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58"/>
              <p:cNvSpPr/>
              <p:nvPr/>
            </p:nvSpPr>
            <p:spPr>
              <a:xfrm>
                <a:off x="1834212" y="2215026"/>
                <a:ext cx="1072511" cy="628139"/>
              </a:xfrm>
              <a:custGeom>
                <a:avLst/>
                <a:gdLst/>
                <a:ahLst/>
                <a:cxnLst/>
                <a:rect l="l" t="t" r="r" b="b"/>
                <a:pathLst>
                  <a:path w="21757" h="12716" extrusionOk="0">
                    <a:moveTo>
                      <a:pt x="1171" y="1"/>
                    </a:moveTo>
                    <a:cubicBezTo>
                      <a:pt x="1159" y="1"/>
                      <a:pt x="1152" y="5"/>
                      <a:pt x="1148" y="11"/>
                    </a:cubicBezTo>
                    <a:lnTo>
                      <a:pt x="1148" y="11"/>
                    </a:lnTo>
                    <a:cubicBezTo>
                      <a:pt x="1156" y="7"/>
                      <a:pt x="1164" y="4"/>
                      <a:pt x="1171" y="1"/>
                    </a:cubicBezTo>
                    <a:close/>
                    <a:moveTo>
                      <a:pt x="1148" y="11"/>
                    </a:moveTo>
                    <a:lnTo>
                      <a:pt x="1148" y="11"/>
                    </a:lnTo>
                    <a:cubicBezTo>
                      <a:pt x="865" y="138"/>
                      <a:pt x="611" y="265"/>
                      <a:pt x="326" y="423"/>
                    </a:cubicBezTo>
                    <a:cubicBezTo>
                      <a:pt x="1366" y="554"/>
                      <a:pt x="2342" y="976"/>
                      <a:pt x="3220" y="1464"/>
                    </a:cubicBezTo>
                    <a:cubicBezTo>
                      <a:pt x="3415" y="1562"/>
                      <a:pt x="3383" y="1789"/>
                      <a:pt x="3220" y="1919"/>
                    </a:cubicBezTo>
                    <a:cubicBezTo>
                      <a:pt x="3090" y="2017"/>
                      <a:pt x="2830" y="2212"/>
                      <a:pt x="2732" y="2375"/>
                    </a:cubicBezTo>
                    <a:cubicBezTo>
                      <a:pt x="2570" y="2505"/>
                      <a:pt x="2570" y="2635"/>
                      <a:pt x="2732" y="2830"/>
                    </a:cubicBezTo>
                    <a:cubicBezTo>
                      <a:pt x="2709" y="3040"/>
                      <a:pt x="2769" y="3132"/>
                      <a:pt x="2901" y="3132"/>
                    </a:cubicBezTo>
                    <a:cubicBezTo>
                      <a:pt x="2953" y="3132"/>
                      <a:pt x="3016" y="3118"/>
                      <a:pt x="3090" y="3090"/>
                    </a:cubicBezTo>
                    <a:cubicBezTo>
                      <a:pt x="3110" y="3092"/>
                      <a:pt x="3131" y="3093"/>
                      <a:pt x="3151" y="3093"/>
                    </a:cubicBezTo>
                    <a:cubicBezTo>
                      <a:pt x="3518" y="3093"/>
                      <a:pt x="3858" y="2827"/>
                      <a:pt x="4228" y="2765"/>
                    </a:cubicBezTo>
                    <a:cubicBezTo>
                      <a:pt x="4423" y="2765"/>
                      <a:pt x="4586" y="2765"/>
                      <a:pt x="4748" y="2797"/>
                    </a:cubicBezTo>
                    <a:cubicBezTo>
                      <a:pt x="4911" y="2830"/>
                      <a:pt x="5074" y="2927"/>
                      <a:pt x="5236" y="3025"/>
                    </a:cubicBezTo>
                    <a:cubicBezTo>
                      <a:pt x="5659" y="3383"/>
                      <a:pt x="5887" y="4001"/>
                      <a:pt x="6147" y="4488"/>
                    </a:cubicBezTo>
                    <a:cubicBezTo>
                      <a:pt x="6472" y="5171"/>
                      <a:pt x="6830" y="5854"/>
                      <a:pt x="7155" y="6537"/>
                    </a:cubicBezTo>
                    <a:cubicBezTo>
                      <a:pt x="7220" y="6667"/>
                      <a:pt x="7187" y="6797"/>
                      <a:pt x="7057" y="6862"/>
                    </a:cubicBezTo>
                    <a:cubicBezTo>
                      <a:pt x="6053" y="7616"/>
                      <a:pt x="5024" y="8250"/>
                      <a:pt x="3786" y="8250"/>
                    </a:cubicBezTo>
                    <a:cubicBezTo>
                      <a:pt x="3582" y="8250"/>
                      <a:pt x="3372" y="8233"/>
                      <a:pt x="3155" y="8196"/>
                    </a:cubicBezTo>
                    <a:cubicBezTo>
                      <a:pt x="2147" y="8033"/>
                      <a:pt x="976" y="7610"/>
                      <a:pt x="98" y="6927"/>
                    </a:cubicBezTo>
                    <a:lnTo>
                      <a:pt x="98" y="6927"/>
                    </a:lnTo>
                    <a:cubicBezTo>
                      <a:pt x="293" y="7805"/>
                      <a:pt x="228" y="8781"/>
                      <a:pt x="1" y="9724"/>
                    </a:cubicBezTo>
                    <a:cubicBezTo>
                      <a:pt x="196" y="9919"/>
                      <a:pt x="391" y="10147"/>
                      <a:pt x="586" y="10342"/>
                    </a:cubicBezTo>
                    <a:lnTo>
                      <a:pt x="683" y="10342"/>
                    </a:lnTo>
                    <a:cubicBezTo>
                      <a:pt x="846" y="10439"/>
                      <a:pt x="1009" y="10537"/>
                      <a:pt x="1204" y="10602"/>
                    </a:cubicBezTo>
                    <a:cubicBezTo>
                      <a:pt x="1960" y="10906"/>
                      <a:pt x="2730" y="11008"/>
                      <a:pt x="3508" y="11008"/>
                    </a:cubicBezTo>
                    <a:cubicBezTo>
                      <a:pt x="5099" y="11008"/>
                      <a:pt x="6725" y="10582"/>
                      <a:pt x="8338" y="10582"/>
                    </a:cubicBezTo>
                    <a:cubicBezTo>
                      <a:pt x="8889" y="10582"/>
                      <a:pt x="9438" y="10631"/>
                      <a:pt x="9984" y="10765"/>
                    </a:cubicBezTo>
                    <a:cubicBezTo>
                      <a:pt x="10374" y="10830"/>
                      <a:pt x="10732" y="10960"/>
                      <a:pt x="11122" y="11090"/>
                    </a:cubicBezTo>
                    <a:cubicBezTo>
                      <a:pt x="12293" y="11513"/>
                      <a:pt x="13431" y="12065"/>
                      <a:pt x="14699" y="12293"/>
                    </a:cubicBezTo>
                    <a:cubicBezTo>
                      <a:pt x="16390" y="12586"/>
                      <a:pt x="18081" y="12586"/>
                      <a:pt x="19772" y="12716"/>
                    </a:cubicBezTo>
                    <a:cubicBezTo>
                      <a:pt x="20423" y="10602"/>
                      <a:pt x="21008" y="8456"/>
                      <a:pt x="21594" y="6342"/>
                    </a:cubicBezTo>
                    <a:cubicBezTo>
                      <a:pt x="21659" y="6147"/>
                      <a:pt x="21691" y="5952"/>
                      <a:pt x="21756" y="5757"/>
                    </a:cubicBezTo>
                    <a:lnTo>
                      <a:pt x="21756" y="5757"/>
                    </a:lnTo>
                    <a:cubicBezTo>
                      <a:pt x="21636" y="5775"/>
                      <a:pt x="21515" y="5784"/>
                      <a:pt x="21394" y="5784"/>
                    </a:cubicBezTo>
                    <a:cubicBezTo>
                      <a:pt x="20033" y="5784"/>
                      <a:pt x="18582" y="4705"/>
                      <a:pt x="17268" y="4586"/>
                    </a:cubicBezTo>
                    <a:cubicBezTo>
                      <a:pt x="17110" y="4563"/>
                      <a:pt x="16952" y="4554"/>
                      <a:pt x="16795" y="4554"/>
                    </a:cubicBezTo>
                    <a:cubicBezTo>
                      <a:pt x="16239" y="4554"/>
                      <a:pt x="15691" y="4665"/>
                      <a:pt x="15136" y="4665"/>
                    </a:cubicBezTo>
                    <a:cubicBezTo>
                      <a:pt x="14948" y="4665"/>
                      <a:pt x="14759" y="4652"/>
                      <a:pt x="14569" y="4618"/>
                    </a:cubicBezTo>
                    <a:cubicBezTo>
                      <a:pt x="13691" y="4488"/>
                      <a:pt x="12943" y="4066"/>
                      <a:pt x="12163" y="3708"/>
                    </a:cubicBezTo>
                    <a:cubicBezTo>
                      <a:pt x="10374" y="2895"/>
                      <a:pt x="8358" y="2993"/>
                      <a:pt x="6570" y="2245"/>
                    </a:cubicBezTo>
                    <a:cubicBezTo>
                      <a:pt x="5757" y="1919"/>
                      <a:pt x="5139" y="1301"/>
                      <a:pt x="4391" y="846"/>
                    </a:cubicBezTo>
                    <a:cubicBezTo>
                      <a:pt x="3448" y="261"/>
                      <a:pt x="2277" y="33"/>
                      <a:pt x="1171" y="33"/>
                    </a:cubicBezTo>
                    <a:cubicBezTo>
                      <a:pt x="1151" y="33"/>
                      <a:pt x="1143" y="20"/>
                      <a:pt x="1148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58"/>
              <p:cNvSpPr/>
              <p:nvPr/>
            </p:nvSpPr>
            <p:spPr>
              <a:xfrm>
                <a:off x="2837710" y="2080121"/>
                <a:ext cx="72217" cy="466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44" extrusionOk="0">
                    <a:moveTo>
                      <a:pt x="228" y="0"/>
                    </a:moveTo>
                    <a:cubicBezTo>
                      <a:pt x="1" y="0"/>
                      <a:pt x="33" y="325"/>
                      <a:pt x="228" y="358"/>
                    </a:cubicBezTo>
                    <a:cubicBezTo>
                      <a:pt x="456" y="390"/>
                      <a:pt x="651" y="488"/>
                      <a:pt x="814" y="618"/>
                    </a:cubicBezTo>
                    <a:cubicBezTo>
                      <a:pt x="944" y="748"/>
                      <a:pt x="1041" y="943"/>
                      <a:pt x="1237" y="943"/>
                    </a:cubicBezTo>
                    <a:cubicBezTo>
                      <a:pt x="1269" y="943"/>
                      <a:pt x="1302" y="943"/>
                      <a:pt x="1334" y="911"/>
                    </a:cubicBezTo>
                    <a:cubicBezTo>
                      <a:pt x="1464" y="650"/>
                      <a:pt x="1204" y="390"/>
                      <a:pt x="1009" y="260"/>
                    </a:cubicBezTo>
                    <a:lnTo>
                      <a:pt x="1041" y="260"/>
                    </a:lnTo>
                    <a:cubicBezTo>
                      <a:pt x="814" y="98"/>
                      <a:pt x="521" y="0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58"/>
              <p:cNvSpPr/>
              <p:nvPr/>
            </p:nvSpPr>
            <p:spPr>
              <a:xfrm>
                <a:off x="2830267" y="2161183"/>
                <a:ext cx="42788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393" extrusionOk="0">
                    <a:moveTo>
                      <a:pt x="213" y="1"/>
                    </a:moveTo>
                    <a:cubicBezTo>
                      <a:pt x="103" y="1"/>
                      <a:pt x="1" y="86"/>
                      <a:pt x="22" y="213"/>
                    </a:cubicBezTo>
                    <a:cubicBezTo>
                      <a:pt x="87" y="440"/>
                      <a:pt x="217" y="668"/>
                      <a:pt x="314" y="863"/>
                    </a:cubicBezTo>
                    <a:cubicBezTo>
                      <a:pt x="412" y="1091"/>
                      <a:pt x="477" y="1253"/>
                      <a:pt x="672" y="1383"/>
                    </a:cubicBezTo>
                    <a:cubicBezTo>
                      <a:pt x="690" y="1389"/>
                      <a:pt x="707" y="1392"/>
                      <a:pt x="722" y="1392"/>
                    </a:cubicBezTo>
                    <a:cubicBezTo>
                      <a:pt x="791" y="1392"/>
                      <a:pt x="835" y="1339"/>
                      <a:pt x="835" y="1286"/>
                    </a:cubicBezTo>
                    <a:cubicBezTo>
                      <a:pt x="867" y="1058"/>
                      <a:pt x="802" y="896"/>
                      <a:pt x="705" y="700"/>
                    </a:cubicBezTo>
                    <a:cubicBezTo>
                      <a:pt x="607" y="505"/>
                      <a:pt x="510" y="278"/>
                      <a:pt x="379" y="83"/>
                    </a:cubicBezTo>
                    <a:cubicBezTo>
                      <a:pt x="334" y="26"/>
                      <a:pt x="272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58"/>
              <p:cNvSpPr/>
              <p:nvPr/>
            </p:nvSpPr>
            <p:spPr>
              <a:xfrm>
                <a:off x="2777176" y="1775240"/>
                <a:ext cx="73400" cy="59277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200" extrusionOk="0">
                    <a:moveTo>
                      <a:pt x="1151" y="1"/>
                    </a:moveTo>
                    <a:cubicBezTo>
                      <a:pt x="709" y="1"/>
                      <a:pt x="283" y="541"/>
                      <a:pt x="91" y="871"/>
                    </a:cubicBezTo>
                    <a:cubicBezTo>
                      <a:pt x="1" y="1051"/>
                      <a:pt x="143" y="1199"/>
                      <a:pt x="294" y="1199"/>
                    </a:cubicBezTo>
                    <a:cubicBezTo>
                      <a:pt x="361" y="1199"/>
                      <a:pt x="431" y="1170"/>
                      <a:pt x="481" y="1099"/>
                    </a:cubicBezTo>
                    <a:cubicBezTo>
                      <a:pt x="578" y="904"/>
                      <a:pt x="741" y="741"/>
                      <a:pt x="936" y="611"/>
                    </a:cubicBezTo>
                    <a:cubicBezTo>
                      <a:pt x="1131" y="481"/>
                      <a:pt x="1326" y="449"/>
                      <a:pt x="1456" y="254"/>
                    </a:cubicBezTo>
                    <a:cubicBezTo>
                      <a:pt x="1489" y="188"/>
                      <a:pt x="1456" y="91"/>
                      <a:pt x="1391" y="58"/>
                    </a:cubicBezTo>
                    <a:cubicBezTo>
                      <a:pt x="1312" y="19"/>
                      <a:pt x="1231" y="1"/>
                      <a:pt x="1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58"/>
              <p:cNvSpPr/>
              <p:nvPr/>
            </p:nvSpPr>
            <p:spPr>
              <a:xfrm>
                <a:off x="2459420" y="1823847"/>
                <a:ext cx="383170" cy="371617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7523" extrusionOk="0">
                    <a:moveTo>
                      <a:pt x="3942" y="582"/>
                    </a:moveTo>
                    <a:cubicBezTo>
                      <a:pt x="4607" y="582"/>
                      <a:pt x="5229" y="857"/>
                      <a:pt x="5724" y="1416"/>
                    </a:cubicBezTo>
                    <a:cubicBezTo>
                      <a:pt x="7057" y="2944"/>
                      <a:pt x="7285" y="5351"/>
                      <a:pt x="5398" y="6554"/>
                    </a:cubicBezTo>
                    <a:cubicBezTo>
                      <a:pt x="4900" y="6868"/>
                      <a:pt x="4354" y="7011"/>
                      <a:pt x="3815" y="7011"/>
                    </a:cubicBezTo>
                    <a:cubicBezTo>
                      <a:pt x="2455" y="7011"/>
                      <a:pt x="1135" y="6098"/>
                      <a:pt x="716" y="4700"/>
                    </a:cubicBezTo>
                    <a:cubicBezTo>
                      <a:pt x="488" y="3887"/>
                      <a:pt x="586" y="3074"/>
                      <a:pt x="943" y="2391"/>
                    </a:cubicBezTo>
                    <a:cubicBezTo>
                      <a:pt x="1529" y="1774"/>
                      <a:pt x="2081" y="1123"/>
                      <a:pt x="2894" y="798"/>
                    </a:cubicBezTo>
                    <a:cubicBezTo>
                      <a:pt x="3247" y="655"/>
                      <a:pt x="3600" y="582"/>
                      <a:pt x="3942" y="582"/>
                    </a:cubicBezTo>
                    <a:close/>
                    <a:moveTo>
                      <a:pt x="4054" y="0"/>
                    </a:moveTo>
                    <a:cubicBezTo>
                      <a:pt x="3012" y="0"/>
                      <a:pt x="1977" y="611"/>
                      <a:pt x="1268" y="1448"/>
                    </a:cubicBezTo>
                    <a:cubicBezTo>
                      <a:pt x="748" y="1936"/>
                      <a:pt x="390" y="2587"/>
                      <a:pt x="260" y="3334"/>
                    </a:cubicBezTo>
                    <a:cubicBezTo>
                      <a:pt x="0" y="5025"/>
                      <a:pt x="943" y="6749"/>
                      <a:pt x="2602" y="7334"/>
                    </a:cubicBezTo>
                    <a:cubicBezTo>
                      <a:pt x="2984" y="7462"/>
                      <a:pt x="3375" y="7523"/>
                      <a:pt x="3761" y="7523"/>
                    </a:cubicBezTo>
                    <a:cubicBezTo>
                      <a:pt x="5150" y="7523"/>
                      <a:pt x="6472" y="6732"/>
                      <a:pt x="7057" y="5383"/>
                    </a:cubicBezTo>
                    <a:cubicBezTo>
                      <a:pt x="7772" y="3725"/>
                      <a:pt x="7057" y="1611"/>
                      <a:pt x="5626" y="538"/>
                    </a:cubicBezTo>
                    <a:cubicBezTo>
                      <a:pt x="5129" y="162"/>
                      <a:pt x="4590" y="0"/>
                      <a:pt x="40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58"/>
              <p:cNvSpPr/>
              <p:nvPr/>
            </p:nvSpPr>
            <p:spPr>
              <a:xfrm>
                <a:off x="2736655" y="2231624"/>
                <a:ext cx="69062" cy="8027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625" extrusionOk="0">
                    <a:moveTo>
                      <a:pt x="304" y="0"/>
                    </a:moveTo>
                    <a:cubicBezTo>
                      <a:pt x="163" y="0"/>
                      <a:pt x="0" y="126"/>
                      <a:pt x="67" y="283"/>
                    </a:cubicBezTo>
                    <a:cubicBezTo>
                      <a:pt x="165" y="575"/>
                      <a:pt x="327" y="868"/>
                      <a:pt x="555" y="1128"/>
                    </a:cubicBezTo>
                    <a:cubicBezTo>
                      <a:pt x="703" y="1336"/>
                      <a:pt x="933" y="1624"/>
                      <a:pt x="1194" y="1624"/>
                    </a:cubicBezTo>
                    <a:cubicBezTo>
                      <a:pt x="1219" y="1624"/>
                      <a:pt x="1245" y="1622"/>
                      <a:pt x="1270" y="1616"/>
                    </a:cubicBezTo>
                    <a:cubicBezTo>
                      <a:pt x="1335" y="1583"/>
                      <a:pt x="1400" y="1518"/>
                      <a:pt x="1400" y="1453"/>
                    </a:cubicBezTo>
                    <a:cubicBezTo>
                      <a:pt x="1400" y="1193"/>
                      <a:pt x="1108" y="1031"/>
                      <a:pt x="945" y="835"/>
                    </a:cubicBezTo>
                    <a:cubicBezTo>
                      <a:pt x="750" y="640"/>
                      <a:pt x="587" y="380"/>
                      <a:pt x="457" y="87"/>
                    </a:cubicBezTo>
                    <a:cubicBezTo>
                      <a:pt x="427" y="26"/>
                      <a:pt x="368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58"/>
              <p:cNvSpPr/>
              <p:nvPr/>
            </p:nvSpPr>
            <p:spPr>
              <a:xfrm>
                <a:off x="1890309" y="2753162"/>
                <a:ext cx="910577" cy="418298"/>
              </a:xfrm>
              <a:custGeom>
                <a:avLst/>
                <a:gdLst/>
                <a:ahLst/>
                <a:cxnLst/>
                <a:rect l="l" t="t" r="r" b="b"/>
                <a:pathLst>
                  <a:path w="18472" h="846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46" y="781"/>
                      <a:pt x="1757" y="1464"/>
                      <a:pt x="2960" y="1822"/>
                    </a:cubicBezTo>
                    <a:cubicBezTo>
                      <a:pt x="3610" y="1984"/>
                      <a:pt x="4228" y="2180"/>
                      <a:pt x="4749" y="2602"/>
                    </a:cubicBezTo>
                    <a:cubicBezTo>
                      <a:pt x="5269" y="3025"/>
                      <a:pt x="5627" y="3610"/>
                      <a:pt x="6017" y="4098"/>
                    </a:cubicBezTo>
                    <a:cubicBezTo>
                      <a:pt x="6570" y="4814"/>
                      <a:pt x="7188" y="5269"/>
                      <a:pt x="8098" y="5399"/>
                    </a:cubicBezTo>
                    <a:cubicBezTo>
                      <a:pt x="8814" y="5529"/>
                      <a:pt x="9594" y="5464"/>
                      <a:pt x="10309" y="5627"/>
                    </a:cubicBezTo>
                    <a:cubicBezTo>
                      <a:pt x="10992" y="5789"/>
                      <a:pt x="11480" y="6147"/>
                      <a:pt x="11968" y="6635"/>
                    </a:cubicBezTo>
                    <a:cubicBezTo>
                      <a:pt x="12586" y="7253"/>
                      <a:pt x="13236" y="7740"/>
                      <a:pt x="13984" y="8163"/>
                    </a:cubicBezTo>
                    <a:cubicBezTo>
                      <a:pt x="14049" y="8196"/>
                      <a:pt x="14049" y="8261"/>
                      <a:pt x="14049" y="8293"/>
                    </a:cubicBezTo>
                    <a:cubicBezTo>
                      <a:pt x="14413" y="8381"/>
                      <a:pt x="14796" y="8468"/>
                      <a:pt x="15158" y="8468"/>
                    </a:cubicBezTo>
                    <a:cubicBezTo>
                      <a:pt x="15605" y="8468"/>
                      <a:pt x="16020" y="8334"/>
                      <a:pt x="16326" y="7903"/>
                    </a:cubicBezTo>
                    <a:cubicBezTo>
                      <a:pt x="16748" y="7318"/>
                      <a:pt x="17009" y="6505"/>
                      <a:pt x="17269" y="5822"/>
                    </a:cubicBezTo>
                    <a:cubicBezTo>
                      <a:pt x="17724" y="4651"/>
                      <a:pt x="18114" y="3480"/>
                      <a:pt x="18472" y="2277"/>
                    </a:cubicBezTo>
                    <a:cubicBezTo>
                      <a:pt x="16813" y="2277"/>
                      <a:pt x="15090" y="2180"/>
                      <a:pt x="13464" y="1789"/>
                    </a:cubicBezTo>
                    <a:cubicBezTo>
                      <a:pt x="12228" y="1497"/>
                      <a:pt x="11090" y="911"/>
                      <a:pt x="9887" y="489"/>
                    </a:cubicBezTo>
                    <a:cubicBezTo>
                      <a:pt x="9464" y="358"/>
                      <a:pt x="9074" y="228"/>
                      <a:pt x="8651" y="163"/>
                    </a:cubicBezTo>
                    <a:cubicBezTo>
                      <a:pt x="8259" y="85"/>
                      <a:pt x="7857" y="54"/>
                      <a:pt x="7447" y="54"/>
                    </a:cubicBezTo>
                    <a:cubicBezTo>
                      <a:pt x="5820" y="54"/>
                      <a:pt x="4082" y="548"/>
                      <a:pt x="2448" y="548"/>
                    </a:cubicBezTo>
                    <a:cubicBezTo>
                      <a:pt x="1594" y="548"/>
                      <a:pt x="768" y="41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58"/>
              <p:cNvSpPr/>
              <p:nvPr/>
            </p:nvSpPr>
            <p:spPr>
              <a:xfrm>
                <a:off x="2483476" y="1852596"/>
                <a:ext cx="333481" cy="317626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6430" extrusionOk="0">
                    <a:moveTo>
                      <a:pt x="3454" y="0"/>
                    </a:moveTo>
                    <a:cubicBezTo>
                      <a:pt x="3112" y="0"/>
                      <a:pt x="2759" y="73"/>
                      <a:pt x="2406" y="216"/>
                    </a:cubicBezTo>
                    <a:cubicBezTo>
                      <a:pt x="1593" y="541"/>
                      <a:pt x="1041" y="1192"/>
                      <a:pt x="455" y="1809"/>
                    </a:cubicBezTo>
                    <a:cubicBezTo>
                      <a:pt x="98" y="2492"/>
                      <a:pt x="0" y="3305"/>
                      <a:pt x="228" y="4118"/>
                    </a:cubicBezTo>
                    <a:cubicBezTo>
                      <a:pt x="647" y="5516"/>
                      <a:pt x="1967" y="6429"/>
                      <a:pt x="3327" y="6429"/>
                    </a:cubicBezTo>
                    <a:cubicBezTo>
                      <a:pt x="3866" y="6429"/>
                      <a:pt x="4412" y="6286"/>
                      <a:pt x="4910" y="5972"/>
                    </a:cubicBezTo>
                    <a:cubicBezTo>
                      <a:pt x="6764" y="4769"/>
                      <a:pt x="6569" y="2362"/>
                      <a:pt x="5236" y="834"/>
                    </a:cubicBezTo>
                    <a:cubicBezTo>
                      <a:pt x="4741" y="275"/>
                      <a:pt x="4119" y="0"/>
                      <a:pt x="34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8"/>
              <p:cNvSpPr/>
              <p:nvPr/>
            </p:nvSpPr>
            <p:spPr>
              <a:xfrm>
                <a:off x="2672276" y="1742687"/>
                <a:ext cx="50084" cy="51620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045" extrusionOk="0">
                    <a:moveTo>
                      <a:pt x="774" y="1"/>
                    </a:moveTo>
                    <a:cubicBezTo>
                      <a:pt x="620" y="1"/>
                      <a:pt x="464" y="106"/>
                      <a:pt x="365" y="230"/>
                    </a:cubicBezTo>
                    <a:cubicBezTo>
                      <a:pt x="202" y="360"/>
                      <a:pt x="105" y="555"/>
                      <a:pt x="40" y="750"/>
                    </a:cubicBezTo>
                    <a:cubicBezTo>
                      <a:pt x="0" y="927"/>
                      <a:pt x="140" y="1045"/>
                      <a:pt x="278" y="1045"/>
                    </a:cubicBezTo>
                    <a:cubicBezTo>
                      <a:pt x="368" y="1045"/>
                      <a:pt x="457" y="995"/>
                      <a:pt x="495" y="880"/>
                    </a:cubicBezTo>
                    <a:cubicBezTo>
                      <a:pt x="528" y="750"/>
                      <a:pt x="593" y="620"/>
                      <a:pt x="690" y="555"/>
                    </a:cubicBezTo>
                    <a:cubicBezTo>
                      <a:pt x="820" y="425"/>
                      <a:pt x="950" y="392"/>
                      <a:pt x="1015" y="230"/>
                    </a:cubicBezTo>
                    <a:cubicBezTo>
                      <a:pt x="1015" y="165"/>
                      <a:pt x="983" y="100"/>
                      <a:pt x="918" y="34"/>
                    </a:cubicBezTo>
                    <a:cubicBezTo>
                      <a:pt x="871" y="11"/>
                      <a:pt x="823" y="1"/>
                      <a:pt x="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8"/>
              <p:cNvSpPr/>
              <p:nvPr/>
            </p:nvSpPr>
            <p:spPr>
              <a:xfrm>
                <a:off x="2629340" y="2255779"/>
                <a:ext cx="40126" cy="8501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721" extrusionOk="0">
                    <a:moveTo>
                      <a:pt x="438" y="0"/>
                    </a:moveTo>
                    <a:cubicBezTo>
                      <a:pt x="353" y="0"/>
                      <a:pt x="267" y="47"/>
                      <a:pt x="228" y="151"/>
                    </a:cubicBezTo>
                    <a:cubicBezTo>
                      <a:pt x="98" y="574"/>
                      <a:pt x="0" y="1550"/>
                      <a:pt x="586" y="1712"/>
                    </a:cubicBezTo>
                    <a:cubicBezTo>
                      <a:pt x="598" y="1718"/>
                      <a:pt x="611" y="1721"/>
                      <a:pt x="624" y="1721"/>
                    </a:cubicBezTo>
                    <a:cubicBezTo>
                      <a:pt x="684" y="1721"/>
                      <a:pt x="754" y="1668"/>
                      <a:pt x="781" y="1615"/>
                    </a:cubicBezTo>
                    <a:cubicBezTo>
                      <a:pt x="813" y="1387"/>
                      <a:pt x="716" y="1224"/>
                      <a:pt x="683" y="997"/>
                    </a:cubicBezTo>
                    <a:lnTo>
                      <a:pt x="683" y="1029"/>
                    </a:lnTo>
                    <a:cubicBezTo>
                      <a:pt x="586" y="769"/>
                      <a:pt x="586" y="509"/>
                      <a:pt x="651" y="281"/>
                    </a:cubicBezTo>
                    <a:cubicBezTo>
                      <a:pt x="690" y="106"/>
                      <a:pt x="565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58"/>
              <p:cNvSpPr/>
              <p:nvPr/>
            </p:nvSpPr>
            <p:spPr>
              <a:xfrm>
                <a:off x="2533166" y="1738439"/>
                <a:ext cx="33718" cy="5102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033" extrusionOk="0">
                    <a:moveTo>
                      <a:pt x="412" y="1"/>
                    </a:moveTo>
                    <a:cubicBezTo>
                      <a:pt x="362" y="1"/>
                      <a:pt x="309" y="19"/>
                      <a:pt x="260" y="55"/>
                    </a:cubicBezTo>
                    <a:cubicBezTo>
                      <a:pt x="0" y="218"/>
                      <a:pt x="130" y="706"/>
                      <a:pt x="260" y="933"/>
                    </a:cubicBezTo>
                    <a:cubicBezTo>
                      <a:pt x="281" y="996"/>
                      <a:pt x="357" y="1032"/>
                      <a:pt x="433" y="1032"/>
                    </a:cubicBezTo>
                    <a:cubicBezTo>
                      <a:pt x="476" y="1032"/>
                      <a:pt x="518" y="1022"/>
                      <a:pt x="553" y="999"/>
                    </a:cubicBezTo>
                    <a:cubicBezTo>
                      <a:pt x="651" y="933"/>
                      <a:pt x="683" y="803"/>
                      <a:pt x="618" y="706"/>
                    </a:cubicBezTo>
                    <a:cubicBezTo>
                      <a:pt x="585" y="608"/>
                      <a:pt x="553" y="543"/>
                      <a:pt x="553" y="446"/>
                    </a:cubicBezTo>
                    <a:cubicBezTo>
                      <a:pt x="553" y="413"/>
                      <a:pt x="553" y="348"/>
                      <a:pt x="553" y="316"/>
                    </a:cubicBezTo>
                    <a:cubicBezTo>
                      <a:pt x="553" y="316"/>
                      <a:pt x="553" y="316"/>
                      <a:pt x="553" y="283"/>
                    </a:cubicBezTo>
                    <a:lnTo>
                      <a:pt x="585" y="283"/>
                    </a:lnTo>
                    <a:cubicBezTo>
                      <a:pt x="585" y="251"/>
                      <a:pt x="585" y="218"/>
                      <a:pt x="585" y="153"/>
                    </a:cubicBezTo>
                    <a:cubicBezTo>
                      <a:pt x="565" y="51"/>
                      <a:pt x="494" y="1"/>
                      <a:pt x="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58"/>
              <p:cNvSpPr/>
              <p:nvPr/>
            </p:nvSpPr>
            <p:spPr>
              <a:xfrm>
                <a:off x="2477019" y="2226190"/>
                <a:ext cx="71724" cy="7928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605" extrusionOk="0">
                    <a:moveTo>
                      <a:pt x="1237" y="0"/>
                    </a:moveTo>
                    <a:cubicBezTo>
                      <a:pt x="1191" y="0"/>
                      <a:pt x="1145" y="20"/>
                      <a:pt x="1107" y="67"/>
                    </a:cubicBezTo>
                    <a:cubicBezTo>
                      <a:pt x="944" y="263"/>
                      <a:pt x="1" y="1498"/>
                      <a:pt x="684" y="1596"/>
                    </a:cubicBezTo>
                    <a:cubicBezTo>
                      <a:pt x="701" y="1602"/>
                      <a:pt x="718" y="1604"/>
                      <a:pt x="735" y="1604"/>
                    </a:cubicBezTo>
                    <a:cubicBezTo>
                      <a:pt x="814" y="1604"/>
                      <a:pt x="885" y="1546"/>
                      <a:pt x="911" y="1466"/>
                    </a:cubicBezTo>
                    <a:cubicBezTo>
                      <a:pt x="1042" y="1043"/>
                      <a:pt x="1302" y="685"/>
                      <a:pt x="1432" y="230"/>
                    </a:cubicBezTo>
                    <a:cubicBezTo>
                      <a:pt x="1455" y="115"/>
                      <a:pt x="1348" y="0"/>
                      <a:pt x="1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58"/>
              <p:cNvSpPr/>
              <p:nvPr/>
            </p:nvSpPr>
            <p:spPr>
              <a:xfrm>
                <a:off x="2428956" y="1790751"/>
                <a:ext cx="63985" cy="5577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129" extrusionOk="0">
                    <a:moveTo>
                      <a:pt x="318" y="0"/>
                    </a:moveTo>
                    <a:cubicBezTo>
                      <a:pt x="299" y="0"/>
                      <a:pt x="280" y="2"/>
                      <a:pt x="261" y="5"/>
                    </a:cubicBezTo>
                    <a:cubicBezTo>
                      <a:pt x="130" y="5"/>
                      <a:pt x="0" y="167"/>
                      <a:pt x="33" y="297"/>
                    </a:cubicBezTo>
                    <a:cubicBezTo>
                      <a:pt x="65" y="362"/>
                      <a:pt x="98" y="395"/>
                      <a:pt x="130" y="395"/>
                    </a:cubicBezTo>
                    <a:cubicBezTo>
                      <a:pt x="391" y="622"/>
                      <a:pt x="651" y="850"/>
                      <a:pt x="878" y="1078"/>
                    </a:cubicBezTo>
                    <a:cubicBezTo>
                      <a:pt x="921" y="1114"/>
                      <a:pt x="968" y="1129"/>
                      <a:pt x="1012" y="1129"/>
                    </a:cubicBezTo>
                    <a:cubicBezTo>
                      <a:pt x="1168" y="1129"/>
                      <a:pt x="1298" y="937"/>
                      <a:pt x="1171" y="785"/>
                    </a:cubicBezTo>
                    <a:cubicBezTo>
                      <a:pt x="1008" y="622"/>
                      <a:pt x="878" y="460"/>
                      <a:pt x="748" y="297"/>
                    </a:cubicBezTo>
                    <a:cubicBezTo>
                      <a:pt x="630" y="149"/>
                      <a:pt x="511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58"/>
              <p:cNvSpPr/>
              <p:nvPr/>
            </p:nvSpPr>
            <p:spPr>
              <a:xfrm>
                <a:off x="1420627" y="2561994"/>
                <a:ext cx="1109384" cy="589609"/>
              </a:xfrm>
              <a:custGeom>
                <a:avLst/>
                <a:gdLst/>
                <a:ahLst/>
                <a:cxnLst/>
                <a:rect l="l" t="t" r="r" b="b"/>
                <a:pathLst>
                  <a:path w="22505" h="11936" extrusionOk="0">
                    <a:moveTo>
                      <a:pt x="1952" y="1"/>
                    </a:moveTo>
                    <a:cubicBezTo>
                      <a:pt x="1692" y="977"/>
                      <a:pt x="1399" y="1952"/>
                      <a:pt x="1106" y="2895"/>
                    </a:cubicBezTo>
                    <a:cubicBezTo>
                      <a:pt x="813" y="3806"/>
                      <a:pt x="521" y="4716"/>
                      <a:pt x="196" y="5627"/>
                    </a:cubicBezTo>
                    <a:cubicBezTo>
                      <a:pt x="163" y="5757"/>
                      <a:pt x="33" y="6017"/>
                      <a:pt x="33" y="6147"/>
                    </a:cubicBezTo>
                    <a:cubicBezTo>
                      <a:pt x="0" y="6440"/>
                      <a:pt x="66" y="6472"/>
                      <a:pt x="391" y="6602"/>
                    </a:cubicBezTo>
                    <a:cubicBezTo>
                      <a:pt x="748" y="6798"/>
                      <a:pt x="1171" y="6895"/>
                      <a:pt x="1561" y="6993"/>
                    </a:cubicBezTo>
                    <a:cubicBezTo>
                      <a:pt x="3350" y="7545"/>
                      <a:pt x="5204" y="7903"/>
                      <a:pt x="7025" y="8326"/>
                    </a:cubicBezTo>
                    <a:cubicBezTo>
                      <a:pt x="10602" y="9171"/>
                      <a:pt x="14212" y="10017"/>
                      <a:pt x="17821" y="10862"/>
                    </a:cubicBezTo>
                    <a:cubicBezTo>
                      <a:pt x="19382" y="11220"/>
                      <a:pt x="20943" y="11578"/>
                      <a:pt x="22504" y="11936"/>
                    </a:cubicBezTo>
                    <a:cubicBezTo>
                      <a:pt x="22146" y="11708"/>
                      <a:pt x="21821" y="11448"/>
                      <a:pt x="21528" y="11123"/>
                    </a:cubicBezTo>
                    <a:cubicBezTo>
                      <a:pt x="20813" y="10375"/>
                      <a:pt x="20195" y="9919"/>
                      <a:pt x="19122" y="9789"/>
                    </a:cubicBezTo>
                    <a:cubicBezTo>
                      <a:pt x="17659" y="9627"/>
                      <a:pt x="16455" y="9627"/>
                      <a:pt x="15415" y="8391"/>
                    </a:cubicBezTo>
                    <a:cubicBezTo>
                      <a:pt x="14960" y="7838"/>
                      <a:pt x="14602" y="7188"/>
                      <a:pt x="14016" y="6732"/>
                    </a:cubicBezTo>
                    <a:cubicBezTo>
                      <a:pt x="13334" y="6147"/>
                      <a:pt x="12390" y="6082"/>
                      <a:pt x="11577" y="5724"/>
                    </a:cubicBezTo>
                    <a:cubicBezTo>
                      <a:pt x="10244" y="5172"/>
                      <a:pt x="9171" y="4098"/>
                      <a:pt x="8293" y="2960"/>
                    </a:cubicBezTo>
                    <a:cubicBezTo>
                      <a:pt x="8065" y="3806"/>
                      <a:pt x="7675" y="4554"/>
                      <a:pt x="7252" y="5172"/>
                    </a:cubicBezTo>
                    <a:cubicBezTo>
                      <a:pt x="6914" y="5630"/>
                      <a:pt x="6624" y="5844"/>
                      <a:pt x="6256" y="5844"/>
                    </a:cubicBezTo>
                    <a:cubicBezTo>
                      <a:pt x="6023" y="5844"/>
                      <a:pt x="5759" y="5758"/>
                      <a:pt x="5431" y="5594"/>
                    </a:cubicBezTo>
                    <a:cubicBezTo>
                      <a:pt x="4456" y="5107"/>
                      <a:pt x="3708" y="4228"/>
                      <a:pt x="3025" y="3383"/>
                    </a:cubicBezTo>
                    <a:cubicBezTo>
                      <a:pt x="2960" y="3285"/>
                      <a:pt x="2927" y="3155"/>
                      <a:pt x="2992" y="3058"/>
                    </a:cubicBezTo>
                    <a:cubicBezTo>
                      <a:pt x="3220" y="2570"/>
                      <a:pt x="3480" y="2082"/>
                      <a:pt x="3740" y="1594"/>
                    </a:cubicBezTo>
                    <a:cubicBezTo>
                      <a:pt x="3057" y="1497"/>
                      <a:pt x="2439" y="1302"/>
                      <a:pt x="2147" y="619"/>
                    </a:cubicBezTo>
                    <a:cubicBezTo>
                      <a:pt x="2049" y="456"/>
                      <a:pt x="1984" y="229"/>
                      <a:pt x="1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58"/>
              <p:cNvSpPr/>
              <p:nvPr/>
            </p:nvSpPr>
            <p:spPr>
              <a:xfrm>
                <a:off x="2377640" y="1893745"/>
                <a:ext cx="85724" cy="4218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854" extrusionOk="0">
                    <a:moveTo>
                      <a:pt x="411" y="1"/>
                    </a:moveTo>
                    <a:cubicBezTo>
                      <a:pt x="310" y="1"/>
                      <a:pt x="212" y="33"/>
                      <a:pt x="131" y="131"/>
                    </a:cubicBezTo>
                    <a:cubicBezTo>
                      <a:pt x="33" y="228"/>
                      <a:pt x="1" y="391"/>
                      <a:pt x="98" y="489"/>
                    </a:cubicBezTo>
                    <a:cubicBezTo>
                      <a:pt x="144" y="535"/>
                      <a:pt x="207" y="581"/>
                      <a:pt x="274" y="581"/>
                    </a:cubicBezTo>
                    <a:cubicBezTo>
                      <a:pt x="301" y="581"/>
                      <a:pt x="330" y="573"/>
                      <a:pt x="358" y="554"/>
                    </a:cubicBezTo>
                    <a:cubicBezTo>
                      <a:pt x="358" y="554"/>
                      <a:pt x="358" y="554"/>
                      <a:pt x="391" y="521"/>
                    </a:cubicBezTo>
                    <a:lnTo>
                      <a:pt x="423" y="521"/>
                    </a:lnTo>
                    <a:cubicBezTo>
                      <a:pt x="521" y="554"/>
                      <a:pt x="619" y="586"/>
                      <a:pt x="716" y="619"/>
                    </a:cubicBezTo>
                    <a:cubicBezTo>
                      <a:pt x="944" y="684"/>
                      <a:pt x="1139" y="749"/>
                      <a:pt x="1367" y="846"/>
                    </a:cubicBezTo>
                    <a:cubicBezTo>
                      <a:pt x="1387" y="851"/>
                      <a:pt x="1407" y="853"/>
                      <a:pt x="1426" y="853"/>
                    </a:cubicBezTo>
                    <a:cubicBezTo>
                      <a:pt x="1671" y="853"/>
                      <a:pt x="1738" y="482"/>
                      <a:pt x="1497" y="391"/>
                    </a:cubicBezTo>
                    <a:cubicBezTo>
                      <a:pt x="1236" y="261"/>
                      <a:pt x="976" y="163"/>
                      <a:pt x="716" y="66"/>
                    </a:cubicBezTo>
                    <a:cubicBezTo>
                      <a:pt x="619" y="33"/>
                      <a:pt x="513" y="1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58"/>
              <p:cNvSpPr/>
              <p:nvPr/>
            </p:nvSpPr>
            <p:spPr>
              <a:xfrm>
                <a:off x="2392083" y="2142510"/>
                <a:ext cx="62555" cy="50929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31" extrusionOk="0">
                    <a:moveTo>
                      <a:pt x="1025" y="0"/>
                    </a:moveTo>
                    <a:cubicBezTo>
                      <a:pt x="799" y="0"/>
                      <a:pt x="601" y="117"/>
                      <a:pt x="456" y="233"/>
                    </a:cubicBezTo>
                    <a:cubicBezTo>
                      <a:pt x="261" y="363"/>
                      <a:pt x="33" y="558"/>
                      <a:pt x="0" y="818"/>
                    </a:cubicBezTo>
                    <a:cubicBezTo>
                      <a:pt x="0" y="925"/>
                      <a:pt x="109" y="1031"/>
                      <a:pt x="219" y="1031"/>
                    </a:cubicBezTo>
                    <a:cubicBezTo>
                      <a:pt x="244" y="1031"/>
                      <a:pt x="269" y="1025"/>
                      <a:pt x="293" y="1013"/>
                    </a:cubicBezTo>
                    <a:cubicBezTo>
                      <a:pt x="488" y="948"/>
                      <a:pt x="586" y="786"/>
                      <a:pt x="748" y="656"/>
                    </a:cubicBezTo>
                    <a:cubicBezTo>
                      <a:pt x="878" y="526"/>
                      <a:pt x="1074" y="461"/>
                      <a:pt x="1171" y="331"/>
                    </a:cubicBezTo>
                    <a:cubicBezTo>
                      <a:pt x="1269" y="233"/>
                      <a:pt x="1236" y="38"/>
                      <a:pt x="1106" y="5"/>
                    </a:cubicBezTo>
                    <a:cubicBezTo>
                      <a:pt x="1079" y="2"/>
                      <a:pt x="1051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58"/>
              <p:cNvSpPr/>
              <p:nvPr/>
            </p:nvSpPr>
            <p:spPr>
              <a:xfrm>
                <a:off x="2342246" y="2028600"/>
                <a:ext cx="87893" cy="39963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809" extrusionOk="0">
                    <a:moveTo>
                      <a:pt x="1181" y="0"/>
                    </a:moveTo>
                    <a:cubicBezTo>
                      <a:pt x="786" y="0"/>
                      <a:pt x="383" y="133"/>
                      <a:pt x="133" y="458"/>
                    </a:cubicBezTo>
                    <a:cubicBezTo>
                      <a:pt x="0" y="644"/>
                      <a:pt x="172" y="809"/>
                      <a:pt x="346" y="809"/>
                    </a:cubicBezTo>
                    <a:cubicBezTo>
                      <a:pt x="385" y="809"/>
                      <a:pt x="423" y="801"/>
                      <a:pt x="459" y="783"/>
                    </a:cubicBezTo>
                    <a:cubicBezTo>
                      <a:pt x="761" y="645"/>
                      <a:pt x="994" y="508"/>
                      <a:pt x="1294" y="508"/>
                    </a:cubicBezTo>
                    <a:cubicBezTo>
                      <a:pt x="1349" y="508"/>
                      <a:pt x="1406" y="513"/>
                      <a:pt x="1467" y="523"/>
                    </a:cubicBezTo>
                    <a:cubicBezTo>
                      <a:pt x="1476" y="524"/>
                      <a:pt x="1484" y="524"/>
                      <a:pt x="1493" y="524"/>
                    </a:cubicBezTo>
                    <a:cubicBezTo>
                      <a:pt x="1731" y="524"/>
                      <a:pt x="1783" y="98"/>
                      <a:pt x="1532" y="35"/>
                    </a:cubicBezTo>
                    <a:cubicBezTo>
                      <a:pt x="1419" y="12"/>
                      <a:pt x="1300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58"/>
              <p:cNvSpPr/>
              <p:nvPr/>
            </p:nvSpPr>
            <p:spPr>
              <a:xfrm>
                <a:off x="1851859" y="2324293"/>
                <a:ext cx="309425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5496" extrusionOk="0">
                    <a:moveTo>
                      <a:pt x="1626" y="0"/>
                    </a:moveTo>
                    <a:cubicBezTo>
                      <a:pt x="1406" y="138"/>
                      <a:pt x="1173" y="165"/>
                      <a:pt x="939" y="165"/>
                    </a:cubicBezTo>
                    <a:cubicBezTo>
                      <a:pt x="790" y="165"/>
                      <a:pt x="641" y="154"/>
                      <a:pt x="493" y="154"/>
                    </a:cubicBezTo>
                    <a:cubicBezTo>
                      <a:pt x="325" y="154"/>
                      <a:pt x="160" y="168"/>
                      <a:pt x="0" y="228"/>
                    </a:cubicBezTo>
                    <a:cubicBezTo>
                      <a:pt x="130" y="390"/>
                      <a:pt x="228" y="520"/>
                      <a:pt x="325" y="683"/>
                    </a:cubicBezTo>
                    <a:cubicBezTo>
                      <a:pt x="391" y="781"/>
                      <a:pt x="488" y="878"/>
                      <a:pt x="553" y="976"/>
                    </a:cubicBezTo>
                    <a:cubicBezTo>
                      <a:pt x="618" y="976"/>
                      <a:pt x="716" y="1008"/>
                      <a:pt x="716" y="1106"/>
                    </a:cubicBezTo>
                    <a:cubicBezTo>
                      <a:pt x="716" y="1138"/>
                      <a:pt x="716" y="1171"/>
                      <a:pt x="716" y="1203"/>
                    </a:cubicBezTo>
                    <a:cubicBezTo>
                      <a:pt x="976" y="1561"/>
                      <a:pt x="1236" y="1951"/>
                      <a:pt x="1529" y="2276"/>
                    </a:cubicBezTo>
                    <a:cubicBezTo>
                      <a:pt x="1529" y="2244"/>
                      <a:pt x="1561" y="2244"/>
                      <a:pt x="1561" y="2244"/>
                    </a:cubicBezTo>
                    <a:cubicBezTo>
                      <a:pt x="2114" y="2100"/>
                      <a:pt x="2648" y="1956"/>
                      <a:pt x="3205" y="1956"/>
                    </a:cubicBezTo>
                    <a:cubicBezTo>
                      <a:pt x="3401" y="1956"/>
                      <a:pt x="3601" y="1974"/>
                      <a:pt x="3805" y="2016"/>
                    </a:cubicBezTo>
                    <a:cubicBezTo>
                      <a:pt x="3870" y="2016"/>
                      <a:pt x="3870" y="2114"/>
                      <a:pt x="3805" y="2146"/>
                    </a:cubicBezTo>
                    <a:cubicBezTo>
                      <a:pt x="3122" y="2309"/>
                      <a:pt x="2374" y="2309"/>
                      <a:pt x="1659" y="2439"/>
                    </a:cubicBezTo>
                    <a:lnTo>
                      <a:pt x="1789" y="2569"/>
                    </a:lnTo>
                    <a:cubicBezTo>
                      <a:pt x="1951" y="2732"/>
                      <a:pt x="2179" y="2927"/>
                      <a:pt x="2374" y="3057"/>
                    </a:cubicBezTo>
                    <a:cubicBezTo>
                      <a:pt x="2775" y="2952"/>
                      <a:pt x="3229" y="2833"/>
                      <a:pt x="3668" y="2833"/>
                    </a:cubicBezTo>
                    <a:cubicBezTo>
                      <a:pt x="3907" y="2833"/>
                      <a:pt x="4140" y="2868"/>
                      <a:pt x="4358" y="2959"/>
                    </a:cubicBezTo>
                    <a:cubicBezTo>
                      <a:pt x="4423" y="2992"/>
                      <a:pt x="4423" y="3089"/>
                      <a:pt x="4358" y="3089"/>
                    </a:cubicBezTo>
                    <a:cubicBezTo>
                      <a:pt x="3805" y="3219"/>
                      <a:pt x="3220" y="3154"/>
                      <a:pt x="2634" y="3219"/>
                    </a:cubicBezTo>
                    <a:cubicBezTo>
                      <a:pt x="3057" y="3512"/>
                      <a:pt x="3512" y="3707"/>
                      <a:pt x="4000" y="3870"/>
                    </a:cubicBezTo>
                    <a:cubicBezTo>
                      <a:pt x="4152" y="3931"/>
                      <a:pt x="4105" y="4133"/>
                      <a:pt x="3966" y="4133"/>
                    </a:cubicBezTo>
                    <a:cubicBezTo>
                      <a:pt x="3956" y="4133"/>
                      <a:pt x="3946" y="4132"/>
                      <a:pt x="3935" y="4130"/>
                    </a:cubicBezTo>
                    <a:cubicBezTo>
                      <a:pt x="3382" y="4065"/>
                      <a:pt x="2862" y="3870"/>
                      <a:pt x="2407" y="3577"/>
                    </a:cubicBezTo>
                    <a:lnTo>
                      <a:pt x="2407" y="3577"/>
                    </a:lnTo>
                    <a:cubicBezTo>
                      <a:pt x="2667" y="4130"/>
                      <a:pt x="3057" y="4618"/>
                      <a:pt x="3415" y="5138"/>
                    </a:cubicBezTo>
                    <a:cubicBezTo>
                      <a:pt x="3447" y="5171"/>
                      <a:pt x="3415" y="5203"/>
                      <a:pt x="3382" y="5203"/>
                    </a:cubicBezTo>
                    <a:lnTo>
                      <a:pt x="3382" y="5496"/>
                    </a:lnTo>
                    <a:cubicBezTo>
                      <a:pt x="4455" y="5496"/>
                      <a:pt x="5333" y="5008"/>
                      <a:pt x="6277" y="4358"/>
                    </a:cubicBezTo>
                    <a:cubicBezTo>
                      <a:pt x="5886" y="3512"/>
                      <a:pt x="5529" y="2699"/>
                      <a:pt x="5106" y="1886"/>
                    </a:cubicBezTo>
                    <a:lnTo>
                      <a:pt x="5106" y="1854"/>
                    </a:lnTo>
                    <a:cubicBezTo>
                      <a:pt x="5008" y="1691"/>
                      <a:pt x="4943" y="1496"/>
                      <a:pt x="4813" y="1333"/>
                    </a:cubicBezTo>
                    <a:cubicBezTo>
                      <a:pt x="4618" y="1138"/>
                      <a:pt x="4455" y="1041"/>
                      <a:pt x="4293" y="976"/>
                    </a:cubicBezTo>
                    <a:cubicBezTo>
                      <a:pt x="4248" y="966"/>
                      <a:pt x="4202" y="961"/>
                      <a:pt x="4157" y="961"/>
                    </a:cubicBezTo>
                    <a:cubicBezTo>
                      <a:pt x="3909" y="961"/>
                      <a:pt x="3657" y="1098"/>
                      <a:pt x="3382" y="1236"/>
                    </a:cubicBezTo>
                    <a:cubicBezTo>
                      <a:pt x="3122" y="1333"/>
                      <a:pt x="2829" y="1431"/>
                      <a:pt x="2569" y="1431"/>
                    </a:cubicBezTo>
                    <a:cubicBezTo>
                      <a:pt x="2114" y="1431"/>
                      <a:pt x="1626" y="1138"/>
                      <a:pt x="1594" y="650"/>
                    </a:cubicBezTo>
                    <a:cubicBezTo>
                      <a:pt x="1594" y="423"/>
                      <a:pt x="1659" y="195"/>
                      <a:pt x="17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58"/>
              <p:cNvSpPr/>
              <p:nvPr/>
            </p:nvSpPr>
            <p:spPr>
              <a:xfrm>
                <a:off x="1612976" y="1867762"/>
                <a:ext cx="484175" cy="308784"/>
              </a:xfrm>
              <a:custGeom>
                <a:avLst/>
                <a:gdLst/>
                <a:ahLst/>
                <a:cxnLst/>
                <a:rect l="l" t="t" r="r" b="b"/>
                <a:pathLst>
                  <a:path w="9822" h="6251" extrusionOk="0">
                    <a:moveTo>
                      <a:pt x="9219" y="1"/>
                    </a:moveTo>
                    <a:cubicBezTo>
                      <a:pt x="8701" y="1"/>
                      <a:pt x="7925" y="252"/>
                      <a:pt x="7643" y="299"/>
                    </a:cubicBezTo>
                    <a:cubicBezTo>
                      <a:pt x="7025" y="429"/>
                      <a:pt x="6407" y="559"/>
                      <a:pt x="5822" y="722"/>
                    </a:cubicBezTo>
                    <a:cubicBezTo>
                      <a:pt x="5594" y="787"/>
                      <a:pt x="5367" y="852"/>
                      <a:pt x="5171" y="982"/>
                    </a:cubicBezTo>
                    <a:cubicBezTo>
                      <a:pt x="4716" y="1307"/>
                      <a:pt x="4879" y="1698"/>
                      <a:pt x="4749" y="2153"/>
                    </a:cubicBezTo>
                    <a:cubicBezTo>
                      <a:pt x="4644" y="2596"/>
                      <a:pt x="4331" y="2893"/>
                      <a:pt x="3927" y="2893"/>
                    </a:cubicBezTo>
                    <a:cubicBezTo>
                      <a:pt x="3826" y="2893"/>
                      <a:pt x="3720" y="2874"/>
                      <a:pt x="3611" y="2836"/>
                    </a:cubicBezTo>
                    <a:cubicBezTo>
                      <a:pt x="3155" y="2673"/>
                      <a:pt x="2960" y="2250"/>
                      <a:pt x="2960" y="1828"/>
                    </a:cubicBezTo>
                    <a:cubicBezTo>
                      <a:pt x="2115" y="2283"/>
                      <a:pt x="1302" y="2868"/>
                      <a:pt x="554" y="3486"/>
                    </a:cubicBezTo>
                    <a:cubicBezTo>
                      <a:pt x="359" y="4397"/>
                      <a:pt x="196" y="5340"/>
                      <a:pt x="1" y="6250"/>
                    </a:cubicBezTo>
                    <a:cubicBezTo>
                      <a:pt x="196" y="6153"/>
                      <a:pt x="391" y="6088"/>
                      <a:pt x="586" y="6023"/>
                    </a:cubicBezTo>
                    <a:cubicBezTo>
                      <a:pt x="814" y="5014"/>
                      <a:pt x="1172" y="3974"/>
                      <a:pt x="1854" y="3193"/>
                    </a:cubicBezTo>
                    <a:cubicBezTo>
                      <a:pt x="1874" y="3174"/>
                      <a:pt x="1895" y="3166"/>
                      <a:pt x="1916" y="3166"/>
                    </a:cubicBezTo>
                    <a:cubicBezTo>
                      <a:pt x="1966" y="3166"/>
                      <a:pt x="2008" y="3212"/>
                      <a:pt x="1985" y="3258"/>
                    </a:cubicBezTo>
                    <a:cubicBezTo>
                      <a:pt x="1659" y="4136"/>
                      <a:pt x="1237" y="5014"/>
                      <a:pt x="944" y="5925"/>
                    </a:cubicBezTo>
                    <a:cubicBezTo>
                      <a:pt x="1269" y="5795"/>
                      <a:pt x="1594" y="5665"/>
                      <a:pt x="1920" y="5502"/>
                    </a:cubicBezTo>
                    <a:cubicBezTo>
                      <a:pt x="2017" y="5437"/>
                      <a:pt x="2115" y="5372"/>
                      <a:pt x="2212" y="5340"/>
                    </a:cubicBezTo>
                    <a:cubicBezTo>
                      <a:pt x="2407" y="4624"/>
                      <a:pt x="2505" y="3779"/>
                      <a:pt x="2928" y="3193"/>
                    </a:cubicBezTo>
                    <a:cubicBezTo>
                      <a:pt x="2939" y="3170"/>
                      <a:pt x="2959" y="3160"/>
                      <a:pt x="2979" y="3160"/>
                    </a:cubicBezTo>
                    <a:cubicBezTo>
                      <a:pt x="3017" y="3160"/>
                      <a:pt x="3058" y="3195"/>
                      <a:pt x="3058" y="3258"/>
                    </a:cubicBezTo>
                    <a:cubicBezTo>
                      <a:pt x="3090" y="3876"/>
                      <a:pt x="2798" y="4559"/>
                      <a:pt x="2537" y="5145"/>
                    </a:cubicBezTo>
                    <a:cubicBezTo>
                      <a:pt x="2960" y="4884"/>
                      <a:pt x="3383" y="4624"/>
                      <a:pt x="3773" y="4299"/>
                    </a:cubicBezTo>
                    <a:cubicBezTo>
                      <a:pt x="4456" y="3811"/>
                      <a:pt x="5139" y="3323"/>
                      <a:pt x="5789" y="2803"/>
                    </a:cubicBezTo>
                    <a:cubicBezTo>
                      <a:pt x="5822" y="2576"/>
                      <a:pt x="5984" y="2348"/>
                      <a:pt x="6082" y="2120"/>
                    </a:cubicBezTo>
                    <a:cubicBezTo>
                      <a:pt x="6212" y="1795"/>
                      <a:pt x="6310" y="1470"/>
                      <a:pt x="6375" y="1145"/>
                    </a:cubicBezTo>
                    <a:cubicBezTo>
                      <a:pt x="6388" y="1104"/>
                      <a:pt x="6419" y="1086"/>
                      <a:pt x="6450" y="1086"/>
                    </a:cubicBezTo>
                    <a:cubicBezTo>
                      <a:pt x="6493" y="1086"/>
                      <a:pt x="6537" y="1120"/>
                      <a:pt x="6537" y="1177"/>
                    </a:cubicBezTo>
                    <a:cubicBezTo>
                      <a:pt x="6505" y="1535"/>
                      <a:pt x="6472" y="1893"/>
                      <a:pt x="6342" y="2250"/>
                    </a:cubicBezTo>
                    <a:cubicBezTo>
                      <a:pt x="6342" y="2315"/>
                      <a:pt x="6310" y="2348"/>
                      <a:pt x="6310" y="2413"/>
                    </a:cubicBezTo>
                    <a:cubicBezTo>
                      <a:pt x="6895" y="1925"/>
                      <a:pt x="7480" y="1470"/>
                      <a:pt x="8066" y="1015"/>
                    </a:cubicBezTo>
                    <a:cubicBezTo>
                      <a:pt x="8084" y="1002"/>
                      <a:pt x="8104" y="997"/>
                      <a:pt x="8123" y="997"/>
                    </a:cubicBezTo>
                    <a:cubicBezTo>
                      <a:pt x="8205" y="997"/>
                      <a:pt x="8275" y="1092"/>
                      <a:pt x="8196" y="1145"/>
                    </a:cubicBezTo>
                    <a:cubicBezTo>
                      <a:pt x="7545" y="1698"/>
                      <a:pt x="6895" y="2250"/>
                      <a:pt x="6245" y="2803"/>
                    </a:cubicBezTo>
                    <a:cubicBezTo>
                      <a:pt x="6797" y="2641"/>
                      <a:pt x="7383" y="2445"/>
                      <a:pt x="7903" y="2445"/>
                    </a:cubicBezTo>
                    <a:cubicBezTo>
                      <a:pt x="8001" y="2478"/>
                      <a:pt x="8033" y="2576"/>
                      <a:pt x="7936" y="2641"/>
                    </a:cubicBezTo>
                    <a:cubicBezTo>
                      <a:pt x="7350" y="2998"/>
                      <a:pt x="6505" y="3031"/>
                      <a:pt x="5822" y="3128"/>
                    </a:cubicBezTo>
                    <a:cubicBezTo>
                      <a:pt x="5367" y="3519"/>
                      <a:pt x="4879" y="3909"/>
                      <a:pt x="4391" y="4299"/>
                    </a:cubicBezTo>
                    <a:cubicBezTo>
                      <a:pt x="5139" y="4136"/>
                      <a:pt x="5854" y="3876"/>
                      <a:pt x="6570" y="3714"/>
                    </a:cubicBezTo>
                    <a:cubicBezTo>
                      <a:pt x="6635" y="3714"/>
                      <a:pt x="6667" y="3779"/>
                      <a:pt x="6635" y="3811"/>
                    </a:cubicBezTo>
                    <a:cubicBezTo>
                      <a:pt x="6537" y="3876"/>
                      <a:pt x="6440" y="3941"/>
                      <a:pt x="6310" y="3974"/>
                    </a:cubicBezTo>
                    <a:lnTo>
                      <a:pt x="6602" y="4169"/>
                    </a:lnTo>
                    <a:cubicBezTo>
                      <a:pt x="6765" y="4071"/>
                      <a:pt x="6928" y="4006"/>
                      <a:pt x="7123" y="3974"/>
                    </a:cubicBezTo>
                    <a:cubicBezTo>
                      <a:pt x="7193" y="3959"/>
                      <a:pt x="7264" y="3953"/>
                      <a:pt x="7336" y="3953"/>
                    </a:cubicBezTo>
                    <a:cubicBezTo>
                      <a:pt x="7581" y="3953"/>
                      <a:pt x="7836" y="4020"/>
                      <a:pt x="8072" y="4020"/>
                    </a:cubicBezTo>
                    <a:cubicBezTo>
                      <a:pt x="8220" y="4020"/>
                      <a:pt x="8361" y="3994"/>
                      <a:pt x="8488" y="3909"/>
                    </a:cubicBezTo>
                    <a:cubicBezTo>
                      <a:pt x="8944" y="3584"/>
                      <a:pt x="9334" y="2673"/>
                      <a:pt x="9497" y="2185"/>
                    </a:cubicBezTo>
                    <a:cubicBezTo>
                      <a:pt x="9627" y="1860"/>
                      <a:pt x="9692" y="1535"/>
                      <a:pt x="9724" y="1210"/>
                    </a:cubicBezTo>
                    <a:cubicBezTo>
                      <a:pt x="9757" y="982"/>
                      <a:pt x="9822" y="299"/>
                      <a:pt x="9692" y="137"/>
                    </a:cubicBezTo>
                    <a:lnTo>
                      <a:pt x="9659" y="137"/>
                    </a:lnTo>
                    <a:cubicBezTo>
                      <a:pt x="9578" y="38"/>
                      <a:pt x="9418" y="1"/>
                      <a:pt x="9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58"/>
              <p:cNvSpPr/>
              <p:nvPr/>
            </p:nvSpPr>
            <p:spPr>
              <a:xfrm>
                <a:off x="1792557" y="2319452"/>
                <a:ext cx="226067" cy="27633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5594" extrusionOk="0">
                    <a:moveTo>
                      <a:pt x="293" y="0"/>
                    </a:moveTo>
                    <a:cubicBezTo>
                      <a:pt x="293" y="293"/>
                      <a:pt x="260" y="586"/>
                      <a:pt x="130" y="813"/>
                    </a:cubicBezTo>
                    <a:cubicBezTo>
                      <a:pt x="98" y="846"/>
                      <a:pt x="98" y="846"/>
                      <a:pt x="65" y="846"/>
                    </a:cubicBezTo>
                    <a:lnTo>
                      <a:pt x="65" y="1074"/>
                    </a:lnTo>
                    <a:cubicBezTo>
                      <a:pt x="813" y="1106"/>
                      <a:pt x="911" y="1919"/>
                      <a:pt x="585" y="2504"/>
                    </a:cubicBezTo>
                    <a:cubicBezTo>
                      <a:pt x="0" y="3480"/>
                      <a:pt x="846" y="4098"/>
                      <a:pt x="1626" y="4618"/>
                    </a:cubicBezTo>
                    <a:cubicBezTo>
                      <a:pt x="2244" y="5008"/>
                      <a:pt x="2894" y="5301"/>
                      <a:pt x="3610" y="5496"/>
                    </a:cubicBezTo>
                    <a:cubicBezTo>
                      <a:pt x="3967" y="5561"/>
                      <a:pt x="4293" y="5594"/>
                      <a:pt x="4585" y="5594"/>
                    </a:cubicBezTo>
                    <a:lnTo>
                      <a:pt x="4585" y="5301"/>
                    </a:lnTo>
                    <a:cubicBezTo>
                      <a:pt x="3902" y="4878"/>
                      <a:pt x="3512" y="4163"/>
                      <a:pt x="3285" y="3448"/>
                    </a:cubicBezTo>
                    <a:cubicBezTo>
                      <a:pt x="3089" y="3317"/>
                      <a:pt x="2927" y="3187"/>
                      <a:pt x="2764" y="3025"/>
                    </a:cubicBezTo>
                    <a:lnTo>
                      <a:pt x="2764" y="3025"/>
                    </a:lnTo>
                    <a:cubicBezTo>
                      <a:pt x="2927" y="3578"/>
                      <a:pt x="3057" y="4163"/>
                      <a:pt x="3382" y="4651"/>
                    </a:cubicBezTo>
                    <a:cubicBezTo>
                      <a:pt x="3409" y="4704"/>
                      <a:pt x="3370" y="4757"/>
                      <a:pt x="3320" y="4757"/>
                    </a:cubicBezTo>
                    <a:cubicBezTo>
                      <a:pt x="3308" y="4757"/>
                      <a:pt x="3296" y="4754"/>
                      <a:pt x="3285" y="4748"/>
                    </a:cubicBezTo>
                    <a:cubicBezTo>
                      <a:pt x="2927" y="4586"/>
                      <a:pt x="2797" y="4261"/>
                      <a:pt x="2667" y="3870"/>
                    </a:cubicBezTo>
                    <a:cubicBezTo>
                      <a:pt x="2569" y="3480"/>
                      <a:pt x="2472" y="3057"/>
                      <a:pt x="2407" y="2635"/>
                    </a:cubicBezTo>
                    <a:cubicBezTo>
                      <a:pt x="2244" y="2472"/>
                      <a:pt x="2114" y="2309"/>
                      <a:pt x="1984" y="2147"/>
                    </a:cubicBezTo>
                    <a:cubicBezTo>
                      <a:pt x="1951" y="2082"/>
                      <a:pt x="1919" y="2049"/>
                      <a:pt x="1886" y="2017"/>
                    </a:cubicBezTo>
                    <a:cubicBezTo>
                      <a:pt x="1854" y="2635"/>
                      <a:pt x="1821" y="3285"/>
                      <a:pt x="1854" y="3903"/>
                    </a:cubicBezTo>
                    <a:cubicBezTo>
                      <a:pt x="1854" y="3941"/>
                      <a:pt x="1820" y="3957"/>
                      <a:pt x="1792" y="3957"/>
                    </a:cubicBezTo>
                    <a:cubicBezTo>
                      <a:pt x="1773" y="3957"/>
                      <a:pt x="1756" y="3949"/>
                      <a:pt x="1756" y="3935"/>
                    </a:cubicBezTo>
                    <a:cubicBezTo>
                      <a:pt x="1463" y="3220"/>
                      <a:pt x="1561" y="2407"/>
                      <a:pt x="1626" y="1626"/>
                    </a:cubicBezTo>
                    <a:cubicBezTo>
                      <a:pt x="1301" y="1171"/>
                      <a:pt x="976" y="716"/>
                      <a:pt x="585" y="293"/>
                    </a:cubicBezTo>
                    <a:cubicBezTo>
                      <a:pt x="488" y="196"/>
                      <a:pt x="390" y="98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58"/>
              <p:cNvSpPr/>
              <p:nvPr/>
            </p:nvSpPr>
            <p:spPr>
              <a:xfrm>
                <a:off x="1779691" y="2247184"/>
                <a:ext cx="184413" cy="80370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1627" extrusionOk="0">
                    <a:moveTo>
                      <a:pt x="944" y="0"/>
                    </a:moveTo>
                    <a:cubicBezTo>
                      <a:pt x="619" y="163"/>
                      <a:pt x="326" y="293"/>
                      <a:pt x="1" y="423"/>
                    </a:cubicBezTo>
                    <a:cubicBezTo>
                      <a:pt x="163" y="520"/>
                      <a:pt x="326" y="618"/>
                      <a:pt x="489" y="748"/>
                    </a:cubicBezTo>
                    <a:cubicBezTo>
                      <a:pt x="642" y="680"/>
                      <a:pt x="812" y="630"/>
                      <a:pt x="982" y="630"/>
                    </a:cubicBezTo>
                    <a:cubicBezTo>
                      <a:pt x="1137" y="630"/>
                      <a:pt x="1292" y="672"/>
                      <a:pt x="1432" y="781"/>
                    </a:cubicBezTo>
                    <a:cubicBezTo>
                      <a:pt x="1464" y="813"/>
                      <a:pt x="1432" y="846"/>
                      <a:pt x="1399" y="878"/>
                    </a:cubicBezTo>
                    <a:cubicBezTo>
                      <a:pt x="1237" y="943"/>
                      <a:pt x="1074" y="943"/>
                      <a:pt x="911" y="943"/>
                    </a:cubicBezTo>
                    <a:lnTo>
                      <a:pt x="716" y="943"/>
                    </a:lnTo>
                    <a:cubicBezTo>
                      <a:pt x="944" y="1171"/>
                      <a:pt x="1139" y="1398"/>
                      <a:pt x="1334" y="1626"/>
                    </a:cubicBezTo>
                    <a:cubicBezTo>
                      <a:pt x="1581" y="1481"/>
                      <a:pt x="1835" y="1446"/>
                      <a:pt x="2092" y="1446"/>
                    </a:cubicBezTo>
                    <a:cubicBezTo>
                      <a:pt x="2330" y="1446"/>
                      <a:pt x="2571" y="1476"/>
                      <a:pt x="2814" y="1476"/>
                    </a:cubicBezTo>
                    <a:cubicBezTo>
                      <a:pt x="2895" y="1476"/>
                      <a:pt x="2976" y="1473"/>
                      <a:pt x="3058" y="1463"/>
                    </a:cubicBezTo>
                    <a:cubicBezTo>
                      <a:pt x="3123" y="1463"/>
                      <a:pt x="3123" y="1529"/>
                      <a:pt x="3123" y="1561"/>
                    </a:cubicBezTo>
                    <a:lnTo>
                      <a:pt x="3285" y="1561"/>
                    </a:lnTo>
                    <a:cubicBezTo>
                      <a:pt x="3415" y="1366"/>
                      <a:pt x="3578" y="1203"/>
                      <a:pt x="3741" y="1073"/>
                    </a:cubicBezTo>
                    <a:cubicBezTo>
                      <a:pt x="2960" y="650"/>
                      <a:pt x="2180" y="358"/>
                      <a:pt x="1334" y="130"/>
                    </a:cubicBezTo>
                    <a:cubicBezTo>
                      <a:pt x="1204" y="98"/>
                      <a:pt x="1074" y="65"/>
                      <a:pt x="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58"/>
              <p:cNvSpPr/>
              <p:nvPr/>
            </p:nvSpPr>
            <p:spPr>
              <a:xfrm>
                <a:off x="1588969" y="2064018"/>
                <a:ext cx="349502" cy="22140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4482" extrusionOk="0">
                    <a:moveTo>
                      <a:pt x="6797" y="1"/>
                    </a:moveTo>
                    <a:cubicBezTo>
                      <a:pt x="6081" y="359"/>
                      <a:pt x="5333" y="489"/>
                      <a:pt x="4520" y="619"/>
                    </a:cubicBezTo>
                    <a:cubicBezTo>
                      <a:pt x="4520" y="619"/>
                      <a:pt x="4488" y="651"/>
                      <a:pt x="4455" y="684"/>
                    </a:cubicBezTo>
                    <a:cubicBezTo>
                      <a:pt x="4195" y="879"/>
                      <a:pt x="3902" y="1107"/>
                      <a:pt x="3577" y="1302"/>
                    </a:cubicBezTo>
                    <a:cubicBezTo>
                      <a:pt x="4293" y="1302"/>
                      <a:pt x="5008" y="1302"/>
                      <a:pt x="5658" y="1172"/>
                    </a:cubicBezTo>
                    <a:cubicBezTo>
                      <a:pt x="5756" y="1172"/>
                      <a:pt x="5789" y="1269"/>
                      <a:pt x="5724" y="1302"/>
                    </a:cubicBezTo>
                    <a:cubicBezTo>
                      <a:pt x="5315" y="1599"/>
                      <a:pt x="4789" y="1663"/>
                      <a:pt x="4262" y="1663"/>
                    </a:cubicBezTo>
                    <a:cubicBezTo>
                      <a:pt x="3867" y="1663"/>
                      <a:pt x="3470" y="1627"/>
                      <a:pt x="3122" y="1627"/>
                    </a:cubicBezTo>
                    <a:cubicBezTo>
                      <a:pt x="2732" y="1887"/>
                      <a:pt x="2309" y="2147"/>
                      <a:pt x="1886" y="2342"/>
                    </a:cubicBezTo>
                    <a:cubicBezTo>
                      <a:pt x="2569" y="2570"/>
                      <a:pt x="3317" y="2602"/>
                      <a:pt x="4065" y="2602"/>
                    </a:cubicBezTo>
                    <a:cubicBezTo>
                      <a:pt x="4130" y="2602"/>
                      <a:pt x="4163" y="2700"/>
                      <a:pt x="4065" y="2733"/>
                    </a:cubicBezTo>
                    <a:cubicBezTo>
                      <a:pt x="3756" y="2836"/>
                      <a:pt x="3450" y="2882"/>
                      <a:pt x="3149" y="2882"/>
                    </a:cubicBezTo>
                    <a:cubicBezTo>
                      <a:pt x="2595" y="2882"/>
                      <a:pt x="2055" y="2725"/>
                      <a:pt x="1528" y="2472"/>
                    </a:cubicBezTo>
                    <a:cubicBezTo>
                      <a:pt x="1203" y="2602"/>
                      <a:pt x="878" y="2667"/>
                      <a:pt x="553" y="2733"/>
                    </a:cubicBezTo>
                    <a:cubicBezTo>
                      <a:pt x="1203" y="2733"/>
                      <a:pt x="1789" y="3220"/>
                      <a:pt x="2407" y="3448"/>
                    </a:cubicBezTo>
                    <a:cubicBezTo>
                      <a:pt x="2439" y="3480"/>
                      <a:pt x="2439" y="3578"/>
                      <a:pt x="2374" y="3578"/>
                    </a:cubicBezTo>
                    <a:cubicBezTo>
                      <a:pt x="2306" y="3593"/>
                      <a:pt x="2241" y="3600"/>
                      <a:pt x="2177" y="3600"/>
                    </a:cubicBezTo>
                    <a:cubicBezTo>
                      <a:pt x="1565" y="3600"/>
                      <a:pt x="1106" y="2960"/>
                      <a:pt x="488" y="2960"/>
                    </a:cubicBezTo>
                    <a:cubicBezTo>
                      <a:pt x="358" y="2960"/>
                      <a:pt x="358" y="2798"/>
                      <a:pt x="423" y="2733"/>
                    </a:cubicBezTo>
                    <a:lnTo>
                      <a:pt x="390" y="2733"/>
                    </a:lnTo>
                    <a:cubicBezTo>
                      <a:pt x="260" y="3318"/>
                      <a:pt x="130" y="3903"/>
                      <a:pt x="0" y="4456"/>
                    </a:cubicBezTo>
                    <a:cubicBezTo>
                      <a:pt x="175" y="4473"/>
                      <a:pt x="348" y="4481"/>
                      <a:pt x="519" y="4481"/>
                    </a:cubicBezTo>
                    <a:cubicBezTo>
                      <a:pt x="1334" y="4481"/>
                      <a:pt x="2109" y="4296"/>
                      <a:pt x="2862" y="4001"/>
                    </a:cubicBezTo>
                    <a:cubicBezTo>
                      <a:pt x="2862" y="3936"/>
                      <a:pt x="2927" y="3871"/>
                      <a:pt x="3024" y="3871"/>
                    </a:cubicBezTo>
                    <a:cubicBezTo>
                      <a:pt x="3057" y="3871"/>
                      <a:pt x="3089" y="3903"/>
                      <a:pt x="3154" y="3903"/>
                    </a:cubicBezTo>
                    <a:cubicBezTo>
                      <a:pt x="3382" y="3806"/>
                      <a:pt x="3610" y="3708"/>
                      <a:pt x="3837" y="3578"/>
                    </a:cubicBezTo>
                    <a:cubicBezTo>
                      <a:pt x="4423" y="3318"/>
                      <a:pt x="5008" y="3025"/>
                      <a:pt x="5593" y="2733"/>
                    </a:cubicBezTo>
                    <a:cubicBezTo>
                      <a:pt x="5854" y="2635"/>
                      <a:pt x="6244" y="2537"/>
                      <a:pt x="6439" y="2342"/>
                    </a:cubicBezTo>
                    <a:cubicBezTo>
                      <a:pt x="6829" y="1952"/>
                      <a:pt x="6602" y="1724"/>
                      <a:pt x="6602" y="1334"/>
                    </a:cubicBezTo>
                    <a:cubicBezTo>
                      <a:pt x="6537" y="846"/>
                      <a:pt x="6732" y="456"/>
                      <a:pt x="7089" y="196"/>
                    </a:cubicBezTo>
                    <a:lnTo>
                      <a:pt x="679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58"/>
              <p:cNvSpPr/>
              <p:nvPr/>
            </p:nvSpPr>
            <p:spPr>
              <a:xfrm>
                <a:off x="1646893" y="2284273"/>
                <a:ext cx="153025" cy="107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4299" extrusionOk="0">
                    <a:moveTo>
                      <a:pt x="25" y="1051"/>
                    </a:moveTo>
                    <a:cubicBezTo>
                      <a:pt x="-160" y="1454"/>
                      <a:pt x="1001" y="2521"/>
                      <a:pt x="1452" y="3057"/>
                    </a:cubicBezTo>
                    <a:cubicBezTo>
                      <a:pt x="1903" y="3593"/>
                      <a:pt x="2201" y="4125"/>
                      <a:pt x="2733" y="4266"/>
                    </a:cubicBezTo>
                    <a:cubicBezTo>
                      <a:pt x="3265" y="4407"/>
                      <a:pt x="4095" y="4024"/>
                      <a:pt x="4643" y="3903"/>
                    </a:cubicBezTo>
                    <a:cubicBezTo>
                      <a:pt x="5191" y="3782"/>
                      <a:pt x="5800" y="3666"/>
                      <a:pt x="6021" y="3541"/>
                    </a:cubicBezTo>
                    <a:cubicBezTo>
                      <a:pt x="6243" y="3416"/>
                      <a:pt x="6008" y="3291"/>
                      <a:pt x="5972" y="3154"/>
                    </a:cubicBezTo>
                    <a:cubicBezTo>
                      <a:pt x="5936" y="3017"/>
                      <a:pt x="5807" y="3029"/>
                      <a:pt x="5803" y="2719"/>
                    </a:cubicBezTo>
                    <a:cubicBezTo>
                      <a:pt x="5799" y="2409"/>
                      <a:pt x="6000" y="1586"/>
                      <a:pt x="5948" y="1292"/>
                    </a:cubicBezTo>
                    <a:cubicBezTo>
                      <a:pt x="5896" y="998"/>
                      <a:pt x="5630" y="757"/>
                      <a:pt x="5489" y="954"/>
                    </a:cubicBezTo>
                    <a:cubicBezTo>
                      <a:pt x="5348" y="1152"/>
                      <a:pt x="5267" y="2183"/>
                      <a:pt x="5102" y="2477"/>
                    </a:cubicBezTo>
                    <a:cubicBezTo>
                      <a:pt x="4937" y="2771"/>
                      <a:pt x="4542" y="2973"/>
                      <a:pt x="4498" y="2719"/>
                    </a:cubicBezTo>
                    <a:cubicBezTo>
                      <a:pt x="4454" y="2465"/>
                      <a:pt x="4820" y="1345"/>
                      <a:pt x="4836" y="954"/>
                    </a:cubicBezTo>
                    <a:cubicBezTo>
                      <a:pt x="4852" y="563"/>
                      <a:pt x="4743" y="531"/>
                      <a:pt x="4594" y="374"/>
                    </a:cubicBezTo>
                    <a:cubicBezTo>
                      <a:pt x="4445" y="217"/>
                      <a:pt x="4280" y="-33"/>
                      <a:pt x="3942" y="11"/>
                    </a:cubicBezTo>
                    <a:cubicBezTo>
                      <a:pt x="3604" y="55"/>
                      <a:pt x="3217" y="467"/>
                      <a:pt x="2564" y="640"/>
                    </a:cubicBezTo>
                    <a:cubicBezTo>
                      <a:pt x="1911" y="813"/>
                      <a:pt x="210" y="648"/>
                      <a:pt x="25" y="105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32" name="Google Shape;2632;p58"/>
            <p:cNvGrpSpPr/>
            <p:nvPr/>
          </p:nvGrpSpPr>
          <p:grpSpPr>
            <a:xfrm>
              <a:off x="1005415" y="1355608"/>
              <a:ext cx="3243069" cy="2432284"/>
              <a:chOff x="1005415" y="1355608"/>
              <a:chExt cx="3243069" cy="2432284"/>
            </a:xfrm>
          </p:grpSpPr>
          <p:sp>
            <p:nvSpPr>
              <p:cNvPr id="2633" name="Google Shape;2633;p58"/>
              <p:cNvSpPr/>
              <p:nvPr/>
            </p:nvSpPr>
            <p:spPr>
              <a:xfrm>
                <a:off x="1054671" y="1399872"/>
                <a:ext cx="2186628" cy="2343763"/>
              </a:xfrm>
              <a:custGeom>
                <a:avLst/>
                <a:gdLst/>
                <a:ahLst/>
                <a:cxnLst/>
                <a:rect l="l" t="t" r="r" b="b"/>
                <a:pathLst>
                  <a:path w="44358" h="47447" extrusionOk="0">
                    <a:moveTo>
                      <a:pt x="10017" y="0"/>
                    </a:moveTo>
                    <a:lnTo>
                      <a:pt x="9984" y="260"/>
                    </a:lnTo>
                    <a:cubicBezTo>
                      <a:pt x="9952" y="553"/>
                      <a:pt x="9919" y="846"/>
                      <a:pt x="9854" y="1106"/>
                    </a:cubicBezTo>
                    <a:cubicBezTo>
                      <a:pt x="9789" y="1496"/>
                      <a:pt x="9757" y="1854"/>
                      <a:pt x="9692" y="2212"/>
                    </a:cubicBezTo>
                    <a:cubicBezTo>
                      <a:pt x="9659" y="2634"/>
                      <a:pt x="9594" y="3057"/>
                      <a:pt x="9562" y="3512"/>
                    </a:cubicBezTo>
                    <a:lnTo>
                      <a:pt x="9562" y="3642"/>
                    </a:lnTo>
                    <a:cubicBezTo>
                      <a:pt x="9562" y="3740"/>
                      <a:pt x="9529" y="3805"/>
                      <a:pt x="9529" y="3903"/>
                    </a:cubicBezTo>
                    <a:cubicBezTo>
                      <a:pt x="8846" y="13984"/>
                      <a:pt x="5952" y="23512"/>
                      <a:pt x="2765" y="33235"/>
                    </a:cubicBezTo>
                    <a:cubicBezTo>
                      <a:pt x="2440" y="34178"/>
                      <a:pt x="2017" y="35447"/>
                      <a:pt x="1497" y="36650"/>
                    </a:cubicBezTo>
                    <a:cubicBezTo>
                      <a:pt x="1269" y="37268"/>
                      <a:pt x="1009" y="37788"/>
                      <a:pt x="749" y="38276"/>
                    </a:cubicBezTo>
                    <a:cubicBezTo>
                      <a:pt x="716" y="38341"/>
                      <a:pt x="684" y="38406"/>
                      <a:pt x="651" y="38438"/>
                    </a:cubicBezTo>
                    <a:cubicBezTo>
                      <a:pt x="391" y="38894"/>
                      <a:pt x="1" y="39577"/>
                      <a:pt x="554" y="40129"/>
                    </a:cubicBezTo>
                    <a:cubicBezTo>
                      <a:pt x="879" y="40487"/>
                      <a:pt x="1399" y="40650"/>
                      <a:pt x="1822" y="40812"/>
                    </a:cubicBezTo>
                    <a:cubicBezTo>
                      <a:pt x="1920" y="40845"/>
                      <a:pt x="2017" y="40877"/>
                      <a:pt x="2115" y="40910"/>
                    </a:cubicBezTo>
                    <a:cubicBezTo>
                      <a:pt x="2570" y="41105"/>
                      <a:pt x="3155" y="41333"/>
                      <a:pt x="3806" y="41560"/>
                    </a:cubicBezTo>
                    <a:cubicBezTo>
                      <a:pt x="4944" y="41951"/>
                      <a:pt x="6180" y="42341"/>
                      <a:pt x="7448" y="42698"/>
                    </a:cubicBezTo>
                    <a:cubicBezTo>
                      <a:pt x="12781" y="44259"/>
                      <a:pt x="18212" y="45333"/>
                      <a:pt x="22342" y="46081"/>
                    </a:cubicBezTo>
                    <a:lnTo>
                      <a:pt x="23480" y="46308"/>
                    </a:lnTo>
                    <a:cubicBezTo>
                      <a:pt x="25529" y="46666"/>
                      <a:pt x="27675" y="47056"/>
                      <a:pt x="29821" y="47381"/>
                    </a:cubicBezTo>
                    <a:cubicBezTo>
                      <a:pt x="30049" y="47414"/>
                      <a:pt x="30277" y="47446"/>
                      <a:pt x="30504" y="47446"/>
                    </a:cubicBezTo>
                    <a:cubicBezTo>
                      <a:pt x="30960" y="47446"/>
                      <a:pt x="31382" y="47316"/>
                      <a:pt x="31675" y="46893"/>
                    </a:cubicBezTo>
                    <a:cubicBezTo>
                      <a:pt x="31935" y="46601"/>
                      <a:pt x="32098" y="46211"/>
                      <a:pt x="32260" y="45853"/>
                    </a:cubicBezTo>
                    <a:cubicBezTo>
                      <a:pt x="32325" y="45755"/>
                      <a:pt x="32358" y="45625"/>
                      <a:pt x="32423" y="45495"/>
                    </a:cubicBezTo>
                    <a:cubicBezTo>
                      <a:pt x="32976" y="44389"/>
                      <a:pt x="33529" y="43251"/>
                      <a:pt x="34049" y="42146"/>
                    </a:cubicBezTo>
                    <a:cubicBezTo>
                      <a:pt x="36033" y="37821"/>
                      <a:pt x="37821" y="33170"/>
                      <a:pt x="39350" y="28325"/>
                    </a:cubicBezTo>
                    <a:cubicBezTo>
                      <a:pt x="40813" y="23707"/>
                      <a:pt x="42049" y="18959"/>
                      <a:pt x="42959" y="14179"/>
                    </a:cubicBezTo>
                    <a:cubicBezTo>
                      <a:pt x="43447" y="11707"/>
                      <a:pt x="43870" y="9203"/>
                      <a:pt x="44163" y="6732"/>
                    </a:cubicBezTo>
                    <a:cubicBezTo>
                      <a:pt x="44195" y="6602"/>
                      <a:pt x="44228" y="6472"/>
                      <a:pt x="44228" y="6342"/>
                    </a:cubicBezTo>
                    <a:cubicBezTo>
                      <a:pt x="44293" y="5951"/>
                      <a:pt x="44358" y="5496"/>
                      <a:pt x="44325" y="5073"/>
                    </a:cubicBezTo>
                    <a:cubicBezTo>
                      <a:pt x="44293" y="4325"/>
                      <a:pt x="43707" y="4228"/>
                      <a:pt x="43252" y="4098"/>
                    </a:cubicBezTo>
                    <a:lnTo>
                      <a:pt x="43122" y="4065"/>
                    </a:lnTo>
                    <a:cubicBezTo>
                      <a:pt x="41919" y="3805"/>
                      <a:pt x="40650" y="3545"/>
                      <a:pt x="39382" y="3317"/>
                    </a:cubicBezTo>
                    <a:cubicBezTo>
                      <a:pt x="35090" y="2602"/>
                      <a:pt x="30699" y="2309"/>
                      <a:pt x="26439" y="2017"/>
                    </a:cubicBezTo>
                    <a:cubicBezTo>
                      <a:pt x="21106" y="1659"/>
                      <a:pt x="15610" y="1269"/>
                      <a:pt x="10310" y="65"/>
                    </a:cubicBezTo>
                    <a:lnTo>
                      <a:pt x="100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58"/>
              <p:cNvSpPr/>
              <p:nvPr/>
            </p:nvSpPr>
            <p:spPr>
              <a:xfrm>
                <a:off x="1516950" y="1748775"/>
                <a:ext cx="1393475" cy="1413625"/>
              </a:xfrm>
              <a:custGeom>
                <a:avLst/>
                <a:gdLst/>
                <a:ahLst/>
                <a:cxnLst/>
                <a:rect l="l" t="t" r="r" b="b"/>
                <a:pathLst>
                  <a:path w="55739" h="56545" extrusionOk="0">
                    <a:moveTo>
                      <a:pt x="0" y="32254"/>
                    </a:moveTo>
                    <a:lnTo>
                      <a:pt x="3427" y="19251"/>
                    </a:lnTo>
                    <a:lnTo>
                      <a:pt x="5543" y="8970"/>
                    </a:lnTo>
                    <a:lnTo>
                      <a:pt x="11994" y="3225"/>
                    </a:lnTo>
                    <a:lnTo>
                      <a:pt x="24392" y="0"/>
                    </a:lnTo>
                    <a:lnTo>
                      <a:pt x="43643" y="5543"/>
                    </a:lnTo>
                    <a:lnTo>
                      <a:pt x="55739" y="28827"/>
                    </a:lnTo>
                    <a:lnTo>
                      <a:pt x="50800" y="46667"/>
                    </a:lnTo>
                    <a:lnTo>
                      <a:pt x="43341" y="56545"/>
                    </a:lnTo>
                    <a:lnTo>
                      <a:pt x="38705" y="55739"/>
                    </a:lnTo>
                    <a:lnTo>
                      <a:pt x="14917" y="48078"/>
                    </a:lnTo>
                    <a:lnTo>
                      <a:pt x="2016" y="41628"/>
                    </a:lnTo>
                    <a:lnTo>
                      <a:pt x="201" y="352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" name="Google Shape;2635;p58"/>
              <p:cNvSpPr/>
              <p:nvPr/>
            </p:nvSpPr>
            <p:spPr>
              <a:xfrm>
                <a:off x="2781612" y="2096176"/>
                <a:ext cx="1423590" cy="1627302"/>
              </a:xfrm>
              <a:custGeom>
                <a:avLst/>
                <a:gdLst/>
                <a:ahLst/>
                <a:cxnLst/>
                <a:rect l="l" t="t" r="r" b="b"/>
                <a:pathLst>
                  <a:path w="28879" h="32943" extrusionOk="0">
                    <a:moveTo>
                      <a:pt x="8651" y="0"/>
                    </a:moveTo>
                    <a:lnTo>
                      <a:pt x="8553" y="553"/>
                    </a:lnTo>
                    <a:cubicBezTo>
                      <a:pt x="8423" y="1236"/>
                      <a:pt x="8293" y="1886"/>
                      <a:pt x="8131" y="2569"/>
                    </a:cubicBezTo>
                    <a:lnTo>
                      <a:pt x="8131" y="2634"/>
                    </a:lnTo>
                    <a:cubicBezTo>
                      <a:pt x="8131" y="2634"/>
                      <a:pt x="7968" y="3447"/>
                      <a:pt x="7935" y="3577"/>
                    </a:cubicBezTo>
                    <a:cubicBezTo>
                      <a:pt x="6797" y="8618"/>
                      <a:pt x="5366" y="13593"/>
                      <a:pt x="3675" y="18439"/>
                    </a:cubicBezTo>
                    <a:lnTo>
                      <a:pt x="3188" y="19772"/>
                    </a:lnTo>
                    <a:cubicBezTo>
                      <a:pt x="2570" y="21431"/>
                      <a:pt x="1952" y="23089"/>
                      <a:pt x="1334" y="24650"/>
                    </a:cubicBezTo>
                    <a:lnTo>
                      <a:pt x="1269" y="24845"/>
                    </a:lnTo>
                    <a:lnTo>
                      <a:pt x="1399" y="24943"/>
                    </a:lnTo>
                    <a:cubicBezTo>
                      <a:pt x="1822" y="25268"/>
                      <a:pt x="2245" y="25593"/>
                      <a:pt x="2700" y="25853"/>
                    </a:cubicBezTo>
                    <a:lnTo>
                      <a:pt x="2862" y="25918"/>
                    </a:lnTo>
                    <a:lnTo>
                      <a:pt x="2992" y="25821"/>
                    </a:lnTo>
                    <a:cubicBezTo>
                      <a:pt x="8228" y="21463"/>
                      <a:pt x="13301" y="16780"/>
                      <a:pt x="18082" y="11902"/>
                    </a:cubicBezTo>
                    <a:cubicBezTo>
                      <a:pt x="18082" y="11902"/>
                      <a:pt x="15870" y="9984"/>
                      <a:pt x="14830" y="9138"/>
                    </a:cubicBezTo>
                    <a:lnTo>
                      <a:pt x="14732" y="9073"/>
                    </a:lnTo>
                    <a:lnTo>
                      <a:pt x="14504" y="8878"/>
                    </a:lnTo>
                    <a:cubicBezTo>
                      <a:pt x="13952" y="8455"/>
                      <a:pt x="13431" y="8000"/>
                      <a:pt x="12911" y="7577"/>
                    </a:cubicBezTo>
                    <a:cubicBezTo>
                      <a:pt x="11935" y="6732"/>
                      <a:pt x="11057" y="5886"/>
                      <a:pt x="10244" y="5073"/>
                    </a:cubicBezTo>
                    <a:cubicBezTo>
                      <a:pt x="10147" y="4943"/>
                      <a:pt x="10017" y="4813"/>
                      <a:pt x="9887" y="4716"/>
                    </a:cubicBezTo>
                    <a:cubicBezTo>
                      <a:pt x="9399" y="4195"/>
                      <a:pt x="8879" y="3675"/>
                      <a:pt x="8456" y="3090"/>
                    </a:cubicBezTo>
                    <a:lnTo>
                      <a:pt x="8326" y="2895"/>
                    </a:lnTo>
                    <a:lnTo>
                      <a:pt x="8326" y="2895"/>
                    </a:lnTo>
                    <a:cubicBezTo>
                      <a:pt x="8781" y="3285"/>
                      <a:pt x="9204" y="3740"/>
                      <a:pt x="9626" y="4163"/>
                    </a:cubicBezTo>
                    <a:cubicBezTo>
                      <a:pt x="9887" y="4423"/>
                      <a:pt x="10114" y="4683"/>
                      <a:pt x="10374" y="4943"/>
                    </a:cubicBezTo>
                    <a:cubicBezTo>
                      <a:pt x="11285" y="5789"/>
                      <a:pt x="12098" y="6569"/>
                      <a:pt x="12943" y="7252"/>
                    </a:cubicBezTo>
                    <a:cubicBezTo>
                      <a:pt x="14700" y="8748"/>
                      <a:pt x="16586" y="10114"/>
                      <a:pt x="18764" y="11447"/>
                    </a:cubicBezTo>
                    <a:cubicBezTo>
                      <a:pt x="18797" y="11480"/>
                      <a:pt x="18862" y="11545"/>
                      <a:pt x="18862" y="11610"/>
                    </a:cubicBezTo>
                    <a:cubicBezTo>
                      <a:pt x="18862" y="11642"/>
                      <a:pt x="18862" y="11740"/>
                      <a:pt x="18797" y="11805"/>
                    </a:cubicBezTo>
                    <a:cubicBezTo>
                      <a:pt x="13854" y="16878"/>
                      <a:pt x="8553" y="21788"/>
                      <a:pt x="3058" y="26309"/>
                    </a:cubicBezTo>
                    <a:cubicBezTo>
                      <a:pt x="2992" y="26374"/>
                      <a:pt x="2895" y="26406"/>
                      <a:pt x="2862" y="26406"/>
                    </a:cubicBezTo>
                    <a:cubicBezTo>
                      <a:pt x="2212" y="26146"/>
                      <a:pt x="1724" y="25853"/>
                      <a:pt x="1334" y="25528"/>
                    </a:cubicBezTo>
                    <a:lnTo>
                      <a:pt x="1074" y="25268"/>
                    </a:lnTo>
                    <a:lnTo>
                      <a:pt x="944" y="25626"/>
                    </a:lnTo>
                    <a:cubicBezTo>
                      <a:pt x="651" y="26276"/>
                      <a:pt x="358" y="26959"/>
                      <a:pt x="66" y="27642"/>
                    </a:cubicBezTo>
                    <a:lnTo>
                      <a:pt x="1" y="27804"/>
                    </a:lnTo>
                    <a:lnTo>
                      <a:pt x="131" y="27935"/>
                    </a:lnTo>
                    <a:cubicBezTo>
                      <a:pt x="1887" y="29788"/>
                      <a:pt x="3578" y="31219"/>
                      <a:pt x="5269" y="32325"/>
                    </a:cubicBezTo>
                    <a:cubicBezTo>
                      <a:pt x="5659" y="32585"/>
                      <a:pt x="6212" y="32943"/>
                      <a:pt x="6830" y="32943"/>
                    </a:cubicBezTo>
                    <a:cubicBezTo>
                      <a:pt x="6960" y="32943"/>
                      <a:pt x="7057" y="32943"/>
                      <a:pt x="7188" y="32910"/>
                    </a:cubicBezTo>
                    <a:cubicBezTo>
                      <a:pt x="7675" y="32780"/>
                      <a:pt x="8131" y="32487"/>
                      <a:pt x="8521" y="32227"/>
                    </a:cubicBezTo>
                    <a:lnTo>
                      <a:pt x="8651" y="32097"/>
                    </a:lnTo>
                    <a:cubicBezTo>
                      <a:pt x="9529" y="31512"/>
                      <a:pt x="10472" y="30796"/>
                      <a:pt x="11480" y="29951"/>
                    </a:cubicBezTo>
                    <a:cubicBezTo>
                      <a:pt x="13952" y="27870"/>
                      <a:pt x="16358" y="25593"/>
                      <a:pt x="18699" y="23382"/>
                    </a:cubicBezTo>
                    <a:cubicBezTo>
                      <a:pt x="19577" y="22569"/>
                      <a:pt x="20456" y="21756"/>
                      <a:pt x="21334" y="20943"/>
                    </a:cubicBezTo>
                    <a:lnTo>
                      <a:pt x="23122" y="19284"/>
                    </a:lnTo>
                    <a:cubicBezTo>
                      <a:pt x="24130" y="18341"/>
                      <a:pt x="25171" y="17398"/>
                      <a:pt x="26211" y="16423"/>
                    </a:cubicBezTo>
                    <a:cubicBezTo>
                      <a:pt x="26634" y="16032"/>
                      <a:pt x="27024" y="15642"/>
                      <a:pt x="27447" y="15252"/>
                    </a:cubicBezTo>
                    <a:lnTo>
                      <a:pt x="27675" y="15024"/>
                    </a:lnTo>
                    <a:cubicBezTo>
                      <a:pt x="27740" y="14992"/>
                      <a:pt x="27805" y="14927"/>
                      <a:pt x="27903" y="14829"/>
                    </a:cubicBezTo>
                    <a:cubicBezTo>
                      <a:pt x="28455" y="14406"/>
                      <a:pt x="28878" y="14049"/>
                      <a:pt x="28878" y="13724"/>
                    </a:cubicBezTo>
                    <a:cubicBezTo>
                      <a:pt x="28878" y="13236"/>
                      <a:pt x="28358" y="13106"/>
                      <a:pt x="28033" y="13008"/>
                    </a:cubicBezTo>
                    <a:cubicBezTo>
                      <a:pt x="28000" y="12976"/>
                      <a:pt x="27935" y="12976"/>
                      <a:pt x="27903" y="12943"/>
                    </a:cubicBezTo>
                    <a:cubicBezTo>
                      <a:pt x="27447" y="12813"/>
                      <a:pt x="26992" y="12650"/>
                      <a:pt x="26569" y="12455"/>
                    </a:cubicBezTo>
                    <a:cubicBezTo>
                      <a:pt x="23220" y="11220"/>
                      <a:pt x="19903" y="9463"/>
                      <a:pt x="16748" y="7285"/>
                    </a:cubicBezTo>
                    <a:cubicBezTo>
                      <a:pt x="13334" y="4943"/>
                      <a:pt x="10862" y="2764"/>
                      <a:pt x="9009" y="423"/>
                    </a:cubicBezTo>
                    <a:lnTo>
                      <a:pt x="865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58"/>
              <p:cNvSpPr/>
              <p:nvPr/>
            </p:nvSpPr>
            <p:spPr>
              <a:xfrm>
                <a:off x="1005415" y="1355608"/>
                <a:ext cx="3243069" cy="2432284"/>
              </a:xfrm>
              <a:custGeom>
                <a:avLst/>
                <a:gdLst/>
                <a:ahLst/>
                <a:cxnLst/>
                <a:rect l="l" t="t" r="r" b="b"/>
                <a:pathLst>
                  <a:path w="65789" h="49239" extrusionOk="0">
                    <a:moveTo>
                      <a:pt x="44683" y="14992"/>
                    </a:moveTo>
                    <a:lnTo>
                      <a:pt x="45041" y="15415"/>
                    </a:lnTo>
                    <a:cubicBezTo>
                      <a:pt x="46894" y="17756"/>
                      <a:pt x="49366" y="19935"/>
                      <a:pt x="52780" y="22277"/>
                    </a:cubicBezTo>
                    <a:cubicBezTo>
                      <a:pt x="55935" y="24455"/>
                      <a:pt x="59252" y="26212"/>
                      <a:pt x="62601" y="27447"/>
                    </a:cubicBezTo>
                    <a:cubicBezTo>
                      <a:pt x="63024" y="27642"/>
                      <a:pt x="63479" y="27805"/>
                      <a:pt x="63935" y="27935"/>
                    </a:cubicBezTo>
                    <a:cubicBezTo>
                      <a:pt x="63967" y="27968"/>
                      <a:pt x="64032" y="27968"/>
                      <a:pt x="64065" y="28000"/>
                    </a:cubicBezTo>
                    <a:cubicBezTo>
                      <a:pt x="64390" y="28065"/>
                      <a:pt x="64910" y="28228"/>
                      <a:pt x="64910" y="28683"/>
                    </a:cubicBezTo>
                    <a:cubicBezTo>
                      <a:pt x="64910" y="29041"/>
                      <a:pt x="64487" y="29398"/>
                      <a:pt x="63967" y="29821"/>
                    </a:cubicBezTo>
                    <a:lnTo>
                      <a:pt x="63935" y="29821"/>
                    </a:lnTo>
                    <a:cubicBezTo>
                      <a:pt x="63837" y="29886"/>
                      <a:pt x="63772" y="29984"/>
                      <a:pt x="63707" y="30016"/>
                    </a:cubicBezTo>
                    <a:lnTo>
                      <a:pt x="63479" y="30244"/>
                    </a:lnTo>
                    <a:cubicBezTo>
                      <a:pt x="63056" y="30634"/>
                      <a:pt x="62666" y="31024"/>
                      <a:pt x="62243" y="31415"/>
                    </a:cubicBezTo>
                    <a:cubicBezTo>
                      <a:pt x="61203" y="32358"/>
                      <a:pt x="60162" y="33333"/>
                      <a:pt x="59154" y="34276"/>
                    </a:cubicBezTo>
                    <a:lnTo>
                      <a:pt x="57366" y="35902"/>
                    </a:lnTo>
                    <a:cubicBezTo>
                      <a:pt x="56488" y="36715"/>
                      <a:pt x="55609" y="37561"/>
                      <a:pt x="54731" y="38374"/>
                    </a:cubicBezTo>
                    <a:cubicBezTo>
                      <a:pt x="52390" y="40585"/>
                      <a:pt x="49984" y="42829"/>
                      <a:pt x="47512" y="44910"/>
                    </a:cubicBezTo>
                    <a:cubicBezTo>
                      <a:pt x="46504" y="45756"/>
                      <a:pt x="45561" y="46471"/>
                      <a:pt x="44683" y="47089"/>
                    </a:cubicBezTo>
                    <a:lnTo>
                      <a:pt x="44553" y="47187"/>
                    </a:lnTo>
                    <a:cubicBezTo>
                      <a:pt x="44163" y="47447"/>
                      <a:pt x="43740" y="47772"/>
                      <a:pt x="43220" y="47902"/>
                    </a:cubicBezTo>
                    <a:cubicBezTo>
                      <a:pt x="43089" y="47935"/>
                      <a:pt x="42992" y="47935"/>
                      <a:pt x="42862" y="47935"/>
                    </a:cubicBezTo>
                    <a:cubicBezTo>
                      <a:pt x="42244" y="47935"/>
                      <a:pt x="41691" y="47577"/>
                      <a:pt x="41301" y="47317"/>
                    </a:cubicBezTo>
                    <a:cubicBezTo>
                      <a:pt x="39610" y="46211"/>
                      <a:pt x="37919" y="44748"/>
                      <a:pt x="36163" y="42894"/>
                    </a:cubicBezTo>
                    <a:lnTo>
                      <a:pt x="36033" y="42764"/>
                    </a:lnTo>
                    <a:lnTo>
                      <a:pt x="36098" y="42634"/>
                    </a:lnTo>
                    <a:cubicBezTo>
                      <a:pt x="36390" y="41951"/>
                      <a:pt x="36683" y="41268"/>
                      <a:pt x="36976" y="40585"/>
                    </a:cubicBezTo>
                    <a:lnTo>
                      <a:pt x="37106" y="40260"/>
                    </a:lnTo>
                    <a:lnTo>
                      <a:pt x="37366" y="40488"/>
                    </a:lnTo>
                    <a:cubicBezTo>
                      <a:pt x="37756" y="40845"/>
                      <a:pt x="38244" y="41138"/>
                      <a:pt x="38894" y="41366"/>
                    </a:cubicBezTo>
                    <a:cubicBezTo>
                      <a:pt x="38903" y="41374"/>
                      <a:pt x="38916" y="41378"/>
                      <a:pt x="38933" y="41378"/>
                    </a:cubicBezTo>
                    <a:cubicBezTo>
                      <a:pt x="38977" y="41378"/>
                      <a:pt x="39042" y="41348"/>
                      <a:pt x="39090" y="41301"/>
                    </a:cubicBezTo>
                    <a:cubicBezTo>
                      <a:pt x="44585" y="36748"/>
                      <a:pt x="49886" y="31870"/>
                      <a:pt x="54829" y="26797"/>
                    </a:cubicBezTo>
                    <a:cubicBezTo>
                      <a:pt x="54894" y="26732"/>
                      <a:pt x="54894" y="26634"/>
                      <a:pt x="54894" y="26602"/>
                    </a:cubicBezTo>
                    <a:cubicBezTo>
                      <a:pt x="54894" y="26537"/>
                      <a:pt x="54829" y="26472"/>
                      <a:pt x="54796" y="26439"/>
                    </a:cubicBezTo>
                    <a:cubicBezTo>
                      <a:pt x="52618" y="25106"/>
                      <a:pt x="50732" y="23740"/>
                      <a:pt x="48975" y="22244"/>
                    </a:cubicBezTo>
                    <a:cubicBezTo>
                      <a:pt x="48130" y="21529"/>
                      <a:pt x="47317" y="20781"/>
                      <a:pt x="46406" y="19903"/>
                    </a:cubicBezTo>
                    <a:cubicBezTo>
                      <a:pt x="46146" y="19675"/>
                      <a:pt x="45919" y="19415"/>
                      <a:pt x="45658" y="19155"/>
                    </a:cubicBezTo>
                    <a:cubicBezTo>
                      <a:pt x="45242" y="18706"/>
                      <a:pt x="44825" y="18289"/>
                      <a:pt x="44378" y="17904"/>
                    </a:cubicBezTo>
                    <a:lnTo>
                      <a:pt x="44378" y="17904"/>
                    </a:lnTo>
                    <a:cubicBezTo>
                      <a:pt x="44268" y="17746"/>
                      <a:pt x="44163" y="17594"/>
                      <a:pt x="44163" y="17594"/>
                    </a:cubicBezTo>
                    <a:lnTo>
                      <a:pt x="44163" y="17561"/>
                    </a:lnTo>
                    <a:cubicBezTo>
                      <a:pt x="44325" y="16878"/>
                      <a:pt x="44455" y="16228"/>
                      <a:pt x="44585" y="15545"/>
                    </a:cubicBezTo>
                    <a:lnTo>
                      <a:pt x="44683" y="14992"/>
                    </a:lnTo>
                    <a:close/>
                    <a:moveTo>
                      <a:pt x="10928" y="911"/>
                    </a:moveTo>
                    <a:lnTo>
                      <a:pt x="11188" y="976"/>
                    </a:lnTo>
                    <a:cubicBezTo>
                      <a:pt x="16488" y="2180"/>
                      <a:pt x="21984" y="2570"/>
                      <a:pt x="27317" y="2928"/>
                    </a:cubicBezTo>
                    <a:cubicBezTo>
                      <a:pt x="31577" y="3220"/>
                      <a:pt x="35968" y="3513"/>
                      <a:pt x="40260" y="4228"/>
                    </a:cubicBezTo>
                    <a:cubicBezTo>
                      <a:pt x="41528" y="4456"/>
                      <a:pt x="42797" y="4716"/>
                      <a:pt x="44000" y="5009"/>
                    </a:cubicBezTo>
                    <a:lnTo>
                      <a:pt x="44130" y="5009"/>
                    </a:lnTo>
                    <a:cubicBezTo>
                      <a:pt x="44585" y="5139"/>
                      <a:pt x="45171" y="5269"/>
                      <a:pt x="45203" y="5984"/>
                    </a:cubicBezTo>
                    <a:cubicBezTo>
                      <a:pt x="45236" y="6407"/>
                      <a:pt x="45171" y="6862"/>
                      <a:pt x="45106" y="7253"/>
                    </a:cubicBezTo>
                    <a:cubicBezTo>
                      <a:pt x="45106" y="7415"/>
                      <a:pt x="45073" y="7545"/>
                      <a:pt x="45073" y="7675"/>
                    </a:cubicBezTo>
                    <a:cubicBezTo>
                      <a:pt x="44748" y="10114"/>
                      <a:pt x="44325" y="12618"/>
                      <a:pt x="43837" y="15090"/>
                    </a:cubicBezTo>
                    <a:cubicBezTo>
                      <a:pt x="42927" y="19870"/>
                      <a:pt x="41724" y="24618"/>
                      <a:pt x="40260" y="29236"/>
                    </a:cubicBezTo>
                    <a:cubicBezTo>
                      <a:pt x="38699" y="34081"/>
                      <a:pt x="36911" y="38732"/>
                      <a:pt x="34927" y="43057"/>
                    </a:cubicBezTo>
                    <a:cubicBezTo>
                      <a:pt x="34407" y="44195"/>
                      <a:pt x="33854" y="45300"/>
                      <a:pt x="33301" y="46406"/>
                    </a:cubicBezTo>
                    <a:cubicBezTo>
                      <a:pt x="33236" y="46536"/>
                      <a:pt x="33203" y="46666"/>
                      <a:pt x="33138" y="46796"/>
                    </a:cubicBezTo>
                    <a:cubicBezTo>
                      <a:pt x="32976" y="47122"/>
                      <a:pt x="32813" y="47512"/>
                      <a:pt x="32553" y="47804"/>
                    </a:cubicBezTo>
                    <a:cubicBezTo>
                      <a:pt x="32260" y="48227"/>
                      <a:pt x="31838" y="48357"/>
                      <a:pt x="31415" y="48357"/>
                    </a:cubicBezTo>
                    <a:cubicBezTo>
                      <a:pt x="31155" y="48357"/>
                      <a:pt x="30927" y="48325"/>
                      <a:pt x="30699" y="48292"/>
                    </a:cubicBezTo>
                    <a:cubicBezTo>
                      <a:pt x="28553" y="47967"/>
                      <a:pt x="26407" y="47577"/>
                      <a:pt x="24358" y="47219"/>
                    </a:cubicBezTo>
                    <a:lnTo>
                      <a:pt x="23220" y="46992"/>
                    </a:lnTo>
                    <a:cubicBezTo>
                      <a:pt x="19090" y="46244"/>
                      <a:pt x="13659" y="45203"/>
                      <a:pt x="8326" y="43609"/>
                    </a:cubicBezTo>
                    <a:cubicBezTo>
                      <a:pt x="7058" y="43252"/>
                      <a:pt x="5822" y="42862"/>
                      <a:pt x="4684" y="42471"/>
                    </a:cubicBezTo>
                    <a:cubicBezTo>
                      <a:pt x="4033" y="42244"/>
                      <a:pt x="3448" y="42016"/>
                      <a:pt x="2993" y="41853"/>
                    </a:cubicBezTo>
                    <a:cubicBezTo>
                      <a:pt x="2895" y="41788"/>
                      <a:pt x="2798" y="41756"/>
                      <a:pt x="2700" y="41723"/>
                    </a:cubicBezTo>
                    <a:cubicBezTo>
                      <a:pt x="2277" y="41561"/>
                      <a:pt x="1789" y="41398"/>
                      <a:pt x="1432" y="41040"/>
                    </a:cubicBezTo>
                    <a:cubicBezTo>
                      <a:pt x="879" y="40488"/>
                      <a:pt x="1269" y="39805"/>
                      <a:pt x="1529" y="39382"/>
                    </a:cubicBezTo>
                    <a:cubicBezTo>
                      <a:pt x="1562" y="39317"/>
                      <a:pt x="1594" y="39252"/>
                      <a:pt x="1627" y="39187"/>
                    </a:cubicBezTo>
                    <a:cubicBezTo>
                      <a:pt x="1887" y="38699"/>
                      <a:pt x="2147" y="38179"/>
                      <a:pt x="2407" y="37593"/>
                    </a:cubicBezTo>
                    <a:cubicBezTo>
                      <a:pt x="2928" y="36358"/>
                      <a:pt x="3350" y="35089"/>
                      <a:pt x="3643" y="34146"/>
                    </a:cubicBezTo>
                    <a:cubicBezTo>
                      <a:pt x="6830" y="24455"/>
                      <a:pt x="9724" y="14895"/>
                      <a:pt x="10407" y="4814"/>
                    </a:cubicBezTo>
                    <a:cubicBezTo>
                      <a:pt x="10440" y="4749"/>
                      <a:pt x="10440" y="4651"/>
                      <a:pt x="10440" y="4553"/>
                    </a:cubicBezTo>
                    <a:lnTo>
                      <a:pt x="10440" y="4423"/>
                    </a:lnTo>
                    <a:cubicBezTo>
                      <a:pt x="10472" y="3968"/>
                      <a:pt x="10537" y="3545"/>
                      <a:pt x="10570" y="3123"/>
                    </a:cubicBezTo>
                    <a:cubicBezTo>
                      <a:pt x="10635" y="2765"/>
                      <a:pt x="10700" y="2407"/>
                      <a:pt x="10732" y="2017"/>
                    </a:cubicBezTo>
                    <a:cubicBezTo>
                      <a:pt x="10797" y="1757"/>
                      <a:pt x="10830" y="1464"/>
                      <a:pt x="10862" y="1171"/>
                    </a:cubicBezTo>
                    <a:lnTo>
                      <a:pt x="10928" y="911"/>
                    </a:lnTo>
                    <a:close/>
                    <a:moveTo>
                      <a:pt x="10537" y="1"/>
                    </a:moveTo>
                    <a:cubicBezTo>
                      <a:pt x="10472" y="1"/>
                      <a:pt x="10375" y="33"/>
                      <a:pt x="10310" y="98"/>
                    </a:cubicBezTo>
                    <a:cubicBezTo>
                      <a:pt x="10212" y="163"/>
                      <a:pt x="10147" y="293"/>
                      <a:pt x="10147" y="423"/>
                    </a:cubicBezTo>
                    <a:cubicBezTo>
                      <a:pt x="10115" y="944"/>
                      <a:pt x="10147" y="1464"/>
                      <a:pt x="10180" y="1984"/>
                    </a:cubicBezTo>
                    <a:cubicBezTo>
                      <a:pt x="10180" y="2375"/>
                      <a:pt x="10212" y="2765"/>
                      <a:pt x="10212" y="3155"/>
                    </a:cubicBezTo>
                    <a:lnTo>
                      <a:pt x="10212" y="4456"/>
                    </a:lnTo>
                    <a:cubicBezTo>
                      <a:pt x="9139" y="14179"/>
                      <a:pt x="6115" y="23577"/>
                      <a:pt x="3188" y="32650"/>
                    </a:cubicBezTo>
                    <a:lnTo>
                      <a:pt x="3058" y="33041"/>
                    </a:lnTo>
                    <a:cubicBezTo>
                      <a:pt x="2700" y="34114"/>
                      <a:pt x="2342" y="35252"/>
                      <a:pt x="1952" y="36325"/>
                    </a:cubicBezTo>
                    <a:cubicBezTo>
                      <a:pt x="1724" y="36943"/>
                      <a:pt x="1464" y="37561"/>
                      <a:pt x="1172" y="38146"/>
                    </a:cubicBezTo>
                    <a:cubicBezTo>
                      <a:pt x="1074" y="38309"/>
                      <a:pt x="1009" y="38471"/>
                      <a:pt x="911" y="38667"/>
                    </a:cubicBezTo>
                    <a:cubicBezTo>
                      <a:pt x="684" y="39024"/>
                      <a:pt x="489" y="39414"/>
                      <a:pt x="391" y="39805"/>
                    </a:cubicBezTo>
                    <a:cubicBezTo>
                      <a:pt x="1" y="41463"/>
                      <a:pt x="1692" y="42081"/>
                      <a:pt x="3741" y="42699"/>
                    </a:cubicBezTo>
                    <a:cubicBezTo>
                      <a:pt x="4066" y="42796"/>
                      <a:pt x="4326" y="42862"/>
                      <a:pt x="4586" y="42959"/>
                    </a:cubicBezTo>
                    <a:cubicBezTo>
                      <a:pt x="9009" y="44488"/>
                      <a:pt x="13984" y="45821"/>
                      <a:pt x="20163" y="47122"/>
                    </a:cubicBezTo>
                    <a:cubicBezTo>
                      <a:pt x="22927" y="47674"/>
                      <a:pt x="25724" y="48195"/>
                      <a:pt x="28098" y="48650"/>
                    </a:cubicBezTo>
                    <a:cubicBezTo>
                      <a:pt x="28456" y="48715"/>
                      <a:pt x="28813" y="48780"/>
                      <a:pt x="29139" y="48878"/>
                    </a:cubicBezTo>
                    <a:cubicBezTo>
                      <a:pt x="29921" y="49058"/>
                      <a:pt x="30704" y="49239"/>
                      <a:pt x="31461" y="49239"/>
                    </a:cubicBezTo>
                    <a:cubicBezTo>
                      <a:pt x="31522" y="49239"/>
                      <a:pt x="31582" y="49238"/>
                      <a:pt x="31643" y="49235"/>
                    </a:cubicBezTo>
                    <a:cubicBezTo>
                      <a:pt x="32553" y="49203"/>
                      <a:pt x="33203" y="48715"/>
                      <a:pt x="33756" y="47642"/>
                    </a:cubicBezTo>
                    <a:cubicBezTo>
                      <a:pt x="34342" y="46504"/>
                      <a:pt x="34894" y="45300"/>
                      <a:pt x="35512" y="44000"/>
                    </a:cubicBezTo>
                    <a:lnTo>
                      <a:pt x="35642" y="43642"/>
                    </a:lnTo>
                    <a:lnTo>
                      <a:pt x="35903" y="43902"/>
                    </a:lnTo>
                    <a:cubicBezTo>
                      <a:pt x="37236" y="45268"/>
                      <a:pt x="38699" y="46536"/>
                      <a:pt x="40260" y="47674"/>
                    </a:cubicBezTo>
                    <a:cubicBezTo>
                      <a:pt x="40989" y="48213"/>
                      <a:pt x="41842" y="48814"/>
                      <a:pt x="42788" y="48814"/>
                    </a:cubicBezTo>
                    <a:cubicBezTo>
                      <a:pt x="42812" y="48814"/>
                      <a:pt x="42837" y="48813"/>
                      <a:pt x="42862" y="48813"/>
                    </a:cubicBezTo>
                    <a:cubicBezTo>
                      <a:pt x="43805" y="48813"/>
                      <a:pt x="44585" y="48195"/>
                      <a:pt x="45366" y="47642"/>
                    </a:cubicBezTo>
                    <a:lnTo>
                      <a:pt x="45496" y="47544"/>
                    </a:lnTo>
                    <a:cubicBezTo>
                      <a:pt x="48423" y="45398"/>
                      <a:pt x="51089" y="42829"/>
                      <a:pt x="53691" y="40325"/>
                    </a:cubicBezTo>
                    <a:cubicBezTo>
                      <a:pt x="54406" y="39642"/>
                      <a:pt x="55122" y="38959"/>
                      <a:pt x="55870" y="38276"/>
                    </a:cubicBezTo>
                    <a:lnTo>
                      <a:pt x="61333" y="33138"/>
                    </a:lnTo>
                    <a:cubicBezTo>
                      <a:pt x="62243" y="32293"/>
                      <a:pt x="63154" y="31415"/>
                      <a:pt x="64065" y="30569"/>
                    </a:cubicBezTo>
                    <a:cubicBezTo>
                      <a:pt x="64195" y="30472"/>
                      <a:pt x="64357" y="30341"/>
                      <a:pt x="64520" y="30211"/>
                    </a:cubicBezTo>
                    <a:cubicBezTo>
                      <a:pt x="65073" y="29756"/>
                      <a:pt x="65723" y="29203"/>
                      <a:pt x="65723" y="28553"/>
                    </a:cubicBezTo>
                    <a:cubicBezTo>
                      <a:pt x="65788" y="27740"/>
                      <a:pt x="64943" y="27317"/>
                      <a:pt x="64455" y="27122"/>
                    </a:cubicBezTo>
                    <a:cubicBezTo>
                      <a:pt x="64097" y="26959"/>
                      <a:pt x="63707" y="26829"/>
                      <a:pt x="63317" y="26699"/>
                    </a:cubicBezTo>
                    <a:cubicBezTo>
                      <a:pt x="62731" y="26504"/>
                      <a:pt x="62146" y="26277"/>
                      <a:pt x="61561" y="26049"/>
                    </a:cubicBezTo>
                    <a:cubicBezTo>
                      <a:pt x="59544" y="25236"/>
                      <a:pt x="57626" y="24325"/>
                      <a:pt x="55870" y="23350"/>
                    </a:cubicBezTo>
                    <a:cubicBezTo>
                      <a:pt x="53853" y="22212"/>
                      <a:pt x="51902" y="20878"/>
                      <a:pt x="50049" y="19382"/>
                    </a:cubicBezTo>
                    <a:cubicBezTo>
                      <a:pt x="48715" y="18342"/>
                      <a:pt x="47480" y="17204"/>
                      <a:pt x="46276" y="16130"/>
                    </a:cubicBezTo>
                    <a:cubicBezTo>
                      <a:pt x="45789" y="15675"/>
                      <a:pt x="45333" y="15252"/>
                      <a:pt x="44845" y="14830"/>
                    </a:cubicBezTo>
                    <a:lnTo>
                      <a:pt x="44748" y="14732"/>
                    </a:lnTo>
                    <a:lnTo>
                      <a:pt x="44780" y="14602"/>
                    </a:lnTo>
                    <a:cubicBezTo>
                      <a:pt x="45008" y="13334"/>
                      <a:pt x="45236" y="12098"/>
                      <a:pt x="45398" y="10927"/>
                    </a:cubicBezTo>
                    <a:cubicBezTo>
                      <a:pt x="45593" y="9724"/>
                      <a:pt x="45789" y="8521"/>
                      <a:pt x="45951" y="7188"/>
                    </a:cubicBezTo>
                    <a:cubicBezTo>
                      <a:pt x="46081" y="6212"/>
                      <a:pt x="46211" y="5236"/>
                      <a:pt x="45431" y="4651"/>
                    </a:cubicBezTo>
                    <a:cubicBezTo>
                      <a:pt x="44845" y="4163"/>
                      <a:pt x="43837" y="4033"/>
                      <a:pt x="42959" y="3903"/>
                    </a:cubicBezTo>
                    <a:cubicBezTo>
                      <a:pt x="42732" y="3838"/>
                      <a:pt x="42472" y="3806"/>
                      <a:pt x="42244" y="3773"/>
                    </a:cubicBezTo>
                    <a:cubicBezTo>
                      <a:pt x="41106" y="3545"/>
                      <a:pt x="39837" y="3350"/>
                      <a:pt x="38309" y="3155"/>
                    </a:cubicBezTo>
                    <a:cubicBezTo>
                      <a:pt x="35480" y="2765"/>
                      <a:pt x="32683" y="2537"/>
                      <a:pt x="30537" y="2375"/>
                    </a:cubicBezTo>
                    <a:cubicBezTo>
                      <a:pt x="29561" y="2310"/>
                      <a:pt x="28553" y="2245"/>
                      <a:pt x="27545" y="2180"/>
                    </a:cubicBezTo>
                    <a:cubicBezTo>
                      <a:pt x="23252" y="1887"/>
                      <a:pt x="18830" y="1594"/>
                      <a:pt x="14505" y="814"/>
                    </a:cubicBezTo>
                    <a:cubicBezTo>
                      <a:pt x="13236" y="586"/>
                      <a:pt x="11936" y="326"/>
                      <a:pt x="10667" y="33"/>
                    </a:cubicBezTo>
                    <a:cubicBezTo>
                      <a:pt x="10635" y="1"/>
                      <a:pt x="10602" y="1"/>
                      <a:pt x="10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58"/>
              <p:cNvSpPr/>
              <p:nvPr/>
            </p:nvSpPr>
            <p:spPr>
              <a:xfrm>
                <a:off x="2858562" y="2557202"/>
                <a:ext cx="806368" cy="804833"/>
              </a:xfrm>
              <a:custGeom>
                <a:avLst/>
                <a:gdLst/>
                <a:ahLst/>
                <a:cxnLst/>
                <a:rect l="l" t="t" r="r" b="b"/>
                <a:pathLst>
                  <a:path w="16358" h="16293" extrusionOk="0">
                    <a:moveTo>
                      <a:pt x="13106" y="0"/>
                    </a:moveTo>
                    <a:cubicBezTo>
                      <a:pt x="12521" y="586"/>
                      <a:pt x="11870" y="1106"/>
                      <a:pt x="11350" y="1724"/>
                    </a:cubicBezTo>
                    <a:cubicBezTo>
                      <a:pt x="11025" y="2147"/>
                      <a:pt x="10830" y="2602"/>
                      <a:pt x="10797" y="3155"/>
                    </a:cubicBezTo>
                    <a:cubicBezTo>
                      <a:pt x="10765" y="3545"/>
                      <a:pt x="10797" y="3870"/>
                      <a:pt x="10667" y="4228"/>
                    </a:cubicBezTo>
                    <a:cubicBezTo>
                      <a:pt x="10439" y="4813"/>
                      <a:pt x="9952" y="5269"/>
                      <a:pt x="9496" y="5724"/>
                    </a:cubicBezTo>
                    <a:cubicBezTo>
                      <a:pt x="8944" y="6212"/>
                      <a:pt x="8358" y="6895"/>
                      <a:pt x="7708" y="7252"/>
                    </a:cubicBezTo>
                    <a:cubicBezTo>
                      <a:pt x="7555" y="7344"/>
                      <a:pt x="7375" y="7399"/>
                      <a:pt x="7199" y="7399"/>
                    </a:cubicBezTo>
                    <a:cubicBezTo>
                      <a:pt x="6999" y="7399"/>
                      <a:pt x="6805" y="7328"/>
                      <a:pt x="6667" y="7155"/>
                    </a:cubicBezTo>
                    <a:cubicBezTo>
                      <a:pt x="6486" y="6882"/>
                      <a:pt x="6614" y="6498"/>
                      <a:pt x="6161" y="6498"/>
                    </a:cubicBezTo>
                    <a:cubicBezTo>
                      <a:pt x="6127" y="6498"/>
                      <a:pt x="6090" y="6500"/>
                      <a:pt x="6049" y="6504"/>
                    </a:cubicBezTo>
                    <a:cubicBezTo>
                      <a:pt x="5724" y="6569"/>
                      <a:pt x="5139" y="7187"/>
                      <a:pt x="4911" y="7382"/>
                    </a:cubicBezTo>
                    <a:cubicBezTo>
                      <a:pt x="3805" y="8325"/>
                      <a:pt x="2797" y="9366"/>
                      <a:pt x="1854" y="10504"/>
                    </a:cubicBezTo>
                    <a:cubicBezTo>
                      <a:pt x="1269" y="12163"/>
                      <a:pt x="651" y="13789"/>
                      <a:pt x="1" y="15415"/>
                    </a:cubicBezTo>
                    <a:cubicBezTo>
                      <a:pt x="391" y="15740"/>
                      <a:pt x="814" y="16033"/>
                      <a:pt x="1269" y="16293"/>
                    </a:cubicBezTo>
                    <a:cubicBezTo>
                      <a:pt x="6537" y="11903"/>
                      <a:pt x="11545" y="7252"/>
                      <a:pt x="16358" y="2374"/>
                    </a:cubicBezTo>
                    <a:cubicBezTo>
                      <a:pt x="15220" y="1626"/>
                      <a:pt x="14147" y="846"/>
                      <a:pt x="13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58"/>
              <p:cNvSpPr/>
              <p:nvPr/>
            </p:nvSpPr>
            <p:spPr>
              <a:xfrm>
                <a:off x="2967553" y="2256816"/>
                <a:ext cx="521048" cy="772725"/>
              </a:xfrm>
              <a:custGeom>
                <a:avLst/>
                <a:gdLst/>
                <a:ahLst/>
                <a:cxnLst/>
                <a:rect l="l" t="t" r="r" b="b"/>
                <a:pathLst>
                  <a:path w="10570" h="15643" extrusionOk="0">
                    <a:moveTo>
                      <a:pt x="4489" y="0"/>
                    </a:moveTo>
                    <a:cubicBezTo>
                      <a:pt x="4456" y="130"/>
                      <a:pt x="4424" y="260"/>
                      <a:pt x="4391" y="390"/>
                    </a:cubicBezTo>
                    <a:cubicBezTo>
                      <a:pt x="3285" y="5431"/>
                      <a:pt x="1855" y="10406"/>
                      <a:pt x="131" y="15284"/>
                    </a:cubicBezTo>
                    <a:cubicBezTo>
                      <a:pt x="99" y="15414"/>
                      <a:pt x="33" y="15512"/>
                      <a:pt x="1" y="15642"/>
                    </a:cubicBezTo>
                    <a:cubicBezTo>
                      <a:pt x="651" y="14829"/>
                      <a:pt x="1367" y="14081"/>
                      <a:pt x="2180" y="13431"/>
                    </a:cubicBezTo>
                    <a:cubicBezTo>
                      <a:pt x="2635" y="13008"/>
                      <a:pt x="3318" y="12293"/>
                      <a:pt x="3903" y="12130"/>
                    </a:cubicBezTo>
                    <a:cubicBezTo>
                      <a:pt x="3968" y="12109"/>
                      <a:pt x="4026" y="12100"/>
                      <a:pt x="4078" y="12100"/>
                    </a:cubicBezTo>
                    <a:cubicBezTo>
                      <a:pt x="4599" y="12100"/>
                      <a:pt x="4521" y="13052"/>
                      <a:pt x="4846" y="13171"/>
                    </a:cubicBezTo>
                    <a:cubicBezTo>
                      <a:pt x="4932" y="13202"/>
                      <a:pt x="5007" y="13214"/>
                      <a:pt x="5073" y="13214"/>
                    </a:cubicBezTo>
                    <a:cubicBezTo>
                      <a:pt x="5280" y="13214"/>
                      <a:pt x="5398" y="13090"/>
                      <a:pt x="5497" y="13041"/>
                    </a:cubicBezTo>
                    <a:cubicBezTo>
                      <a:pt x="5627" y="12943"/>
                      <a:pt x="5952" y="12585"/>
                      <a:pt x="6115" y="12455"/>
                    </a:cubicBezTo>
                    <a:cubicBezTo>
                      <a:pt x="6407" y="12163"/>
                      <a:pt x="6733" y="11870"/>
                      <a:pt x="7058" y="11545"/>
                    </a:cubicBezTo>
                    <a:cubicBezTo>
                      <a:pt x="7383" y="11252"/>
                      <a:pt x="7741" y="10927"/>
                      <a:pt x="7968" y="10537"/>
                    </a:cubicBezTo>
                    <a:cubicBezTo>
                      <a:pt x="8261" y="10016"/>
                      <a:pt x="8196" y="9561"/>
                      <a:pt x="8228" y="9008"/>
                    </a:cubicBezTo>
                    <a:cubicBezTo>
                      <a:pt x="8293" y="7675"/>
                      <a:pt x="9594" y="6699"/>
                      <a:pt x="10570" y="5821"/>
                    </a:cubicBezTo>
                    <a:cubicBezTo>
                      <a:pt x="10017" y="5398"/>
                      <a:pt x="9497" y="4943"/>
                      <a:pt x="8976" y="4520"/>
                    </a:cubicBezTo>
                    <a:cubicBezTo>
                      <a:pt x="8066" y="3707"/>
                      <a:pt x="7155" y="2862"/>
                      <a:pt x="6310" y="1984"/>
                    </a:cubicBezTo>
                    <a:cubicBezTo>
                      <a:pt x="5692" y="1366"/>
                      <a:pt x="5009" y="716"/>
                      <a:pt x="4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58"/>
              <p:cNvSpPr/>
              <p:nvPr/>
            </p:nvSpPr>
            <p:spPr>
              <a:xfrm>
                <a:off x="1532822" y="2308190"/>
                <a:ext cx="283791" cy="515562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10437" extrusionOk="0">
                    <a:moveTo>
                      <a:pt x="1009" y="1"/>
                    </a:moveTo>
                    <a:cubicBezTo>
                      <a:pt x="716" y="1334"/>
                      <a:pt x="359" y="2667"/>
                      <a:pt x="1" y="4001"/>
                    </a:cubicBezTo>
                    <a:cubicBezTo>
                      <a:pt x="1" y="4391"/>
                      <a:pt x="33" y="4749"/>
                      <a:pt x="131" y="5106"/>
                    </a:cubicBezTo>
                    <a:cubicBezTo>
                      <a:pt x="326" y="6049"/>
                      <a:pt x="1042" y="6212"/>
                      <a:pt x="1887" y="6245"/>
                    </a:cubicBezTo>
                    <a:cubicBezTo>
                      <a:pt x="2082" y="6277"/>
                      <a:pt x="2212" y="6472"/>
                      <a:pt x="2115" y="6667"/>
                    </a:cubicBezTo>
                    <a:cubicBezTo>
                      <a:pt x="1822" y="7220"/>
                      <a:pt x="1562" y="7741"/>
                      <a:pt x="1269" y="8293"/>
                    </a:cubicBezTo>
                    <a:cubicBezTo>
                      <a:pt x="1724" y="8911"/>
                      <a:pt x="2245" y="9529"/>
                      <a:pt x="2895" y="9952"/>
                    </a:cubicBezTo>
                    <a:cubicBezTo>
                      <a:pt x="3169" y="10171"/>
                      <a:pt x="3582" y="10437"/>
                      <a:pt x="3939" y="10437"/>
                    </a:cubicBezTo>
                    <a:cubicBezTo>
                      <a:pt x="4005" y="10437"/>
                      <a:pt x="4070" y="10428"/>
                      <a:pt x="4131" y="10407"/>
                    </a:cubicBezTo>
                    <a:cubicBezTo>
                      <a:pt x="4456" y="10277"/>
                      <a:pt x="4749" y="9692"/>
                      <a:pt x="4911" y="9366"/>
                    </a:cubicBezTo>
                    <a:cubicBezTo>
                      <a:pt x="5139" y="8911"/>
                      <a:pt x="5334" y="8456"/>
                      <a:pt x="5464" y="7968"/>
                    </a:cubicBezTo>
                    <a:cubicBezTo>
                      <a:pt x="5562" y="7610"/>
                      <a:pt x="5659" y="7220"/>
                      <a:pt x="5692" y="6830"/>
                    </a:cubicBezTo>
                    <a:cubicBezTo>
                      <a:pt x="5757" y="6147"/>
                      <a:pt x="5627" y="5497"/>
                      <a:pt x="5562" y="4846"/>
                    </a:cubicBezTo>
                    <a:cubicBezTo>
                      <a:pt x="5529" y="4684"/>
                      <a:pt x="5529" y="4554"/>
                      <a:pt x="5497" y="4391"/>
                    </a:cubicBezTo>
                    <a:cubicBezTo>
                      <a:pt x="5497" y="4391"/>
                      <a:pt x="5497" y="4358"/>
                      <a:pt x="5497" y="4358"/>
                    </a:cubicBezTo>
                    <a:cubicBezTo>
                      <a:pt x="5171" y="3968"/>
                      <a:pt x="4976" y="3480"/>
                      <a:pt x="5106" y="2993"/>
                    </a:cubicBezTo>
                    <a:cubicBezTo>
                      <a:pt x="5139" y="2895"/>
                      <a:pt x="5171" y="2798"/>
                      <a:pt x="5204" y="2732"/>
                    </a:cubicBezTo>
                    <a:cubicBezTo>
                      <a:pt x="5269" y="2635"/>
                      <a:pt x="5334" y="2537"/>
                      <a:pt x="5367" y="2472"/>
                    </a:cubicBezTo>
                    <a:cubicBezTo>
                      <a:pt x="5594" y="2212"/>
                      <a:pt x="5399" y="2017"/>
                      <a:pt x="4814" y="1920"/>
                    </a:cubicBezTo>
                    <a:cubicBezTo>
                      <a:pt x="4586" y="1952"/>
                      <a:pt x="4456" y="2245"/>
                      <a:pt x="4228" y="2277"/>
                    </a:cubicBezTo>
                    <a:cubicBezTo>
                      <a:pt x="4198" y="2281"/>
                      <a:pt x="4169" y="2283"/>
                      <a:pt x="4139" y="2283"/>
                    </a:cubicBezTo>
                    <a:cubicBezTo>
                      <a:pt x="3681" y="2283"/>
                      <a:pt x="3231" y="1836"/>
                      <a:pt x="2895" y="1562"/>
                    </a:cubicBezTo>
                    <a:cubicBezTo>
                      <a:pt x="2440" y="1172"/>
                      <a:pt x="2050" y="716"/>
                      <a:pt x="1854" y="131"/>
                    </a:cubicBezTo>
                    <a:cubicBezTo>
                      <a:pt x="1854" y="98"/>
                      <a:pt x="1854" y="66"/>
                      <a:pt x="1854" y="66"/>
                    </a:cubicBezTo>
                    <a:lnTo>
                      <a:pt x="1594" y="66"/>
                    </a:lnTo>
                    <a:cubicBezTo>
                      <a:pt x="2017" y="619"/>
                      <a:pt x="2277" y="1334"/>
                      <a:pt x="2570" y="1920"/>
                    </a:cubicBezTo>
                    <a:cubicBezTo>
                      <a:pt x="2733" y="2342"/>
                      <a:pt x="2895" y="2732"/>
                      <a:pt x="3025" y="3155"/>
                    </a:cubicBezTo>
                    <a:cubicBezTo>
                      <a:pt x="3383" y="3545"/>
                      <a:pt x="3903" y="3643"/>
                      <a:pt x="4359" y="3936"/>
                    </a:cubicBezTo>
                    <a:cubicBezTo>
                      <a:pt x="4684" y="4196"/>
                      <a:pt x="5009" y="4456"/>
                      <a:pt x="5171" y="4846"/>
                    </a:cubicBezTo>
                    <a:cubicBezTo>
                      <a:pt x="5171" y="4879"/>
                      <a:pt x="5171" y="4879"/>
                      <a:pt x="5171" y="4879"/>
                    </a:cubicBezTo>
                    <a:cubicBezTo>
                      <a:pt x="5171" y="4926"/>
                      <a:pt x="5137" y="4957"/>
                      <a:pt x="5105" y="4957"/>
                    </a:cubicBezTo>
                    <a:cubicBezTo>
                      <a:pt x="5094" y="4957"/>
                      <a:pt x="5083" y="4953"/>
                      <a:pt x="5074" y="4944"/>
                    </a:cubicBezTo>
                    <a:cubicBezTo>
                      <a:pt x="4619" y="4586"/>
                      <a:pt x="4228" y="4228"/>
                      <a:pt x="3741" y="3968"/>
                    </a:cubicBezTo>
                    <a:cubicBezTo>
                      <a:pt x="3546" y="3838"/>
                      <a:pt x="3350" y="3741"/>
                      <a:pt x="3188" y="3611"/>
                    </a:cubicBezTo>
                    <a:lnTo>
                      <a:pt x="3188" y="3611"/>
                    </a:lnTo>
                    <a:cubicBezTo>
                      <a:pt x="3220" y="3741"/>
                      <a:pt x="3285" y="3871"/>
                      <a:pt x="3318" y="4033"/>
                    </a:cubicBezTo>
                    <a:cubicBezTo>
                      <a:pt x="3415" y="4358"/>
                      <a:pt x="3513" y="4684"/>
                      <a:pt x="3578" y="5009"/>
                    </a:cubicBezTo>
                    <a:cubicBezTo>
                      <a:pt x="3838" y="5171"/>
                      <a:pt x="4098" y="5334"/>
                      <a:pt x="4359" y="5497"/>
                    </a:cubicBezTo>
                    <a:cubicBezTo>
                      <a:pt x="4586" y="5659"/>
                      <a:pt x="4814" y="5822"/>
                      <a:pt x="4944" y="6017"/>
                    </a:cubicBezTo>
                    <a:cubicBezTo>
                      <a:pt x="4970" y="6043"/>
                      <a:pt x="4954" y="6091"/>
                      <a:pt x="4930" y="6091"/>
                    </a:cubicBezTo>
                    <a:cubicBezTo>
                      <a:pt x="4924" y="6091"/>
                      <a:pt x="4918" y="6088"/>
                      <a:pt x="4911" y="6082"/>
                    </a:cubicBezTo>
                    <a:cubicBezTo>
                      <a:pt x="4619" y="6049"/>
                      <a:pt x="4391" y="5887"/>
                      <a:pt x="4163" y="5724"/>
                    </a:cubicBezTo>
                    <a:cubicBezTo>
                      <a:pt x="4001" y="5627"/>
                      <a:pt x="3838" y="5497"/>
                      <a:pt x="3676" y="5399"/>
                    </a:cubicBezTo>
                    <a:lnTo>
                      <a:pt x="3676" y="5399"/>
                    </a:lnTo>
                    <a:cubicBezTo>
                      <a:pt x="3741" y="5724"/>
                      <a:pt x="3806" y="6082"/>
                      <a:pt x="3871" y="6407"/>
                    </a:cubicBezTo>
                    <a:cubicBezTo>
                      <a:pt x="3871" y="6407"/>
                      <a:pt x="3903" y="6440"/>
                      <a:pt x="3903" y="6440"/>
                    </a:cubicBezTo>
                    <a:cubicBezTo>
                      <a:pt x="4391" y="6895"/>
                      <a:pt x="4976" y="7285"/>
                      <a:pt x="5334" y="7871"/>
                    </a:cubicBezTo>
                    <a:cubicBezTo>
                      <a:pt x="5334" y="7903"/>
                      <a:pt x="5334" y="7903"/>
                      <a:pt x="5334" y="7936"/>
                    </a:cubicBezTo>
                    <a:cubicBezTo>
                      <a:pt x="5302" y="7968"/>
                      <a:pt x="5269" y="7968"/>
                      <a:pt x="5237" y="7968"/>
                    </a:cubicBezTo>
                    <a:cubicBezTo>
                      <a:pt x="4684" y="7643"/>
                      <a:pt x="4326" y="7090"/>
                      <a:pt x="3903" y="6635"/>
                    </a:cubicBezTo>
                    <a:lnTo>
                      <a:pt x="3903" y="6635"/>
                    </a:lnTo>
                    <a:cubicBezTo>
                      <a:pt x="4001" y="7383"/>
                      <a:pt x="4066" y="8098"/>
                      <a:pt x="4033" y="8846"/>
                    </a:cubicBezTo>
                    <a:cubicBezTo>
                      <a:pt x="4033" y="8911"/>
                      <a:pt x="3985" y="8944"/>
                      <a:pt x="3932" y="8944"/>
                    </a:cubicBezTo>
                    <a:cubicBezTo>
                      <a:pt x="3879" y="8944"/>
                      <a:pt x="3822" y="8911"/>
                      <a:pt x="3806" y="8846"/>
                    </a:cubicBezTo>
                    <a:cubicBezTo>
                      <a:pt x="3708" y="7968"/>
                      <a:pt x="3611" y="7123"/>
                      <a:pt x="3448" y="6277"/>
                    </a:cubicBezTo>
                    <a:cubicBezTo>
                      <a:pt x="3350" y="6895"/>
                      <a:pt x="3188" y="7578"/>
                      <a:pt x="2895" y="8066"/>
                    </a:cubicBezTo>
                    <a:cubicBezTo>
                      <a:pt x="2870" y="8091"/>
                      <a:pt x="2845" y="8101"/>
                      <a:pt x="2824" y="8101"/>
                    </a:cubicBezTo>
                    <a:cubicBezTo>
                      <a:pt x="2790" y="8101"/>
                      <a:pt x="2765" y="8073"/>
                      <a:pt x="2765" y="8033"/>
                    </a:cubicBezTo>
                    <a:cubicBezTo>
                      <a:pt x="2667" y="7220"/>
                      <a:pt x="3058" y="6310"/>
                      <a:pt x="3285" y="5529"/>
                    </a:cubicBezTo>
                    <a:cubicBezTo>
                      <a:pt x="3188" y="5074"/>
                      <a:pt x="3058" y="4586"/>
                      <a:pt x="2928" y="4131"/>
                    </a:cubicBezTo>
                    <a:cubicBezTo>
                      <a:pt x="2895" y="4001"/>
                      <a:pt x="2830" y="3903"/>
                      <a:pt x="2798" y="3806"/>
                    </a:cubicBezTo>
                    <a:cubicBezTo>
                      <a:pt x="2765" y="4066"/>
                      <a:pt x="2700" y="4326"/>
                      <a:pt x="2667" y="4586"/>
                    </a:cubicBezTo>
                    <a:cubicBezTo>
                      <a:pt x="2570" y="5009"/>
                      <a:pt x="2472" y="5464"/>
                      <a:pt x="2245" y="5854"/>
                    </a:cubicBezTo>
                    <a:cubicBezTo>
                      <a:pt x="2231" y="5868"/>
                      <a:pt x="2212" y="5876"/>
                      <a:pt x="2195" y="5876"/>
                    </a:cubicBezTo>
                    <a:cubicBezTo>
                      <a:pt x="2169" y="5876"/>
                      <a:pt x="2147" y="5860"/>
                      <a:pt x="2147" y="5822"/>
                    </a:cubicBezTo>
                    <a:cubicBezTo>
                      <a:pt x="2115" y="4944"/>
                      <a:pt x="2570" y="4131"/>
                      <a:pt x="2602" y="3253"/>
                    </a:cubicBezTo>
                    <a:cubicBezTo>
                      <a:pt x="2505" y="3025"/>
                      <a:pt x="2407" y="2798"/>
                      <a:pt x="2310" y="2570"/>
                    </a:cubicBezTo>
                    <a:cubicBezTo>
                      <a:pt x="2277" y="2863"/>
                      <a:pt x="2212" y="3155"/>
                      <a:pt x="2180" y="3448"/>
                    </a:cubicBezTo>
                    <a:cubicBezTo>
                      <a:pt x="2050" y="4001"/>
                      <a:pt x="1952" y="4619"/>
                      <a:pt x="1659" y="5074"/>
                    </a:cubicBezTo>
                    <a:cubicBezTo>
                      <a:pt x="1647" y="5099"/>
                      <a:pt x="1625" y="5109"/>
                      <a:pt x="1603" y="5109"/>
                    </a:cubicBezTo>
                    <a:cubicBezTo>
                      <a:pt x="1567" y="5109"/>
                      <a:pt x="1529" y="5082"/>
                      <a:pt x="1529" y="5041"/>
                    </a:cubicBezTo>
                    <a:cubicBezTo>
                      <a:pt x="1529" y="4521"/>
                      <a:pt x="1724" y="4001"/>
                      <a:pt x="1854" y="3513"/>
                    </a:cubicBezTo>
                    <a:cubicBezTo>
                      <a:pt x="1952" y="3058"/>
                      <a:pt x="2050" y="2635"/>
                      <a:pt x="2147" y="2180"/>
                    </a:cubicBezTo>
                    <a:cubicBezTo>
                      <a:pt x="2082" y="2050"/>
                      <a:pt x="2050" y="1952"/>
                      <a:pt x="1985" y="1822"/>
                    </a:cubicBezTo>
                    <a:cubicBezTo>
                      <a:pt x="1920" y="1692"/>
                      <a:pt x="1854" y="1562"/>
                      <a:pt x="1757" y="1399"/>
                    </a:cubicBezTo>
                    <a:cubicBezTo>
                      <a:pt x="1724" y="1627"/>
                      <a:pt x="1692" y="1854"/>
                      <a:pt x="1627" y="2050"/>
                    </a:cubicBezTo>
                    <a:cubicBezTo>
                      <a:pt x="1464" y="2667"/>
                      <a:pt x="1367" y="3318"/>
                      <a:pt x="1074" y="3871"/>
                    </a:cubicBezTo>
                    <a:cubicBezTo>
                      <a:pt x="1062" y="3896"/>
                      <a:pt x="1040" y="3906"/>
                      <a:pt x="1017" y="3906"/>
                    </a:cubicBezTo>
                    <a:cubicBezTo>
                      <a:pt x="981" y="3906"/>
                      <a:pt x="944" y="3878"/>
                      <a:pt x="944" y="3838"/>
                    </a:cubicBezTo>
                    <a:cubicBezTo>
                      <a:pt x="976" y="2928"/>
                      <a:pt x="1529" y="1985"/>
                      <a:pt x="1594" y="1074"/>
                    </a:cubicBezTo>
                    <a:cubicBezTo>
                      <a:pt x="1399" y="716"/>
                      <a:pt x="1204" y="391"/>
                      <a:pt x="10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58"/>
              <p:cNvSpPr/>
              <p:nvPr/>
            </p:nvSpPr>
            <p:spPr>
              <a:xfrm>
                <a:off x="1606567" y="2110649"/>
                <a:ext cx="166765" cy="7874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1594" extrusionOk="0">
                    <a:moveTo>
                      <a:pt x="3383" y="0"/>
                    </a:moveTo>
                    <a:lnTo>
                      <a:pt x="3383" y="0"/>
                    </a:lnTo>
                    <a:cubicBezTo>
                      <a:pt x="3187" y="130"/>
                      <a:pt x="2960" y="260"/>
                      <a:pt x="2765" y="390"/>
                    </a:cubicBezTo>
                    <a:lnTo>
                      <a:pt x="2245" y="715"/>
                    </a:lnTo>
                    <a:lnTo>
                      <a:pt x="2245" y="683"/>
                    </a:lnTo>
                    <a:lnTo>
                      <a:pt x="2147" y="748"/>
                    </a:lnTo>
                    <a:cubicBezTo>
                      <a:pt x="1789" y="943"/>
                      <a:pt x="1432" y="1073"/>
                      <a:pt x="1139" y="1171"/>
                    </a:cubicBezTo>
                    <a:lnTo>
                      <a:pt x="749" y="1301"/>
                    </a:lnTo>
                    <a:lnTo>
                      <a:pt x="716" y="1333"/>
                    </a:lnTo>
                    <a:cubicBezTo>
                      <a:pt x="554" y="1398"/>
                      <a:pt x="391" y="1463"/>
                      <a:pt x="196" y="1496"/>
                    </a:cubicBezTo>
                    <a:lnTo>
                      <a:pt x="1" y="1593"/>
                    </a:lnTo>
                    <a:lnTo>
                      <a:pt x="33" y="1593"/>
                    </a:lnTo>
                    <a:lnTo>
                      <a:pt x="456" y="1528"/>
                    </a:lnTo>
                    <a:cubicBezTo>
                      <a:pt x="684" y="1463"/>
                      <a:pt x="879" y="1398"/>
                      <a:pt x="1106" y="1333"/>
                    </a:cubicBezTo>
                    <a:lnTo>
                      <a:pt x="1204" y="1301"/>
                    </a:lnTo>
                    <a:lnTo>
                      <a:pt x="1432" y="1171"/>
                    </a:lnTo>
                    <a:cubicBezTo>
                      <a:pt x="1822" y="1008"/>
                      <a:pt x="2212" y="780"/>
                      <a:pt x="2667" y="520"/>
                    </a:cubicBezTo>
                    <a:lnTo>
                      <a:pt x="2700" y="488"/>
                    </a:lnTo>
                    <a:lnTo>
                      <a:pt x="2732" y="488"/>
                    </a:lnTo>
                    <a:lnTo>
                      <a:pt x="3123" y="195"/>
                    </a:lnTo>
                    <a:cubicBezTo>
                      <a:pt x="3188" y="130"/>
                      <a:pt x="3285" y="65"/>
                      <a:pt x="3383" y="0"/>
                    </a:cubicBezTo>
                    <a:close/>
                  </a:path>
                </a:pathLst>
              </a:custGeom>
              <a:solidFill>
                <a:srgbClr val="2E2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58"/>
              <p:cNvSpPr/>
              <p:nvPr/>
            </p:nvSpPr>
            <p:spPr>
              <a:xfrm>
                <a:off x="1678735" y="2626260"/>
                <a:ext cx="12866" cy="48261"/>
              </a:xfrm>
              <a:custGeom>
                <a:avLst/>
                <a:gdLst/>
                <a:ahLst/>
                <a:cxnLst/>
                <a:rect l="l" t="t" r="r" b="b"/>
                <a:pathLst>
                  <a:path w="261" h="977" extrusionOk="0">
                    <a:moveTo>
                      <a:pt x="260" y="1"/>
                    </a:moveTo>
                    <a:lnTo>
                      <a:pt x="260" y="1"/>
                    </a:lnTo>
                    <a:cubicBezTo>
                      <a:pt x="130" y="326"/>
                      <a:pt x="65" y="651"/>
                      <a:pt x="0" y="976"/>
                    </a:cubicBezTo>
                    <a:cubicBezTo>
                      <a:pt x="130" y="684"/>
                      <a:pt x="195" y="326"/>
                      <a:pt x="260" y="1"/>
                    </a:cubicBezTo>
                    <a:close/>
                  </a:path>
                </a:pathLst>
              </a:custGeom>
              <a:solidFill>
                <a:srgbClr val="2E2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58"/>
              <p:cNvSpPr/>
              <p:nvPr/>
            </p:nvSpPr>
            <p:spPr>
              <a:xfrm>
                <a:off x="1364529" y="1516249"/>
                <a:ext cx="1742578" cy="1698286"/>
              </a:xfrm>
              <a:custGeom>
                <a:avLst/>
                <a:gdLst/>
                <a:ahLst/>
                <a:cxnLst/>
                <a:rect l="l" t="t" r="r" b="b"/>
                <a:pathLst>
                  <a:path w="35350" h="34380" extrusionOk="0">
                    <a:moveTo>
                      <a:pt x="9659" y="14569"/>
                    </a:moveTo>
                    <a:lnTo>
                      <a:pt x="9366" y="14635"/>
                    </a:lnTo>
                    <a:cubicBezTo>
                      <a:pt x="9464" y="14635"/>
                      <a:pt x="9529" y="14667"/>
                      <a:pt x="9594" y="14700"/>
                    </a:cubicBezTo>
                    <a:lnTo>
                      <a:pt x="9659" y="14569"/>
                    </a:lnTo>
                    <a:close/>
                    <a:moveTo>
                      <a:pt x="15024" y="17854"/>
                    </a:moveTo>
                    <a:cubicBezTo>
                      <a:pt x="15057" y="17909"/>
                      <a:pt x="15090" y="17971"/>
                      <a:pt x="15123" y="18037"/>
                    </a:cubicBezTo>
                    <a:lnTo>
                      <a:pt x="15123" y="18037"/>
                    </a:lnTo>
                    <a:cubicBezTo>
                      <a:pt x="15122" y="18030"/>
                      <a:pt x="15122" y="18024"/>
                      <a:pt x="15122" y="18017"/>
                    </a:cubicBezTo>
                    <a:cubicBezTo>
                      <a:pt x="15089" y="17952"/>
                      <a:pt x="15057" y="17886"/>
                      <a:pt x="15024" y="17854"/>
                    </a:cubicBezTo>
                    <a:close/>
                    <a:moveTo>
                      <a:pt x="4293" y="15805"/>
                    </a:moveTo>
                    <a:lnTo>
                      <a:pt x="4488" y="15838"/>
                    </a:lnTo>
                    <a:lnTo>
                      <a:pt x="4618" y="15870"/>
                    </a:lnTo>
                    <a:lnTo>
                      <a:pt x="5008" y="15903"/>
                    </a:lnTo>
                    <a:lnTo>
                      <a:pt x="5236" y="15903"/>
                    </a:lnTo>
                    <a:lnTo>
                      <a:pt x="5431" y="15870"/>
                    </a:lnTo>
                    <a:lnTo>
                      <a:pt x="5431" y="16065"/>
                    </a:lnTo>
                    <a:cubicBezTo>
                      <a:pt x="5626" y="16586"/>
                      <a:pt x="5919" y="17041"/>
                      <a:pt x="6439" y="17464"/>
                    </a:cubicBezTo>
                    <a:lnTo>
                      <a:pt x="6569" y="17561"/>
                    </a:lnTo>
                    <a:cubicBezTo>
                      <a:pt x="6849" y="17779"/>
                      <a:pt x="7219" y="18116"/>
                      <a:pt x="7535" y="18116"/>
                    </a:cubicBezTo>
                    <a:cubicBezTo>
                      <a:pt x="7549" y="18116"/>
                      <a:pt x="7563" y="18115"/>
                      <a:pt x="7577" y="18114"/>
                    </a:cubicBezTo>
                    <a:cubicBezTo>
                      <a:pt x="7675" y="18082"/>
                      <a:pt x="7740" y="18017"/>
                      <a:pt x="7805" y="17952"/>
                    </a:cubicBezTo>
                    <a:cubicBezTo>
                      <a:pt x="7903" y="17886"/>
                      <a:pt x="8033" y="17789"/>
                      <a:pt x="8163" y="17756"/>
                    </a:cubicBezTo>
                    <a:lnTo>
                      <a:pt x="8228" y="17724"/>
                    </a:lnTo>
                    <a:lnTo>
                      <a:pt x="8260" y="17756"/>
                    </a:lnTo>
                    <a:cubicBezTo>
                      <a:pt x="8716" y="17821"/>
                      <a:pt x="8976" y="17952"/>
                      <a:pt x="9041" y="18179"/>
                    </a:cubicBezTo>
                    <a:cubicBezTo>
                      <a:pt x="9073" y="18277"/>
                      <a:pt x="9106" y="18439"/>
                      <a:pt x="8943" y="18602"/>
                    </a:cubicBezTo>
                    <a:cubicBezTo>
                      <a:pt x="8911" y="18699"/>
                      <a:pt x="8846" y="18764"/>
                      <a:pt x="8781" y="18862"/>
                    </a:cubicBezTo>
                    <a:cubicBezTo>
                      <a:pt x="8748" y="18927"/>
                      <a:pt x="8716" y="18992"/>
                      <a:pt x="8716" y="19057"/>
                    </a:cubicBezTo>
                    <a:cubicBezTo>
                      <a:pt x="8585" y="19545"/>
                      <a:pt x="8813" y="20000"/>
                      <a:pt x="9041" y="20260"/>
                    </a:cubicBezTo>
                    <a:lnTo>
                      <a:pt x="9106" y="20325"/>
                    </a:lnTo>
                    <a:lnTo>
                      <a:pt x="9106" y="20423"/>
                    </a:lnTo>
                    <a:cubicBezTo>
                      <a:pt x="9138" y="20553"/>
                      <a:pt x="9138" y="20716"/>
                      <a:pt x="9171" y="20878"/>
                    </a:cubicBezTo>
                    <a:lnTo>
                      <a:pt x="9203" y="21203"/>
                    </a:lnTo>
                    <a:cubicBezTo>
                      <a:pt x="9268" y="21756"/>
                      <a:pt x="9333" y="22309"/>
                      <a:pt x="9301" y="22894"/>
                    </a:cubicBezTo>
                    <a:cubicBezTo>
                      <a:pt x="9236" y="23285"/>
                      <a:pt x="9171" y="23675"/>
                      <a:pt x="9073" y="24065"/>
                    </a:cubicBezTo>
                    <a:cubicBezTo>
                      <a:pt x="8943" y="24553"/>
                      <a:pt x="8748" y="25041"/>
                      <a:pt x="8488" y="25496"/>
                    </a:cubicBezTo>
                    <a:lnTo>
                      <a:pt x="8423" y="25626"/>
                    </a:lnTo>
                    <a:cubicBezTo>
                      <a:pt x="8228" y="25984"/>
                      <a:pt x="7968" y="26504"/>
                      <a:pt x="7577" y="26634"/>
                    </a:cubicBezTo>
                    <a:cubicBezTo>
                      <a:pt x="7512" y="26667"/>
                      <a:pt x="7415" y="26667"/>
                      <a:pt x="7350" y="26667"/>
                    </a:cubicBezTo>
                    <a:cubicBezTo>
                      <a:pt x="6894" y="26667"/>
                      <a:pt x="6472" y="26374"/>
                      <a:pt x="6179" y="26146"/>
                    </a:cubicBezTo>
                    <a:cubicBezTo>
                      <a:pt x="5496" y="25691"/>
                      <a:pt x="5008" y="25106"/>
                      <a:pt x="4488" y="24455"/>
                    </a:cubicBezTo>
                    <a:lnTo>
                      <a:pt x="4423" y="24358"/>
                    </a:lnTo>
                    <a:lnTo>
                      <a:pt x="4488" y="24228"/>
                    </a:lnTo>
                    <a:cubicBezTo>
                      <a:pt x="4781" y="23707"/>
                      <a:pt x="5041" y="23155"/>
                      <a:pt x="5334" y="22602"/>
                    </a:cubicBezTo>
                    <a:cubicBezTo>
                      <a:pt x="5334" y="22569"/>
                      <a:pt x="5334" y="22537"/>
                      <a:pt x="5334" y="22537"/>
                    </a:cubicBezTo>
                    <a:cubicBezTo>
                      <a:pt x="5301" y="22504"/>
                      <a:pt x="5301" y="22504"/>
                      <a:pt x="5268" y="22504"/>
                    </a:cubicBezTo>
                    <a:cubicBezTo>
                      <a:pt x="4456" y="22439"/>
                      <a:pt x="3545" y="22277"/>
                      <a:pt x="3317" y="21203"/>
                    </a:cubicBezTo>
                    <a:cubicBezTo>
                      <a:pt x="3252" y="20813"/>
                      <a:pt x="3220" y="20390"/>
                      <a:pt x="3187" y="20033"/>
                    </a:cubicBezTo>
                    <a:lnTo>
                      <a:pt x="3187" y="20000"/>
                    </a:lnTo>
                    <a:lnTo>
                      <a:pt x="3220" y="20000"/>
                    </a:lnTo>
                    <a:lnTo>
                      <a:pt x="3220" y="19968"/>
                    </a:lnTo>
                    <a:cubicBezTo>
                      <a:pt x="3577" y="18699"/>
                      <a:pt x="3903" y="17334"/>
                      <a:pt x="4228" y="16000"/>
                    </a:cubicBezTo>
                    <a:lnTo>
                      <a:pt x="4293" y="15805"/>
                    </a:lnTo>
                    <a:close/>
                    <a:moveTo>
                      <a:pt x="7200" y="712"/>
                    </a:moveTo>
                    <a:cubicBezTo>
                      <a:pt x="7217" y="712"/>
                      <a:pt x="7234" y="714"/>
                      <a:pt x="7252" y="716"/>
                    </a:cubicBezTo>
                    <a:cubicBezTo>
                      <a:pt x="10309" y="1432"/>
                      <a:pt x="13496" y="1854"/>
                      <a:pt x="16553" y="2245"/>
                    </a:cubicBezTo>
                    <a:lnTo>
                      <a:pt x="17821" y="2440"/>
                    </a:lnTo>
                    <a:cubicBezTo>
                      <a:pt x="21463" y="2927"/>
                      <a:pt x="25171" y="3350"/>
                      <a:pt x="28813" y="3643"/>
                    </a:cubicBezTo>
                    <a:cubicBezTo>
                      <a:pt x="29658" y="3740"/>
                      <a:pt x="30504" y="3805"/>
                      <a:pt x="31349" y="3871"/>
                    </a:cubicBezTo>
                    <a:cubicBezTo>
                      <a:pt x="31837" y="3903"/>
                      <a:pt x="32292" y="3936"/>
                      <a:pt x="32780" y="3968"/>
                    </a:cubicBezTo>
                    <a:lnTo>
                      <a:pt x="33105" y="3968"/>
                    </a:lnTo>
                    <a:cubicBezTo>
                      <a:pt x="33593" y="3968"/>
                      <a:pt x="34146" y="3968"/>
                      <a:pt x="34406" y="4326"/>
                    </a:cubicBezTo>
                    <a:cubicBezTo>
                      <a:pt x="34634" y="4618"/>
                      <a:pt x="34536" y="5041"/>
                      <a:pt x="34471" y="5366"/>
                    </a:cubicBezTo>
                    <a:lnTo>
                      <a:pt x="34504" y="5334"/>
                    </a:lnTo>
                    <a:lnTo>
                      <a:pt x="34504" y="5334"/>
                    </a:lnTo>
                    <a:cubicBezTo>
                      <a:pt x="34504" y="5431"/>
                      <a:pt x="34471" y="5529"/>
                      <a:pt x="34471" y="5594"/>
                    </a:cubicBezTo>
                    <a:cubicBezTo>
                      <a:pt x="34406" y="6049"/>
                      <a:pt x="34374" y="6537"/>
                      <a:pt x="34309" y="6992"/>
                    </a:cubicBezTo>
                    <a:cubicBezTo>
                      <a:pt x="34178" y="7870"/>
                      <a:pt x="34048" y="8814"/>
                      <a:pt x="33853" y="9854"/>
                    </a:cubicBezTo>
                    <a:cubicBezTo>
                      <a:pt x="33333" y="12716"/>
                      <a:pt x="32618" y="15773"/>
                      <a:pt x="31609" y="19512"/>
                    </a:cubicBezTo>
                    <a:lnTo>
                      <a:pt x="31544" y="19675"/>
                    </a:lnTo>
                    <a:lnTo>
                      <a:pt x="31317" y="20521"/>
                    </a:lnTo>
                    <a:cubicBezTo>
                      <a:pt x="31154" y="21073"/>
                      <a:pt x="31024" y="21594"/>
                      <a:pt x="30861" y="22114"/>
                    </a:cubicBezTo>
                    <a:cubicBezTo>
                      <a:pt x="30439" y="23707"/>
                      <a:pt x="29983" y="25333"/>
                      <a:pt x="29496" y="26894"/>
                    </a:cubicBezTo>
                    <a:lnTo>
                      <a:pt x="29431" y="27057"/>
                    </a:lnTo>
                    <a:lnTo>
                      <a:pt x="29268" y="27057"/>
                    </a:lnTo>
                    <a:cubicBezTo>
                      <a:pt x="28845" y="27024"/>
                      <a:pt x="28422" y="26992"/>
                      <a:pt x="28000" y="26992"/>
                    </a:cubicBezTo>
                    <a:cubicBezTo>
                      <a:pt x="26764" y="26927"/>
                      <a:pt x="25463" y="26862"/>
                      <a:pt x="24195" y="26634"/>
                    </a:cubicBezTo>
                    <a:lnTo>
                      <a:pt x="24162" y="26634"/>
                    </a:lnTo>
                    <a:cubicBezTo>
                      <a:pt x="25593" y="26959"/>
                      <a:pt x="27187" y="27122"/>
                      <a:pt x="29138" y="27122"/>
                    </a:cubicBezTo>
                    <a:lnTo>
                      <a:pt x="29431" y="27122"/>
                    </a:lnTo>
                    <a:lnTo>
                      <a:pt x="29333" y="27382"/>
                    </a:lnTo>
                    <a:cubicBezTo>
                      <a:pt x="28910" y="28715"/>
                      <a:pt x="28520" y="29886"/>
                      <a:pt x="28097" y="30927"/>
                    </a:cubicBezTo>
                    <a:cubicBezTo>
                      <a:pt x="28065" y="31057"/>
                      <a:pt x="28000" y="31187"/>
                      <a:pt x="27967" y="31317"/>
                    </a:cubicBezTo>
                    <a:cubicBezTo>
                      <a:pt x="27740" y="31902"/>
                      <a:pt x="27512" y="32553"/>
                      <a:pt x="27154" y="33073"/>
                    </a:cubicBezTo>
                    <a:cubicBezTo>
                      <a:pt x="26796" y="33561"/>
                      <a:pt x="26309" y="33723"/>
                      <a:pt x="25821" y="33723"/>
                    </a:cubicBezTo>
                    <a:cubicBezTo>
                      <a:pt x="25398" y="33723"/>
                      <a:pt x="25008" y="33626"/>
                      <a:pt x="24650" y="33528"/>
                    </a:cubicBezTo>
                    <a:lnTo>
                      <a:pt x="23577" y="33301"/>
                    </a:lnTo>
                    <a:cubicBezTo>
                      <a:pt x="22016" y="32943"/>
                      <a:pt x="20488" y="32585"/>
                      <a:pt x="18927" y="32228"/>
                    </a:cubicBezTo>
                    <a:cubicBezTo>
                      <a:pt x="15317" y="31382"/>
                      <a:pt x="11707" y="30537"/>
                      <a:pt x="8098" y="29691"/>
                    </a:cubicBezTo>
                    <a:cubicBezTo>
                      <a:pt x="7610" y="29594"/>
                      <a:pt x="7122" y="29496"/>
                      <a:pt x="6634" y="29366"/>
                    </a:cubicBezTo>
                    <a:cubicBezTo>
                      <a:pt x="5301" y="29073"/>
                      <a:pt x="3935" y="28781"/>
                      <a:pt x="2634" y="28358"/>
                    </a:cubicBezTo>
                    <a:cubicBezTo>
                      <a:pt x="2537" y="28325"/>
                      <a:pt x="2439" y="28325"/>
                      <a:pt x="2342" y="28293"/>
                    </a:cubicBezTo>
                    <a:cubicBezTo>
                      <a:pt x="2049" y="28195"/>
                      <a:pt x="1724" y="28098"/>
                      <a:pt x="1431" y="27968"/>
                    </a:cubicBezTo>
                    <a:lnTo>
                      <a:pt x="1366" y="27935"/>
                    </a:lnTo>
                    <a:cubicBezTo>
                      <a:pt x="1073" y="27805"/>
                      <a:pt x="911" y="27707"/>
                      <a:pt x="943" y="27317"/>
                    </a:cubicBezTo>
                    <a:cubicBezTo>
                      <a:pt x="943" y="27187"/>
                      <a:pt x="1008" y="27024"/>
                      <a:pt x="1073" y="26894"/>
                    </a:cubicBezTo>
                    <a:cubicBezTo>
                      <a:pt x="1106" y="26829"/>
                      <a:pt x="1138" y="26797"/>
                      <a:pt x="1138" y="26732"/>
                    </a:cubicBezTo>
                    <a:cubicBezTo>
                      <a:pt x="1464" y="25821"/>
                      <a:pt x="1756" y="24878"/>
                      <a:pt x="2017" y="24033"/>
                    </a:cubicBezTo>
                    <a:cubicBezTo>
                      <a:pt x="2309" y="23090"/>
                      <a:pt x="2602" y="22114"/>
                      <a:pt x="2895" y="21138"/>
                    </a:cubicBezTo>
                    <a:lnTo>
                      <a:pt x="3155" y="20260"/>
                    </a:lnTo>
                    <a:lnTo>
                      <a:pt x="3285" y="21171"/>
                    </a:lnTo>
                    <a:cubicBezTo>
                      <a:pt x="3317" y="21366"/>
                      <a:pt x="3382" y="21561"/>
                      <a:pt x="3447" y="21724"/>
                    </a:cubicBezTo>
                    <a:cubicBezTo>
                      <a:pt x="3675" y="22212"/>
                      <a:pt x="4098" y="22472"/>
                      <a:pt x="4878" y="22569"/>
                    </a:cubicBezTo>
                    <a:lnTo>
                      <a:pt x="5171" y="22634"/>
                    </a:lnTo>
                    <a:lnTo>
                      <a:pt x="5041" y="22862"/>
                    </a:lnTo>
                    <a:cubicBezTo>
                      <a:pt x="4781" y="23350"/>
                      <a:pt x="4521" y="23838"/>
                      <a:pt x="4293" y="24325"/>
                    </a:cubicBezTo>
                    <a:cubicBezTo>
                      <a:pt x="4260" y="24358"/>
                      <a:pt x="4260" y="24358"/>
                      <a:pt x="4325" y="24423"/>
                    </a:cubicBezTo>
                    <a:cubicBezTo>
                      <a:pt x="5008" y="25268"/>
                      <a:pt x="5691" y="26114"/>
                      <a:pt x="6667" y="26602"/>
                    </a:cubicBezTo>
                    <a:cubicBezTo>
                      <a:pt x="6961" y="26742"/>
                      <a:pt x="7190" y="26818"/>
                      <a:pt x="7387" y="26818"/>
                    </a:cubicBezTo>
                    <a:cubicBezTo>
                      <a:pt x="7691" y="26818"/>
                      <a:pt x="7919" y="26639"/>
                      <a:pt x="8195" y="26244"/>
                    </a:cubicBezTo>
                    <a:cubicBezTo>
                      <a:pt x="8618" y="25626"/>
                      <a:pt x="9008" y="24878"/>
                      <a:pt x="9236" y="24098"/>
                    </a:cubicBezTo>
                    <a:lnTo>
                      <a:pt x="9301" y="23805"/>
                    </a:lnTo>
                    <a:cubicBezTo>
                      <a:pt x="9561" y="22829"/>
                      <a:pt x="9594" y="21919"/>
                      <a:pt x="9398" y="21138"/>
                    </a:cubicBezTo>
                    <a:lnTo>
                      <a:pt x="9268" y="20586"/>
                    </a:lnTo>
                    <a:lnTo>
                      <a:pt x="9724" y="20911"/>
                    </a:lnTo>
                    <a:cubicBezTo>
                      <a:pt x="10537" y="21529"/>
                      <a:pt x="11642" y="21984"/>
                      <a:pt x="12715" y="22179"/>
                    </a:cubicBezTo>
                    <a:cubicBezTo>
                      <a:pt x="12895" y="22205"/>
                      <a:pt x="13071" y="22218"/>
                      <a:pt x="13243" y="22218"/>
                    </a:cubicBezTo>
                    <a:cubicBezTo>
                      <a:pt x="14350" y="22218"/>
                      <a:pt x="15330" y="21694"/>
                      <a:pt x="16455" y="20878"/>
                    </a:cubicBezTo>
                    <a:cubicBezTo>
                      <a:pt x="16520" y="20846"/>
                      <a:pt x="16520" y="20813"/>
                      <a:pt x="16488" y="20781"/>
                    </a:cubicBezTo>
                    <a:cubicBezTo>
                      <a:pt x="16163" y="20098"/>
                      <a:pt x="15805" y="19415"/>
                      <a:pt x="15480" y="18732"/>
                    </a:cubicBezTo>
                    <a:cubicBezTo>
                      <a:pt x="15415" y="18634"/>
                      <a:pt x="15382" y="18537"/>
                      <a:pt x="15317" y="18439"/>
                    </a:cubicBezTo>
                    <a:cubicBezTo>
                      <a:pt x="15252" y="18310"/>
                      <a:pt x="15188" y="18166"/>
                      <a:pt x="15123" y="18037"/>
                    </a:cubicBezTo>
                    <a:lnTo>
                      <a:pt x="15123" y="18037"/>
                    </a:lnTo>
                    <a:cubicBezTo>
                      <a:pt x="15129" y="18089"/>
                      <a:pt x="15154" y="18118"/>
                      <a:pt x="15154" y="18147"/>
                    </a:cubicBezTo>
                    <a:cubicBezTo>
                      <a:pt x="15415" y="18634"/>
                      <a:pt x="15642" y="19155"/>
                      <a:pt x="15870" y="19643"/>
                    </a:cubicBezTo>
                    <a:cubicBezTo>
                      <a:pt x="16000" y="19968"/>
                      <a:pt x="16163" y="20293"/>
                      <a:pt x="16325" y="20651"/>
                    </a:cubicBezTo>
                    <a:lnTo>
                      <a:pt x="16390" y="20781"/>
                    </a:lnTo>
                    <a:lnTo>
                      <a:pt x="16260" y="20878"/>
                    </a:lnTo>
                    <a:cubicBezTo>
                      <a:pt x="15252" y="21594"/>
                      <a:pt x="14341" y="22081"/>
                      <a:pt x="13268" y="22081"/>
                    </a:cubicBezTo>
                    <a:cubicBezTo>
                      <a:pt x="12911" y="22081"/>
                      <a:pt x="12585" y="22049"/>
                      <a:pt x="12228" y="21951"/>
                    </a:cubicBezTo>
                    <a:cubicBezTo>
                      <a:pt x="11512" y="21756"/>
                      <a:pt x="10829" y="21464"/>
                      <a:pt x="10146" y="21041"/>
                    </a:cubicBezTo>
                    <a:cubicBezTo>
                      <a:pt x="9561" y="20683"/>
                      <a:pt x="8325" y="19903"/>
                      <a:pt x="9041" y="18667"/>
                    </a:cubicBezTo>
                    <a:cubicBezTo>
                      <a:pt x="9236" y="18374"/>
                      <a:pt x="9268" y="18017"/>
                      <a:pt x="9138" y="17789"/>
                    </a:cubicBezTo>
                    <a:cubicBezTo>
                      <a:pt x="9041" y="17626"/>
                      <a:pt x="8911" y="17561"/>
                      <a:pt x="8683" y="17561"/>
                    </a:cubicBezTo>
                    <a:lnTo>
                      <a:pt x="8585" y="17561"/>
                    </a:lnTo>
                    <a:cubicBezTo>
                      <a:pt x="8423" y="17561"/>
                      <a:pt x="8260" y="17626"/>
                      <a:pt x="8098" y="17724"/>
                    </a:cubicBezTo>
                    <a:cubicBezTo>
                      <a:pt x="7938" y="17815"/>
                      <a:pt x="7731" y="17922"/>
                      <a:pt x="7475" y="17922"/>
                    </a:cubicBezTo>
                    <a:cubicBezTo>
                      <a:pt x="7366" y="17922"/>
                      <a:pt x="7249" y="17903"/>
                      <a:pt x="7122" y="17854"/>
                    </a:cubicBezTo>
                    <a:cubicBezTo>
                      <a:pt x="6439" y="17561"/>
                      <a:pt x="5821" y="16748"/>
                      <a:pt x="5561" y="16130"/>
                    </a:cubicBezTo>
                    <a:lnTo>
                      <a:pt x="5464" y="15903"/>
                    </a:lnTo>
                    <a:lnTo>
                      <a:pt x="5724" y="15870"/>
                    </a:lnTo>
                    <a:cubicBezTo>
                      <a:pt x="6244" y="15805"/>
                      <a:pt x="6797" y="15643"/>
                      <a:pt x="7415" y="15415"/>
                    </a:cubicBezTo>
                    <a:cubicBezTo>
                      <a:pt x="7480" y="15382"/>
                      <a:pt x="7577" y="15350"/>
                      <a:pt x="7642" y="15317"/>
                    </a:cubicBezTo>
                    <a:lnTo>
                      <a:pt x="7740" y="15285"/>
                    </a:lnTo>
                    <a:lnTo>
                      <a:pt x="7870" y="15350"/>
                    </a:lnTo>
                    <a:lnTo>
                      <a:pt x="8195" y="15513"/>
                    </a:lnTo>
                    <a:cubicBezTo>
                      <a:pt x="8390" y="15643"/>
                      <a:pt x="8585" y="15773"/>
                      <a:pt x="8781" y="15903"/>
                    </a:cubicBezTo>
                    <a:lnTo>
                      <a:pt x="8781" y="15870"/>
                    </a:lnTo>
                    <a:lnTo>
                      <a:pt x="9073" y="16130"/>
                    </a:lnTo>
                    <a:cubicBezTo>
                      <a:pt x="9203" y="16228"/>
                      <a:pt x="9301" y="16326"/>
                      <a:pt x="9366" y="16423"/>
                    </a:cubicBezTo>
                    <a:cubicBezTo>
                      <a:pt x="9756" y="16813"/>
                      <a:pt x="10049" y="17236"/>
                      <a:pt x="10342" y="17659"/>
                    </a:cubicBezTo>
                    <a:lnTo>
                      <a:pt x="10472" y="17854"/>
                    </a:lnTo>
                    <a:lnTo>
                      <a:pt x="10472" y="17886"/>
                    </a:lnTo>
                    <a:lnTo>
                      <a:pt x="10797" y="18277"/>
                    </a:lnTo>
                    <a:cubicBezTo>
                      <a:pt x="10927" y="18472"/>
                      <a:pt x="11057" y="18634"/>
                      <a:pt x="11187" y="18797"/>
                    </a:cubicBezTo>
                    <a:lnTo>
                      <a:pt x="11252" y="18862"/>
                    </a:lnTo>
                    <a:lnTo>
                      <a:pt x="11545" y="19155"/>
                    </a:lnTo>
                    <a:cubicBezTo>
                      <a:pt x="11675" y="19252"/>
                      <a:pt x="11805" y="19382"/>
                      <a:pt x="11935" y="19480"/>
                    </a:cubicBezTo>
                    <a:cubicBezTo>
                      <a:pt x="11805" y="19350"/>
                      <a:pt x="11642" y="19220"/>
                      <a:pt x="11512" y="19090"/>
                    </a:cubicBezTo>
                    <a:cubicBezTo>
                      <a:pt x="11480" y="19057"/>
                      <a:pt x="11447" y="19025"/>
                      <a:pt x="11415" y="18960"/>
                    </a:cubicBezTo>
                    <a:lnTo>
                      <a:pt x="11252" y="18797"/>
                    </a:lnTo>
                    <a:cubicBezTo>
                      <a:pt x="11220" y="18764"/>
                      <a:pt x="11220" y="18764"/>
                      <a:pt x="11220" y="18732"/>
                    </a:cubicBezTo>
                    <a:lnTo>
                      <a:pt x="11122" y="18667"/>
                    </a:lnTo>
                    <a:cubicBezTo>
                      <a:pt x="10894" y="18374"/>
                      <a:pt x="10667" y="18049"/>
                      <a:pt x="10407" y="17724"/>
                    </a:cubicBezTo>
                    <a:lnTo>
                      <a:pt x="10374" y="17659"/>
                    </a:lnTo>
                    <a:lnTo>
                      <a:pt x="10374" y="17561"/>
                    </a:lnTo>
                    <a:lnTo>
                      <a:pt x="10342" y="17594"/>
                    </a:lnTo>
                    <a:lnTo>
                      <a:pt x="10244" y="17464"/>
                    </a:lnTo>
                    <a:cubicBezTo>
                      <a:pt x="10179" y="17366"/>
                      <a:pt x="10114" y="17269"/>
                      <a:pt x="10049" y="17171"/>
                    </a:cubicBezTo>
                    <a:cubicBezTo>
                      <a:pt x="9951" y="17041"/>
                      <a:pt x="9821" y="16878"/>
                      <a:pt x="9724" y="16748"/>
                    </a:cubicBezTo>
                    <a:lnTo>
                      <a:pt x="9561" y="16553"/>
                    </a:lnTo>
                    <a:cubicBezTo>
                      <a:pt x="9366" y="16293"/>
                      <a:pt x="9171" y="16065"/>
                      <a:pt x="8943" y="15903"/>
                    </a:cubicBezTo>
                    <a:lnTo>
                      <a:pt x="8813" y="15773"/>
                    </a:lnTo>
                    <a:lnTo>
                      <a:pt x="8748" y="15708"/>
                    </a:lnTo>
                    <a:cubicBezTo>
                      <a:pt x="8585" y="15578"/>
                      <a:pt x="8423" y="15480"/>
                      <a:pt x="8293" y="15415"/>
                    </a:cubicBezTo>
                    <a:lnTo>
                      <a:pt x="7935" y="15220"/>
                    </a:lnTo>
                    <a:lnTo>
                      <a:pt x="8325" y="15057"/>
                    </a:lnTo>
                    <a:cubicBezTo>
                      <a:pt x="8618" y="14927"/>
                      <a:pt x="8943" y="14765"/>
                      <a:pt x="9236" y="14635"/>
                    </a:cubicBezTo>
                    <a:lnTo>
                      <a:pt x="9301" y="14602"/>
                    </a:lnTo>
                    <a:lnTo>
                      <a:pt x="9366" y="14635"/>
                    </a:lnTo>
                    <a:lnTo>
                      <a:pt x="9659" y="14472"/>
                    </a:lnTo>
                    <a:lnTo>
                      <a:pt x="9691" y="14439"/>
                    </a:lnTo>
                    <a:lnTo>
                      <a:pt x="9756" y="14374"/>
                    </a:lnTo>
                    <a:cubicBezTo>
                      <a:pt x="10049" y="14244"/>
                      <a:pt x="10309" y="14114"/>
                      <a:pt x="10569" y="13984"/>
                    </a:cubicBezTo>
                    <a:lnTo>
                      <a:pt x="10927" y="13789"/>
                    </a:lnTo>
                    <a:cubicBezTo>
                      <a:pt x="11285" y="13594"/>
                      <a:pt x="11447" y="13431"/>
                      <a:pt x="11480" y="13171"/>
                    </a:cubicBezTo>
                    <a:cubicBezTo>
                      <a:pt x="11512" y="13009"/>
                      <a:pt x="11480" y="12846"/>
                      <a:pt x="11480" y="12651"/>
                    </a:cubicBezTo>
                    <a:cubicBezTo>
                      <a:pt x="11415" y="12228"/>
                      <a:pt x="11350" y="11610"/>
                      <a:pt x="12130" y="11415"/>
                    </a:cubicBezTo>
                    <a:cubicBezTo>
                      <a:pt x="12226" y="11379"/>
                      <a:pt x="12321" y="11365"/>
                      <a:pt x="12415" y="11365"/>
                    </a:cubicBezTo>
                    <a:cubicBezTo>
                      <a:pt x="12577" y="11365"/>
                      <a:pt x="12734" y="11406"/>
                      <a:pt x="12878" y="11448"/>
                    </a:cubicBezTo>
                    <a:cubicBezTo>
                      <a:pt x="13021" y="11483"/>
                      <a:pt x="13134" y="11509"/>
                      <a:pt x="13234" y="11509"/>
                    </a:cubicBezTo>
                    <a:cubicBezTo>
                      <a:pt x="13317" y="11509"/>
                      <a:pt x="13390" y="11492"/>
                      <a:pt x="13463" y="11448"/>
                    </a:cubicBezTo>
                    <a:cubicBezTo>
                      <a:pt x="13724" y="11285"/>
                      <a:pt x="13951" y="10927"/>
                      <a:pt x="14114" y="10635"/>
                    </a:cubicBezTo>
                    <a:lnTo>
                      <a:pt x="14114" y="10635"/>
                    </a:lnTo>
                    <a:cubicBezTo>
                      <a:pt x="13984" y="10862"/>
                      <a:pt x="13789" y="11057"/>
                      <a:pt x="13626" y="11187"/>
                    </a:cubicBezTo>
                    <a:cubicBezTo>
                      <a:pt x="13444" y="11309"/>
                      <a:pt x="13237" y="11342"/>
                      <a:pt x="13036" y="11342"/>
                    </a:cubicBezTo>
                    <a:cubicBezTo>
                      <a:pt x="12914" y="11342"/>
                      <a:pt x="12794" y="11330"/>
                      <a:pt x="12683" y="11318"/>
                    </a:cubicBezTo>
                    <a:cubicBezTo>
                      <a:pt x="12568" y="11295"/>
                      <a:pt x="12437" y="11272"/>
                      <a:pt x="12312" y="11272"/>
                    </a:cubicBezTo>
                    <a:cubicBezTo>
                      <a:pt x="12261" y="11272"/>
                      <a:pt x="12210" y="11275"/>
                      <a:pt x="12163" y="11285"/>
                    </a:cubicBezTo>
                    <a:cubicBezTo>
                      <a:pt x="12000" y="11318"/>
                      <a:pt x="11870" y="11383"/>
                      <a:pt x="11740" y="11480"/>
                    </a:cubicBezTo>
                    <a:cubicBezTo>
                      <a:pt x="11415" y="11675"/>
                      <a:pt x="11285" y="12033"/>
                      <a:pt x="11317" y="12423"/>
                    </a:cubicBezTo>
                    <a:cubicBezTo>
                      <a:pt x="11317" y="12521"/>
                      <a:pt x="11317" y="12586"/>
                      <a:pt x="11350" y="12683"/>
                    </a:cubicBezTo>
                    <a:cubicBezTo>
                      <a:pt x="11415" y="12943"/>
                      <a:pt x="11480" y="13236"/>
                      <a:pt x="11090" y="13594"/>
                    </a:cubicBezTo>
                    <a:cubicBezTo>
                      <a:pt x="10927" y="13756"/>
                      <a:pt x="10667" y="13854"/>
                      <a:pt x="10472" y="13919"/>
                    </a:cubicBezTo>
                    <a:cubicBezTo>
                      <a:pt x="10374" y="13952"/>
                      <a:pt x="10277" y="13984"/>
                      <a:pt x="10211" y="14049"/>
                    </a:cubicBezTo>
                    <a:lnTo>
                      <a:pt x="9789" y="14244"/>
                    </a:lnTo>
                    <a:cubicBezTo>
                      <a:pt x="9333" y="14472"/>
                      <a:pt x="8911" y="14667"/>
                      <a:pt x="8455" y="14862"/>
                    </a:cubicBezTo>
                    <a:cubicBezTo>
                      <a:pt x="8228" y="14992"/>
                      <a:pt x="7968" y="15090"/>
                      <a:pt x="7740" y="15187"/>
                    </a:cubicBezTo>
                    <a:lnTo>
                      <a:pt x="7675" y="15220"/>
                    </a:lnTo>
                    <a:lnTo>
                      <a:pt x="7642" y="15187"/>
                    </a:lnTo>
                    <a:lnTo>
                      <a:pt x="7545" y="15187"/>
                    </a:lnTo>
                    <a:lnTo>
                      <a:pt x="7512" y="15285"/>
                    </a:lnTo>
                    <a:lnTo>
                      <a:pt x="7447" y="15317"/>
                    </a:lnTo>
                    <a:cubicBezTo>
                      <a:pt x="6578" y="15634"/>
                      <a:pt x="5794" y="15800"/>
                      <a:pt x="5043" y="15800"/>
                    </a:cubicBezTo>
                    <a:cubicBezTo>
                      <a:pt x="4867" y="15800"/>
                      <a:pt x="4693" y="15791"/>
                      <a:pt x="4521" y="15773"/>
                    </a:cubicBezTo>
                    <a:lnTo>
                      <a:pt x="4293" y="15740"/>
                    </a:lnTo>
                    <a:lnTo>
                      <a:pt x="4325" y="15513"/>
                    </a:lnTo>
                    <a:cubicBezTo>
                      <a:pt x="4456" y="14960"/>
                      <a:pt x="4586" y="14374"/>
                      <a:pt x="4716" y="13789"/>
                    </a:cubicBezTo>
                    <a:lnTo>
                      <a:pt x="4813" y="13334"/>
                    </a:lnTo>
                    <a:cubicBezTo>
                      <a:pt x="5041" y="12358"/>
                      <a:pt x="5203" y="11448"/>
                      <a:pt x="5366" y="10570"/>
                    </a:cubicBezTo>
                    <a:lnTo>
                      <a:pt x="5464" y="10017"/>
                    </a:lnTo>
                    <a:lnTo>
                      <a:pt x="5561" y="9366"/>
                    </a:lnTo>
                    <a:cubicBezTo>
                      <a:pt x="6752" y="1182"/>
                      <a:pt x="6939" y="712"/>
                      <a:pt x="7200" y="712"/>
                    </a:cubicBezTo>
                    <a:close/>
                    <a:moveTo>
                      <a:pt x="6862" y="1"/>
                    </a:moveTo>
                    <a:cubicBezTo>
                      <a:pt x="6829" y="1"/>
                      <a:pt x="6797" y="33"/>
                      <a:pt x="6732" y="66"/>
                    </a:cubicBezTo>
                    <a:cubicBezTo>
                      <a:pt x="6667" y="131"/>
                      <a:pt x="6634" y="228"/>
                      <a:pt x="6602" y="326"/>
                    </a:cubicBezTo>
                    <a:cubicBezTo>
                      <a:pt x="6602" y="651"/>
                      <a:pt x="6602" y="1041"/>
                      <a:pt x="6602" y="1464"/>
                    </a:cubicBezTo>
                    <a:cubicBezTo>
                      <a:pt x="5529" y="9269"/>
                      <a:pt x="3805" y="16683"/>
                      <a:pt x="1496" y="23610"/>
                    </a:cubicBezTo>
                    <a:cubicBezTo>
                      <a:pt x="1204" y="24520"/>
                      <a:pt x="878" y="25431"/>
                      <a:pt x="553" y="26309"/>
                    </a:cubicBezTo>
                    <a:cubicBezTo>
                      <a:pt x="521" y="26407"/>
                      <a:pt x="488" y="26472"/>
                      <a:pt x="456" y="26569"/>
                    </a:cubicBezTo>
                    <a:cubicBezTo>
                      <a:pt x="228" y="27122"/>
                      <a:pt x="0" y="27740"/>
                      <a:pt x="358" y="28163"/>
                    </a:cubicBezTo>
                    <a:cubicBezTo>
                      <a:pt x="716" y="28553"/>
                      <a:pt x="1431" y="28715"/>
                      <a:pt x="2017" y="28878"/>
                    </a:cubicBezTo>
                    <a:cubicBezTo>
                      <a:pt x="2179" y="28911"/>
                      <a:pt x="2342" y="28943"/>
                      <a:pt x="2472" y="28976"/>
                    </a:cubicBezTo>
                    <a:cubicBezTo>
                      <a:pt x="3415" y="29236"/>
                      <a:pt x="4390" y="29463"/>
                      <a:pt x="5301" y="29691"/>
                    </a:cubicBezTo>
                    <a:lnTo>
                      <a:pt x="5431" y="29724"/>
                    </a:lnTo>
                    <a:cubicBezTo>
                      <a:pt x="9398" y="30667"/>
                      <a:pt x="13366" y="31610"/>
                      <a:pt x="17333" y="32520"/>
                    </a:cubicBezTo>
                    <a:lnTo>
                      <a:pt x="17789" y="32618"/>
                    </a:lnTo>
                    <a:cubicBezTo>
                      <a:pt x="19577" y="33041"/>
                      <a:pt x="21366" y="33463"/>
                      <a:pt x="23154" y="33886"/>
                    </a:cubicBezTo>
                    <a:cubicBezTo>
                      <a:pt x="23349" y="33919"/>
                      <a:pt x="23577" y="33984"/>
                      <a:pt x="23772" y="34016"/>
                    </a:cubicBezTo>
                    <a:cubicBezTo>
                      <a:pt x="24446" y="34189"/>
                      <a:pt x="25174" y="34380"/>
                      <a:pt x="25846" y="34380"/>
                    </a:cubicBezTo>
                    <a:cubicBezTo>
                      <a:pt x="26439" y="34380"/>
                      <a:pt x="26987" y="34231"/>
                      <a:pt x="27414" y="33789"/>
                    </a:cubicBezTo>
                    <a:cubicBezTo>
                      <a:pt x="27837" y="33366"/>
                      <a:pt x="28097" y="32748"/>
                      <a:pt x="28325" y="32163"/>
                    </a:cubicBezTo>
                    <a:lnTo>
                      <a:pt x="28422" y="31935"/>
                    </a:lnTo>
                    <a:cubicBezTo>
                      <a:pt x="28780" y="31089"/>
                      <a:pt x="29138" y="30114"/>
                      <a:pt x="29496" y="29041"/>
                    </a:cubicBezTo>
                    <a:cubicBezTo>
                      <a:pt x="30016" y="27480"/>
                      <a:pt x="30471" y="25919"/>
                      <a:pt x="30926" y="24390"/>
                    </a:cubicBezTo>
                    <a:lnTo>
                      <a:pt x="31154" y="23512"/>
                    </a:lnTo>
                    <a:cubicBezTo>
                      <a:pt x="32227" y="19903"/>
                      <a:pt x="33333" y="16033"/>
                      <a:pt x="34113" y="12098"/>
                    </a:cubicBezTo>
                    <a:cubicBezTo>
                      <a:pt x="34536" y="10147"/>
                      <a:pt x="34829" y="8196"/>
                      <a:pt x="35056" y="6375"/>
                    </a:cubicBezTo>
                    <a:cubicBezTo>
                      <a:pt x="35089" y="6212"/>
                      <a:pt x="35122" y="6017"/>
                      <a:pt x="35154" y="5822"/>
                    </a:cubicBezTo>
                    <a:cubicBezTo>
                      <a:pt x="35252" y="5204"/>
                      <a:pt x="35349" y="4586"/>
                      <a:pt x="35187" y="4098"/>
                    </a:cubicBezTo>
                    <a:cubicBezTo>
                      <a:pt x="35056" y="3643"/>
                      <a:pt x="34666" y="3415"/>
                      <a:pt x="33886" y="3350"/>
                    </a:cubicBezTo>
                    <a:cubicBezTo>
                      <a:pt x="32683" y="3253"/>
                      <a:pt x="31447" y="3123"/>
                      <a:pt x="30244" y="3025"/>
                    </a:cubicBezTo>
                    <a:cubicBezTo>
                      <a:pt x="26992" y="2765"/>
                      <a:pt x="23642" y="2472"/>
                      <a:pt x="20325" y="2049"/>
                    </a:cubicBezTo>
                    <a:cubicBezTo>
                      <a:pt x="18049" y="1757"/>
                      <a:pt x="15740" y="1432"/>
                      <a:pt x="13463" y="1074"/>
                    </a:cubicBezTo>
                    <a:cubicBezTo>
                      <a:pt x="12650" y="944"/>
                      <a:pt x="11837" y="814"/>
                      <a:pt x="10992" y="651"/>
                    </a:cubicBezTo>
                    <a:cubicBezTo>
                      <a:pt x="9659" y="423"/>
                      <a:pt x="8260" y="196"/>
                      <a:pt x="6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58"/>
              <p:cNvSpPr/>
              <p:nvPr/>
            </p:nvSpPr>
            <p:spPr>
              <a:xfrm>
                <a:off x="1645067" y="1559620"/>
                <a:ext cx="1418759" cy="917312"/>
              </a:xfrm>
              <a:custGeom>
                <a:avLst/>
                <a:gdLst/>
                <a:ahLst/>
                <a:cxnLst/>
                <a:rect l="l" t="t" r="r" b="b"/>
                <a:pathLst>
                  <a:path w="28781" h="18570" extrusionOk="0">
                    <a:moveTo>
                      <a:pt x="1659" y="261"/>
                    </a:moveTo>
                    <a:cubicBezTo>
                      <a:pt x="4683" y="944"/>
                      <a:pt x="7805" y="1367"/>
                      <a:pt x="10797" y="1757"/>
                    </a:cubicBezTo>
                    <a:lnTo>
                      <a:pt x="12098" y="1952"/>
                    </a:lnTo>
                    <a:cubicBezTo>
                      <a:pt x="15740" y="2440"/>
                      <a:pt x="19447" y="2862"/>
                      <a:pt x="23089" y="3188"/>
                    </a:cubicBezTo>
                    <a:cubicBezTo>
                      <a:pt x="23967" y="3253"/>
                      <a:pt x="24813" y="3318"/>
                      <a:pt x="25658" y="3383"/>
                    </a:cubicBezTo>
                    <a:cubicBezTo>
                      <a:pt x="26114" y="3415"/>
                      <a:pt x="26601" y="3448"/>
                      <a:pt x="27057" y="3480"/>
                    </a:cubicBezTo>
                    <a:cubicBezTo>
                      <a:pt x="27154" y="3513"/>
                      <a:pt x="27284" y="3513"/>
                      <a:pt x="27414" y="3513"/>
                    </a:cubicBezTo>
                    <a:cubicBezTo>
                      <a:pt x="27739" y="3513"/>
                      <a:pt x="28260" y="3513"/>
                      <a:pt x="28390" y="3675"/>
                    </a:cubicBezTo>
                    <a:cubicBezTo>
                      <a:pt x="28520" y="3806"/>
                      <a:pt x="28455" y="4131"/>
                      <a:pt x="28390" y="4391"/>
                    </a:cubicBezTo>
                    <a:lnTo>
                      <a:pt x="28422" y="4391"/>
                    </a:lnTo>
                    <a:cubicBezTo>
                      <a:pt x="28390" y="4488"/>
                      <a:pt x="28390" y="4586"/>
                      <a:pt x="28357" y="4684"/>
                    </a:cubicBezTo>
                    <a:cubicBezTo>
                      <a:pt x="28325" y="5139"/>
                      <a:pt x="28260" y="5594"/>
                      <a:pt x="28195" y="6049"/>
                    </a:cubicBezTo>
                    <a:cubicBezTo>
                      <a:pt x="28097" y="6927"/>
                      <a:pt x="27935" y="7870"/>
                      <a:pt x="27772" y="8911"/>
                    </a:cubicBezTo>
                    <a:cubicBezTo>
                      <a:pt x="27252" y="11708"/>
                      <a:pt x="26569" y="14700"/>
                      <a:pt x="25561" y="18342"/>
                    </a:cubicBezTo>
                    <a:lnTo>
                      <a:pt x="25431" y="18342"/>
                    </a:lnTo>
                    <a:cubicBezTo>
                      <a:pt x="25105" y="18309"/>
                      <a:pt x="24813" y="18309"/>
                      <a:pt x="24488" y="18212"/>
                    </a:cubicBezTo>
                    <a:cubicBezTo>
                      <a:pt x="24130" y="18114"/>
                      <a:pt x="23740" y="17952"/>
                      <a:pt x="23382" y="17821"/>
                    </a:cubicBezTo>
                    <a:lnTo>
                      <a:pt x="23252" y="17756"/>
                    </a:lnTo>
                    <a:cubicBezTo>
                      <a:pt x="22569" y="17496"/>
                      <a:pt x="21788" y="17204"/>
                      <a:pt x="20943" y="17171"/>
                    </a:cubicBezTo>
                    <a:lnTo>
                      <a:pt x="20683" y="17171"/>
                    </a:lnTo>
                    <a:cubicBezTo>
                      <a:pt x="20358" y="17171"/>
                      <a:pt x="20065" y="17171"/>
                      <a:pt x="19772" y="17204"/>
                    </a:cubicBezTo>
                    <a:cubicBezTo>
                      <a:pt x="19490" y="17232"/>
                      <a:pt x="19220" y="17254"/>
                      <a:pt x="18951" y="17254"/>
                    </a:cubicBezTo>
                    <a:cubicBezTo>
                      <a:pt x="18601" y="17254"/>
                      <a:pt x="18254" y="17216"/>
                      <a:pt x="17886" y="17106"/>
                    </a:cubicBezTo>
                    <a:cubicBezTo>
                      <a:pt x="17431" y="16976"/>
                      <a:pt x="17008" y="16748"/>
                      <a:pt x="16585" y="16553"/>
                    </a:cubicBezTo>
                    <a:cubicBezTo>
                      <a:pt x="16195" y="16358"/>
                      <a:pt x="15772" y="16163"/>
                      <a:pt x="15350" y="16033"/>
                    </a:cubicBezTo>
                    <a:cubicBezTo>
                      <a:pt x="14634" y="15773"/>
                      <a:pt x="13854" y="15643"/>
                      <a:pt x="13073" y="15513"/>
                    </a:cubicBezTo>
                    <a:cubicBezTo>
                      <a:pt x="11967" y="15350"/>
                      <a:pt x="10894" y="15155"/>
                      <a:pt x="9919" y="14602"/>
                    </a:cubicBezTo>
                    <a:cubicBezTo>
                      <a:pt x="9691" y="14439"/>
                      <a:pt x="9431" y="14277"/>
                      <a:pt x="9203" y="14114"/>
                    </a:cubicBezTo>
                    <a:cubicBezTo>
                      <a:pt x="8683" y="13757"/>
                      <a:pt x="8163" y="13431"/>
                      <a:pt x="7545" y="13204"/>
                    </a:cubicBezTo>
                    <a:cubicBezTo>
                      <a:pt x="7091" y="13033"/>
                      <a:pt x="6612" y="12937"/>
                      <a:pt x="6129" y="12937"/>
                    </a:cubicBezTo>
                    <a:cubicBezTo>
                      <a:pt x="6059" y="12937"/>
                      <a:pt x="5989" y="12939"/>
                      <a:pt x="5919" y="12944"/>
                    </a:cubicBezTo>
                    <a:cubicBezTo>
                      <a:pt x="6081" y="12781"/>
                      <a:pt x="6179" y="12618"/>
                      <a:pt x="6244" y="12326"/>
                    </a:cubicBezTo>
                    <a:cubicBezTo>
                      <a:pt x="6277" y="12131"/>
                      <a:pt x="6244" y="11935"/>
                      <a:pt x="6211" y="11708"/>
                    </a:cubicBezTo>
                    <a:cubicBezTo>
                      <a:pt x="6146" y="11220"/>
                      <a:pt x="6146" y="11025"/>
                      <a:pt x="6569" y="10895"/>
                    </a:cubicBezTo>
                    <a:cubicBezTo>
                      <a:pt x="6613" y="10886"/>
                      <a:pt x="6659" y="10882"/>
                      <a:pt x="6706" y="10882"/>
                    </a:cubicBezTo>
                    <a:cubicBezTo>
                      <a:pt x="6834" y="10882"/>
                      <a:pt x="6970" y="10912"/>
                      <a:pt x="7090" y="10960"/>
                    </a:cubicBezTo>
                    <a:cubicBezTo>
                      <a:pt x="7236" y="10992"/>
                      <a:pt x="7382" y="11025"/>
                      <a:pt x="7537" y="11025"/>
                    </a:cubicBezTo>
                    <a:cubicBezTo>
                      <a:pt x="7691" y="11025"/>
                      <a:pt x="7854" y="10992"/>
                      <a:pt x="8033" y="10895"/>
                    </a:cubicBezTo>
                    <a:cubicBezTo>
                      <a:pt x="8390" y="10667"/>
                      <a:pt x="8650" y="10179"/>
                      <a:pt x="8878" y="9854"/>
                    </a:cubicBezTo>
                    <a:lnTo>
                      <a:pt x="8911" y="9757"/>
                    </a:lnTo>
                    <a:cubicBezTo>
                      <a:pt x="9366" y="9041"/>
                      <a:pt x="9854" y="7936"/>
                      <a:pt x="9691" y="6635"/>
                    </a:cubicBezTo>
                    <a:cubicBezTo>
                      <a:pt x="9659" y="6212"/>
                      <a:pt x="9528" y="5952"/>
                      <a:pt x="9333" y="5789"/>
                    </a:cubicBezTo>
                    <a:cubicBezTo>
                      <a:pt x="9171" y="5675"/>
                      <a:pt x="8984" y="5635"/>
                      <a:pt x="8768" y="5635"/>
                    </a:cubicBezTo>
                    <a:cubicBezTo>
                      <a:pt x="8553" y="5635"/>
                      <a:pt x="8309" y="5675"/>
                      <a:pt x="8033" y="5724"/>
                    </a:cubicBezTo>
                    <a:lnTo>
                      <a:pt x="7642" y="5789"/>
                    </a:lnTo>
                    <a:cubicBezTo>
                      <a:pt x="6602" y="5952"/>
                      <a:pt x="5464" y="6147"/>
                      <a:pt x="4520" y="6602"/>
                    </a:cubicBezTo>
                    <a:cubicBezTo>
                      <a:pt x="4260" y="6700"/>
                      <a:pt x="3935" y="6895"/>
                      <a:pt x="3740" y="7285"/>
                    </a:cubicBezTo>
                    <a:cubicBezTo>
                      <a:pt x="3642" y="7480"/>
                      <a:pt x="3610" y="7643"/>
                      <a:pt x="3610" y="7838"/>
                    </a:cubicBezTo>
                    <a:cubicBezTo>
                      <a:pt x="3610" y="7870"/>
                      <a:pt x="3577" y="7936"/>
                      <a:pt x="3577" y="7968"/>
                    </a:cubicBezTo>
                    <a:lnTo>
                      <a:pt x="3577" y="8001"/>
                    </a:lnTo>
                    <a:cubicBezTo>
                      <a:pt x="3610" y="8131"/>
                      <a:pt x="3577" y="8228"/>
                      <a:pt x="3512" y="8261"/>
                    </a:cubicBezTo>
                    <a:cubicBezTo>
                      <a:pt x="3512" y="8276"/>
                      <a:pt x="3485" y="8298"/>
                      <a:pt x="3413" y="8298"/>
                    </a:cubicBezTo>
                    <a:cubicBezTo>
                      <a:pt x="3329" y="8298"/>
                      <a:pt x="3187" y="8268"/>
                      <a:pt x="2960" y="8163"/>
                    </a:cubicBezTo>
                    <a:cubicBezTo>
                      <a:pt x="2960" y="8033"/>
                      <a:pt x="2960" y="7903"/>
                      <a:pt x="3025" y="7773"/>
                    </a:cubicBezTo>
                    <a:cubicBezTo>
                      <a:pt x="3090" y="7610"/>
                      <a:pt x="3057" y="7448"/>
                      <a:pt x="2927" y="7318"/>
                    </a:cubicBezTo>
                    <a:cubicBezTo>
                      <a:pt x="2848" y="7239"/>
                      <a:pt x="2746" y="7196"/>
                      <a:pt x="2641" y="7196"/>
                    </a:cubicBezTo>
                    <a:cubicBezTo>
                      <a:pt x="2573" y="7196"/>
                      <a:pt x="2503" y="7214"/>
                      <a:pt x="2439" y="7253"/>
                    </a:cubicBezTo>
                    <a:cubicBezTo>
                      <a:pt x="1626" y="7643"/>
                      <a:pt x="911" y="8098"/>
                      <a:pt x="260" y="8618"/>
                    </a:cubicBezTo>
                    <a:lnTo>
                      <a:pt x="293" y="8521"/>
                    </a:lnTo>
                    <a:cubicBezTo>
                      <a:pt x="553" y="6667"/>
                      <a:pt x="1366" y="1139"/>
                      <a:pt x="1659" y="261"/>
                    </a:cubicBezTo>
                    <a:close/>
                    <a:moveTo>
                      <a:pt x="1594" y="1"/>
                    </a:moveTo>
                    <a:cubicBezTo>
                      <a:pt x="1334" y="1"/>
                      <a:pt x="260" y="7480"/>
                      <a:pt x="0" y="9139"/>
                    </a:cubicBezTo>
                    <a:cubicBezTo>
                      <a:pt x="748" y="8456"/>
                      <a:pt x="1594" y="7870"/>
                      <a:pt x="2537" y="7415"/>
                    </a:cubicBezTo>
                    <a:cubicBezTo>
                      <a:pt x="2560" y="7404"/>
                      <a:pt x="2587" y="7398"/>
                      <a:pt x="2616" y="7398"/>
                    </a:cubicBezTo>
                    <a:cubicBezTo>
                      <a:pt x="2749" y="7398"/>
                      <a:pt x="2915" y="7515"/>
                      <a:pt x="2862" y="7675"/>
                    </a:cubicBezTo>
                    <a:cubicBezTo>
                      <a:pt x="2764" y="7870"/>
                      <a:pt x="2732" y="8098"/>
                      <a:pt x="2797" y="8293"/>
                    </a:cubicBezTo>
                    <a:cubicBezTo>
                      <a:pt x="3060" y="8418"/>
                      <a:pt x="3274" y="8481"/>
                      <a:pt x="3437" y="8481"/>
                    </a:cubicBezTo>
                    <a:cubicBezTo>
                      <a:pt x="3697" y="8481"/>
                      <a:pt x="3825" y="8321"/>
                      <a:pt x="3805" y="8001"/>
                    </a:cubicBezTo>
                    <a:cubicBezTo>
                      <a:pt x="3838" y="7773"/>
                      <a:pt x="3838" y="7578"/>
                      <a:pt x="3935" y="7383"/>
                    </a:cubicBezTo>
                    <a:cubicBezTo>
                      <a:pt x="4065" y="7057"/>
                      <a:pt x="4325" y="6895"/>
                      <a:pt x="4618" y="6765"/>
                    </a:cubicBezTo>
                    <a:cubicBezTo>
                      <a:pt x="5659" y="6277"/>
                      <a:pt x="6927" y="6114"/>
                      <a:pt x="8065" y="5919"/>
                    </a:cubicBezTo>
                    <a:cubicBezTo>
                      <a:pt x="8354" y="5864"/>
                      <a:pt x="8602" y="5816"/>
                      <a:pt x="8806" y="5816"/>
                    </a:cubicBezTo>
                    <a:cubicBezTo>
                      <a:pt x="9199" y="5816"/>
                      <a:pt x="9432" y="5993"/>
                      <a:pt x="9496" y="6635"/>
                    </a:cubicBezTo>
                    <a:cubicBezTo>
                      <a:pt x="9626" y="7708"/>
                      <a:pt x="9301" y="8748"/>
                      <a:pt x="8748" y="9627"/>
                    </a:cubicBezTo>
                    <a:cubicBezTo>
                      <a:pt x="8553" y="9984"/>
                      <a:pt x="8260" y="10472"/>
                      <a:pt x="7903" y="10700"/>
                    </a:cubicBezTo>
                    <a:cubicBezTo>
                      <a:pt x="7786" y="10774"/>
                      <a:pt x="7672" y="10800"/>
                      <a:pt x="7558" y="10800"/>
                    </a:cubicBezTo>
                    <a:cubicBezTo>
                      <a:pt x="7297" y="10800"/>
                      <a:pt x="7035" y="10663"/>
                      <a:pt x="6747" y="10663"/>
                    </a:cubicBezTo>
                    <a:cubicBezTo>
                      <a:pt x="6668" y="10663"/>
                      <a:pt x="6587" y="10674"/>
                      <a:pt x="6504" y="10700"/>
                    </a:cubicBezTo>
                    <a:cubicBezTo>
                      <a:pt x="5626" y="10927"/>
                      <a:pt x="6114" y="11708"/>
                      <a:pt x="6016" y="12293"/>
                    </a:cubicBezTo>
                    <a:cubicBezTo>
                      <a:pt x="5984" y="12683"/>
                      <a:pt x="5691" y="12878"/>
                      <a:pt x="5366" y="13074"/>
                    </a:cubicBezTo>
                    <a:cubicBezTo>
                      <a:pt x="5236" y="13106"/>
                      <a:pt x="5138" y="13171"/>
                      <a:pt x="5008" y="13236"/>
                    </a:cubicBezTo>
                    <a:cubicBezTo>
                      <a:pt x="5352" y="13173"/>
                      <a:pt x="5680" y="13139"/>
                      <a:pt x="6002" y="13139"/>
                    </a:cubicBezTo>
                    <a:cubicBezTo>
                      <a:pt x="6502" y="13139"/>
                      <a:pt x="6985" y="13221"/>
                      <a:pt x="7480" y="13399"/>
                    </a:cubicBezTo>
                    <a:cubicBezTo>
                      <a:pt x="8358" y="13691"/>
                      <a:pt x="9041" y="14277"/>
                      <a:pt x="9821" y="14765"/>
                    </a:cubicBezTo>
                    <a:cubicBezTo>
                      <a:pt x="11480" y="15740"/>
                      <a:pt x="13496" y="15578"/>
                      <a:pt x="15284" y="16195"/>
                    </a:cubicBezTo>
                    <a:cubicBezTo>
                      <a:pt x="16163" y="16521"/>
                      <a:pt x="16943" y="17008"/>
                      <a:pt x="17854" y="17301"/>
                    </a:cubicBezTo>
                    <a:cubicBezTo>
                      <a:pt x="18213" y="17413"/>
                      <a:pt x="18565" y="17448"/>
                      <a:pt x="18916" y="17448"/>
                    </a:cubicBezTo>
                    <a:cubicBezTo>
                      <a:pt x="19483" y="17448"/>
                      <a:pt x="20048" y="17357"/>
                      <a:pt x="20638" y="17357"/>
                    </a:cubicBezTo>
                    <a:cubicBezTo>
                      <a:pt x="20739" y="17357"/>
                      <a:pt x="20840" y="17360"/>
                      <a:pt x="20943" y="17366"/>
                    </a:cubicBezTo>
                    <a:cubicBezTo>
                      <a:pt x="21723" y="17399"/>
                      <a:pt x="22439" y="17659"/>
                      <a:pt x="23187" y="17952"/>
                    </a:cubicBezTo>
                    <a:cubicBezTo>
                      <a:pt x="23609" y="18114"/>
                      <a:pt x="24000" y="18277"/>
                      <a:pt x="24455" y="18407"/>
                    </a:cubicBezTo>
                    <a:cubicBezTo>
                      <a:pt x="24878" y="18504"/>
                      <a:pt x="25301" y="18537"/>
                      <a:pt x="25723" y="18569"/>
                    </a:cubicBezTo>
                    <a:cubicBezTo>
                      <a:pt x="26601" y="15382"/>
                      <a:pt x="27382" y="12163"/>
                      <a:pt x="27967" y="8911"/>
                    </a:cubicBezTo>
                    <a:cubicBezTo>
                      <a:pt x="28130" y="7968"/>
                      <a:pt x="28292" y="7025"/>
                      <a:pt x="28422" y="6049"/>
                    </a:cubicBezTo>
                    <a:cubicBezTo>
                      <a:pt x="28487" y="5594"/>
                      <a:pt x="28520" y="5139"/>
                      <a:pt x="28585" y="4684"/>
                    </a:cubicBezTo>
                    <a:cubicBezTo>
                      <a:pt x="28618" y="4326"/>
                      <a:pt x="28780" y="3806"/>
                      <a:pt x="28585" y="3513"/>
                    </a:cubicBezTo>
                    <a:cubicBezTo>
                      <a:pt x="28357" y="3188"/>
                      <a:pt x="27512" y="3285"/>
                      <a:pt x="27089" y="3253"/>
                    </a:cubicBezTo>
                    <a:lnTo>
                      <a:pt x="27089" y="3285"/>
                    </a:lnTo>
                    <a:cubicBezTo>
                      <a:pt x="26634" y="3253"/>
                      <a:pt x="26146" y="3220"/>
                      <a:pt x="25658" y="3188"/>
                    </a:cubicBezTo>
                    <a:cubicBezTo>
                      <a:pt x="24813" y="3123"/>
                      <a:pt x="23967" y="3058"/>
                      <a:pt x="23122" y="2960"/>
                    </a:cubicBezTo>
                    <a:cubicBezTo>
                      <a:pt x="19447" y="2635"/>
                      <a:pt x="15805" y="2245"/>
                      <a:pt x="12130" y="1724"/>
                    </a:cubicBezTo>
                    <a:cubicBezTo>
                      <a:pt x="8618" y="1236"/>
                      <a:pt x="5041" y="814"/>
                      <a:pt x="15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58"/>
              <p:cNvSpPr/>
              <p:nvPr/>
            </p:nvSpPr>
            <p:spPr>
              <a:xfrm>
                <a:off x="1588969" y="1867515"/>
                <a:ext cx="508182" cy="41775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8457" extrusionOk="0">
                    <a:moveTo>
                      <a:pt x="9739" y="201"/>
                    </a:moveTo>
                    <a:cubicBezTo>
                      <a:pt x="9872" y="201"/>
                      <a:pt x="9974" y="221"/>
                      <a:pt x="10016" y="272"/>
                    </a:cubicBezTo>
                    <a:cubicBezTo>
                      <a:pt x="10049" y="304"/>
                      <a:pt x="10114" y="467"/>
                      <a:pt x="10016" y="1215"/>
                    </a:cubicBezTo>
                    <a:cubicBezTo>
                      <a:pt x="9984" y="1507"/>
                      <a:pt x="9919" y="1800"/>
                      <a:pt x="9821" y="2125"/>
                    </a:cubicBezTo>
                    <a:cubicBezTo>
                      <a:pt x="9528" y="2938"/>
                      <a:pt x="9171" y="3524"/>
                      <a:pt x="8878" y="3719"/>
                    </a:cubicBezTo>
                    <a:lnTo>
                      <a:pt x="8845" y="3719"/>
                    </a:lnTo>
                    <a:cubicBezTo>
                      <a:pt x="8756" y="3791"/>
                      <a:pt x="8656" y="3813"/>
                      <a:pt x="8540" y="3813"/>
                    </a:cubicBezTo>
                    <a:cubicBezTo>
                      <a:pt x="8447" y="3813"/>
                      <a:pt x="8344" y="3798"/>
                      <a:pt x="8228" y="3784"/>
                    </a:cubicBezTo>
                    <a:cubicBezTo>
                      <a:pt x="8096" y="3765"/>
                      <a:pt x="7965" y="3746"/>
                      <a:pt x="7840" y="3746"/>
                    </a:cubicBezTo>
                    <a:cubicBezTo>
                      <a:pt x="7748" y="3746"/>
                      <a:pt x="7660" y="3756"/>
                      <a:pt x="7577" y="3784"/>
                    </a:cubicBezTo>
                    <a:cubicBezTo>
                      <a:pt x="7480" y="3784"/>
                      <a:pt x="7415" y="3816"/>
                      <a:pt x="7317" y="3849"/>
                    </a:cubicBezTo>
                    <a:cubicBezTo>
                      <a:pt x="7349" y="3784"/>
                      <a:pt x="7349" y="3719"/>
                      <a:pt x="7317" y="3686"/>
                    </a:cubicBezTo>
                    <a:cubicBezTo>
                      <a:pt x="7263" y="3578"/>
                      <a:pt x="7187" y="3515"/>
                      <a:pt x="7088" y="3515"/>
                    </a:cubicBezTo>
                    <a:cubicBezTo>
                      <a:pt x="7068" y="3515"/>
                      <a:pt x="7047" y="3518"/>
                      <a:pt x="7024" y="3524"/>
                    </a:cubicBezTo>
                    <a:cubicBezTo>
                      <a:pt x="6634" y="3621"/>
                      <a:pt x="6244" y="3719"/>
                      <a:pt x="5886" y="3816"/>
                    </a:cubicBezTo>
                    <a:cubicBezTo>
                      <a:pt x="5821" y="3849"/>
                      <a:pt x="5789" y="3849"/>
                      <a:pt x="5756" y="3849"/>
                    </a:cubicBezTo>
                    <a:cubicBezTo>
                      <a:pt x="5984" y="3686"/>
                      <a:pt x="6179" y="3524"/>
                      <a:pt x="6406" y="3328"/>
                    </a:cubicBezTo>
                    <a:cubicBezTo>
                      <a:pt x="6504" y="3328"/>
                      <a:pt x="6634" y="3296"/>
                      <a:pt x="6764" y="3296"/>
                    </a:cubicBezTo>
                    <a:cubicBezTo>
                      <a:pt x="7349" y="3198"/>
                      <a:pt x="8032" y="3133"/>
                      <a:pt x="8553" y="2808"/>
                    </a:cubicBezTo>
                    <a:cubicBezTo>
                      <a:pt x="8650" y="2711"/>
                      <a:pt x="8715" y="2581"/>
                      <a:pt x="8683" y="2483"/>
                    </a:cubicBezTo>
                    <a:cubicBezTo>
                      <a:pt x="8650" y="2353"/>
                      <a:pt x="8520" y="2255"/>
                      <a:pt x="8390" y="2255"/>
                    </a:cubicBezTo>
                    <a:cubicBezTo>
                      <a:pt x="8130" y="2255"/>
                      <a:pt x="7870" y="2288"/>
                      <a:pt x="7577" y="2353"/>
                    </a:cubicBezTo>
                    <a:cubicBezTo>
                      <a:pt x="8000" y="1995"/>
                      <a:pt x="8423" y="1637"/>
                      <a:pt x="8813" y="1312"/>
                    </a:cubicBezTo>
                    <a:cubicBezTo>
                      <a:pt x="8943" y="1215"/>
                      <a:pt x="8975" y="1020"/>
                      <a:pt x="8878" y="890"/>
                    </a:cubicBezTo>
                    <a:cubicBezTo>
                      <a:pt x="8805" y="816"/>
                      <a:pt x="8711" y="774"/>
                      <a:pt x="8620" y="774"/>
                    </a:cubicBezTo>
                    <a:cubicBezTo>
                      <a:pt x="8549" y="774"/>
                      <a:pt x="8480" y="800"/>
                      <a:pt x="8423" y="857"/>
                    </a:cubicBezTo>
                    <a:lnTo>
                      <a:pt x="7154" y="1865"/>
                    </a:lnTo>
                    <a:cubicBezTo>
                      <a:pt x="7187" y="1637"/>
                      <a:pt x="7219" y="1410"/>
                      <a:pt x="7252" y="1182"/>
                    </a:cubicBezTo>
                    <a:cubicBezTo>
                      <a:pt x="7252" y="1052"/>
                      <a:pt x="7154" y="922"/>
                      <a:pt x="6992" y="890"/>
                    </a:cubicBezTo>
                    <a:cubicBezTo>
                      <a:pt x="6971" y="885"/>
                      <a:pt x="6950" y="883"/>
                      <a:pt x="6931" y="883"/>
                    </a:cubicBezTo>
                    <a:cubicBezTo>
                      <a:pt x="6797" y="883"/>
                      <a:pt x="6695" y="976"/>
                      <a:pt x="6667" y="1117"/>
                    </a:cubicBezTo>
                    <a:cubicBezTo>
                      <a:pt x="6634" y="1410"/>
                      <a:pt x="6537" y="1703"/>
                      <a:pt x="6406" y="2028"/>
                    </a:cubicBezTo>
                    <a:cubicBezTo>
                      <a:pt x="6374" y="2125"/>
                      <a:pt x="6309" y="2190"/>
                      <a:pt x="6276" y="2255"/>
                    </a:cubicBezTo>
                    <a:cubicBezTo>
                      <a:pt x="6211" y="2385"/>
                      <a:pt x="6146" y="2515"/>
                      <a:pt x="6114" y="2678"/>
                    </a:cubicBezTo>
                    <a:cubicBezTo>
                      <a:pt x="5561" y="3101"/>
                      <a:pt x="4845" y="3621"/>
                      <a:pt x="4163" y="4141"/>
                    </a:cubicBezTo>
                    <a:cubicBezTo>
                      <a:pt x="3902" y="4304"/>
                      <a:pt x="3675" y="4467"/>
                      <a:pt x="3447" y="4629"/>
                    </a:cubicBezTo>
                    <a:cubicBezTo>
                      <a:pt x="3642" y="4174"/>
                      <a:pt x="3772" y="3686"/>
                      <a:pt x="3772" y="3231"/>
                    </a:cubicBezTo>
                    <a:cubicBezTo>
                      <a:pt x="3740" y="3101"/>
                      <a:pt x="3675" y="3003"/>
                      <a:pt x="3545" y="2971"/>
                    </a:cubicBezTo>
                    <a:cubicBezTo>
                      <a:pt x="3520" y="2963"/>
                      <a:pt x="3494" y="2959"/>
                      <a:pt x="3467" y="2959"/>
                    </a:cubicBezTo>
                    <a:cubicBezTo>
                      <a:pt x="3386" y="2959"/>
                      <a:pt x="3301" y="2995"/>
                      <a:pt x="3252" y="3068"/>
                    </a:cubicBezTo>
                    <a:cubicBezTo>
                      <a:pt x="2927" y="3524"/>
                      <a:pt x="2797" y="4109"/>
                      <a:pt x="2667" y="4662"/>
                    </a:cubicBezTo>
                    <a:cubicBezTo>
                      <a:pt x="2634" y="4824"/>
                      <a:pt x="2602" y="5019"/>
                      <a:pt x="2537" y="5182"/>
                    </a:cubicBezTo>
                    <a:cubicBezTo>
                      <a:pt x="2472" y="5215"/>
                      <a:pt x="2407" y="5280"/>
                      <a:pt x="2341" y="5312"/>
                    </a:cubicBezTo>
                    <a:cubicBezTo>
                      <a:pt x="2146" y="5410"/>
                      <a:pt x="1951" y="5507"/>
                      <a:pt x="1756" y="5572"/>
                    </a:cubicBezTo>
                    <a:cubicBezTo>
                      <a:pt x="1919" y="5117"/>
                      <a:pt x="2114" y="4694"/>
                      <a:pt x="2276" y="4272"/>
                    </a:cubicBezTo>
                    <a:cubicBezTo>
                      <a:pt x="2407" y="3979"/>
                      <a:pt x="2569" y="3654"/>
                      <a:pt x="2667" y="3328"/>
                    </a:cubicBezTo>
                    <a:cubicBezTo>
                      <a:pt x="2732" y="3198"/>
                      <a:pt x="2667" y="3068"/>
                      <a:pt x="2569" y="3003"/>
                    </a:cubicBezTo>
                    <a:cubicBezTo>
                      <a:pt x="2511" y="2974"/>
                      <a:pt x="2452" y="2958"/>
                      <a:pt x="2397" y="2958"/>
                    </a:cubicBezTo>
                    <a:cubicBezTo>
                      <a:pt x="2329" y="2958"/>
                      <a:pt x="2265" y="2982"/>
                      <a:pt x="2211" y="3036"/>
                    </a:cubicBezTo>
                    <a:cubicBezTo>
                      <a:pt x="1594" y="3751"/>
                      <a:pt x="1203" y="4629"/>
                      <a:pt x="911" y="5865"/>
                    </a:cubicBezTo>
                    <a:cubicBezTo>
                      <a:pt x="878" y="5898"/>
                      <a:pt x="813" y="5898"/>
                      <a:pt x="781" y="5930"/>
                    </a:cubicBezTo>
                    <a:cubicBezTo>
                      <a:pt x="943" y="5117"/>
                      <a:pt x="1106" y="4337"/>
                      <a:pt x="1236" y="3589"/>
                    </a:cubicBezTo>
                    <a:cubicBezTo>
                      <a:pt x="1984" y="3003"/>
                      <a:pt x="2634" y="2548"/>
                      <a:pt x="3285" y="2158"/>
                    </a:cubicBezTo>
                    <a:cubicBezTo>
                      <a:pt x="3382" y="2581"/>
                      <a:pt x="3642" y="2906"/>
                      <a:pt x="4065" y="3036"/>
                    </a:cubicBezTo>
                    <a:cubicBezTo>
                      <a:pt x="4193" y="3078"/>
                      <a:pt x="4321" y="3102"/>
                      <a:pt x="4446" y="3102"/>
                    </a:cubicBezTo>
                    <a:cubicBezTo>
                      <a:pt x="4607" y="3102"/>
                      <a:pt x="4764" y="3062"/>
                      <a:pt x="4911" y="2971"/>
                    </a:cubicBezTo>
                    <a:cubicBezTo>
                      <a:pt x="5171" y="2841"/>
                      <a:pt x="5366" y="2548"/>
                      <a:pt x="5463" y="2190"/>
                    </a:cubicBezTo>
                    <a:cubicBezTo>
                      <a:pt x="5496" y="2060"/>
                      <a:pt x="5496" y="1930"/>
                      <a:pt x="5528" y="1800"/>
                    </a:cubicBezTo>
                    <a:cubicBezTo>
                      <a:pt x="5528" y="1507"/>
                      <a:pt x="5561" y="1312"/>
                      <a:pt x="5821" y="1150"/>
                    </a:cubicBezTo>
                    <a:cubicBezTo>
                      <a:pt x="5951" y="1052"/>
                      <a:pt x="6114" y="987"/>
                      <a:pt x="6309" y="955"/>
                    </a:cubicBezTo>
                    <a:lnTo>
                      <a:pt x="6374" y="922"/>
                    </a:lnTo>
                    <a:cubicBezTo>
                      <a:pt x="6992" y="727"/>
                      <a:pt x="7642" y="597"/>
                      <a:pt x="8195" y="499"/>
                    </a:cubicBezTo>
                    <a:cubicBezTo>
                      <a:pt x="8260" y="467"/>
                      <a:pt x="8358" y="467"/>
                      <a:pt x="8488" y="434"/>
                    </a:cubicBezTo>
                    <a:cubicBezTo>
                      <a:pt x="8728" y="362"/>
                      <a:pt x="9360" y="201"/>
                      <a:pt x="9739" y="201"/>
                    </a:cubicBezTo>
                    <a:close/>
                    <a:moveTo>
                      <a:pt x="390" y="6711"/>
                    </a:moveTo>
                    <a:cubicBezTo>
                      <a:pt x="388" y="6719"/>
                      <a:pt x="386" y="6728"/>
                      <a:pt x="385" y="6737"/>
                    </a:cubicBezTo>
                    <a:lnTo>
                      <a:pt x="385" y="6737"/>
                    </a:lnTo>
                    <a:cubicBezTo>
                      <a:pt x="394" y="6725"/>
                      <a:pt x="406" y="6716"/>
                      <a:pt x="423" y="6711"/>
                    </a:cubicBezTo>
                    <a:close/>
                    <a:moveTo>
                      <a:pt x="385" y="6737"/>
                    </a:moveTo>
                    <a:cubicBezTo>
                      <a:pt x="368" y="6757"/>
                      <a:pt x="363" y="6784"/>
                      <a:pt x="368" y="6811"/>
                    </a:cubicBezTo>
                    <a:lnTo>
                      <a:pt x="368" y="6811"/>
                    </a:lnTo>
                    <a:cubicBezTo>
                      <a:pt x="373" y="6786"/>
                      <a:pt x="379" y="6761"/>
                      <a:pt x="385" y="6737"/>
                    </a:cubicBezTo>
                    <a:close/>
                    <a:moveTo>
                      <a:pt x="6732" y="4272"/>
                    </a:moveTo>
                    <a:lnTo>
                      <a:pt x="6732" y="4272"/>
                    </a:lnTo>
                    <a:cubicBezTo>
                      <a:pt x="6471" y="4532"/>
                      <a:pt x="6341" y="4922"/>
                      <a:pt x="6374" y="5312"/>
                    </a:cubicBezTo>
                    <a:cubicBezTo>
                      <a:pt x="6374" y="5442"/>
                      <a:pt x="6406" y="5540"/>
                      <a:pt x="6439" y="5637"/>
                    </a:cubicBezTo>
                    <a:cubicBezTo>
                      <a:pt x="6471" y="5865"/>
                      <a:pt x="6504" y="5963"/>
                      <a:pt x="6276" y="6158"/>
                    </a:cubicBezTo>
                    <a:cubicBezTo>
                      <a:pt x="6179" y="6255"/>
                      <a:pt x="5951" y="6353"/>
                      <a:pt x="5789" y="6418"/>
                    </a:cubicBezTo>
                    <a:cubicBezTo>
                      <a:pt x="5691" y="6450"/>
                      <a:pt x="5593" y="6515"/>
                      <a:pt x="5496" y="6548"/>
                    </a:cubicBezTo>
                    <a:lnTo>
                      <a:pt x="5073" y="6743"/>
                    </a:lnTo>
                    <a:cubicBezTo>
                      <a:pt x="4650" y="6971"/>
                      <a:pt x="4195" y="7166"/>
                      <a:pt x="3772" y="7393"/>
                    </a:cubicBezTo>
                    <a:cubicBezTo>
                      <a:pt x="3545" y="7491"/>
                      <a:pt x="3317" y="7589"/>
                      <a:pt x="3122" y="7654"/>
                    </a:cubicBezTo>
                    <a:lnTo>
                      <a:pt x="3024" y="7654"/>
                    </a:lnTo>
                    <a:cubicBezTo>
                      <a:pt x="2894" y="7654"/>
                      <a:pt x="2764" y="7719"/>
                      <a:pt x="2699" y="7816"/>
                    </a:cubicBezTo>
                    <a:cubicBezTo>
                      <a:pt x="1895" y="8114"/>
                      <a:pt x="1145" y="8276"/>
                      <a:pt x="450" y="8276"/>
                    </a:cubicBezTo>
                    <a:cubicBezTo>
                      <a:pt x="386" y="8276"/>
                      <a:pt x="323" y="8274"/>
                      <a:pt x="260" y="8271"/>
                    </a:cubicBezTo>
                    <a:cubicBezTo>
                      <a:pt x="358" y="7881"/>
                      <a:pt x="423" y="7491"/>
                      <a:pt x="520" y="7133"/>
                    </a:cubicBezTo>
                    <a:cubicBezTo>
                      <a:pt x="748" y="7133"/>
                      <a:pt x="976" y="7296"/>
                      <a:pt x="1236" y="7426"/>
                    </a:cubicBezTo>
                    <a:cubicBezTo>
                      <a:pt x="1500" y="7585"/>
                      <a:pt x="1808" y="7786"/>
                      <a:pt x="2175" y="7786"/>
                    </a:cubicBezTo>
                    <a:cubicBezTo>
                      <a:pt x="2260" y="7786"/>
                      <a:pt x="2348" y="7775"/>
                      <a:pt x="2439" y="7751"/>
                    </a:cubicBezTo>
                    <a:cubicBezTo>
                      <a:pt x="2537" y="7719"/>
                      <a:pt x="2634" y="7621"/>
                      <a:pt x="2634" y="7524"/>
                    </a:cubicBezTo>
                    <a:cubicBezTo>
                      <a:pt x="2634" y="7393"/>
                      <a:pt x="2602" y="7296"/>
                      <a:pt x="2472" y="7263"/>
                    </a:cubicBezTo>
                    <a:cubicBezTo>
                      <a:pt x="2309" y="7166"/>
                      <a:pt x="2146" y="7068"/>
                      <a:pt x="1951" y="6971"/>
                    </a:cubicBezTo>
                    <a:cubicBezTo>
                      <a:pt x="1756" y="6873"/>
                      <a:pt x="1594" y="6776"/>
                      <a:pt x="1398" y="6711"/>
                    </a:cubicBezTo>
                    <a:cubicBezTo>
                      <a:pt x="1431" y="6678"/>
                      <a:pt x="1496" y="6678"/>
                      <a:pt x="1528" y="6645"/>
                    </a:cubicBezTo>
                    <a:cubicBezTo>
                      <a:pt x="2108" y="6925"/>
                      <a:pt x="2651" y="7058"/>
                      <a:pt x="3172" y="7058"/>
                    </a:cubicBezTo>
                    <a:cubicBezTo>
                      <a:pt x="3499" y="7058"/>
                      <a:pt x="3817" y="7006"/>
                      <a:pt x="4130" y="6906"/>
                    </a:cubicBezTo>
                    <a:cubicBezTo>
                      <a:pt x="4260" y="6873"/>
                      <a:pt x="4358" y="6743"/>
                      <a:pt x="4325" y="6580"/>
                    </a:cubicBezTo>
                    <a:cubicBezTo>
                      <a:pt x="4293" y="6450"/>
                      <a:pt x="4195" y="6385"/>
                      <a:pt x="4065" y="6385"/>
                    </a:cubicBezTo>
                    <a:cubicBezTo>
                      <a:pt x="3545" y="6385"/>
                      <a:pt x="2992" y="6385"/>
                      <a:pt x="2439" y="6255"/>
                    </a:cubicBezTo>
                    <a:cubicBezTo>
                      <a:pt x="2667" y="6125"/>
                      <a:pt x="2927" y="5963"/>
                      <a:pt x="3187" y="5800"/>
                    </a:cubicBezTo>
                    <a:cubicBezTo>
                      <a:pt x="3317" y="5800"/>
                      <a:pt x="3480" y="5832"/>
                      <a:pt x="3642" y="5832"/>
                    </a:cubicBezTo>
                    <a:cubicBezTo>
                      <a:pt x="3835" y="5841"/>
                      <a:pt x="4035" y="5849"/>
                      <a:pt x="4236" y="5849"/>
                    </a:cubicBezTo>
                    <a:cubicBezTo>
                      <a:pt x="4812" y="5849"/>
                      <a:pt x="5395" y="5780"/>
                      <a:pt x="5854" y="5442"/>
                    </a:cubicBezTo>
                    <a:cubicBezTo>
                      <a:pt x="5951" y="5377"/>
                      <a:pt x="5984" y="5247"/>
                      <a:pt x="5951" y="5117"/>
                    </a:cubicBezTo>
                    <a:cubicBezTo>
                      <a:pt x="5886" y="5019"/>
                      <a:pt x="5756" y="4954"/>
                      <a:pt x="5626" y="4954"/>
                    </a:cubicBezTo>
                    <a:cubicBezTo>
                      <a:pt x="5171" y="5052"/>
                      <a:pt x="4715" y="5085"/>
                      <a:pt x="4228" y="5085"/>
                    </a:cubicBezTo>
                    <a:cubicBezTo>
                      <a:pt x="4358" y="4987"/>
                      <a:pt x="4455" y="4889"/>
                      <a:pt x="4585" y="4824"/>
                    </a:cubicBezTo>
                    <a:lnTo>
                      <a:pt x="4618" y="4792"/>
                    </a:lnTo>
                    <a:cubicBezTo>
                      <a:pt x="5268" y="4694"/>
                      <a:pt x="6016" y="4564"/>
                      <a:pt x="6732" y="4272"/>
                    </a:cubicBezTo>
                    <a:close/>
                    <a:moveTo>
                      <a:pt x="9694" y="0"/>
                    </a:moveTo>
                    <a:cubicBezTo>
                      <a:pt x="9164" y="0"/>
                      <a:pt x="8408" y="235"/>
                      <a:pt x="8130" y="304"/>
                    </a:cubicBezTo>
                    <a:cubicBezTo>
                      <a:pt x="7512" y="402"/>
                      <a:pt x="6894" y="532"/>
                      <a:pt x="6309" y="727"/>
                    </a:cubicBezTo>
                    <a:cubicBezTo>
                      <a:pt x="6114" y="792"/>
                      <a:pt x="5854" y="824"/>
                      <a:pt x="5691" y="955"/>
                    </a:cubicBezTo>
                    <a:cubicBezTo>
                      <a:pt x="5203" y="1312"/>
                      <a:pt x="5366" y="1703"/>
                      <a:pt x="5268" y="2158"/>
                    </a:cubicBezTo>
                    <a:cubicBezTo>
                      <a:pt x="5163" y="2580"/>
                      <a:pt x="4843" y="2895"/>
                      <a:pt x="4414" y="2895"/>
                    </a:cubicBezTo>
                    <a:cubicBezTo>
                      <a:pt x="4314" y="2895"/>
                      <a:pt x="4208" y="2878"/>
                      <a:pt x="4098" y="2841"/>
                    </a:cubicBezTo>
                    <a:cubicBezTo>
                      <a:pt x="3642" y="2678"/>
                      <a:pt x="3447" y="2255"/>
                      <a:pt x="3480" y="1800"/>
                    </a:cubicBezTo>
                    <a:lnTo>
                      <a:pt x="3480" y="1800"/>
                    </a:lnTo>
                    <a:cubicBezTo>
                      <a:pt x="2602" y="2288"/>
                      <a:pt x="1821" y="2873"/>
                      <a:pt x="1041" y="3491"/>
                    </a:cubicBezTo>
                    <a:cubicBezTo>
                      <a:pt x="878" y="4402"/>
                      <a:pt x="683" y="5312"/>
                      <a:pt x="488" y="6223"/>
                    </a:cubicBezTo>
                    <a:cubicBezTo>
                      <a:pt x="683" y="6158"/>
                      <a:pt x="911" y="6093"/>
                      <a:pt x="1106" y="6028"/>
                    </a:cubicBezTo>
                    <a:cubicBezTo>
                      <a:pt x="1301" y="4987"/>
                      <a:pt x="1659" y="3979"/>
                      <a:pt x="2374" y="3166"/>
                    </a:cubicBezTo>
                    <a:cubicBezTo>
                      <a:pt x="2382" y="3158"/>
                      <a:pt x="2394" y="3154"/>
                      <a:pt x="2408" y="3154"/>
                    </a:cubicBezTo>
                    <a:cubicBezTo>
                      <a:pt x="2449" y="3154"/>
                      <a:pt x="2504" y="3190"/>
                      <a:pt x="2504" y="3263"/>
                    </a:cubicBezTo>
                    <a:cubicBezTo>
                      <a:pt x="2146" y="4141"/>
                      <a:pt x="1724" y="4987"/>
                      <a:pt x="1431" y="5898"/>
                    </a:cubicBezTo>
                    <a:cubicBezTo>
                      <a:pt x="1789" y="5800"/>
                      <a:pt x="2114" y="5670"/>
                      <a:pt x="2407" y="5475"/>
                    </a:cubicBezTo>
                    <a:cubicBezTo>
                      <a:pt x="2537" y="5442"/>
                      <a:pt x="2634" y="5377"/>
                      <a:pt x="2732" y="5312"/>
                    </a:cubicBezTo>
                    <a:cubicBezTo>
                      <a:pt x="2927" y="4629"/>
                      <a:pt x="2992" y="3784"/>
                      <a:pt x="3415" y="3198"/>
                    </a:cubicBezTo>
                    <a:cubicBezTo>
                      <a:pt x="3427" y="3174"/>
                      <a:pt x="3449" y="3163"/>
                      <a:pt x="3471" y="3163"/>
                    </a:cubicBezTo>
                    <a:cubicBezTo>
                      <a:pt x="3507" y="3163"/>
                      <a:pt x="3545" y="3191"/>
                      <a:pt x="3545" y="3231"/>
                    </a:cubicBezTo>
                    <a:cubicBezTo>
                      <a:pt x="3610" y="3881"/>
                      <a:pt x="3285" y="4532"/>
                      <a:pt x="3024" y="5150"/>
                    </a:cubicBezTo>
                    <a:cubicBezTo>
                      <a:pt x="3447" y="4889"/>
                      <a:pt x="3870" y="4597"/>
                      <a:pt x="4260" y="4304"/>
                    </a:cubicBezTo>
                    <a:cubicBezTo>
                      <a:pt x="4943" y="3816"/>
                      <a:pt x="5626" y="3296"/>
                      <a:pt x="6276" y="2808"/>
                    </a:cubicBezTo>
                    <a:cubicBezTo>
                      <a:pt x="6341" y="2548"/>
                      <a:pt x="6504" y="2320"/>
                      <a:pt x="6569" y="2125"/>
                    </a:cubicBezTo>
                    <a:cubicBezTo>
                      <a:pt x="6699" y="1800"/>
                      <a:pt x="6829" y="1475"/>
                      <a:pt x="6862" y="1150"/>
                    </a:cubicBezTo>
                    <a:cubicBezTo>
                      <a:pt x="6876" y="1106"/>
                      <a:pt x="6918" y="1088"/>
                      <a:pt x="6955" y="1088"/>
                    </a:cubicBezTo>
                    <a:cubicBezTo>
                      <a:pt x="7001" y="1088"/>
                      <a:pt x="7042" y="1114"/>
                      <a:pt x="7024" y="1150"/>
                    </a:cubicBezTo>
                    <a:cubicBezTo>
                      <a:pt x="6992" y="1540"/>
                      <a:pt x="6959" y="1898"/>
                      <a:pt x="6829" y="2255"/>
                    </a:cubicBezTo>
                    <a:cubicBezTo>
                      <a:pt x="6829" y="2288"/>
                      <a:pt x="6797" y="2353"/>
                      <a:pt x="6797" y="2385"/>
                    </a:cubicBezTo>
                    <a:cubicBezTo>
                      <a:pt x="7382" y="1930"/>
                      <a:pt x="7967" y="1475"/>
                      <a:pt x="8553" y="1020"/>
                    </a:cubicBezTo>
                    <a:cubicBezTo>
                      <a:pt x="8574" y="998"/>
                      <a:pt x="8597" y="989"/>
                      <a:pt x="8619" y="989"/>
                    </a:cubicBezTo>
                    <a:cubicBezTo>
                      <a:pt x="8697" y="989"/>
                      <a:pt x="8759" y="1099"/>
                      <a:pt x="8683" y="1150"/>
                    </a:cubicBezTo>
                    <a:cubicBezTo>
                      <a:pt x="8032" y="1703"/>
                      <a:pt x="7382" y="2255"/>
                      <a:pt x="6732" y="2776"/>
                    </a:cubicBezTo>
                    <a:cubicBezTo>
                      <a:pt x="7243" y="2625"/>
                      <a:pt x="7783" y="2447"/>
                      <a:pt x="8273" y="2447"/>
                    </a:cubicBezTo>
                    <a:cubicBezTo>
                      <a:pt x="8312" y="2447"/>
                      <a:pt x="8351" y="2448"/>
                      <a:pt x="8390" y="2450"/>
                    </a:cubicBezTo>
                    <a:cubicBezTo>
                      <a:pt x="8488" y="2450"/>
                      <a:pt x="8520" y="2581"/>
                      <a:pt x="8423" y="2613"/>
                    </a:cubicBezTo>
                    <a:cubicBezTo>
                      <a:pt x="7870" y="3003"/>
                      <a:pt x="6992" y="3036"/>
                      <a:pt x="6309" y="3133"/>
                    </a:cubicBezTo>
                    <a:cubicBezTo>
                      <a:pt x="5854" y="3524"/>
                      <a:pt x="5366" y="3914"/>
                      <a:pt x="4878" y="4304"/>
                    </a:cubicBezTo>
                    <a:cubicBezTo>
                      <a:pt x="5626" y="4109"/>
                      <a:pt x="6341" y="3881"/>
                      <a:pt x="7057" y="3719"/>
                    </a:cubicBezTo>
                    <a:cubicBezTo>
                      <a:pt x="7066" y="3714"/>
                      <a:pt x="7074" y="3712"/>
                      <a:pt x="7082" y="3712"/>
                    </a:cubicBezTo>
                    <a:cubicBezTo>
                      <a:pt x="7130" y="3712"/>
                      <a:pt x="7150" y="3788"/>
                      <a:pt x="7122" y="3816"/>
                    </a:cubicBezTo>
                    <a:cubicBezTo>
                      <a:pt x="7024" y="3881"/>
                      <a:pt x="6927" y="3914"/>
                      <a:pt x="6829" y="3979"/>
                    </a:cubicBezTo>
                    <a:cubicBezTo>
                      <a:pt x="6114" y="4337"/>
                      <a:pt x="5333" y="4467"/>
                      <a:pt x="4553" y="4564"/>
                    </a:cubicBezTo>
                    <a:cubicBezTo>
                      <a:pt x="4520" y="4597"/>
                      <a:pt x="4488" y="4629"/>
                      <a:pt x="4455" y="4629"/>
                    </a:cubicBezTo>
                    <a:cubicBezTo>
                      <a:pt x="4195" y="4824"/>
                      <a:pt x="3902" y="5052"/>
                      <a:pt x="3577" y="5280"/>
                    </a:cubicBezTo>
                    <a:cubicBezTo>
                      <a:pt x="4293" y="5280"/>
                      <a:pt x="5008" y="5280"/>
                      <a:pt x="5691" y="5150"/>
                    </a:cubicBezTo>
                    <a:cubicBezTo>
                      <a:pt x="5756" y="5150"/>
                      <a:pt x="5789" y="5215"/>
                      <a:pt x="5724" y="5280"/>
                    </a:cubicBezTo>
                    <a:cubicBezTo>
                      <a:pt x="5314" y="5572"/>
                      <a:pt x="4764" y="5631"/>
                      <a:pt x="4206" y="5631"/>
                    </a:cubicBezTo>
                    <a:cubicBezTo>
                      <a:pt x="3835" y="5631"/>
                      <a:pt x="3460" y="5605"/>
                      <a:pt x="3122" y="5605"/>
                    </a:cubicBezTo>
                    <a:cubicBezTo>
                      <a:pt x="2732" y="5865"/>
                      <a:pt x="2309" y="6093"/>
                      <a:pt x="1886" y="6288"/>
                    </a:cubicBezTo>
                    <a:cubicBezTo>
                      <a:pt x="2569" y="6548"/>
                      <a:pt x="3317" y="6580"/>
                      <a:pt x="4065" y="6580"/>
                    </a:cubicBezTo>
                    <a:cubicBezTo>
                      <a:pt x="4130" y="6580"/>
                      <a:pt x="4163" y="6678"/>
                      <a:pt x="4065" y="6711"/>
                    </a:cubicBezTo>
                    <a:cubicBezTo>
                      <a:pt x="3771" y="6812"/>
                      <a:pt x="3474" y="6859"/>
                      <a:pt x="3176" y="6859"/>
                    </a:cubicBezTo>
                    <a:cubicBezTo>
                      <a:pt x="2618" y="6859"/>
                      <a:pt x="2059" y="6694"/>
                      <a:pt x="1528" y="6418"/>
                    </a:cubicBezTo>
                    <a:cubicBezTo>
                      <a:pt x="1203" y="6548"/>
                      <a:pt x="878" y="6645"/>
                      <a:pt x="553" y="6678"/>
                    </a:cubicBezTo>
                    <a:cubicBezTo>
                      <a:pt x="1203" y="6678"/>
                      <a:pt x="1789" y="7166"/>
                      <a:pt x="2407" y="7426"/>
                    </a:cubicBezTo>
                    <a:cubicBezTo>
                      <a:pt x="2439" y="7458"/>
                      <a:pt x="2439" y="7524"/>
                      <a:pt x="2374" y="7556"/>
                    </a:cubicBezTo>
                    <a:cubicBezTo>
                      <a:pt x="2307" y="7571"/>
                      <a:pt x="2241" y="7578"/>
                      <a:pt x="2178" y="7578"/>
                    </a:cubicBezTo>
                    <a:cubicBezTo>
                      <a:pt x="1565" y="7578"/>
                      <a:pt x="1106" y="6935"/>
                      <a:pt x="488" y="6906"/>
                    </a:cubicBezTo>
                    <a:cubicBezTo>
                      <a:pt x="418" y="6906"/>
                      <a:pt x="377" y="6859"/>
                      <a:pt x="368" y="6811"/>
                    </a:cubicBezTo>
                    <a:lnTo>
                      <a:pt x="368" y="6811"/>
                    </a:lnTo>
                    <a:cubicBezTo>
                      <a:pt x="245" y="7359"/>
                      <a:pt x="123" y="7882"/>
                      <a:pt x="0" y="8434"/>
                    </a:cubicBezTo>
                    <a:cubicBezTo>
                      <a:pt x="160" y="8450"/>
                      <a:pt x="319" y="8457"/>
                      <a:pt x="476" y="8457"/>
                    </a:cubicBezTo>
                    <a:cubicBezTo>
                      <a:pt x="1307" y="8457"/>
                      <a:pt x="2096" y="8252"/>
                      <a:pt x="2862" y="7979"/>
                    </a:cubicBezTo>
                    <a:cubicBezTo>
                      <a:pt x="2862" y="7914"/>
                      <a:pt x="2927" y="7849"/>
                      <a:pt x="3024" y="7849"/>
                    </a:cubicBezTo>
                    <a:lnTo>
                      <a:pt x="3154" y="7849"/>
                    </a:lnTo>
                    <a:cubicBezTo>
                      <a:pt x="3382" y="7751"/>
                      <a:pt x="3610" y="7654"/>
                      <a:pt x="3837" y="7556"/>
                    </a:cubicBezTo>
                    <a:cubicBezTo>
                      <a:pt x="4423" y="7263"/>
                      <a:pt x="5008" y="7003"/>
                      <a:pt x="5593" y="6711"/>
                    </a:cubicBezTo>
                    <a:cubicBezTo>
                      <a:pt x="5854" y="6580"/>
                      <a:pt x="6244" y="6483"/>
                      <a:pt x="6439" y="6288"/>
                    </a:cubicBezTo>
                    <a:cubicBezTo>
                      <a:pt x="6829" y="5930"/>
                      <a:pt x="6634" y="5702"/>
                      <a:pt x="6569" y="5280"/>
                    </a:cubicBezTo>
                    <a:cubicBezTo>
                      <a:pt x="6537" y="4824"/>
                      <a:pt x="6732" y="4434"/>
                      <a:pt x="7089" y="4174"/>
                    </a:cubicBezTo>
                    <a:cubicBezTo>
                      <a:pt x="7252" y="4076"/>
                      <a:pt x="7415" y="4011"/>
                      <a:pt x="7610" y="3946"/>
                    </a:cubicBezTo>
                    <a:cubicBezTo>
                      <a:pt x="7680" y="3931"/>
                      <a:pt x="7751" y="3926"/>
                      <a:pt x="7823" y="3926"/>
                    </a:cubicBezTo>
                    <a:cubicBezTo>
                      <a:pt x="8068" y="3926"/>
                      <a:pt x="8323" y="3992"/>
                      <a:pt x="8559" y="3992"/>
                    </a:cubicBezTo>
                    <a:cubicBezTo>
                      <a:pt x="8707" y="3992"/>
                      <a:pt x="8848" y="3966"/>
                      <a:pt x="8975" y="3881"/>
                    </a:cubicBezTo>
                    <a:cubicBezTo>
                      <a:pt x="9431" y="3589"/>
                      <a:pt x="9821" y="2678"/>
                      <a:pt x="9984" y="2158"/>
                    </a:cubicBezTo>
                    <a:cubicBezTo>
                      <a:pt x="10114" y="1865"/>
                      <a:pt x="10179" y="1540"/>
                      <a:pt x="10211" y="1215"/>
                    </a:cubicBezTo>
                    <a:cubicBezTo>
                      <a:pt x="10244" y="987"/>
                      <a:pt x="10309" y="304"/>
                      <a:pt x="10179" y="142"/>
                    </a:cubicBezTo>
                    <a:cubicBezTo>
                      <a:pt x="10085" y="39"/>
                      <a:pt x="9908" y="0"/>
                      <a:pt x="96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58"/>
              <p:cNvSpPr/>
              <p:nvPr/>
            </p:nvSpPr>
            <p:spPr>
              <a:xfrm>
                <a:off x="1420627" y="2561994"/>
                <a:ext cx="1109384" cy="589609"/>
              </a:xfrm>
              <a:custGeom>
                <a:avLst/>
                <a:gdLst/>
                <a:ahLst/>
                <a:cxnLst/>
                <a:rect l="l" t="t" r="r" b="b"/>
                <a:pathLst>
                  <a:path w="22505" h="11936" extrusionOk="0">
                    <a:moveTo>
                      <a:pt x="1984" y="749"/>
                    </a:moveTo>
                    <a:cubicBezTo>
                      <a:pt x="2277" y="1399"/>
                      <a:pt x="2895" y="1659"/>
                      <a:pt x="3415" y="1757"/>
                    </a:cubicBezTo>
                    <a:cubicBezTo>
                      <a:pt x="3220" y="2147"/>
                      <a:pt x="3025" y="2570"/>
                      <a:pt x="2797" y="2960"/>
                    </a:cubicBezTo>
                    <a:cubicBezTo>
                      <a:pt x="2732" y="3123"/>
                      <a:pt x="2732" y="3350"/>
                      <a:pt x="2895" y="3513"/>
                    </a:cubicBezTo>
                    <a:cubicBezTo>
                      <a:pt x="3578" y="4391"/>
                      <a:pt x="4326" y="5269"/>
                      <a:pt x="5366" y="5789"/>
                    </a:cubicBezTo>
                    <a:cubicBezTo>
                      <a:pt x="5722" y="5961"/>
                      <a:pt x="6017" y="6050"/>
                      <a:pt x="6279" y="6050"/>
                    </a:cubicBezTo>
                    <a:cubicBezTo>
                      <a:pt x="6711" y="6050"/>
                      <a:pt x="7050" y="5808"/>
                      <a:pt x="7415" y="5302"/>
                    </a:cubicBezTo>
                    <a:cubicBezTo>
                      <a:pt x="7805" y="4749"/>
                      <a:pt x="8130" y="4098"/>
                      <a:pt x="8391" y="3383"/>
                    </a:cubicBezTo>
                    <a:cubicBezTo>
                      <a:pt x="9334" y="4586"/>
                      <a:pt x="10407" y="5432"/>
                      <a:pt x="11512" y="5919"/>
                    </a:cubicBezTo>
                    <a:cubicBezTo>
                      <a:pt x="11805" y="6050"/>
                      <a:pt x="12098" y="6115"/>
                      <a:pt x="12390" y="6212"/>
                    </a:cubicBezTo>
                    <a:cubicBezTo>
                      <a:pt x="12943" y="6375"/>
                      <a:pt x="13464" y="6537"/>
                      <a:pt x="13919" y="6895"/>
                    </a:cubicBezTo>
                    <a:cubicBezTo>
                      <a:pt x="14277" y="7188"/>
                      <a:pt x="14537" y="7545"/>
                      <a:pt x="14829" y="7936"/>
                    </a:cubicBezTo>
                    <a:cubicBezTo>
                      <a:pt x="14992" y="8131"/>
                      <a:pt x="15122" y="8326"/>
                      <a:pt x="15252" y="8489"/>
                    </a:cubicBezTo>
                    <a:cubicBezTo>
                      <a:pt x="16260" y="9692"/>
                      <a:pt x="17399" y="9822"/>
                      <a:pt x="18699" y="9952"/>
                    </a:cubicBezTo>
                    <a:lnTo>
                      <a:pt x="19122" y="9984"/>
                    </a:lnTo>
                    <a:cubicBezTo>
                      <a:pt x="20098" y="10082"/>
                      <a:pt x="20650" y="10505"/>
                      <a:pt x="21366" y="11285"/>
                    </a:cubicBezTo>
                    <a:cubicBezTo>
                      <a:pt x="21463" y="11350"/>
                      <a:pt x="21561" y="11448"/>
                      <a:pt x="21626" y="11513"/>
                    </a:cubicBezTo>
                    <a:cubicBezTo>
                      <a:pt x="20390" y="11220"/>
                      <a:pt x="19122" y="10960"/>
                      <a:pt x="17886" y="10667"/>
                    </a:cubicBezTo>
                    <a:cubicBezTo>
                      <a:pt x="14277" y="9822"/>
                      <a:pt x="10667" y="8976"/>
                      <a:pt x="7057" y="8131"/>
                    </a:cubicBezTo>
                    <a:cubicBezTo>
                      <a:pt x="6569" y="8033"/>
                      <a:pt x="6082" y="7903"/>
                      <a:pt x="5594" y="7806"/>
                    </a:cubicBezTo>
                    <a:cubicBezTo>
                      <a:pt x="4293" y="7513"/>
                      <a:pt x="2927" y="7188"/>
                      <a:pt x="1626" y="6798"/>
                    </a:cubicBezTo>
                    <a:cubicBezTo>
                      <a:pt x="1529" y="6765"/>
                      <a:pt x="1431" y="6765"/>
                      <a:pt x="1334" y="6732"/>
                    </a:cubicBezTo>
                    <a:cubicBezTo>
                      <a:pt x="1041" y="6635"/>
                      <a:pt x="716" y="6537"/>
                      <a:pt x="456" y="6440"/>
                    </a:cubicBezTo>
                    <a:lnTo>
                      <a:pt x="423" y="6407"/>
                    </a:lnTo>
                    <a:cubicBezTo>
                      <a:pt x="326" y="6375"/>
                      <a:pt x="261" y="6310"/>
                      <a:pt x="228" y="6310"/>
                    </a:cubicBezTo>
                    <a:cubicBezTo>
                      <a:pt x="228" y="6310"/>
                      <a:pt x="228" y="6277"/>
                      <a:pt x="228" y="6147"/>
                    </a:cubicBezTo>
                    <a:cubicBezTo>
                      <a:pt x="228" y="6115"/>
                      <a:pt x="293" y="5952"/>
                      <a:pt x="326" y="5887"/>
                    </a:cubicBezTo>
                    <a:cubicBezTo>
                      <a:pt x="358" y="5822"/>
                      <a:pt x="391" y="5757"/>
                      <a:pt x="391" y="5692"/>
                    </a:cubicBezTo>
                    <a:cubicBezTo>
                      <a:pt x="716" y="4749"/>
                      <a:pt x="1009" y="3838"/>
                      <a:pt x="1301" y="2960"/>
                    </a:cubicBezTo>
                    <a:cubicBezTo>
                      <a:pt x="1529" y="2245"/>
                      <a:pt x="1757" y="1497"/>
                      <a:pt x="1984" y="749"/>
                    </a:cubicBezTo>
                    <a:close/>
                    <a:moveTo>
                      <a:pt x="1952" y="1"/>
                    </a:moveTo>
                    <a:cubicBezTo>
                      <a:pt x="1692" y="977"/>
                      <a:pt x="1399" y="1952"/>
                      <a:pt x="1106" y="2895"/>
                    </a:cubicBezTo>
                    <a:cubicBezTo>
                      <a:pt x="813" y="3806"/>
                      <a:pt x="521" y="4716"/>
                      <a:pt x="196" y="5627"/>
                    </a:cubicBezTo>
                    <a:cubicBezTo>
                      <a:pt x="163" y="5757"/>
                      <a:pt x="33" y="6017"/>
                      <a:pt x="33" y="6147"/>
                    </a:cubicBezTo>
                    <a:cubicBezTo>
                      <a:pt x="0" y="6440"/>
                      <a:pt x="66" y="6472"/>
                      <a:pt x="391" y="6602"/>
                    </a:cubicBezTo>
                    <a:cubicBezTo>
                      <a:pt x="748" y="6765"/>
                      <a:pt x="1171" y="6863"/>
                      <a:pt x="1561" y="6993"/>
                    </a:cubicBezTo>
                    <a:cubicBezTo>
                      <a:pt x="3350" y="7545"/>
                      <a:pt x="5204" y="7903"/>
                      <a:pt x="7025" y="8326"/>
                    </a:cubicBezTo>
                    <a:cubicBezTo>
                      <a:pt x="10602" y="9171"/>
                      <a:pt x="14212" y="10017"/>
                      <a:pt x="17821" y="10862"/>
                    </a:cubicBezTo>
                    <a:cubicBezTo>
                      <a:pt x="19382" y="11220"/>
                      <a:pt x="20943" y="11578"/>
                      <a:pt x="22504" y="11936"/>
                    </a:cubicBezTo>
                    <a:cubicBezTo>
                      <a:pt x="22146" y="11708"/>
                      <a:pt x="21821" y="11448"/>
                      <a:pt x="21528" y="11123"/>
                    </a:cubicBezTo>
                    <a:cubicBezTo>
                      <a:pt x="20813" y="10375"/>
                      <a:pt x="20195" y="9887"/>
                      <a:pt x="19122" y="9789"/>
                    </a:cubicBezTo>
                    <a:cubicBezTo>
                      <a:pt x="17659" y="9627"/>
                      <a:pt x="16455" y="9627"/>
                      <a:pt x="15415" y="8391"/>
                    </a:cubicBezTo>
                    <a:cubicBezTo>
                      <a:pt x="14960" y="7838"/>
                      <a:pt x="14602" y="7188"/>
                      <a:pt x="14049" y="6732"/>
                    </a:cubicBezTo>
                    <a:cubicBezTo>
                      <a:pt x="13334" y="6147"/>
                      <a:pt x="12390" y="6082"/>
                      <a:pt x="11577" y="5724"/>
                    </a:cubicBezTo>
                    <a:cubicBezTo>
                      <a:pt x="10244" y="5172"/>
                      <a:pt x="9171" y="4098"/>
                      <a:pt x="8293" y="2960"/>
                    </a:cubicBezTo>
                    <a:cubicBezTo>
                      <a:pt x="8065" y="3773"/>
                      <a:pt x="7675" y="4554"/>
                      <a:pt x="7252" y="5172"/>
                    </a:cubicBezTo>
                    <a:cubicBezTo>
                      <a:pt x="6914" y="5630"/>
                      <a:pt x="6624" y="5844"/>
                      <a:pt x="6256" y="5844"/>
                    </a:cubicBezTo>
                    <a:cubicBezTo>
                      <a:pt x="6023" y="5844"/>
                      <a:pt x="5759" y="5758"/>
                      <a:pt x="5431" y="5594"/>
                    </a:cubicBezTo>
                    <a:cubicBezTo>
                      <a:pt x="4456" y="5107"/>
                      <a:pt x="3708" y="4228"/>
                      <a:pt x="3025" y="3383"/>
                    </a:cubicBezTo>
                    <a:cubicBezTo>
                      <a:pt x="2960" y="3285"/>
                      <a:pt x="2927" y="3155"/>
                      <a:pt x="2992" y="3058"/>
                    </a:cubicBezTo>
                    <a:cubicBezTo>
                      <a:pt x="3220" y="2570"/>
                      <a:pt x="3480" y="2082"/>
                      <a:pt x="3740" y="1594"/>
                    </a:cubicBezTo>
                    <a:cubicBezTo>
                      <a:pt x="3090" y="1497"/>
                      <a:pt x="2439" y="1269"/>
                      <a:pt x="2147" y="619"/>
                    </a:cubicBezTo>
                    <a:cubicBezTo>
                      <a:pt x="2049" y="424"/>
                      <a:pt x="1984" y="229"/>
                      <a:pt x="19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58"/>
              <p:cNvSpPr/>
              <p:nvPr/>
            </p:nvSpPr>
            <p:spPr>
              <a:xfrm>
                <a:off x="1645067" y="1561250"/>
                <a:ext cx="1418759" cy="915681"/>
              </a:xfrm>
              <a:custGeom>
                <a:avLst/>
                <a:gdLst/>
                <a:ahLst/>
                <a:cxnLst/>
                <a:rect l="l" t="t" r="r" b="b"/>
                <a:pathLst>
                  <a:path w="28781" h="18537" extrusionOk="0">
                    <a:moveTo>
                      <a:pt x="18390" y="3579"/>
                    </a:moveTo>
                    <a:cubicBezTo>
                      <a:pt x="18481" y="3579"/>
                      <a:pt x="18579" y="3629"/>
                      <a:pt x="18601" y="3740"/>
                    </a:cubicBezTo>
                    <a:cubicBezTo>
                      <a:pt x="18601" y="3805"/>
                      <a:pt x="18601" y="3838"/>
                      <a:pt x="18569" y="3870"/>
                    </a:cubicBezTo>
                    <a:cubicBezTo>
                      <a:pt x="18569" y="3903"/>
                      <a:pt x="18569" y="3903"/>
                      <a:pt x="18569" y="3903"/>
                    </a:cubicBezTo>
                    <a:cubicBezTo>
                      <a:pt x="18569" y="3935"/>
                      <a:pt x="18569" y="4000"/>
                      <a:pt x="18569" y="4033"/>
                    </a:cubicBezTo>
                    <a:cubicBezTo>
                      <a:pt x="18569" y="4130"/>
                      <a:pt x="18601" y="4195"/>
                      <a:pt x="18634" y="4293"/>
                    </a:cubicBezTo>
                    <a:cubicBezTo>
                      <a:pt x="18667" y="4390"/>
                      <a:pt x="18667" y="4520"/>
                      <a:pt x="18569" y="4586"/>
                    </a:cubicBezTo>
                    <a:cubicBezTo>
                      <a:pt x="18536" y="4607"/>
                      <a:pt x="18497" y="4618"/>
                      <a:pt x="18456" y="4618"/>
                    </a:cubicBezTo>
                    <a:cubicBezTo>
                      <a:pt x="18374" y="4618"/>
                      <a:pt x="18287" y="4575"/>
                      <a:pt x="18244" y="4488"/>
                    </a:cubicBezTo>
                    <a:cubicBezTo>
                      <a:pt x="18146" y="4293"/>
                      <a:pt x="17984" y="3805"/>
                      <a:pt x="18276" y="3610"/>
                    </a:cubicBezTo>
                    <a:cubicBezTo>
                      <a:pt x="18307" y="3589"/>
                      <a:pt x="18348" y="3579"/>
                      <a:pt x="18390" y="3579"/>
                    </a:cubicBezTo>
                    <a:close/>
                    <a:moveTo>
                      <a:pt x="21628" y="3678"/>
                    </a:moveTo>
                    <a:cubicBezTo>
                      <a:pt x="21671" y="3678"/>
                      <a:pt x="21714" y="3687"/>
                      <a:pt x="21756" y="3707"/>
                    </a:cubicBezTo>
                    <a:cubicBezTo>
                      <a:pt x="21821" y="3773"/>
                      <a:pt x="21853" y="3838"/>
                      <a:pt x="21821" y="3903"/>
                    </a:cubicBezTo>
                    <a:cubicBezTo>
                      <a:pt x="21788" y="4065"/>
                      <a:pt x="21626" y="4098"/>
                      <a:pt x="21528" y="4228"/>
                    </a:cubicBezTo>
                    <a:cubicBezTo>
                      <a:pt x="21431" y="4293"/>
                      <a:pt x="21366" y="4423"/>
                      <a:pt x="21333" y="4553"/>
                    </a:cubicBezTo>
                    <a:cubicBezTo>
                      <a:pt x="21295" y="4668"/>
                      <a:pt x="21206" y="4718"/>
                      <a:pt x="21116" y="4718"/>
                    </a:cubicBezTo>
                    <a:cubicBezTo>
                      <a:pt x="20978" y="4718"/>
                      <a:pt x="20838" y="4600"/>
                      <a:pt x="20878" y="4423"/>
                    </a:cubicBezTo>
                    <a:cubicBezTo>
                      <a:pt x="20943" y="4228"/>
                      <a:pt x="21040" y="4033"/>
                      <a:pt x="21171" y="3903"/>
                    </a:cubicBezTo>
                    <a:cubicBezTo>
                      <a:pt x="21298" y="3800"/>
                      <a:pt x="21467" y="3678"/>
                      <a:pt x="21628" y="3678"/>
                    </a:cubicBezTo>
                    <a:close/>
                    <a:moveTo>
                      <a:pt x="24117" y="4333"/>
                    </a:moveTo>
                    <a:cubicBezTo>
                      <a:pt x="24197" y="4333"/>
                      <a:pt x="24278" y="4351"/>
                      <a:pt x="24357" y="4390"/>
                    </a:cubicBezTo>
                    <a:cubicBezTo>
                      <a:pt x="24422" y="4423"/>
                      <a:pt x="24455" y="4520"/>
                      <a:pt x="24422" y="4586"/>
                    </a:cubicBezTo>
                    <a:cubicBezTo>
                      <a:pt x="24292" y="4781"/>
                      <a:pt x="24065" y="4846"/>
                      <a:pt x="23902" y="4943"/>
                    </a:cubicBezTo>
                    <a:cubicBezTo>
                      <a:pt x="23707" y="5073"/>
                      <a:pt x="23544" y="5236"/>
                      <a:pt x="23447" y="5431"/>
                    </a:cubicBezTo>
                    <a:cubicBezTo>
                      <a:pt x="23397" y="5502"/>
                      <a:pt x="23327" y="5531"/>
                      <a:pt x="23260" y="5531"/>
                    </a:cubicBezTo>
                    <a:cubicBezTo>
                      <a:pt x="23109" y="5531"/>
                      <a:pt x="22967" y="5383"/>
                      <a:pt x="23057" y="5203"/>
                    </a:cubicBezTo>
                    <a:cubicBezTo>
                      <a:pt x="23249" y="4873"/>
                      <a:pt x="23675" y="4333"/>
                      <a:pt x="24117" y="4333"/>
                    </a:cubicBezTo>
                    <a:close/>
                    <a:moveTo>
                      <a:pt x="16245" y="4646"/>
                    </a:moveTo>
                    <a:cubicBezTo>
                      <a:pt x="16413" y="4646"/>
                      <a:pt x="16532" y="4792"/>
                      <a:pt x="16650" y="4911"/>
                    </a:cubicBezTo>
                    <a:cubicBezTo>
                      <a:pt x="16780" y="5106"/>
                      <a:pt x="16910" y="5268"/>
                      <a:pt x="17073" y="5431"/>
                    </a:cubicBezTo>
                    <a:cubicBezTo>
                      <a:pt x="17198" y="5581"/>
                      <a:pt x="17074" y="5788"/>
                      <a:pt x="16921" y="5788"/>
                    </a:cubicBezTo>
                    <a:cubicBezTo>
                      <a:pt x="16875" y="5788"/>
                      <a:pt x="16826" y="5769"/>
                      <a:pt x="16780" y="5724"/>
                    </a:cubicBezTo>
                    <a:cubicBezTo>
                      <a:pt x="16553" y="5496"/>
                      <a:pt x="16293" y="5268"/>
                      <a:pt x="16065" y="5041"/>
                    </a:cubicBezTo>
                    <a:cubicBezTo>
                      <a:pt x="16000" y="5041"/>
                      <a:pt x="15967" y="5008"/>
                      <a:pt x="15935" y="4943"/>
                    </a:cubicBezTo>
                    <a:cubicBezTo>
                      <a:pt x="15902" y="4813"/>
                      <a:pt x="16065" y="4651"/>
                      <a:pt x="16195" y="4651"/>
                    </a:cubicBezTo>
                    <a:cubicBezTo>
                      <a:pt x="16212" y="4648"/>
                      <a:pt x="16229" y="4646"/>
                      <a:pt x="16245" y="4646"/>
                    </a:cubicBezTo>
                    <a:close/>
                    <a:moveTo>
                      <a:pt x="25345" y="6180"/>
                    </a:moveTo>
                    <a:cubicBezTo>
                      <a:pt x="25470" y="6180"/>
                      <a:pt x="25588" y="6208"/>
                      <a:pt x="25691" y="6277"/>
                    </a:cubicBezTo>
                    <a:cubicBezTo>
                      <a:pt x="25788" y="6342"/>
                      <a:pt x="25788" y="6472"/>
                      <a:pt x="25691" y="6537"/>
                    </a:cubicBezTo>
                    <a:cubicBezTo>
                      <a:pt x="25528" y="6667"/>
                      <a:pt x="25333" y="6667"/>
                      <a:pt x="25138" y="6699"/>
                    </a:cubicBezTo>
                    <a:cubicBezTo>
                      <a:pt x="24943" y="6732"/>
                      <a:pt x="24715" y="6797"/>
                      <a:pt x="24520" y="6927"/>
                    </a:cubicBezTo>
                    <a:cubicBezTo>
                      <a:pt x="24491" y="6939"/>
                      <a:pt x="24463" y="6945"/>
                      <a:pt x="24436" y="6945"/>
                    </a:cubicBezTo>
                    <a:cubicBezTo>
                      <a:pt x="24250" y="6945"/>
                      <a:pt x="24126" y="6683"/>
                      <a:pt x="24325" y="6569"/>
                    </a:cubicBezTo>
                    <a:cubicBezTo>
                      <a:pt x="24589" y="6401"/>
                      <a:pt x="24994" y="6180"/>
                      <a:pt x="25345" y="6180"/>
                    </a:cubicBezTo>
                    <a:close/>
                    <a:moveTo>
                      <a:pt x="15272" y="6732"/>
                    </a:moveTo>
                    <a:cubicBezTo>
                      <a:pt x="15374" y="6732"/>
                      <a:pt x="15480" y="6764"/>
                      <a:pt x="15577" y="6797"/>
                    </a:cubicBezTo>
                    <a:cubicBezTo>
                      <a:pt x="15837" y="6894"/>
                      <a:pt x="16097" y="7024"/>
                      <a:pt x="16358" y="7122"/>
                    </a:cubicBezTo>
                    <a:cubicBezTo>
                      <a:pt x="16599" y="7213"/>
                      <a:pt x="16532" y="7584"/>
                      <a:pt x="16287" y="7584"/>
                    </a:cubicBezTo>
                    <a:cubicBezTo>
                      <a:pt x="16268" y="7584"/>
                      <a:pt x="16248" y="7582"/>
                      <a:pt x="16228" y="7577"/>
                    </a:cubicBezTo>
                    <a:cubicBezTo>
                      <a:pt x="16000" y="7480"/>
                      <a:pt x="15805" y="7415"/>
                      <a:pt x="15577" y="7350"/>
                    </a:cubicBezTo>
                    <a:cubicBezTo>
                      <a:pt x="15480" y="7317"/>
                      <a:pt x="15382" y="7285"/>
                      <a:pt x="15284" y="7252"/>
                    </a:cubicBezTo>
                    <a:lnTo>
                      <a:pt x="15252" y="7252"/>
                    </a:lnTo>
                    <a:cubicBezTo>
                      <a:pt x="15219" y="7285"/>
                      <a:pt x="15219" y="7285"/>
                      <a:pt x="15219" y="7285"/>
                    </a:cubicBezTo>
                    <a:cubicBezTo>
                      <a:pt x="15185" y="7308"/>
                      <a:pt x="15150" y="7318"/>
                      <a:pt x="15117" y="7318"/>
                    </a:cubicBezTo>
                    <a:cubicBezTo>
                      <a:pt x="15057" y="7318"/>
                      <a:pt x="15001" y="7283"/>
                      <a:pt x="14959" y="7220"/>
                    </a:cubicBezTo>
                    <a:cubicBezTo>
                      <a:pt x="14862" y="7122"/>
                      <a:pt x="14894" y="6959"/>
                      <a:pt x="14992" y="6862"/>
                    </a:cubicBezTo>
                    <a:cubicBezTo>
                      <a:pt x="15073" y="6764"/>
                      <a:pt x="15171" y="6732"/>
                      <a:pt x="15272" y="6732"/>
                    </a:cubicBezTo>
                    <a:close/>
                    <a:moveTo>
                      <a:pt x="25361" y="8393"/>
                    </a:moveTo>
                    <a:cubicBezTo>
                      <a:pt x="25676" y="8393"/>
                      <a:pt x="25974" y="8497"/>
                      <a:pt x="26048" y="8813"/>
                    </a:cubicBezTo>
                    <a:cubicBezTo>
                      <a:pt x="26048" y="8878"/>
                      <a:pt x="25983" y="8976"/>
                      <a:pt x="25886" y="8976"/>
                    </a:cubicBezTo>
                    <a:cubicBezTo>
                      <a:pt x="25723" y="8976"/>
                      <a:pt x="25561" y="8911"/>
                      <a:pt x="25398" y="8878"/>
                    </a:cubicBezTo>
                    <a:cubicBezTo>
                      <a:pt x="25336" y="8853"/>
                      <a:pt x="25274" y="8843"/>
                      <a:pt x="25210" y="8843"/>
                    </a:cubicBezTo>
                    <a:cubicBezTo>
                      <a:pt x="25107" y="8843"/>
                      <a:pt x="24998" y="8870"/>
                      <a:pt x="24878" y="8911"/>
                    </a:cubicBezTo>
                    <a:cubicBezTo>
                      <a:pt x="24851" y="8922"/>
                      <a:pt x="24826" y="8927"/>
                      <a:pt x="24802" y="8927"/>
                    </a:cubicBezTo>
                    <a:cubicBezTo>
                      <a:pt x="24624" y="8927"/>
                      <a:pt x="24543" y="8635"/>
                      <a:pt x="24715" y="8520"/>
                    </a:cubicBezTo>
                    <a:cubicBezTo>
                      <a:pt x="24882" y="8451"/>
                      <a:pt x="25126" y="8393"/>
                      <a:pt x="25361" y="8393"/>
                    </a:cubicBezTo>
                    <a:close/>
                    <a:moveTo>
                      <a:pt x="15324" y="9461"/>
                    </a:moveTo>
                    <a:cubicBezTo>
                      <a:pt x="15443" y="9461"/>
                      <a:pt x="15562" y="9473"/>
                      <a:pt x="15675" y="9496"/>
                    </a:cubicBezTo>
                    <a:cubicBezTo>
                      <a:pt x="15926" y="9559"/>
                      <a:pt x="15874" y="9985"/>
                      <a:pt x="15636" y="9985"/>
                    </a:cubicBezTo>
                    <a:cubicBezTo>
                      <a:pt x="15627" y="9985"/>
                      <a:pt x="15619" y="9985"/>
                      <a:pt x="15610" y="9984"/>
                    </a:cubicBezTo>
                    <a:cubicBezTo>
                      <a:pt x="15549" y="9974"/>
                      <a:pt x="15492" y="9969"/>
                      <a:pt x="15437" y="9969"/>
                    </a:cubicBezTo>
                    <a:cubicBezTo>
                      <a:pt x="15137" y="9969"/>
                      <a:pt x="14904" y="10106"/>
                      <a:pt x="14602" y="10244"/>
                    </a:cubicBezTo>
                    <a:cubicBezTo>
                      <a:pt x="14569" y="10260"/>
                      <a:pt x="14535" y="10267"/>
                      <a:pt x="14500" y="10267"/>
                    </a:cubicBezTo>
                    <a:cubicBezTo>
                      <a:pt x="14322" y="10267"/>
                      <a:pt x="14141" y="10082"/>
                      <a:pt x="14276" y="9919"/>
                    </a:cubicBezTo>
                    <a:cubicBezTo>
                      <a:pt x="14526" y="9594"/>
                      <a:pt x="14929" y="9461"/>
                      <a:pt x="15324" y="9461"/>
                    </a:cubicBezTo>
                    <a:close/>
                    <a:moveTo>
                      <a:pt x="24422" y="10504"/>
                    </a:moveTo>
                    <a:cubicBezTo>
                      <a:pt x="24715" y="10537"/>
                      <a:pt x="24975" y="10602"/>
                      <a:pt x="25203" y="10764"/>
                    </a:cubicBezTo>
                    <a:cubicBezTo>
                      <a:pt x="25398" y="10894"/>
                      <a:pt x="25658" y="11154"/>
                      <a:pt x="25528" y="11415"/>
                    </a:cubicBezTo>
                    <a:lnTo>
                      <a:pt x="25496" y="11415"/>
                    </a:lnTo>
                    <a:cubicBezTo>
                      <a:pt x="25496" y="11447"/>
                      <a:pt x="25463" y="11447"/>
                      <a:pt x="25431" y="11447"/>
                    </a:cubicBezTo>
                    <a:cubicBezTo>
                      <a:pt x="25235" y="11447"/>
                      <a:pt x="25138" y="11252"/>
                      <a:pt x="25008" y="11122"/>
                    </a:cubicBezTo>
                    <a:cubicBezTo>
                      <a:pt x="24845" y="10992"/>
                      <a:pt x="24650" y="10894"/>
                      <a:pt x="24422" y="10862"/>
                    </a:cubicBezTo>
                    <a:cubicBezTo>
                      <a:pt x="24195" y="10829"/>
                      <a:pt x="24195" y="10504"/>
                      <a:pt x="24422" y="10504"/>
                    </a:cubicBezTo>
                    <a:close/>
                    <a:moveTo>
                      <a:pt x="16156" y="11767"/>
                    </a:moveTo>
                    <a:cubicBezTo>
                      <a:pt x="16179" y="11767"/>
                      <a:pt x="16204" y="11769"/>
                      <a:pt x="16228" y="11772"/>
                    </a:cubicBezTo>
                    <a:cubicBezTo>
                      <a:pt x="16390" y="11805"/>
                      <a:pt x="16390" y="12000"/>
                      <a:pt x="16325" y="12098"/>
                    </a:cubicBezTo>
                    <a:cubicBezTo>
                      <a:pt x="16228" y="12228"/>
                      <a:pt x="16032" y="12293"/>
                      <a:pt x="15902" y="12423"/>
                    </a:cubicBezTo>
                    <a:cubicBezTo>
                      <a:pt x="15740" y="12553"/>
                      <a:pt x="15642" y="12715"/>
                      <a:pt x="15447" y="12780"/>
                    </a:cubicBezTo>
                    <a:cubicBezTo>
                      <a:pt x="15423" y="12792"/>
                      <a:pt x="15398" y="12798"/>
                      <a:pt x="15373" y="12798"/>
                    </a:cubicBezTo>
                    <a:cubicBezTo>
                      <a:pt x="15263" y="12798"/>
                      <a:pt x="15154" y="12692"/>
                      <a:pt x="15154" y="12585"/>
                    </a:cubicBezTo>
                    <a:cubicBezTo>
                      <a:pt x="15187" y="12325"/>
                      <a:pt x="15415" y="12130"/>
                      <a:pt x="15610" y="12000"/>
                    </a:cubicBezTo>
                    <a:cubicBezTo>
                      <a:pt x="15755" y="11884"/>
                      <a:pt x="15953" y="11767"/>
                      <a:pt x="16156" y="11767"/>
                    </a:cubicBezTo>
                    <a:close/>
                    <a:moveTo>
                      <a:pt x="20558" y="5316"/>
                    </a:moveTo>
                    <a:cubicBezTo>
                      <a:pt x="21096" y="5316"/>
                      <a:pt x="21638" y="5478"/>
                      <a:pt x="22146" y="5854"/>
                    </a:cubicBezTo>
                    <a:cubicBezTo>
                      <a:pt x="23577" y="6927"/>
                      <a:pt x="24292" y="9041"/>
                      <a:pt x="23544" y="10699"/>
                    </a:cubicBezTo>
                    <a:cubicBezTo>
                      <a:pt x="22959" y="12048"/>
                      <a:pt x="21657" y="12839"/>
                      <a:pt x="20277" y="12839"/>
                    </a:cubicBezTo>
                    <a:cubicBezTo>
                      <a:pt x="19894" y="12839"/>
                      <a:pt x="19504" y="12778"/>
                      <a:pt x="19122" y="12650"/>
                    </a:cubicBezTo>
                    <a:cubicBezTo>
                      <a:pt x="17463" y="12065"/>
                      <a:pt x="16520" y="10341"/>
                      <a:pt x="16780" y="8650"/>
                    </a:cubicBezTo>
                    <a:cubicBezTo>
                      <a:pt x="16910" y="7903"/>
                      <a:pt x="17268" y="7252"/>
                      <a:pt x="17756" y="6764"/>
                    </a:cubicBezTo>
                    <a:cubicBezTo>
                      <a:pt x="18486" y="5927"/>
                      <a:pt x="19514" y="5316"/>
                      <a:pt x="20558" y="5316"/>
                    </a:cubicBezTo>
                    <a:close/>
                    <a:moveTo>
                      <a:pt x="24257" y="12146"/>
                    </a:moveTo>
                    <a:cubicBezTo>
                      <a:pt x="24315" y="12146"/>
                      <a:pt x="24377" y="12171"/>
                      <a:pt x="24422" y="12228"/>
                    </a:cubicBezTo>
                    <a:cubicBezTo>
                      <a:pt x="24553" y="12423"/>
                      <a:pt x="24650" y="12650"/>
                      <a:pt x="24748" y="12845"/>
                    </a:cubicBezTo>
                    <a:cubicBezTo>
                      <a:pt x="24845" y="13041"/>
                      <a:pt x="24910" y="13203"/>
                      <a:pt x="24878" y="13431"/>
                    </a:cubicBezTo>
                    <a:cubicBezTo>
                      <a:pt x="24878" y="13484"/>
                      <a:pt x="24834" y="13537"/>
                      <a:pt x="24765" y="13537"/>
                    </a:cubicBezTo>
                    <a:cubicBezTo>
                      <a:pt x="24750" y="13537"/>
                      <a:pt x="24733" y="13534"/>
                      <a:pt x="24715" y="13528"/>
                    </a:cubicBezTo>
                    <a:cubicBezTo>
                      <a:pt x="24520" y="13398"/>
                      <a:pt x="24455" y="13236"/>
                      <a:pt x="24357" y="13008"/>
                    </a:cubicBezTo>
                    <a:cubicBezTo>
                      <a:pt x="24260" y="12813"/>
                      <a:pt x="24130" y="12585"/>
                      <a:pt x="24097" y="12358"/>
                    </a:cubicBezTo>
                    <a:cubicBezTo>
                      <a:pt x="24055" y="12231"/>
                      <a:pt x="24150" y="12146"/>
                      <a:pt x="24257" y="12146"/>
                    </a:cubicBezTo>
                    <a:close/>
                    <a:moveTo>
                      <a:pt x="18114" y="13461"/>
                    </a:moveTo>
                    <a:cubicBezTo>
                      <a:pt x="18225" y="13461"/>
                      <a:pt x="18332" y="13576"/>
                      <a:pt x="18309" y="13691"/>
                    </a:cubicBezTo>
                    <a:lnTo>
                      <a:pt x="18309" y="13724"/>
                    </a:lnTo>
                    <a:cubicBezTo>
                      <a:pt x="18179" y="14146"/>
                      <a:pt x="17919" y="14504"/>
                      <a:pt x="17788" y="14927"/>
                    </a:cubicBezTo>
                    <a:cubicBezTo>
                      <a:pt x="17764" y="15026"/>
                      <a:pt x="17701" y="15069"/>
                      <a:pt x="17629" y="15069"/>
                    </a:cubicBezTo>
                    <a:cubicBezTo>
                      <a:pt x="17607" y="15069"/>
                      <a:pt x="17584" y="15064"/>
                      <a:pt x="17561" y="15057"/>
                    </a:cubicBezTo>
                    <a:cubicBezTo>
                      <a:pt x="16878" y="14959"/>
                      <a:pt x="17821" y="13724"/>
                      <a:pt x="17984" y="13528"/>
                    </a:cubicBezTo>
                    <a:cubicBezTo>
                      <a:pt x="18022" y="13481"/>
                      <a:pt x="18068" y="13461"/>
                      <a:pt x="18114" y="13461"/>
                    </a:cubicBezTo>
                    <a:close/>
                    <a:moveTo>
                      <a:pt x="22399" y="13549"/>
                    </a:moveTo>
                    <a:cubicBezTo>
                      <a:pt x="22469" y="13549"/>
                      <a:pt x="22536" y="13581"/>
                      <a:pt x="22569" y="13658"/>
                    </a:cubicBezTo>
                    <a:cubicBezTo>
                      <a:pt x="22699" y="13951"/>
                      <a:pt x="22862" y="14179"/>
                      <a:pt x="23089" y="14406"/>
                    </a:cubicBezTo>
                    <a:cubicBezTo>
                      <a:pt x="23252" y="14602"/>
                      <a:pt x="23512" y="14764"/>
                      <a:pt x="23544" y="15024"/>
                    </a:cubicBezTo>
                    <a:cubicBezTo>
                      <a:pt x="23544" y="15089"/>
                      <a:pt x="23479" y="15154"/>
                      <a:pt x="23414" y="15187"/>
                    </a:cubicBezTo>
                    <a:cubicBezTo>
                      <a:pt x="23386" y="15193"/>
                      <a:pt x="23358" y="15195"/>
                      <a:pt x="23330" y="15195"/>
                    </a:cubicBezTo>
                    <a:cubicBezTo>
                      <a:pt x="23044" y="15195"/>
                      <a:pt x="22815" y="14907"/>
                      <a:pt x="22666" y="14699"/>
                    </a:cubicBezTo>
                    <a:cubicBezTo>
                      <a:pt x="22471" y="14439"/>
                      <a:pt x="22309" y="14146"/>
                      <a:pt x="22179" y="13821"/>
                    </a:cubicBezTo>
                    <a:cubicBezTo>
                      <a:pt x="22114" y="13671"/>
                      <a:pt x="22262" y="13549"/>
                      <a:pt x="22399" y="13549"/>
                    </a:cubicBezTo>
                    <a:close/>
                    <a:moveTo>
                      <a:pt x="20411" y="14058"/>
                    </a:moveTo>
                    <a:cubicBezTo>
                      <a:pt x="20536" y="14058"/>
                      <a:pt x="20656" y="14155"/>
                      <a:pt x="20618" y="14309"/>
                    </a:cubicBezTo>
                    <a:cubicBezTo>
                      <a:pt x="20553" y="14569"/>
                      <a:pt x="20553" y="14829"/>
                      <a:pt x="20650" y="15057"/>
                    </a:cubicBezTo>
                    <a:cubicBezTo>
                      <a:pt x="20683" y="15284"/>
                      <a:pt x="20780" y="15447"/>
                      <a:pt x="20715" y="15675"/>
                    </a:cubicBezTo>
                    <a:cubicBezTo>
                      <a:pt x="20715" y="15728"/>
                      <a:pt x="20650" y="15781"/>
                      <a:pt x="20591" y="15781"/>
                    </a:cubicBezTo>
                    <a:cubicBezTo>
                      <a:pt x="20578" y="15781"/>
                      <a:pt x="20565" y="15778"/>
                      <a:pt x="20553" y="15772"/>
                    </a:cubicBezTo>
                    <a:cubicBezTo>
                      <a:pt x="19967" y="15610"/>
                      <a:pt x="20065" y="14634"/>
                      <a:pt x="20195" y="14211"/>
                    </a:cubicBezTo>
                    <a:cubicBezTo>
                      <a:pt x="20235" y="14105"/>
                      <a:pt x="20324" y="14058"/>
                      <a:pt x="20411" y="14058"/>
                    </a:cubicBezTo>
                    <a:close/>
                    <a:moveTo>
                      <a:pt x="1560" y="0"/>
                    </a:moveTo>
                    <a:cubicBezTo>
                      <a:pt x="1329" y="0"/>
                      <a:pt x="260" y="7451"/>
                      <a:pt x="0" y="9138"/>
                    </a:cubicBezTo>
                    <a:cubicBezTo>
                      <a:pt x="748" y="8423"/>
                      <a:pt x="1594" y="7870"/>
                      <a:pt x="2504" y="7415"/>
                    </a:cubicBezTo>
                    <a:cubicBezTo>
                      <a:pt x="2542" y="7392"/>
                      <a:pt x="2584" y="7382"/>
                      <a:pt x="2626" y="7382"/>
                    </a:cubicBezTo>
                    <a:cubicBezTo>
                      <a:pt x="2769" y="7382"/>
                      <a:pt x="2912" y="7499"/>
                      <a:pt x="2862" y="7675"/>
                    </a:cubicBezTo>
                    <a:cubicBezTo>
                      <a:pt x="2764" y="7837"/>
                      <a:pt x="2732" y="8065"/>
                      <a:pt x="2797" y="8293"/>
                    </a:cubicBezTo>
                    <a:cubicBezTo>
                      <a:pt x="3056" y="8416"/>
                      <a:pt x="3263" y="8479"/>
                      <a:pt x="3421" y="8479"/>
                    </a:cubicBezTo>
                    <a:cubicBezTo>
                      <a:pt x="3680" y="8479"/>
                      <a:pt x="3805" y="8311"/>
                      <a:pt x="3805" y="7968"/>
                    </a:cubicBezTo>
                    <a:cubicBezTo>
                      <a:pt x="3838" y="7740"/>
                      <a:pt x="3838" y="7545"/>
                      <a:pt x="3935" y="7350"/>
                    </a:cubicBezTo>
                    <a:cubicBezTo>
                      <a:pt x="4065" y="7057"/>
                      <a:pt x="4293" y="6894"/>
                      <a:pt x="4586" y="6732"/>
                    </a:cubicBezTo>
                    <a:cubicBezTo>
                      <a:pt x="5626" y="6244"/>
                      <a:pt x="6927" y="6081"/>
                      <a:pt x="8065" y="5886"/>
                    </a:cubicBezTo>
                    <a:cubicBezTo>
                      <a:pt x="8339" y="5844"/>
                      <a:pt x="8575" y="5805"/>
                      <a:pt x="8773" y="5805"/>
                    </a:cubicBezTo>
                    <a:cubicBezTo>
                      <a:pt x="9186" y="5805"/>
                      <a:pt x="9430" y="5974"/>
                      <a:pt x="9496" y="6634"/>
                    </a:cubicBezTo>
                    <a:cubicBezTo>
                      <a:pt x="9626" y="7675"/>
                      <a:pt x="9301" y="8715"/>
                      <a:pt x="8748" y="9626"/>
                    </a:cubicBezTo>
                    <a:cubicBezTo>
                      <a:pt x="8553" y="9951"/>
                      <a:pt x="8260" y="10472"/>
                      <a:pt x="7903" y="10667"/>
                    </a:cubicBezTo>
                    <a:cubicBezTo>
                      <a:pt x="7778" y="10756"/>
                      <a:pt x="7655" y="10786"/>
                      <a:pt x="7533" y="10786"/>
                    </a:cubicBezTo>
                    <a:cubicBezTo>
                      <a:pt x="7267" y="10786"/>
                      <a:pt x="7000" y="10643"/>
                      <a:pt x="6704" y="10643"/>
                    </a:cubicBezTo>
                    <a:cubicBezTo>
                      <a:pt x="6639" y="10643"/>
                      <a:pt x="6572" y="10650"/>
                      <a:pt x="6504" y="10667"/>
                    </a:cubicBezTo>
                    <a:cubicBezTo>
                      <a:pt x="5626" y="10927"/>
                      <a:pt x="6114" y="11675"/>
                      <a:pt x="6016" y="12260"/>
                    </a:cubicBezTo>
                    <a:cubicBezTo>
                      <a:pt x="5951" y="12683"/>
                      <a:pt x="5691" y="12845"/>
                      <a:pt x="5366" y="13041"/>
                    </a:cubicBezTo>
                    <a:cubicBezTo>
                      <a:pt x="5236" y="13106"/>
                      <a:pt x="5138" y="13171"/>
                      <a:pt x="5008" y="13236"/>
                    </a:cubicBezTo>
                    <a:cubicBezTo>
                      <a:pt x="5360" y="13155"/>
                      <a:pt x="5706" y="13113"/>
                      <a:pt x="6049" y="13113"/>
                    </a:cubicBezTo>
                    <a:cubicBezTo>
                      <a:pt x="6531" y="13113"/>
                      <a:pt x="7005" y="13195"/>
                      <a:pt x="7480" y="13366"/>
                    </a:cubicBezTo>
                    <a:cubicBezTo>
                      <a:pt x="8358" y="13658"/>
                      <a:pt x="9041" y="14276"/>
                      <a:pt x="9821" y="14732"/>
                    </a:cubicBezTo>
                    <a:cubicBezTo>
                      <a:pt x="11480" y="15740"/>
                      <a:pt x="13496" y="15577"/>
                      <a:pt x="15284" y="16195"/>
                    </a:cubicBezTo>
                    <a:cubicBezTo>
                      <a:pt x="16163" y="16488"/>
                      <a:pt x="16943" y="17008"/>
                      <a:pt x="17821" y="17268"/>
                    </a:cubicBezTo>
                    <a:cubicBezTo>
                      <a:pt x="18192" y="17380"/>
                      <a:pt x="18551" y="17415"/>
                      <a:pt x="18906" y="17415"/>
                    </a:cubicBezTo>
                    <a:cubicBezTo>
                      <a:pt x="19482" y="17415"/>
                      <a:pt x="20047" y="17324"/>
                      <a:pt x="20638" y="17324"/>
                    </a:cubicBezTo>
                    <a:cubicBezTo>
                      <a:pt x="20739" y="17324"/>
                      <a:pt x="20840" y="17327"/>
                      <a:pt x="20943" y="17333"/>
                    </a:cubicBezTo>
                    <a:cubicBezTo>
                      <a:pt x="21723" y="17366"/>
                      <a:pt x="22439" y="17658"/>
                      <a:pt x="23154" y="17919"/>
                    </a:cubicBezTo>
                    <a:cubicBezTo>
                      <a:pt x="23577" y="18081"/>
                      <a:pt x="24000" y="18244"/>
                      <a:pt x="24455" y="18374"/>
                    </a:cubicBezTo>
                    <a:cubicBezTo>
                      <a:pt x="24878" y="18504"/>
                      <a:pt x="25301" y="18504"/>
                      <a:pt x="25723" y="18536"/>
                    </a:cubicBezTo>
                    <a:cubicBezTo>
                      <a:pt x="26601" y="15349"/>
                      <a:pt x="27382" y="12163"/>
                      <a:pt x="27967" y="8911"/>
                    </a:cubicBezTo>
                    <a:cubicBezTo>
                      <a:pt x="28130" y="7968"/>
                      <a:pt x="28292" y="6992"/>
                      <a:pt x="28422" y="6049"/>
                    </a:cubicBezTo>
                    <a:cubicBezTo>
                      <a:pt x="28487" y="5594"/>
                      <a:pt x="28520" y="5138"/>
                      <a:pt x="28585" y="4651"/>
                    </a:cubicBezTo>
                    <a:cubicBezTo>
                      <a:pt x="28618" y="4325"/>
                      <a:pt x="28780" y="3805"/>
                      <a:pt x="28585" y="3512"/>
                    </a:cubicBezTo>
                    <a:lnTo>
                      <a:pt x="28552" y="3512"/>
                    </a:lnTo>
                    <a:cubicBezTo>
                      <a:pt x="28325" y="3187"/>
                      <a:pt x="27512" y="3285"/>
                      <a:pt x="27089" y="3252"/>
                    </a:cubicBezTo>
                    <a:cubicBezTo>
                      <a:pt x="26601" y="3220"/>
                      <a:pt x="26146" y="3187"/>
                      <a:pt x="25658" y="3155"/>
                    </a:cubicBezTo>
                    <a:cubicBezTo>
                      <a:pt x="24813" y="3090"/>
                      <a:pt x="23967" y="3025"/>
                      <a:pt x="23122" y="2960"/>
                    </a:cubicBezTo>
                    <a:cubicBezTo>
                      <a:pt x="19447" y="2634"/>
                      <a:pt x="15772" y="2212"/>
                      <a:pt x="12130" y="1724"/>
                    </a:cubicBezTo>
                    <a:cubicBezTo>
                      <a:pt x="8618" y="1236"/>
                      <a:pt x="5041" y="813"/>
                      <a:pt x="1561" y="0"/>
                    </a:cubicBezTo>
                    <a:cubicBezTo>
                      <a:pt x="1561" y="0"/>
                      <a:pt x="1560" y="0"/>
                      <a:pt x="15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58"/>
              <p:cNvSpPr/>
              <p:nvPr/>
            </p:nvSpPr>
            <p:spPr>
              <a:xfrm>
                <a:off x="2854865" y="1975843"/>
                <a:ext cx="74288" cy="28799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583" extrusionOk="0">
                    <a:moveTo>
                      <a:pt x="819" y="0"/>
                    </a:moveTo>
                    <a:cubicBezTo>
                      <a:pt x="584" y="0"/>
                      <a:pt x="340" y="58"/>
                      <a:pt x="173" y="127"/>
                    </a:cubicBezTo>
                    <a:cubicBezTo>
                      <a:pt x="1" y="242"/>
                      <a:pt x="107" y="534"/>
                      <a:pt x="269" y="534"/>
                    </a:cubicBezTo>
                    <a:cubicBezTo>
                      <a:pt x="290" y="534"/>
                      <a:pt x="313" y="529"/>
                      <a:pt x="336" y="518"/>
                    </a:cubicBezTo>
                    <a:cubicBezTo>
                      <a:pt x="456" y="477"/>
                      <a:pt x="565" y="450"/>
                      <a:pt x="668" y="450"/>
                    </a:cubicBezTo>
                    <a:cubicBezTo>
                      <a:pt x="732" y="450"/>
                      <a:pt x="794" y="460"/>
                      <a:pt x="856" y="485"/>
                    </a:cubicBezTo>
                    <a:cubicBezTo>
                      <a:pt x="1019" y="518"/>
                      <a:pt x="1181" y="583"/>
                      <a:pt x="1344" y="583"/>
                    </a:cubicBezTo>
                    <a:cubicBezTo>
                      <a:pt x="1441" y="583"/>
                      <a:pt x="1506" y="485"/>
                      <a:pt x="1506" y="420"/>
                    </a:cubicBezTo>
                    <a:cubicBezTo>
                      <a:pt x="1432" y="104"/>
                      <a:pt x="1134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58"/>
              <p:cNvSpPr/>
              <p:nvPr/>
            </p:nvSpPr>
            <p:spPr>
              <a:xfrm>
                <a:off x="2834358" y="1866527"/>
                <a:ext cx="81978" cy="37789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765" extrusionOk="0">
                    <a:moveTo>
                      <a:pt x="1219" y="0"/>
                    </a:moveTo>
                    <a:cubicBezTo>
                      <a:pt x="868" y="0"/>
                      <a:pt x="463" y="221"/>
                      <a:pt x="199" y="389"/>
                    </a:cubicBezTo>
                    <a:cubicBezTo>
                      <a:pt x="0" y="503"/>
                      <a:pt x="124" y="765"/>
                      <a:pt x="310" y="765"/>
                    </a:cubicBezTo>
                    <a:cubicBezTo>
                      <a:pt x="337" y="765"/>
                      <a:pt x="365" y="759"/>
                      <a:pt x="394" y="747"/>
                    </a:cubicBezTo>
                    <a:cubicBezTo>
                      <a:pt x="589" y="617"/>
                      <a:pt x="817" y="552"/>
                      <a:pt x="1012" y="519"/>
                    </a:cubicBezTo>
                    <a:cubicBezTo>
                      <a:pt x="1207" y="487"/>
                      <a:pt x="1402" y="487"/>
                      <a:pt x="1565" y="357"/>
                    </a:cubicBezTo>
                    <a:cubicBezTo>
                      <a:pt x="1662" y="292"/>
                      <a:pt x="1662" y="162"/>
                      <a:pt x="1565" y="97"/>
                    </a:cubicBezTo>
                    <a:cubicBezTo>
                      <a:pt x="1462" y="28"/>
                      <a:pt x="1344" y="0"/>
                      <a:pt x="1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58"/>
              <p:cNvSpPr/>
              <p:nvPr/>
            </p:nvSpPr>
            <p:spPr>
              <a:xfrm>
                <a:off x="1834212" y="2215026"/>
                <a:ext cx="1072511" cy="628139"/>
              </a:xfrm>
              <a:custGeom>
                <a:avLst/>
                <a:gdLst/>
                <a:ahLst/>
                <a:cxnLst/>
                <a:rect l="l" t="t" r="r" b="b"/>
                <a:pathLst>
                  <a:path w="21757" h="12716" extrusionOk="0">
                    <a:moveTo>
                      <a:pt x="1171" y="1"/>
                    </a:moveTo>
                    <a:cubicBezTo>
                      <a:pt x="1159" y="1"/>
                      <a:pt x="1152" y="5"/>
                      <a:pt x="1148" y="11"/>
                    </a:cubicBezTo>
                    <a:lnTo>
                      <a:pt x="1148" y="11"/>
                    </a:lnTo>
                    <a:cubicBezTo>
                      <a:pt x="1156" y="7"/>
                      <a:pt x="1164" y="4"/>
                      <a:pt x="1171" y="1"/>
                    </a:cubicBezTo>
                    <a:close/>
                    <a:moveTo>
                      <a:pt x="1148" y="11"/>
                    </a:moveTo>
                    <a:lnTo>
                      <a:pt x="1148" y="11"/>
                    </a:lnTo>
                    <a:cubicBezTo>
                      <a:pt x="865" y="138"/>
                      <a:pt x="611" y="265"/>
                      <a:pt x="326" y="423"/>
                    </a:cubicBezTo>
                    <a:cubicBezTo>
                      <a:pt x="1366" y="554"/>
                      <a:pt x="2342" y="976"/>
                      <a:pt x="3220" y="1464"/>
                    </a:cubicBezTo>
                    <a:cubicBezTo>
                      <a:pt x="3415" y="1562"/>
                      <a:pt x="3383" y="1789"/>
                      <a:pt x="3220" y="1919"/>
                    </a:cubicBezTo>
                    <a:cubicBezTo>
                      <a:pt x="3090" y="2017"/>
                      <a:pt x="2830" y="2212"/>
                      <a:pt x="2732" y="2375"/>
                    </a:cubicBezTo>
                    <a:cubicBezTo>
                      <a:pt x="2570" y="2505"/>
                      <a:pt x="2570" y="2635"/>
                      <a:pt x="2732" y="2830"/>
                    </a:cubicBezTo>
                    <a:cubicBezTo>
                      <a:pt x="2709" y="3040"/>
                      <a:pt x="2769" y="3132"/>
                      <a:pt x="2901" y="3132"/>
                    </a:cubicBezTo>
                    <a:cubicBezTo>
                      <a:pt x="2953" y="3132"/>
                      <a:pt x="3016" y="3118"/>
                      <a:pt x="3090" y="3090"/>
                    </a:cubicBezTo>
                    <a:cubicBezTo>
                      <a:pt x="3110" y="3092"/>
                      <a:pt x="3131" y="3093"/>
                      <a:pt x="3151" y="3093"/>
                    </a:cubicBezTo>
                    <a:cubicBezTo>
                      <a:pt x="3518" y="3093"/>
                      <a:pt x="3858" y="2827"/>
                      <a:pt x="4228" y="2765"/>
                    </a:cubicBezTo>
                    <a:cubicBezTo>
                      <a:pt x="4423" y="2765"/>
                      <a:pt x="4586" y="2765"/>
                      <a:pt x="4748" y="2797"/>
                    </a:cubicBezTo>
                    <a:cubicBezTo>
                      <a:pt x="4911" y="2830"/>
                      <a:pt x="5074" y="2927"/>
                      <a:pt x="5236" y="3025"/>
                    </a:cubicBezTo>
                    <a:cubicBezTo>
                      <a:pt x="5659" y="3383"/>
                      <a:pt x="5887" y="4001"/>
                      <a:pt x="6147" y="4488"/>
                    </a:cubicBezTo>
                    <a:cubicBezTo>
                      <a:pt x="6472" y="5171"/>
                      <a:pt x="6830" y="5854"/>
                      <a:pt x="7155" y="6537"/>
                    </a:cubicBezTo>
                    <a:cubicBezTo>
                      <a:pt x="7220" y="6667"/>
                      <a:pt x="7187" y="6797"/>
                      <a:pt x="7057" y="6862"/>
                    </a:cubicBezTo>
                    <a:cubicBezTo>
                      <a:pt x="6053" y="7616"/>
                      <a:pt x="5024" y="8250"/>
                      <a:pt x="3786" y="8250"/>
                    </a:cubicBezTo>
                    <a:cubicBezTo>
                      <a:pt x="3582" y="8250"/>
                      <a:pt x="3372" y="8233"/>
                      <a:pt x="3155" y="8196"/>
                    </a:cubicBezTo>
                    <a:cubicBezTo>
                      <a:pt x="2147" y="8033"/>
                      <a:pt x="976" y="7610"/>
                      <a:pt x="98" y="6927"/>
                    </a:cubicBezTo>
                    <a:lnTo>
                      <a:pt x="98" y="6927"/>
                    </a:lnTo>
                    <a:cubicBezTo>
                      <a:pt x="293" y="7805"/>
                      <a:pt x="228" y="8781"/>
                      <a:pt x="1" y="9724"/>
                    </a:cubicBezTo>
                    <a:cubicBezTo>
                      <a:pt x="196" y="9919"/>
                      <a:pt x="391" y="10147"/>
                      <a:pt x="586" y="10342"/>
                    </a:cubicBezTo>
                    <a:lnTo>
                      <a:pt x="683" y="10342"/>
                    </a:lnTo>
                    <a:cubicBezTo>
                      <a:pt x="846" y="10439"/>
                      <a:pt x="1009" y="10537"/>
                      <a:pt x="1204" y="10602"/>
                    </a:cubicBezTo>
                    <a:cubicBezTo>
                      <a:pt x="1960" y="10906"/>
                      <a:pt x="2730" y="11008"/>
                      <a:pt x="3508" y="11008"/>
                    </a:cubicBezTo>
                    <a:cubicBezTo>
                      <a:pt x="5099" y="11008"/>
                      <a:pt x="6725" y="10582"/>
                      <a:pt x="8338" y="10582"/>
                    </a:cubicBezTo>
                    <a:cubicBezTo>
                      <a:pt x="8889" y="10582"/>
                      <a:pt x="9438" y="10631"/>
                      <a:pt x="9984" y="10765"/>
                    </a:cubicBezTo>
                    <a:cubicBezTo>
                      <a:pt x="10374" y="10830"/>
                      <a:pt x="10732" y="10960"/>
                      <a:pt x="11122" y="11090"/>
                    </a:cubicBezTo>
                    <a:cubicBezTo>
                      <a:pt x="12293" y="11513"/>
                      <a:pt x="13431" y="12065"/>
                      <a:pt x="14699" y="12293"/>
                    </a:cubicBezTo>
                    <a:cubicBezTo>
                      <a:pt x="16390" y="12586"/>
                      <a:pt x="18081" y="12586"/>
                      <a:pt x="19772" y="12716"/>
                    </a:cubicBezTo>
                    <a:cubicBezTo>
                      <a:pt x="20423" y="10602"/>
                      <a:pt x="21008" y="8456"/>
                      <a:pt x="21594" y="6342"/>
                    </a:cubicBezTo>
                    <a:cubicBezTo>
                      <a:pt x="21659" y="6147"/>
                      <a:pt x="21691" y="5952"/>
                      <a:pt x="21756" y="5757"/>
                    </a:cubicBezTo>
                    <a:lnTo>
                      <a:pt x="21756" y="5757"/>
                    </a:lnTo>
                    <a:cubicBezTo>
                      <a:pt x="21636" y="5775"/>
                      <a:pt x="21515" y="5784"/>
                      <a:pt x="21394" y="5784"/>
                    </a:cubicBezTo>
                    <a:cubicBezTo>
                      <a:pt x="20033" y="5784"/>
                      <a:pt x="18582" y="4705"/>
                      <a:pt x="17268" y="4586"/>
                    </a:cubicBezTo>
                    <a:cubicBezTo>
                      <a:pt x="17110" y="4563"/>
                      <a:pt x="16952" y="4554"/>
                      <a:pt x="16795" y="4554"/>
                    </a:cubicBezTo>
                    <a:cubicBezTo>
                      <a:pt x="16239" y="4554"/>
                      <a:pt x="15691" y="4665"/>
                      <a:pt x="15136" y="4665"/>
                    </a:cubicBezTo>
                    <a:cubicBezTo>
                      <a:pt x="14948" y="4665"/>
                      <a:pt x="14759" y="4652"/>
                      <a:pt x="14569" y="4618"/>
                    </a:cubicBezTo>
                    <a:cubicBezTo>
                      <a:pt x="13691" y="4488"/>
                      <a:pt x="12943" y="4066"/>
                      <a:pt x="12163" y="3708"/>
                    </a:cubicBezTo>
                    <a:cubicBezTo>
                      <a:pt x="10374" y="2895"/>
                      <a:pt x="8358" y="2993"/>
                      <a:pt x="6570" y="2245"/>
                    </a:cubicBezTo>
                    <a:cubicBezTo>
                      <a:pt x="5757" y="1919"/>
                      <a:pt x="5139" y="1301"/>
                      <a:pt x="4391" y="846"/>
                    </a:cubicBezTo>
                    <a:cubicBezTo>
                      <a:pt x="3448" y="261"/>
                      <a:pt x="2277" y="33"/>
                      <a:pt x="1171" y="33"/>
                    </a:cubicBezTo>
                    <a:cubicBezTo>
                      <a:pt x="1151" y="33"/>
                      <a:pt x="1143" y="20"/>
                      <a:pt x="1148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58"/>
              <p:cNvSpPr/>
              <p:nvPr/>
            </p:nvSpPr>
            <p:spPr>
              <a:xfrm>
                <a:off x="2837710" y="2080121"/>
                <a:ext cx="72217" cy="466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44" extrusionOk="0">
                    <a:moveTo>
                      <a:pt x="228" y="0"/>
                    </a:moveTo>
                    <a:cubicBezTo>
                      <a:pt x="1" y="0"/>
                      <a:pt x="33" y="325"/>
                      <a:pt x="228" y="358"/>
                    </a:cubicBezTo>
                    <a:cubicBezTo>
                      <a:pt x="456" y="390"/>
                      <a:pt x="651" y="488"/>
                      <a:pt x="814" y="618"/>
                    </a:cubicBezTo>
                    <a:cubicBezTo>
                      <a:pt x="944" y="748"/>
                      <a:pt x="1041" y="943"/>
                      <a:pt x="1237" y="943"/>
                    </a:cubicBezTo>
                    <a:cubicBezTo>
                      <a:pt x="1269" y="943"/>
                      <a:pt x="1302" y="943"/>
                      <a:pt x="1334" y="911"/>
                    </a:cubicBezTo>
                    <a:cubicBezTo>
                      <a:pt x="1464" y="650"/>
                      <a:pt x="1204" y="390"/>
                      <a:pt x="1009" y="260"/>
                    </a:cubicBezTo>
                    <a:lnTo>
                      <a:pt x="1041" y="260"/>
                    </a:lnTo>
                    <a:cubicBezTo>
                      <a:pt x="814" y="98"/>
                      <a:pt x="521" y="0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58"/>
              <p:cNvSpPr/>
              <p:nvPr/>
            </p:nvSpPr>
            <p:spPr>
              <a:xfrm>
                <a:off x="2830267" y="2161183"/>
                <a:ext cx="42788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393" extrusionOk="0">
                    <a:moveTo>
                      <a:pt x="213" y="1"/>
                    </a:moveTo>
                    <a:cubicBezTo>
                      <a:pt x="103" y="1"/>
                      <a:pt x="1" y="86"/>
                      <a:pt x="22" y="213"/>
                    </a:cubicBezTo>
                    <a:cubicBezTo>
                      <a:pt x="87" y="440"/>
                      <a:pt x="217" y="668"/>
                      <a:pt x="314" y="863"/>
                    </a:cubicBezTo>
                    <a:cubicBezTo>
                      <a:pt x="412" y="1091"/>
                      <a:pt x="477" y="1253"/>
                      <a:pt x="672" y="1383"/>
                    </a:cubicBezTo>
                    <a:cubicBezTo>
                      <a:pt x="690" y="1389"/>
                      <a:pt x="707" y="1392"/>
                      <a:pt x="722" y="1392"/>
                    </a:cubicBezTo>
                    <a:cubicBezTo>
                      <a:pt x="791" y="1392"/>
                      <a:pt x="835" y="1339"/>
                      <a:pt x="835" y="1286"/>
                    </a:cubicBezTo>
                    <a:cubicBezTo>
                      <a:pt x="867" y="1058"/>
                      <a:pt x="802" y="896"/>
                      <a:pt x="705" y="700"/>
                    </a:cubicBezTo>
                    <a:cubicBezTo>
                      <a:pt x="607" y="505"/>
                      <a:pt x="510" y="278"/>
                      <a:pt x="379" y="83"/>
                    </a:cubicBezTo>
                    <a:cubicBezTo>
                      <a:pt x="334" y="26"/>
                      <a:pt x="272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58"/>
              <p:cNvSpPr/>
              <p:nvPr/>
            </p:nvSpPr>
            <p:spPr>
              <a:xfrm>
                <a:off x="2777176" y="1775240"/>
                <a:ext cx="73400" cy="59277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200" extrusionOk="0">
                    <a:moveTo>
                      <a:pt x="1151" y="1"/>
                    </a:moveTo>
                    <a:cubicBezTo>
                      <a:pt x="709" y="1"/>
                      <a:pt x="283" y="541"/>
                      <a:pt x="91" y="871"/>
                    </a:cubicBezTo>
                    <a:cubicBezTo>
                      <a:pt x="1" y="1051"/>
                      <a:pt x="143" y="1199"/>
                      <a:pt x="294" y="1199"/>
                    </a:cubicBezTo>
                    <a:cubicBezTo>
                      <a:pt x="361" y="1199"/>
                      <a:pt x="431" y="1170"/>
                      <a:pt x="481" y="1099"/>
                    </a:cubicBezTo>
                    <a:cubicBezTo>
                      <a:pt x="578" y="904"/>
                      <a:pt x="741" y="741"/>
                      <a:pt x="936" y="611"/>
                    </a:cubicBezTo>
                    <a:cubicBezTo>
                      <a:pt x="1131" y="481"/>
                      <a:pt x="1326" y="449"/>
                      <a:pt x="1456" y="254"/>
                    </a:cubicBezTo>
                    <a:cubicBezTo>
                      <a:pt x="1489" y="188"/>
                      <a:pt x="1456" y="91"/>
                      <a:pt x="1391" y="58"/>
                    </a:cubicBezTo>
                    <a:cubicBezTo>
                      <a:pt x="1312" y="19"/>
                      <a:pt x="1231" y="1"/>
                      <a:pt x="1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58"/>
              <p:cNvSpPr/>
              <p:nvPr/>
            </p:nvSpPr>
            <p:spPr>
              <a:xfrm>
                <a:off x="2459420" y="1823847"/>
                <a:ext cx="383170" cy="371617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7523" extrusionOk="0">
                    <a:moveTo>
                      <a:pt x="3942" y="582"/>
                    </a:moveTo>
                    <a:cubicBezTo>
                      <a:pt x="4607" y="582"/>
                      <a:pt x="5229" y="857"/>
                      <a:pt x="5724" y="1416"/>
                    </a:cubicBezTo>
                    <a:cubicBezTo>
                      <a:pt x="7057" y="2944"/>
                      <a:pt x="7285" y="5351"/>
                      <a:pt x="5398" y="6554"/>
                    </a:cubicBezTo>
                    <a:cubicBezTo>
                      <a:pt x="4900" y="6868"/>
                      <a:pt x="4354" y="7011"/>
                      <a:pt x="3815" y="7011"/>
                    </a:cubicBezTo>
                    <a:cubicBezTo>
                      <a:pt x="2455" y="7011"/>
                      <a:pt x="1135" y="6098"/>
                      <a:pt x="716" y="4700"/>
                    </a:cubicBezTo>
                    <a:cubicBezTo>
                      <a:pt x="488" y="3887"/>
                      <a:pt x="586" y="3074"/>
                      <a:pt x="943" y="2391"/>
                    </a:cubicBezTo>
                    <a:cubicBezTo>
                      <a:pt x="1529" y="1774"/>
                      <a:pt x="2081" y="1123"/>
                      <a:pt x="2894" y="798"/>
                    </a:cubicBezTo>
                    <a:cubicBezTo>
                      <a:pt x="3247" y="655"/>
                      <a:pt x="3600" y="582"/>
                      <a:pt x="3942" y="582"/>
                    </a:cubicBezTo>
                    <a:close/>
                    <a:moveTo>
                      <a:pt x="4054" y="0"/>
                    </a:moveTo>
                    <a:cubicBezTo>
                      <a:pt x="3012" y="0"/>
                      <a:pt x="1977" y="611"/>
                      <a:pt x="1268" y="1448"/>
                    </a:cubicBezTo>
                    <a:cubicBezTo>
                      <a:pt x="748" y="1936"/>
                      <a:pt x="390" y="2587"/>
                      <a:pt x="260" y="3334"/>
                    </a:cubicBezTo>
                    <a:cubicBezTo>
                      <a:pt x="0" y="5025"/>
                      <a:pt x="943" y="6749"/>
                      <a:pt x="2602" y="7334"/>
                    </a:cubicBezTo>
                    <a:cubicBezTo>
                      <a:pt x="2984" y="7462"/>
                      <a:pt x="3375" y="7523"/>
                      <a:pt x="3761" y="7523"/>
                    </a:cubicBezTo>
                    <a:cubicBezTo>
                      <a:pt x="5150" y="7523"/>
                      <a:pt x="6472" y="6732"/>
                      <a:pt x="7057" y="5383"/>
                    </a:cubicBezTo>
                    <a:cubicBezTo>
                      <a:pt x="7772" y="3725"/>
                      <a:pt x="7057" y="1611"/>
                      <a:pt x="5626" y="538"/>
                    </a:cubicBezTo>
                    <a:cubicBezTo>
                      <a:pt x="5129" y="162"/>
                      <a:pt x="4590" y="0"/>
                      <a:pt x="40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58"/>
              <p:cNvSpPr/>
              <p:nvPr/>
            </p:nvSpPr>
            <p:spPr>
              <a:xfrm>
                <a:off x="2736655" y="2231624"/>
                <a:ext cx="69062" cy="8027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625" extrusionOk="0">
                    <a:moveTo>
                      <a:pt x="304" y="0"/>
                    </a:moveTo>
                    <a:cubicBezTo>
                      <a:pt x="163" y="0"/>
                      <a:pt x="0" y="126"/>
                      <a:pt x="67" y="283"/>
                    </a:cubicBezTo>
                    <a:cubicBezTo>
                      <a:pt x="165" y="575"/>
                      <a:pt x="327" y="868"/>
                      <a:pt x="555" y="1128"/>
                    </a:cubicBezTo>
                    <a:cubicBezTo>
                      <a:pt x="703" y="1336"/>
                      <a:pt x="933" y="1624"/>
                      <a:pt x="1194" y="1624"/>
                    </a:cubicBezTo>
                    <a:cubicBezTo>
                      <a:pt x="1219" y="1624"/>
                      <a:pt x="1245" y="1622"/>
                      <a:pt x="1270" y="1616"/>
                    </a:cubicBezTo>
                    <a:cubicBezTo>
                      <a:pt x="1335" y="1583"/>
                      <a:pt x="1400" y="1518"/>
                      <a:pt x="1400" y="1453"/>
                    </a:cubicBezTo>
                    <a:cubicBezTo>
                      <a:pt x="1400" y="1193"/>
                      <a:pt x="1108" y="1031"/>
                      <a:pt x="945" y="835"/>
                    </a:cubicBezTo>
                    <a:cubicBezTo>
                      <a:pt x="750" y="640"/>
                      <a:pt x="587" y="380"/>
                      <a:pt x="457" y="87"/>
                    </a:cubicBezTo>
                    <a:cubicBezTo>
                      <a:pt x="427" y="26"/>
                      <a:pt x="368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58"/>
              <p:cNvSpPr/>
              <p:nvPr/>
            </p:nvSpPr>
            <p:spPr>
              <a:xfrm>
                <a:off x="1890309" y="2753162"/>
                <a:ext cx="910577" cy="418298"/>
              </a:xfrm>
              <a:custGeom>
                <a:avLst/>
                <a:gdLst/>
                <a:ahLst/>
                <a:cxnLst/>
                <a:rect l="l" t="t" r="r" b="b"/>
                <a:pathLst>
                  <a:path w="18472" h="846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46" y="781"/>
                      <a:pt x="1757" y="1464"/>
                      <a:pt x="2960" y="1822"/>
                    </a:cubicBezTo>
                    <a:cubicBezTo>
                      <a:pt x="3610" y="1984"/>
                      <a:pt x="4228" y="2180"/>
                      <a:pt x="4749" y="2602"/>
                    </a:cubicBezTo>
                    <a:cubicBezTo>
                      <a:pt x="5269" y="3025"/>
                      <a:pt x="5627" y="3610"/>
                      <a:pt x="6017" y="4098"/>
                    </a:cubicBezTo>
                    <a:cubicBezTo>
                      <a:pt x="6570" y="4814"/>
                      <a:pt x="7188" y="5269"/>
                      <a:pt x="8098" y="5399"/>
                    </a:cubicBezTo>
                    <a:cubicBezTo>
                      <a:pt x="8814" y="5529"/>
                      <a:pt x="9594" y="5464"/>
                      <a:pt x="10309" y="5627"/>
                    </a:cubicBezTo>
                    <a:cubicBezTo>
                      <a:pt x="10992" y="5789"/>
                      <a:pt x="11480" y="6147"/>
                      <a:pt x="11968" y="6635"/>
                    </a:cubicBezTo>
                    <a:cubicBezTo>
                      <a:pt x="12586" y="7253"/>
                      <a:pt x="13236" y="7740"/>
                      <a:pt x="13984" y="8163"/>
                    </a:cubicBezTo>
                    <a:cubicBezTo>
                      <a:pt x="14049" y="8196"/>
                      <a:pt x="14049" y="8261"/>
                      <a:pt x="14049" y="8293"/>
                    </a:cubicBezTo>
                    <a:cubicBezTo>
                      <a:pt x="14413" y="8381"/>
                      <a:pt x="14796" y="8468"/>
                      <a:pt x="15158" y="8468"/>
                    </a:cubicBezTo>
                    <a:cubicBezTo>
                      <a:pt x="15605" y="8468"/>
                      <a:pt x="16020" y="8334"/>
                      <a:pt x="16326" y="7903"/>
                    </a:cubicBezTo>
                    <a:cubicBezTo>
                      <a:pt x="16748" y="7318"/>
                      <a:pt x="17009" y="6505"/>
                      <a:pt x="17269" y="5822"/>
                    </a:cubicBezTo>
                    <a:cubicBezTo>
                      <a:pt x="17724" y="4651"/>
                      <a:pt x="18114" y="3480"/>
                      <a:pt x="18472" y="2277"/>
                    </a:cubicBezTo>
                    <a:cubicBezTo>
                      <a:pt x="16813" y="2277"/>
                      <a:pt x="15090" y="2180"/>
                      <a:pt x="13464" y="1789"/>
                    </a:cubicBezTo>
                    <a:cubicBezTo>
                      <a:pt x="12228" y="1497"/>
                      <a:pt x="11090" y="911"/>
                      <a:pt x="9887" y="489"/>
                    </a:cubicBezTo>
                    <a:cubicBezTo>
                      <a:pt x="9464" y="358"/>
                      <a:pt x="9074" y="228"/>
                      <a:pt x="8651" y="163"/>
                    </a:cubicBezTo>
                    <a:cubicBezTo>
                      <a:pt x="8259" y="85"/>
                      <a:pt x="7857" y="54"/>
                      <a:pt x="7447" y="54"/>
                    </a:cubicBezTo>
                    <a:cubicBezTo>
                      <a:pt x="5820" y="54"/>
                      <a:pt x="4082" y="548"/>
                      <a:pt x="2448" y="548"/>
                    </a:cubicBezTo>
                    <a:cubicBezTo>
                      <a:pt x="1594" y="548"/>
                      <a:pt x="768" y="41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58"/>
              <p:cNvSpPr/>
              <p:nvPr/>
            </p:nvSpPr>
            <p:spPr>
              <a:xfrm>
                <a:off x="2483476" y="1852596"/>
                <a:ext cx="333481" cy="317626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6430" extrusionOk="0">
                    <a:moveTo>
                      <a:pt x="3454" y="0"/>
                    </a:moveTo>
                    <a:cubicBezTo>
                      <a:pt x="3112" y="0"/>
                      <a:pt x="2759" y="73"/>
                      <a:pt x="2406" y="216"/>
                    </a:cubicBezTo>
                    <a:cubicBezTo>
                      <a:pt x="1593" y="541"/>
                      <a:pt x="1041" y="1192"/>
                      <a:pt x="455" y="1809"/>
                    </a:cubicBezTo>
                    <a:cubicBezTo>
                      <a:pt x="98" y="2492"/>
                      <a:pt x="0" y="3305"/>
                      <a:pt x="228" y="4118"/>
                    </a:cubicBezTo>
                    <a:cubicBezTo>
                      <a:pt x="647" y="5516"/>
                      <a:pt x="1967" y="6429"/>
                      <a:pt x="3327" y="6429"/>
                    </a:cubicBezTo>
                    <a:cubicBezTo>
                      <a:pt x="3866" y="6429"/>
                      <a:pt x="4412" y="6286"/>
                      <a:pt x="4910" y="5972"/>
                    </a:cubicBezTo>
                    <a:cubicBezTo>
                      <a:pt x="6764" y="4769"/>
                      <a:pt x="6569" y="2362"/>
                      <a:pt x="5236" y="834"/>
                    </a:cubicBezTo>
                    <a:cubicBezTo>
                      <a:pt x="4741" y="275"/>
                      <a:pt x="4119" y="0"/>
                      <a:pt x="34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58"/>
              <p:cNvSpPr/>
              <p:nvPr/>
            </p:nvSpPr>
            <p:spPr>
              <a:xfrm>
                <a:off x="2672276" y="1742687"/>
                <a:ext cx="50084" cy="51620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045" extrusionOk="0">
                    <a:moveTo>
                      <a:pt x="774" y="1"/>
                    </a:moveTo>
                    <a:cubicBezTo>
                      <a:pt x="620" y="1"/>
                      <a:pt x="464" y="106"/>
                      <a:pt x="365" y="230"/>
                    </a:cubicBezTo>
                    <a:cubicBezTo>
                      <a:pt x="202" y="360"/>
                      <a:pt x="105" y="555"/>
                      <a:pt x="40" y="750"/>
                    </a:cubicBezTo>
                    <a:cubicBezTo>
                      <a:pt x="0" y="927"/>
                      <a:pt x="140" y="1045"/>
                      <a:pt x="278" y="1045"/>
                    </a:cubicBezTo>
                    <a:cubicBezTo>
                      <a:pt x="368" y="1045"/>
                      <a:pt x="457" y="995"/>
                      <a:pt x="495" y="880"/>
                    </a:cubicBezTo>
                    <a:cubicBezTo>
                      <a:pt x="528" y="750"/>
                      <a:pt x="593" y="620"/>
                      <a:pt x="690" y="555"/>
                    </a:cubicBezTo>
                    <a:cubicBezTo>
                      <a:pt x="820" y="425"/>
                      <a:pt x="950" y="392"/>
                      <a:pt x="1015" y="230"/>
                    </a:cubicBezTo>
                    <a:cubicBezTo>
                      <a:pt x="1015" y="165"/>
                      <a:pt x="983" y="100"/>
                      <a:pt x="918" y="34"/>
                    </a:cubicBezTo>
                    <a:cubicBezTo>
                      <a:pt x="871" y="11"/>
                      <a:pt x="823" y="1"/>
                      <a:pt x="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58"/>
              <p:cNvSpPr/>
              <p:nvPr/>
            </p:nvSpPr>
            <p:spPr>
              <a:xfrm>
                <a:off x="2629340" y="2255779"/>
                <a:ext cx="40126" cy="8501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721" extrusionOk="0">
                    <a:moveTo>
                      <a:pt x="438" y="0"/>
                    </a:moveTo>
                    <a:cubicBezTo>
                      <a:pt x="353" y="0"/>
                      <a:pt x="267" y="47"/>
                      <a:pt x="228" y="151"/>
                    </a:cubicBezTo>
                    <a:cubicBezTo>
                      <a:pt x="98" y="574"/>
                      <a:pt x="0" y="1550"/>
                      <a:pt x="586" y="1712"/>
                    </a:cubicBezTo>
                    <a:cubicBezTo>
                      <a:pt x="598" y="1718"/>
                      <a:pt x="611" y="1721"/>
                      <a:pt x="624" y="1721"/>
                    </a:cubicBezTo>
                    <a:cubicBezTo>
                      <a:pt x="684" y="1721"/>
                      <a:pt x="754" y="1668"/>
                      <a:pt x="781" y="1615"/>
                    </a:cubicBezTo>
                    <a:cubicBezTo>
                      <a:pt x="813" y="1387"/>
                      <a:pt x="716" y="1224"/>
                      <a:pt x="683" y="997"/>
                    </a:cubicBezTo>
                    <a:lnTo>
                      <a:pt x="683" y="1029"/>
                    </a:lnTo>
                    <a:cubicBezTo>
                      <a:pt x="586" y="769"/>
                      <a:pt x="586" y="509"/>
                      <a:pt x="651" y="281"/>
                    </a:cubicBezTo>
                    <a:cubicBezTo>
                      <a:pt x="690" y="106"/>
                      <a:pt x="565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58"/>
              <p:cNvSpPr/>
              <p:nvPr/>
            </p:nvSpPr>
            <p:spPr>
              <a:xfrm>
                <a:off x="2533166" y="1738439"/>
                <a:ext cx="33718" cy="5102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033" extrusionOk="0">
                    <a:moveTo>
                      <a:pt x="412" y="1"/>
                    </a:moveTo>
                    <a:cubicBezTo>
                      <a:pt x="362" y="1"/>
                      <a:pt x="309" y="19"/>
                      <a:pt x="260" y="55"/>
                    </a:cubicBezTo>
                    <a:cubicBezTo>
                      <a:pt x="0" y="218"/>
                      <a:pt x="130" y="706"/>
                      <a:pt x="260" y="933"/>
                    </a:cubicBezTo>
                    <a:cubicBezTo>
                      <a:pt x="281" y="996"/>
                      <a:pt x="357" y="1032"/>
                      <a:pt x="433" y="1032"/>
                    </a:cubicBezTo>
                    <a:cubicBezTo>
                      <a:pt x="476" y="1032"/>
                      <a:pt x="518" y="1022"/>
                      <a:pt x="553" y="999"/>
                    </a:cubicBezTo>
                    <a:cubicBezTo>
                      <a:pt x="651" y="933"/>
                      <a:pt x="683" y="803"/>
                      <a:pt x="618" y="706"/>
                    </a:cubicBezTo>
                    <a:cubicBezTo>
                      <a:pt x="585" y="608"/>
                      <a:pt x="553" y="543"/>
                      <a:pt x="553" y="446"/>
                    </a:cubicBezTo>
                    <a:cubicBezTo>
                      <a:pt x="553" y="413"/>
                      <a:pt x="553" y="348"/>
                      <a:pt x="553" y="316"/>
                    </a:cubicBezTo>
                    <a:cubicBezTo>
                      <a:pt x="553" y="316"/>
                      <a:pt x="553" y="316"/>
                      <a:pt x="553" y="283"/>
                    </a:cubicBezTo>
                    <a:lnTo>
                      <a:pt x="585" y="283"/>
                    </a:lnTo>
                    <a:cubicBezTo>
                      <a:pt x="585" y="251"/>
                      <a:pt x="585" y="218"/>
                      <a:pt x="585" y="153"/>
                    </a:cubicBezTo>
                    <a:cubicBezTo>
                      <a:pt x="565" y="51"/>
                      <a:pt x="494" y="1"/>
                      <a:pt x="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58"/>
              <p:cNvSpPr/>
              <p:nvPr/>
            </p:nvSpPr>
            <p:spPr>
              <a:xfrm>
                <a:off x="2477019" y="2226190"/>
                <a:ext cx="71724" cy="7928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605" extrusionOk="0">
                    <a:moveTo>
                      <a:pt x="1237" y="0"/>
                    </a:moveTo>
                    <a:cubicBezTo>
                      <a:pt x="1191" y="0"/>
                      <a:pt x="1145" y="20"/>
                      <a:pt x="1107" y="67"/>
                    </a:cubicBezTo>
                    <a:cubicBezTo>
                      <a:pt x="944" y="263"/>
                      <a:pt x="1" y="1498"/>
                      <a:pt x="684" y="1596"/>
                    </a:cubicBezTo>
                    <a:cubicBezTo>
                      <a:pt x="701" y="1602"/>
                      <a:pt x="718" y="1604"/>
                      <a:pt x="735" y="1604"/>
                    </a:cubicBezTo>
                    <a:cubicBezTo>
                      <a:pt x="814" y="1604"/>
                      <a:pt x="885" y="1546"/>
                      <a:pt x="911" y="1466"/>
                    </a:cubicBezTo>
                    <a:cubicBezTo>
                      <a:pt x="1042" y="1043"/>
                      <a:pt x="1302" y="685"/>
                      <a:pt x="1432" y="230"/>
                    </a:cubicBezTo>
                    <a:cubicBezTo>
                      <a:pt x="1455" y="115"/>
                      <a:pt x="1348" y="0"/>
                      <a:pt x="1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58"/>
              <p:cNvSpPr/>
              <p:nvPr/>
            </p:nvSpPr>
            <p:spPr>
              <a:xfrm>
                <a:off x="2428956" y="1790751"/>
                <a:ext cx="63985" cy="5577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129" extrusionOk="0">
                    <a:moveTo>
                      <a:pt x="318" y="0"/>
                    </a:moveTo>
                    <a:cubicBezTo>
                      <a:pt x="299" y="0"/>
                      <a:pt x="280" y="2"/>
                      <a:pt x="261" y="5"/>
                    </a:cubicBezTo>
                    <a:cubicBezTo>
                      <a:pt x="130" y="5"/>
                      <a:pt x="0" y="167"/>
                      <a:pt x="33" y="297"/>
                    </a:cubicBezTo>
                    <a:cubicBezTo>
                      <a:pt x="65" y="362"/>
                      <a:pt x="98" y="395"/>
                      <a:pt x="130" y="395"/>
                    </a:cubicBezTo>
                    <a:cubicBezTo>
                      <a:pt x="391" y="622"/>
                      <a:pt x="651" y="850"/>
                      <a:pt x="878" y="1078"/>
                    </a:cubicBezTo>
                    <a:cubicBezTo>
                      <a:pt x="921" y="1114"/>
                      <a:pt x="968" y="1129"/>
                      <a:pt x="1012" y="1129"/>
                    </a:cubicBezTo>
                    <a:cubicBezTo>
                      <a:pt x="1168" y="1129"/>
                      <a:pt x="1298" y="937"/>
                      <a:pt x="1171" y="785"/>
                    </a:cubicBezTo>
                    <a:cubicBezTo>
                      <a:pt x="1008" y="622"/>
                      <a:pt x="878" y="460"/>
                      <a:pt x="748" y="297"/>
                    </a:cubicBezTo>
                    <a:cubicBezTo>
                      <a:pt x="630" y="149"/>
                      <a:pt x="511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58"/>
              <p:cNvSpPr/>
              <p:nvPr/>
            </p:nvSpPr>
            <p:spPr>
              <a:xfrm>
                <a:off x="1420627" y="2561994"/>
                <a:ext cx="1109384" cy="589609"/>
              </a:xfrm>
              <a:custGeom>
                <a:avLst/>
                <a:gdLst/>
                <a:ahLst/>
                <a:cxnLst/>
                <a:rect l="l" t="t" r="r" b="b"/>
                <a:pathLst>
                  <a:path w="22505" h="11936" extrusionOk="0">
                    <a:moveTo>
                      <a:pt x="1952" y="1"/>
                    </a:moveTo>
                    <a:cubicBezTo>
                      <a:pt x="1692" y="977"/>
                      <a:pt x="1399" y="1952"/>
                      <a:pt x="1106" y="2895"/>
                    </a:cubicBezTo>
                    <a:cubicBezTo>
                      <a:pt x="813" y="3806"/>
                      <a:pt x="521" y="4716"/>
                      <a:pt x="196" y="5627"/>
                    </a:cubicBezTo>
                    <a:cubicBezTo>
                      <a:pt x="163" y="5757"/>
                      <a:pt x="33" y="6017"/>
                      <a:pt x="33" y="6147"/>
                    </a:cubicBezTo>
                    <a:cubicBezTo>
                      <a:pt x="0" y="6440"/>
                      <a:pt x="66" y="6472"/>
                      <a:pt x="391" y="6602"/>
                    </a:cubicBezTo>
                    <a:cubicBezTo>
                      <a:pt x="748" y="6798"/>
                      <a:pt x="1171" y="6895"/>
                      <a:pt x="1561" y="6993"/>
                    </a:cubicBezTo>
                    <a:cubicBezTo>
                      <a:pt x="3350" y="7545"/>
                      <a:pt x="5204" y="7903"/>
                      <a:pt x="7025" y="8326"/>
                    </a:cubicBezTo>
                    <a:cubicBezTo>
                      <a:pt x="10602" y="9171"/>
                      <a:pt x="14212" y="10017"/>
                      <a:pt x="17821" y="10862"/>
                    </a:cubicBezTo>
                    <a:cubicBezTo>
                      <a:pt x="19382" y="11220"/>
                      <a:pt x="20943" y="11578"/>
                      <a:pt x="22504" y="11936"/>
                    </a:cubicBezTo>
                    <a:cubicBezTo>
                      <a:pt x="22146" y="11708"/>
                      <a:pt x="21821" y="11448"/>
                      <a:pt x="21528" y="11123"/>
                    </a:cubicBezTo>
                    <a:cubicBezTo>
                      <a:pt x="20813" y="10375"/>
                      <a:pt x="20195" y="9919"/>
                      <a:pt x="19122" y="9789"/>
                    </a:cubicBezTo>
                    <a:cubicBezTo>
                      <a:pt x="17659" y="9627"/>
                      <a:pt x="16455" y="9627"/>
                      <a:pt x="15415" y="8391"/>
                    </a:cubicBezTo>
                    <a:cubicBezTo>
                      <a:pt x="14960" y="7838"/>
                      <a:pt x="14602" y="7188"/>
                      <a:pt x="14016" y="6732"/>
                    </a:cubicBezTo>
                    <a:cubicBezTo>
                      <a:pt x="13334" y="6147"/>
                      <a:pt x="12390" y="6082"/>
                      <a:pt x="11577" y="5724"/>
                    </a:cubicBezTo>
                    <a:cubicBezTo>
                      <a:pt x="10244" y="5172"/>
                      <a:pt x="9171" y="4098"/>
                      <a:pt x="8293" y="2960"/>
                    </a:cubicBezTo>
                    <a:cubicBezTo>
                      <a:pt x="8065" y="3806"/>
                      <a:pt x="7675" y="4554"/>
                      <a:pt x="7252" y="5172"/>
                    </a:cubicBezTo>
                    <a:cubicBezTo>
                      <a:pt x="6914" y="5630"/>
                      <a:pt x="6624" y="5844"/>
                      <a:pt x="6256" y="5844"/>
                    </a:cubicBezTo>
                    <a:cubicBezTo>
                      <a:pt x="6023" y="5844"/>
                      <a:pt x="5759" y="5758"/>
                      <a:pt x="5431" y="5594"/>
                    </a:cubicBezTo>
                    <a:cubicBezTo>
                      <a:pt x="4456" y="5107"/>
                      <a:pt x="3708" y="4228"/>
                      <a:pt x="3025" y="3383"/>
                    </a:cubicBezTo>
                    <a:cubicBezTo>
                      <a:pt x="2960" y="3285"/>
                      <a:pt x="2927" y="3155"/>
                      <a:pt x="2992" y="3058"/>
                    </a:cubicBezTo>
                    <a:cubicBezTo>
                      <a:pt x="3220" y="2570"/>
                      <a:pt x="3480" y="2082"/>
                      <a:pt x="3740" y="1594"/>
                    </a:cubicBezTo>
                    <a:cubicBezTo>
                      <a:pt x="3057" y="1497"/>
                      <a:pt x="2439" y="1302"/>
                      <a:pt x="2147" y="619"/>
                    </a:cubicBezTo>
                    <a:cubicBezTo>
                      <a:pt x="2049" y="456"/>
                      <a:pt x="1984" y="229"/>
                      <a:pt x="19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58"/>
              <p:cNvSpPr/>
              <p:nvPr/>
            </p:nvSpPr>
            <p:spPr>
              <a:xfrm>
                <a:off x="2377640" y="1893745"/>
                <a:ext cx="85724" cy="4218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854" extrusionOk="0">
                    <a:moveTo>
                      <a:pt x="411" y="1"/>
                    </a:moveTo>
                    <a:cubicBezTo>
                      <a:pt x="310" y="1"/>
                      <a:pt x="212" y="33"/>
                      <a:pt x="131" y="131"/>
                    </a:cubicBezTo>
                    <a:cubicBezTo>
                      <a:pt x="33" y="228"/>
                      <a:pt x="1" y="391"/>
                      <a:pt x="98" y="489"/>
                    </a:cubicBezTo>
                    <a:cubicBezTo>
                      <a:pt x="144" y="535"/>
                      <a:pt x="207" y="581"/>
                      <a:pt x="274" y="581"/>
                    </a:cubicBezTo>
                    <a:cubicBezTo>
                      <a:pt x="301" y="581"/>
                      <a:pt x="330" y="573"/>
                      <a:pt x="358" y="554"/>
                    </a:cubicBezTo>
                    <a:cubicBezTo>
                      <a:pt x="358" y="554"/>
                      <a:pt x="358" y="554"/>
                      <a:pt x="391" y="521"/>
                    </a:cubicBezTo>
                    <a:lnTo>
                      <a:pt x="423" y="521"/>
                    </a:lnTo>
                    <a:cubicBezTo>
                      <a:pt x="521" y="554"/>
                      <a:pt x="619" y="586"/>
                      <a:pt x="716" y="619"/>
                    </a:cubicBezTo>
                    <a:cubicBezTo>
                      <a:pt x="944" y="684"/>
                      <a:pt x="1139" y="749"/>
                      <a:pt x="1367" y="846"/>
                    </a:cubicBezTo>
                    <a:cubicBezTo>
                      <a:pt x="1387" y="851"/>
                      <a:pt x="1407" y="853"/>
                      <a:pt x="1426" y="853"/>
                    </a:cubicBezTo>
                    <a:cubicBezTo>
                      <a:pt x="1671" y="853"/>
                      <a:pt x="1738" y="482"/>
                      <a:pt x="1497" y="391"/>
                    </a:cubicBezTo>
                    <a:cubicBezTo>
                      <a:pt x="1236" y="261"/>
                      <a:pt x="976" y="163"/>
                      <a:pt x="716" y="66"/>
                    </a:cubicBezTo>
                    <a:cubicBezTo>
                      <a:pt x="619" y="33"/>
                      <a:pt x="513" y="1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58"/>
              <p:cNvSpPr/>
              <p:nvPr/>
            </p:nvSpPr>
            <p:spPr>
              <a:xfrm>
                <a:off x="2392083" y="2142510"/>
                <a:ext cx="62555" cy="50929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31" extrusionOk="0">
                    <a:moveTo>
                      <a:pt x="1025" y="0"/>
                    </a:moveTo>
                    <a:cubicBezTo>
                      <a:pt x="799" y="0"/>
                      <a:pt x="601" y="117"/>
                      <a:pt x="456" y="233"/>
                    </a:cubicBezTo>
                    <a:cubicBezTo>
                      <a:pt x="261" y="363"/>
                      <a:pt x="33" y="558"/>
                      <a:pt x="0" y="818"/>
                    </a:cubicBezTo>
                    <a:cubicBezTo>
                      <a:pt x="0" y="925"/>
                      <a:pt x="109" y="1031"/>
                      <a:pt x="219" y="1031"/>
                    </a:cubicBezTo>
                    <a:cubicBezTo>
                      <a:pt x="244" y="1031"/>
                      <a:pt x="269" y="1025"/>
                      <a:pt x="293" y="1013"/>
                    </a:cubicBezTo>
                    <a:cubicBezTo>
                      <a:pt x="488" y="948"/>
                      <a:pt x="586" y="786"/>
                      <a:pt x="748" y="656"/>
                    </a:cubicBezTo>
                    <a:cubicBezTo>
                      <a:pt x="878" y="526"/>
                      <a:pt x="1074" y="461"/>
                      <a:pt x="1171" y="331"/>
                    </a:cubicBezTo>
                    <a:cubicBezTo>
                      <a:pt x="1269" y="233"/>
                      <a:pt x="1236" y="38"/>
                      <a:pt x="1106" y="5"/>
                    </a:cubicBezTo>
                    <a:cubicBezTo>
                      <a:pt x="1079" y="2"/>
                      <a:pt x="1051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58"/>
              <p:cNvSpPr/>
              <p:nvPr/>
            </p:nvSpPr>
            <p:spPr>
              <a:xfrm>
                <a:off x="2342246" y="2028600"/>
                <a:ext cx="87893" cy="39963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809" extrusionOk="0">
                    <a:moveTo>
                      <a:pt x="1181" y="0"/>
                    </a:moveTo>
                    <a:cubicBezTo>
                      <a:pt x="786" y="0"/>
                      <a:pt x="383" y="133"/>
                      <a:pt x="133" y="458"/>
                    </a:cubicBezTo>
                    <a:cubicBezTo>
                      <a:pt x="0" y="644"/>
                      <a:pt x="172" y="809"/>
                      <a:pt x="346" y="809"/>
                    </a:cubicBezTo>
                    <a:cubicBezTo>
                      <a:pt x="385" y="809"/>
                      <a:pt x="423" y="801"/>
                      <a:pt x="459" y="783"/>
                    </a:cubicBezTo>
                    <a:cubicBezTo>
                      <a:pt x="761" y="645"/>
                      <a:pt x="994" y="508"/>
                      <a:pt x="1294" y="508"/>
                    </a:cubicBezTo>
                    <a:cubicBezTo>
                      <a:pt x="1349" y="508"/>
                      <a:pt x="1406" y="513"/>
                      <a:pt x="1467" y="523"/>
                    </a:cubicBezTo>
                    <a:cubicBezTo>
                      <a:pt x="1476" y="524"/>
                      <a:pt x="1484" y="524"/>
                      <a:pt x="1493" y="524"/>
                    </a:cubicBezTo>
                    <a:cubicBezTo>
                      <a:pt x="1731" y="524"/>
                      <a:pt x="1783" y="98"/>
                      <a:pt x="1532" y="35"/>
                    </a:cubicBezTo>
                    <a:cubicBezTo>
                      <a:pt x="1419" y="12"/>
                      <a:pt x="1300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58"/>
              <p:cNvSpPr/>
              <p:nvPr/>
            </p:nvSpPr>
            <p:spPr>
              <a:xfrm>
                <a:off x="1851859" y="2324293"/>
                <a:ext cx="309425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5496" extrusionOk="0">
                    <a:moveTo>
                      <a:pt x="1626" y="0"/>
                    </a:moveTo>
                    <a:cubicBezTo>
                      <a:pt x="1406" y="138"/>
                      <a:pt x="1173" y="165"/>
                      <a:pt x="939" y="165"/>
                    </a:cubicBezTo>
                    <a:cubicBezTo>
                      <a:pt x="790" y="165"/>
                      <a:pt x="641" y="154"/>
                      <a:pt x="493" y="154"/>
                    </a:cubicBezTo>
                    <a:cubicBezTo>
                      <a:pt x="325" y="154"/>
                      <a:pt x="160" y="168"/>
                      <a:pt x="0" y="228"/>
                    </a:cubicBezTo>
                    <a:cubicBezTo>
                      <a:pt x="130" y="390"/>
                      <a:pt x="228" y="520"/>
                      <a:pt x="325" y="683"/>
                    </a:cubicBezTo>
                    <a:cubicBezTo>
                      <a:pt x="391" y="781"/>
                      <a:pt x="488" y="878"/>
                      <a:pt x="553" y="976"/>
                    </a:cubicBezTo>
                    <a:cubicBezTo>
                      <a:pt x="618" y="976"/>
                      <a:pt x="716" y="1008"/>
                      <a:pt x="716" y="1106"/>
                    </a:cubicBezTo>
                    <a:cubicBezTo>
                      <a:pt x="716" y="1138"/>
                      <a:pt x="716" y="1171"/>
                      <a:pt x="716" y="1203"/>
                    </a:cubicBezTo>
                    <a:cubicBezTo>
                      <a:pt x="976" y="1561"/>
                      <a:pt x="1236" y="1951"/>
                      <a:pt x="1529" y="2276"/>
                    </a:cubicBezTo>
                    <a:cubicBezTo>
                      <a:pt x="1529" y="2244"/>
                      <a:pt x="1561" y="2244"/>
                      <a:pt x="1561" y="2244"/>
                    </a:cubicBezTo>
                    <a:cubicBezTo>
                      <a:pt x="2114" y="2100"/>
                      <a:pt x="2648" y="1956"/>
                      <a:pt x="3205" y="1956"/>
                    </a:cubicBezTo>
                    <a:cubicBezTo>
                      <a:pt x="3401" y="1956"/>
                      <a:pt x="3601" y="1974"/>
                      <a:pt x="3805" y="2016"/>
                    </a:cubicBezTo>
                    <a:cubicBezTo>
                      <a:pt x="3870" y="2016"/>
                      <a:pt x="3870" y="2114"/>
                      <a:pt x="3805" y="2146"/>
                    </a:cubicBezTo>
                    <a:cubicBezTo>
                      <a:pt x="3122" y="2309"/>
                      <a:pt x="2374" y="2309"/>
                      <a:pt x="1659" y="2439"/>
                    </a:cubicBezTo>
                    <a:lnTo>
                      <a:pt x="1789" y="2569"/>
                    </a:lnTo>
                    <a:cubicBezTo>
                      <a:pt x="1951" y="2732"/>
                      <a:pt x="2179" y="2927"/>
                      <a:pt x="2374" y="3057"/>
                    </a:cubicBezTo>
                    <a:cubicBezTo>
                      <a:pt x="2775" y="2952"/>
                      <a:pt x="3229" y="2833"/>
                      <a:pt x="3668" y="2833"/>
                    </a:cubicBezTo>
                    <a:cubicBezTo>
                      <a:pt x="3907" y="2833"/>
                      <a:pt x="4140" y="2868"/>
                      <a:pt x="4358" y="2959"/>
                    </a:cubicBezTo>
                    <a:cubicBezTo>
                      <a:pt x="4423" y="2992"/>
                      <a:pt x="4423" y="3089"/>
                      <a:pt x="4358" y="3089"/>
                    </a:cubicBezTo>
                    <a:cubicBezTo>
                      <a:pt x="3805" y="3219"/>
                      <a:pt x="3220" y="3154"/>
                      <a:pt x="2634" y="3219"/>
                    </a:cubicBezTo>
                    <a:cubicBezTo>
                      <a:pt x="3057" y="3512"/>
                      <a:pt x="3512" y="3707"/>
                      <a:pt x="4000" y="3870"/>
                    </a:cubicBezTo>
                    <a:cubicBezTo>
                      <a:pt x="4152" y="3931"/>
                      <a:pt x="4105" y="4133"/>
                      <a:pt x="3966" y="4133"/>
                    </a:cubicBezTo>
                    <a:cubicBezTo>
                      <a:pt x="3956" y="4133"/>
                      <a:pt x="3946" y="4132"/>
                      <a:pt x="3935" y="4130"/>
                    </a:cubicBezTo>
                    <a:cubicBezTo>
                      <a:pt x="3382" y="4065"/>
                      <a:pt x="2862" y="3870"/>
                      <a:pt x="2407" y="3577"/>
                    </a:cubicBezTo>
                    <a:lnTo>
                      <a:pt x="2407" y="3577"/>
                    </a:lnTo>
                    <a:cubicBezTo>
                      <a:pt x="2667" y="4130"/>
                      <a:pt x="3057" y="4618"/>
                      <a:pt x="3415" y="5138"/>
                    </a:cubicBezTo>
                    <a:cubicBezTo>
                      <a:pt x="3447" y="5171"/>
                      <a:pt x="3415" y="5203"/>
                      <a:pt x="3382" y="5203"/>
                    </a:cubicBezTo>
                    <a:lnTo>
                      <a:pt x="3382" y="5496"/>
                    </a:lnTo>
                    <a:cubicBezTo>
                      <a:pt x="4455" y="5496"/>
                      <a:pt x="5333" y="5008"/>
                      <a:pt x="6277" y="4358"/>
                    </a:cubicBezTo>
                    <a:cubicBezTo>
                      <a:pt x="5886" y="3512"/>
                      <a:pt x="5529" y="2699"/>
                      <a:pt x="5106" y="1886"/>
                    </a:cubicBezTo>
                    <a:lnTo>
                      <a:pt x="5106" y="1854"/>
                    </a:lnTo>
                    <a:cubicBezTo>
                      <a:pt x="5008" y="1691"/>
                      <a:pt x="4943" y="1496"/>
                      <a:pt x="4813" y="1333"/>
                    </a:cubicBezTo>
                    <a:cubicBezTo>
                      <a:pt x="4618" y="1138"/>
                      <a:pt x="4455" y="1041"/>
                      <a:pt x="4293" y="976"/>
                    </a:cubicBezTo>
                    <a:cubicBezTo>
                      <a:pt x="4248" y="966"/>
                      <a:pt x="4202" y="961"/>
                      <a:pt x="4157" y="961"/>
                    </a:cubicBezTo>
                    <a:cubicBezTo>
                      <a:pt x="3909" y="961"/>
                      <a:pt x="3657" y="1098"/>
                      <a:pt x="3382" y="1236"/>
                    </a:cubicBezTo>
                    <a:cubicBezTo>
                      <a:pt x="3122" y="1333"/>
                      <a:pt x="2829" y="1431"/>
                      <a:pt x="2569" y="1431"/>
                    </a:cubicBezTo>
                    <a:cubicBezTo>
                      <a:pt x="2114" y="1431"/>
                      <a:pt x="1626" y="1138"/>
                      <a:pt x="1594" y="650"/>
                    </a:cubicBezTo>
                    <a:cubicBezTo>
                      <a:pt x="1594" y="423"/>
                      <a:pt x="1659" y="195"/>
                      <a:pt x="1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58"/>
              <p:cNvSpPr/>
              <p:nvPr/>
            </p:nvSpPr>
            <p:spPr>
              <a:xfrm>
                <a:off x="1612976" y="1867762"/>
                <a:ext cx="484175" cy="308784"/>
              </a:xfrm>
              <a:custGeom>
                <a:avLst/>
                <a:gdLst/>
                <a:ahLst/>
                <a:cxnLst/>
                <a:rect l="l" t="t" r="r" b="b"/>
                <a:pathLst>
                  <a:path w="9822" h="6251" extrusionOk="0">
                    <a:moveTo>
                      <a:pt x="9219" y="1"/>
                    </a:moveTo>
                    <a:cubicBezTo>
                      <a:pt x="8701" y="1"/>
                      <a:pt x="7925" y="252"/>
                      <a:pt x="7643" y="299"/>
                    </a:cubicBezTo>
                    <a:cubicBezTo>
                      <a:pt x="7025" y="429"/>
                      <a:pt x="6407" y="559"/>
                      <a:pt x="5822" y="722"/>
                    </a:cubicBezTo>
                    <a:cubicBezTo>
                      <a:pt x="5594" y="787"/>
                      <a:pt x="5367" y="852"/>
                      <a:pt x="5171" y="982"/>
                    </a:cubicBezTo>
                    <a:cubicBezTo>
                      <a:pt x="4716" y="1307"/>
                      <a:pt x="4879" y="1698"/>
                      <a:pt x="4749" y="2153"/>
                    </a:cubicBezTo>
                    <a:cubicBezTo>
                      <a:pt x="4644" y="2596"/>
                      <a:pt x="4331" y="2893"/>
                      <a:pt x="3927" y="2893"/>
                    </a:cubicBezTo>
                    <a:cubicBezTo>
                      <a:pt x="3826" y="2893"/>
                      <a:pt x="3720" y="2874"/>
                      <a:pt x="3611" y="2836"/>
                    </a:cubicBezTo>
                    <a:cubicBezTo>
                      <a:pt x="3155" y="2673"/>
                      <a:pt x="2960" y="2250"/>
                      <a:pt x="2960" y="1828"/>
                    </a:cubicBezTo>
                    <a:cubicBezTo>
                      <a:pt x="2115" y="2283"/>
                      <a:pt x="1302" y="2868"/>
                      <a:pt x="554" y="3486"/>
                    </a:cubicBezTo>
                    <a:cubicBezTo>
                      <a:pt x="359" y="4397"/>
                      <a:pt x="196" y="5340"/>
                      <a:pt x="1" y="6250"/>
                    </a:cubicBezTo>
                    <a:cubicBezTo>
                      <a:pt x="196" y="6153"/>
                      <a:pt x="391" y="6088"/>
                      <a:pt x="586" y="6023"/>
                    </a:cubicBezTo>
                    <a:cubicBezTo>
                      <a:pt x="814" y="5014"/>
                      <a:pt x="1172" y="3974"/>
                      <a:pt x="1854" y="3193"/>
                    </a:cubicBezTo>
                    <a:cubicBezTo>
                      <a:pt x="1874" y="3174"/>
                      <a:pt x="1895" y="3166"/>
                      <a:pt x="1916" y="3166"/>
                    </a:cubicBezTo>
                    <a:cubicBezTo>
                      <a:pt x="1966" y="3166"/>
                      <a:pt x="2008" y="3212"/>
                      <a:pt x="1985" y="3258"/>
                    </a:cubicBezTo>
                    <a:cubicBezTo>
                      <a:pt x="1659" y="4136"/>
                      <a:pt x="1237" y="5014"/>
                      <a:pt x="944" y="5925"/>
                    </a:cubicBezTo>
                    <a:cubicBezTo>
                      <a:pt x="1269" y="5795"/>
                      <a:pt x="1594" y="5665"/>
                      <a:pt x="1920" y="5502"/>
                    </a:cubicBezTo>
                    <a:cubicBezTo>
                      <a:pt x="2017" y="5437"/>
                      <a:pt x="2115" y="5372"/>
                      <a:pt x="2212" y="5340"/>
                    </a:cubicBezTo>
                    <a:cubicBezTo>
                      <a:pt x="2407" y="4624"/>
                      <a:pt x="2505" y="3779"/>
                      <a:pt x="2928" y="3193"/>
                    </a:cubicBezTo>
                    <a:cubicBezTo>
                      <a:pt x="2939" y="3170"/>
                      <a:pt x="2959" y="3160"/>
                      <a:pt x="2979" y="3160"/>
                    </a:cubicBezTo>
                    <a:cubicBezTo>
                      <a:pt x="3017" y="3160"/>
                      <a:pt x="3058" y="3195"/>
                      <a:pt x="3058" y="3258"/>
                    </a:cubicBezTo>
                    <a:cubicBezTo>
                      <a:pt x="3090" y="3876"/>
                      <a:pt x="2798" y="4559"/>
                      <a:pt x="2537" y="5145"/>
                    </a:cubicBezTo>
                    <a:cubicBezTo>
                      <a:pt x="2960" y="4884"/>
                      <a:pt x="3383" y="4624"/>
                      <a:pt x="3773" y="4299"/>
                    </a:cubicBezTo>
                    <a:cubicBezTo>
                      <a:pt x="4456" y="3811"/>
                      <a:pt x="5139" y="3323"/>
                      <a:pt x="5789" y="2803"/>
                    </a:cubicBezTo>
                    <a:cubicBezTo>
                      <a:pt x="5822" y="2576"/>
                      <a:pt x="5984" y="2348"/>
                      <a:pt x="6082" y="2120"/>
                    </a:cubicBezTo>
                    <a:cubicBezTo>
                      <a:pt x="6212" y="1795"/>
                      <a:pt x="6310" y="1470"/>
                      <a:pt x="6375" y="1145"/>
                    </a:cubicBezTo>
                    <a:cubicBezTo>
                      <a:pt x="6388" y="1104"/>
                      <a:pt x="6419" y="1086"/>
                      <a:pt x="6450" y="1086"/>
                    </a:cubicBezTo>
                    <a:cubicBezTo>
                      <a:pt x="6493" y="1086"/>
                      <a:pt x="6537" y="1120"/>
                      <a:pt x="6537" y="1177"/>
                    </a:cubicBezTo>
                    <a:cubicBezTo>
                      <a:pt x="6505" y="1535"/>
                      <a:pt x="6472" y="1893"/>
                      <a:pt x="6342" y="2250"/>
                    </a:cubicBezTo>
                    <a:cubicBezTo>
                      <a:pt x="6342" y="2315"/>
                      <a:pt x="6310" y="2348"/>
                      <a:pt x="6310" y="2413"/>
                    </a:cubicBezTo>
                    <a:cubicBezTo>
                      <a:pt x="6895" y="1925"/>
                      <a:pt x="7480" y="1470"/>
                      <a:pt x="8066" y="1015"/>
                    </a:cubicBezTo>
                    <a:cubicBezTo>
                      <a:pt x="8084" y="1002"/>
                      <a:pt x="8104" y="997"/>
                      <a:pt x="8123" y="997"/>
                    </a:cubicBezTo>
                    <a:cubicBezTo>
                      <a:pt x="8205" y="997"/>
                      <a:pt x="8275" y="1092"/>
                      <a:pt x="8196" y="1145"/>
                    </a:cubicBezTo>
                    <a:cubicBezTo>
                      <a:pt x="7545" y="1698"/>
                      <a:pt x="6895" y="2250"/>
                      <a:pt x="6245" y="2803"/>
                    </a:cubicBezTo>
                    <a:cubicBezTo>
                      <a:pt x="6797" y="2641"/>
                      <a:pt x="7383" y="2445"/>
                      <a:pt x="7903" y="2445"/>
                    </a:cubicBezTo>
                    <a:cubicBezTo>
                      <a:pt x="8001" y="2478"/>
                      <a:pt x="8033" y="2576"/>
                      <a:pt x="7936" y="2641"/>
                    </a:cubicBezTo>
                    <a:cubicBezTo>
                      <a:pt x="7350" y="2998"/>
                      <a:pt x="6505" y="3031"/>
                      <a:pt x="5822" y="3128"/>
                    </a:cubicBezTo>
                    <a:cubicBezTo>
                      <a:pt x="5367" y="3519"/>
                      <a:pt x="4879" y="3909"/>
                      <a:pt x="4391" y="4299"/>
                    </a:cubicBezTo>
                    <a:cubicBezTo>
                      <a:pt x="5139" y="4136"/>
                      <a:pt x="5854" y="3876"/>
                      <a:pt x="6570" y="3714"/>
                    </a:cubicBezTo>
                    <a:cubicBezTo>
                      <a:pt x="6635" y="3714"/>
                      <a:pt x="6667" y="3779"/>
                      <a:pt x="6635" y="3811"/>
                    </a:cubicBezTo>
                    <a:cubicBezTo>
                      <a:pt x="6537" y="3876"/>
                      <a:pt x="6440" y="3941"/>
                      <a:pt x="6310" y="3974"/>
                    </a:cubicBezTo>
                    <a:lnTo>
                      <a:pt x="6602" y="4169"/>
                    </a:lnTo>
                    <a:cubicBezTo>
                      <a:pt x="6765" y="4071"/>
                      <a:pt x="6928" y="4006"/>
                      <a:pt x="7123" y="3974"/>
                    </a:cubicBezTo>
                    <a:cubicBezTo>
                      <a:pt x="7193" y="3959"/>
                      <a:pt x="7264" y="3953"/>
                      <a:pt x="7336" y="3953"/>
                    </a:cubicBezTo>
                    <a:cubicBezTo>
                      <a:pt x="7581" y="3953"/>
                      <a:pt x="7836" y="4020"/>
                      <a:pt x="8072" y="4020"/>
                    </a:cubicBezTo>
                    <a:cubicBezTo>
                      <a:pt x="8220" y="4020"/>
                      <a:pt x="8361" y="3994"/>
                      <a:pt x="8488" y="3909"/>
                    </a:cubicBezTo>
                    <a:cubicBezTo>
                      <a:pt x="8944" y="3584"/>
                      <a:pt x="9334" y="2673"/>
                      <a:pt x="9497" y="2185"/>
                    </a:cubicBezTo>
                    <a:cubicBezTo>
                      <a:pt x="9627" y="1860"/>
                      <a:pt x="9692" y="1535"/>
                      <a:pt x="9724" y="1210"/>
                    </a:cubicBezTo>
                    <a:cubicBezTo>
                      <a:pt x="9757" y="982"/>
                      <a:pt x="9822" y="299"/>
                      <a:pt x="9692" y="137"/>
                    </a:cubicBezTo>
                    <a:lnTo>
                      <a:pt x="9659" y="137"/>
                    </a:lnTo>
                    <a:cubicBezTo>
                      <a:pt x="9578" y="38"/>
                      <a:pt x="9418" y="1"/>
                      <a:pt x="9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58"/>
              <p:cNvSpPr/>
              <p:nvPr/>
            </p:nvSpPr>
            <p:spPr>
              <a:xfrm>
                <a:off x="1792557" y="2319452"/>
                <a:ext cx="226067" cy="27633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5594" extrusionOk="0">
                    <a:moveTo>
                      <a:pt x="293" y="0"/>
                    </a:moveTo>
                    <a:cubicBezTo>
                      <a:pt x="293" y="293"/>
                      <a:pt x="260" y="586"/>
                      <a:pt x="130" y="813"/>
                    </a:cubicBezTo>
                    <a:cubicBezTo>
                      <a:pt x="98" y="846"/>
                      <a:pt x="98" y="846"/>
                      <a:pt x="65" y="846"/>
                    </a:cubicBezTo>
                    <a:lnTo>
                      <a:pt x="65" y="1074"/>
                    </a:lnTo>
                    <a:cubicBezTo>
                      <a:pt x="813" y="1106"/>
                      <a:pt x="911" y="1919"/>
                      <a:pt x="585" y="2504"/>
                    </a:cubicBezTo>
                    <a:cubicBezTo>
                      <a:pt x="0" y="3480"/>
                      <a:pt x="846" y="4098"/>
                      <a:pt x="1626" y="4618"/>
                    </a:cubicBezTo>
                    <a:cubicBezTo>
                      <a:pt x="2244" y="5008"/>
                      <a:pt x="2894" y="5301"/>
                      <a:pt x="3610" y="5496"/>
                    </a:cubicBezTo>
                    <a:cubicBezTo>
                      <a:pt x="3967" y="5561"/>
                      <a:pt x="4293" y="5594"/>
                      <a:pt x="4585" y="5594"/>
                    </a:cubicBezTo>
                    <a:lnTo>
                      <a:pt x="4585" y="5301"/>
                    </a:lnTo>
                    <a:cubicBezTo>
                      <a:pt x="3902" y="4878"/>
                      <a:pt x="3512" y="4163"/>
                      <a:pt x="3285" y="3448"/>
                    </a:cubicBezTo>
                    <a:cubicBezTo>
                      <a:pt x="3089" y="3317"/>
                      <a:pt x="2927" y="3187"/>
                      <a:pt x="2764" y="3025"/>
                    </a:cubicBezTo>
                    <a:lnTo>
                      <a:pt x="2764" y="3025"/>
                    </a:lnTo>
                    <a:cubicBezTo>
                      <a:pt x="2927" y="3578"/>
                      <a:pt x="3057" y="4163"/>
                      <a:pt x="3382" y="4651"/>
                    </a:cubicBezTo>
                    <a:cubicBezTo>
                      <a:pt x="3409" y="4704"/>
                      <a:pt x="3370" y="4757"/>
                      <a:pt x="3320" y="4757"/>
                    </a:cubicBezTo>
                    <a:cubicBezTo>
                      <a:pt x="3308" y="4757"/>
                      <a:pt x="3296" y="4754"/>
                      <a:pt x="3285" y="4748"/>
                    </a:cubicBezTo>
                    <a:cubicBezTo>
                      <a:pt x="2927" y="4586"/>
                      <a:pt x="2797" y="4261"/>
                      <a:pt x="2667" y="3870"/>
                    </a:cubicBezTo>
                    <a:cubicBezTo>
                      <a:pt x="2569" y="3480"/>
                      <a:pt x="2472" y="3057"/>
                      <a:pt x="2407" y="2635"/>
                    </a:cubicBezTo>
                    <a:cubicBezTo>
                      <a:pt x="2244" y="2472"/>
                      <a:pt x="2114" y="2309"/>
                      <a:pt x="1984" y="2147"/>
                    </a:cubicBezTo>
                    <a:cubicBezTo>
                      <a:pt x="1951" y="2082"/>
                      <a:pt x="1919" y="2049"/>
                      <a:pt x="1886" y="2017"/>
                    </a:cubicBezTo>
                    <a:cubicBezTo>
                      <a:pt x="1854" y="2635"/>
                      <a:pt x="1821" y="3285"/>
                      <a:pt x="1854" y="3903"/>
                    </a:cubicBezTo>
                    <a:cubicBezTo>
                      <a:pt x="1854" y="3941"/>
                      <a:pt x="1820" y="3957"/>
                      <a:pt x="1792" y="3957"/>
                    </a:cubicBezTo>
                    <a:cubicBezTo>
                      <a:pt x="1773" y="3957"/>
                      <a:pt x="1756" y="3949"/>
                      <a:pt x="1756" y="3935"/>
                    </a:cubicBezTo>
                    <a:cubicBezTo>
                      <a:pt x="1463" y="3220"/>
                      <a:pt x="1561" y="2407"/>
                      <a:pt x="1626" y="1626"/>
                    </a:cubicBezTo>
                    <a:cubicBezTo>
                      <a:pt x="1301" y="1171"/>
                      <a:pt x="976" y="716"/>
                      <a:pt x="585" y="293"/>
                    </a:cubicBezTo>
                    <a:cubicBezTo>
                      <a:pt x="488" y="196"/>
                      <a:pt x="390" y="98"/>
                      <a:pt x="2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58"/>
              <p:cNvSpPr/>
              <p:nvPr/>
            </p:nvSpPr>
            <p:spPr>
              <a:xfrm>
                <a:off x="1779691" y="2247184"/>
                <a:ext cx="184413" cy="80370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1627" extrusionOk="0">
                    <a:moveTo>
                      <a:pt x="944" y="0"/>
                    </a:moveTo>
                    <a:cubicBezTo>
                      <a:pt x="619" y="163"/>
                      <a:pt x="326" y="293"/>
                      <a:pt x="1" y="423"/>
                    </a:cubicBezTo>
                    <a:cubicBezTo>
                      <a:pt x="163" y="520"/>
                      <a:pt x="326" y="618"/>
                      <a:pt x="489" y="748"/>
                    </a:cubicBezTo>
                    <a:cubicBezTo>
                      <a:pt x="642" y="680"/>
                      <a:pt x="812" y="630"/>
                      <a:pt x="982" y="630"/>
                    </a:cubicBezTo>
                    <a:cubicBezTo>
                      <a:pt x="1137" y="630"/>
                      <a:pt x="1292" y="672"/>
                      <a:pt x="1432" y="781"/>
                    </a:cubicBezTo>
                    <a:cubicBezTo>
                      <a:pt x="1464" y="813"/>
                      <a:pt x="1432" y="846"/>
                      <a:pt x="1399" y="878"/>
                    </a:cubicBezTo>
                    <a:cubicBezTo>
                      <a:pt x="1237" y="943"/>
                      <a:pt x="1074" y="943"/>
                      <a:pt x="911" y="943"/>
                    </a:cubicBezTo>
                    <a:lnTo>
                      <a:pt x="716" y="943"/>
                    </a:lnTo>
                    <a:cubicBezTo>
                      <a:pt x="944" y="1171"/>
                      <a:pt x="1139" y="1398"/>
                      <a:pt x="1334" y="1626"/>
                    </a:cubicBezTo>
                    <a:cubicBezTo>
                      <a:pt x="1581" y="1481"/>
                      <a:pt x="1835" y="1446"/>
                      <a:pt x="2092" y="1446"/>
                    </a:cubicBezTo>
                    <a:cubicBezTo>
                      <a:pt x="2330" y="1446"/>
                      <a:pt x="2571" y="1476"/>
                      <a:pt x="2814" y="1476"/>
                    </a:cubicBezTo>
                    <a:cubicBezTo>
                      <a:pt x="2895" y="1476"/>
                      <a:pt x="2976" y="1473"/>
                      <a:pt x="3058" y="1463"/>
                    </a:cubicBezTo>
                    <a:cubicBezTo>
                      <a:pt x="3123" y="1463"/>
                      <a:pt x="3123" y="1529"/>
                      <a:pt x="3123" y="1561"/>
                    </a:cubicBezTo>
                    <a:lnTo>
                      <a:pt x="3285" y="1561"/>
                    </a:lnTo>
                    <a:cubicBezTo>
                      <a:pt x="3415" y="1366"/>
                      <a:pt x="3578" y="1203"/>
                      <a:pt x="3741" y="1073"/>
                    </a:cubicBezTo>
                    <a:cubicBezTo>
                      <a:pt x="2960" y="650"/>
                      <a:pt x="2180" y="358"/>
                      <a:pt x="1334" y="130"/>
                    </a:cubicBezTo>
                    <a:cubicBezTo>
                      <a:pt x="1204" y="98"/>
                      <a:pt x="1074" y="65"/>
                      <a:pt x="9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58"/>
              <p:cNvSpPr/>
              <p:nvPr/>
            </p:nvSpPr>
            <p:spPr>
              <a:xfrm>
                <a:off x="1588969" y="2064018"/>
                <a:ext cx="349502" cy="22140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4482" extrusionOk="0">
                    <a:moveTo>
                      <a:pt x="6797" y="1"/>
                    </a:moveTo>
                    <a:cubicBezTo>
                      <a:pt x="6081" y="359"/>
                      <a:pt x="5333" y="489"/>
                      <a:pt x="4520" y="619"/>
                    </a:cubicBezTo>
                    <a:cubicBezTo>
                      <a:pt x="4520" y="619"/>
                      <a:pt x="4488" y="651"/>
                      <a:pt x="4455" y="684"/>
                    </a:cubicBezTo>
                    <a:cubicBezTo>
                      <a:pt x="4195" y="879"/>
                      <a:pt x="3902" y="1107"/>
                      <a:pt x="3577" y="1302"/>
                    </a:cubicBezTo>
                    <a:cubicBezTo>
                      <a:pt x="4293" y="1302"/>
                      <a:pt x="5008" y="1302"/>
                      <a:pt x="5658" y="1172"/>
                    </a:cubicBezTo>
                    <a:cubicBezTo>
                      <a:pt x="5756" y="1172"/>
                      <a:pt x="5789" y="1269"/>
                      <a:pt x="5724" y="1302"/>
                    </a:cubicBezTo>
                    <a:cubicBezTo>
                      <a:pt x="5315" y="1599"/>
                      <a:pt x="4789" y="1663"/>
                      <a:pt x="4262" y="1663"/>
                    </a:cubicBezTo>
                    <a:cubicBezTo>
                      <a:pt x="3867" y="1663"/>
                      <a:pt x="3470" y="1627"/>
                      <a:pt x="3122" y="1627"/>
                    </a:cubicBezTo>
                    <a:cubicBezTo>
                      <a:pt x="2732" y="1887"/>
                      <a:pt x="2309" y="2147"/>
                      <a:pt x="1886" y="2342"/>
                    </a:cubicBezTo>
                    <a:cubicBezTo>
                      <a:pt x="2569" y="2570"/>
                      <a:pt x="3317" y="2602"/>
                      <a:pt x="4065" y="2602"/>
                    </a:cubicBezTo>
                    <a:cubicBezTo>
                      <a:pt x="4130" y="2602"/>
                      <a:pt x="4163" y="2700"/>
                      <a:pt x="4065" y="2733"/>
                    </a:cubicBezTo>
                    <a:cubicBezTo>
                      <a:pt x="3756" y="2836"/>
                      <a:pt x="3450" y="2882"/>
                      <a:pt x="3149" y="2882"/>
                    </a:cubicBezTo>
                    <a:cubicBezTo>
                      <a:pt x="2595" y="2882"/>
                      <a:pt x="2055" y="2725"/>
                      <a:pt x="1528" y="2472"/>
                    </a:cubicBezTo>
                    <a:cubicBezTo>
                      <a:pt x="1203" y="2602"/>
                      <a:pt x="878" y="2667"/>
                      <a:pt x="553" y="2733"/>
                    </a:cubicBezTo>
                    <a:cubicBezTo>
                      <a:pt x="1203" y="2733"/>
                      <a:pt x="1789" y="3220"/>
                      <a:pt x="2407" y="3448"/>
                    </a:cubicBezTo>
                    <a:cubicBezTo>
                      <a:pt x="2439" y="3480"/>
                      <a:pt x="2439" y="3578"/>
                      <a:pt x="2374" y="3578"/>
                    </a:cubicBezTo>
                    <a:cubicBezTo>
                      <a:pt x="2306" y="3593"/>
                      <a:pt x="2241" y="3600"/>
                      <a:pt x="2177" y="3600"/>
                    </a:cubicBezTo>
                    <a:cubicBezTo>
                      <a:pt x="1565" y="3600"/>
                      <a:pt x="1106" y="2960"/>
                      <a:pt x="488" y="2960"/>
                    </a:cubicBezTo>
                    <a:cubicBezTo>
                      <a:pt x="358" y="2960"/>
                      <a:pt x="358" y="2798"/>
                      <a:pt x="423" y="2733"/>
                    </a:cubicBezTo>
                    <a:lnTo>
                      <a:pt x="390" y="2733"/>
                    </a:lnTo>
                    <a:cubicBezTo>
                      <a:pt x="260" y="3318"/>
                      <a:pt x="130" y="3903"/>
                      <a:pt x="0" y="4456"/>
                    </a:cubicBezTo>
                    <a:cubicBezTo>
                      <a:pt x="175" y="4473"/>
                      <a:pt x="348" y="4481"/>
                      <a:pt x="519" y="4481"/>
                    </a:cubicBezTo>
                    <a:cubicBezTo>
                      <a:pt x="1334" y="4481"/>
                      <a:pt x="2109" y="4296"/>
                      <a:pt x="2862" y="4001"/>
                    </a:cubicBezTo>
                    <a:cubicBezTo>
                      <a:pt x="2862" y="3936"/>
                      <a:pt x="2927" y="3871"/>
                      <a:pt x="3024" y="3871"/>
                    </a:cubicBezTo>
                    <a:cubicBezTo>
                      <a:pt x="3057" y="3871"/>
                      <a:pt x="3089" y="3903"/>
                      <a:pt x="3154" y="3903"/>
                    </a:cubicBezTo>
                    <a:cubicBezTo>
                      <a:pt x="3382" y="3806"/>
                      <a:pt x="3610" y="3708"/>
                      <a:pt x="3837" y="3578"/>
                    </a:cubicBezTo>
                    <a:cubicBezTo>
                      <a:pt x="4423" y="3318"/>
                      <a:pt x="5008" y="3025"/>
                      <a:pt x="5593" y="2733"/>
                    </a:cubicBezTo>
                    <a:cubicBezTo>
                      <a:pt x="5854" y="2635"/>
                      <a:pt x="6244" y="2537"/>
                      <a:pt x="6439" y="2342"/>
                    </a:cubicBezTo>
                    <a:cubicBezTo>
                      <a:pt x="6829" y="1952"/>
                      <a:pt x="6602" y="1724"/>
                      <a:pt x="6602" y="1334"/>
                    </a:cubicBezTo>
                    <a:cubicBezTo>
                      <a:pt x="6537" y="846"/>
                      <a:pt x="6732" y="456"/>
                      <a:pt x="7089" y="196"/>
                    </a:cubicBezTo>
                    <a:lnTo>
                      <a:pt x="679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58"/>
              <p:cNvSpPr/>
              <p:nvPr/>
            </p:nvSpPr>
            <p:spPr>
              <a:xfrm>
                <a:off x="1646893" y="2284273"/>
                <a:ext cx="153025" cy="107475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4299" extrusionOk="0">
                    <a:moveTo>
                      <a:pt x="25" y="1051"/>
                    </a:moveTo>
                    <a:cubicBezTo>
                      <a:pt x="-160" y="1454"/>
                      <a:pt x="1001" y="2521"/>
                      <a:pt x="1452" y="3057"/>
                    </a:cubicBezTo>
                    <a:cubicBezTo>
                      <a:pt x="1903" y="3593"/>
                      <a:pt x="2201" y="4125"/>
                      <a:pt x="2733" y="4266"/>
                    </a:cubicBezTo>
                    <a:cubicBezTo>
                      <a:pt x="3265" y="4407"/>
                      <a:pt x="4095" y="4024"/>
                      <a:pt x="4643" y="3903"/>
                    </a:cubicBezTo>
                    <a:cubicBezTo>
                      <a:pt x="5191" y="3782"/>
                      <a:pt x="5800" y="3666"/>
                      <a:pt x="6021" y="3541"/>
                    </a:cubicBezTo>
                    <a:cubicBezTo>
                      <a:pt x="6243" y="3416"/>
                      <a:pt x="6008" y="3291"/>
                      <a:pt x="5972" y="3154"/>
                    </a:cubicBezTo>
                    <a:cubicBezTo>
                      <a:pt x="5936" y="3017"/>
                      <a:pt x="5807" y="3029"/>
                      <a:pt x="5803" y="2719"/>
                    </a:cubicBezTo>
                    <a:cubicBezTo>
                      <a:pt x="5799" y="2409"/>
                      <a:pt x="6000" y="1586"/>
                      <a:pt x="5948" y="1292"/>
                    </a:cubicBezTo>
                    <a:cubicBezTo>
                      <a:pt x="5896" y="998"/>
                      <a:pt x="5630" y="757"/>
                      <a:pt x="5489" y="954"/>
                    </a:cubicBezTo>
                    <a:cubicBezTo>
                      <a:pt x="5348" y="1152"/>
                      <a:pt x="5267" y="2183"/>
                      <a:pt x="5102" y="2477"/>
                    </a:cubicBezTo>
                    <a:cubicBezTo>
                      <a:pt x="4937" y="2771"/>
                      <a:pt x="4542" y="2973"/>
                      <a:pt x="4498" y="2719"/>
                    </a:cubicBezTo>
                    <a:cubicBezTo>
                      <a:pt x="4454" y="2465"/>
                      <a:pt x="4820" y="1345"/>
                      <a:pt x="4836" y="954"/>
                    </a:cubicBezTo>
                    <a:cubicBezTo>
                      <a:pt x="4852" y="563"/>
                      <a:pt x="4743" y="531"/>
                      <a:pt x="4594" y="374"/>
                    </a:cubicBezTo>
                    <a:cubicBezTo>
                      <a:pt x="4445" y="217"/>
                      <a:pt x="4280" y="-33"/>
                      <a:pt x="3942" y="11"/>
                    </a:cubicBezTo>
                    <a:cubicBezTo>
                      <a:pt x="3604" y="55"/>
                      <a:pt x="3217" y="467"/>
                      <a:pt x="2564" y="640"/>
                    </a:cubicBezTo>
                    <a:cubicBezTo>
                      <a:pt x="1911" y="813"/>
                      <a:pt x="210" y="648"/>
                      <a:pt x="25" y="10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75" name="Google Shape;2675;p58"/>
          <p:cNvGrpSpPr/>
          <p:nvPr/>
        </p:nvGrpSpPr>
        <p:grpSpPr>
          <a:xfrm>
            <a:off x="1897155" y="4378737"/>
            <a:ext cx="72420" cy="59171"/>
            <a:chOff x="1081830" y="1265825"/>
            <a:chExt cx="72420" cy="59171"/>
          </a:xfrm>
        </p:grpSpPr>
        <p:sp>
          <p:nvSpPr>
            <p:cNvPr id="2676" name="Google Shape;2676;p58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8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58"/>
          <p:cNvSpPr/>
          <p:nvPr/>
        </p:nvSpPr>
        <p:spPr>
          <a:xfrm rot="10800000" flipH="1">
            <a:off x="1075475" y="1106128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6DC1C-CFB2-81A3-1E85-97757234D7C3}"/>
              </a:ext>
            </a:extLst>
          </p:cNvPr>
          <p:cNvSpPr txBox="1"/>
          <p:nvPr/>
        </p:nvSpPr>
        <p:spPr>
          <a:xfrm>
            <a:off x="322227" y="345261"/>
            <a:ext cx="3470658" cy="572213"/>
          </a:xfrm>
          <a:prstGeom prst="roundRect">
            <a:avLst/>
          </a:prstGeom>
          <a:solidFill>
            <a:srgbClr val="DCF0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2: SGK –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100" b="1" kern="1200" dirty="0">
                <a:latin typeface="+mj-lt"/>
                <a:ea typeface="+mn-ea"/>
                <a:cs typeface="Arial" panose="020B0604020202020204" pitchFamily="34" charset="0"/>
              </a:rPr>
              <a:t>112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563F10-3CBC-E1D8-182C-E39FCBDAE458}"/>
              </a:ext>
            </a:extLst>
          </p:cNvPr>
          <p:cNvSpPr txBox="1"/>
          <p:nvPr/>
        </p:nvSpPr>
        <p:spPr>
          <a:xfrm>
            <a:off x="761677" y="1166138"/>
            <a:ext cx="7620645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</a:rPr>
              <a:t>Cho hai hình bình hành ABCD và ABEF không nằm trong cùn một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. Gọi O và O’ lần lượt là tâm của ABCD và ABEF.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</a:rPr>
              <a:t>a) Chứng minh đường thẳng OO’ song </a:t>
            </a:r>
            <a:r>
              <a:rPr lang="vi-VN" sz="2000" dirty="0" err="1">
                <a:latin typeface="+mn-lt"/>
              </a:rPr>
              <a:t>song</a:t>
            </a:r>
            <a:r>
              <a:rPr lang="vi-VN" sz="2000" dirty="0">
                <a:latin typeface="+mn-lt"/>
              </a:rPr>
              <a:t> với các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 (CDEF), (ADF) và (BCE).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</a:rPr>
              <a:t>b) Gọi M và N lần lượt là trung điểm của AF và BE. Chứng minh MN // (CDFE).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</a:rPr>
              <a:t>c) Tìm giao tuyến của hai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 (OMN) và (ABCD).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Google Shape;2675;p58"/>
          <p:cNvGrpSpPr/>
          <p:nvPr/>
        </p:nvGrpSpPr>
        <p:grpSpPr>
          <a:xfrm>
            <a:off x="1897155" y="4378737"/>
            <a:ext cx="72420" cy="59171"/>
            <a:chOff x="1081830" y="1265825"/>
            <a:chExt cx="72420" cy="59171"/>
          </a:xfrm>
        </p:grpSpPr>
        <p:sp>
          <p:nvSpPr>
            <p:cNvPr id="2676" name="Google Shape;2676;p58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8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58"/>
          <p:cNvSpPr/>
          <p:nvPr/>
        </p:nvSpPr>
        <p:spPr>
          <a:xfrm rot="10800000" flipH="1">
            <a:off x="1075475" y="1106128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6DC1C-CFB2-81A3-1E85-97757234D7C3}"/>
              </a:ext>
            </a:extLst>
          </p:cNvPr>
          <p:cNvSpPr txBox="1"/>
          <p:nvPr/>
        </p:nvSpPr>
        <p:spPr>
          <a:xfrm>
            <a:off x="322227" y="345261"/>
            <a:ext cx="3470658" cy="572213"/>
          </a:xfrm>
          <a:prstGeom prst="roundRect">
            <a:avLst/>
          </a:prstGeom>
          <a:solidFill>
            <a:srgbClr val="DCF0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2: SGK – tr.112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val Callout 29">
            <a:extLst>
              <a:ext uri="{FF2B5EF4-FFF2-40B4-BE49-F238E27FC236}">
                <a16:creationId xmlns:a16="http://schemas.microsoft.com/office/drawing/2014/main" id="{890132E4-7462-4578-EECB-BD4F6209445C}"/>
              </a:ext>
            </a:extLst>
          </p:cNvPr>
          <p:cNvSpPr/>
          <p:nvPr/>
        </p:nvSpPr>
        <p:spPr>
          <a:xfrm>
            <a:off x="7315713" y="631367"/>
            <a:ext cx="972752" cy="364371"/>
          </a:xfrm>
          <a:prstGeom prst="wedgeEllipseCallout">
            <a:avLst>
              <a:gd name="adj1" fmla="val -33610"/>
              <a:gd name="adj2" fmla="val 95436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E499FB-8CD3-1469-4E34-2629A39E1A9F}"/>
                  </a:ext>
                </a:extLst>
              </p:cNvPr>
              <p:cNvSpPr txBox="1"/>
              <p:nvPr/>
            </p:nvSpPr>
            <p:spPr>
              <a:xfrm>
                <a:off x="424693" y="1381642"/>
                <a:ext cx="5889247" cy="2840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𝐸𝐹</m:t>
                    </m:r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𝐸𝐹</m:t>
                    </m:r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𝐸𝐹</m:t>
                    </m:r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𝐸𝐹</m:t>
                    </m:r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𝐸𝐹𝐷𝐶</m:t>
                    </m:r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hành, suy ra </a:t>
                </a:r>
                <a14:m>
                  <m:oMath xmlns:m="http://schemas.openxmlformats.org/officeDocument/2006/math"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𝐷𝐹</m:t>
                    </m:r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𝐶𝐸</m:t>
                    </m:r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sSup>
                      <m:sSup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vi-VN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trung bình của tam giác </a:t>
                </a:r>
                <a14:m>
                  <m:oMath xmlns:m="http://schemas.openxmlformats.org/officeDocument/2006/math"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𝐵𝐹𝐷</m:t>
                    </m:r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sSup>
                      <m:sSup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vi-VN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𝐷𝐹</m:t>
                    </m:r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𝐶𝐸</m:t>
                    </m:r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sSup>
                      <m:sSup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vi-VN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vi-VN" sz="19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các mặt </a:t>
                </a:r>
                <a:r>
                  <a:rPr lang="vi-VN" sz="19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𝐶𝐷𝐹𝐸</m:t>
                    </m:r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𝐴𝐷𝐹</m:t>
                    </m:r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𝐵𝐶𝐸</m:t>
                    </m:r>
                    <m:r>
                      <a:rPr lang="vi-VN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E499FB-8CD3-1469-4E34-2629A39E1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93" y="1381642"/>
                <a:ext cx="5889247" cy="2840971"/>
              </a:xfrm>
              <a:prstGeom prst="rect">
                <a:avLst/>
              </a:prstGeom>
              <a:blipFill>
                <a:blip r:embed="rId3"/>
                <a:stretch>
                  <a:fillRect l="-1035" r="-932" b="-2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23" descr="Bài tập 2 trang 112 Toán 11 tập 1 Chân trời">
            <a:extLst>
              <a:ext uri="{FF2B5EF4-FFF2-40B4-BE49-F238E27FC236}">
                <a16:creationId xmlns:a16="http://schemas.microsoft.com/office/drawing/2014/main" id="{8B103EBE-6AFE-DF02-AB61-D88ECC2B9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32" y="1762164"/>
            <a:ext cx="2209875" cy="202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040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Google Shape;2675;p58"/>
          <p:cNvGrpSpPr/>
          <p:nvPr/>
        </p:nvGrpSpPr>
        <p:grpSpPr>
          <a:xfrm>
            <a:off x="1897155" y="4378737"/>
            <a:ext cx="72420" cy="59171"/>
            <a:chOff x="1081830" y="1265825"/>
            <a:chExt cx="72420" cy="59171"/>
          </a:xfrm>
        </p:grpSpPr>
        <p:sp>
          <p:nvSpPr>
            <p:cNvPr id="2676" name="Google Shape;2676;p58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8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58"/>
          <p:cNvSpPr/>
          <p:nvPr/>
        </p:nvSpPr>
        <p:spPr>
          <a:xfrm rot="10800000" flipH="1">
            <a:off x="1075475" y="1106128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6DC1C-CFB2-81A3-1E85-97757234D7C3}"/>
              </a:ext>
            </a:extLst>
          </p:cNvPr>
          <p:cNvSpPr txBox="1"/>
          <p:nvPr/>
        </p:nvSpPr>
        <p:spPr>
          <a:xfrm>
            <a:off x="322227" y="345261"/>
            <a:ext cx="3470658" cy="572213"/>
          </a:xfrm>
          <a:prstGeom prst="roundRect">
            <a:avLst/>
          </a:prstGeom>
          <a:solidFill>
            <a:srgbClr val="DCF0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2: SGK – tr.112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val Callout 29">
            <a:extLst>
              <a:ext uri="{FF2B5EF4-FFF2-40B4-BE49-F238E27FC236}">
                <a16:creationId xmlns:a16="http://schemas.microsoft.com/office/drawing/2014/main" id="{890132E4-7462-4578-EECB-BD4F6209445C}"/>
              </a:ext>
            </a:extLst>
          </p:cNvPr>
          <p:cNvSpPr/>
          <p:nvPr/>
        </p:nvSpPr>
        <p:spPr>
          <a:xfrm>
            <a:off x="7315713" y="631367"/>
            <a:ext cx="972752" cy="364371"/>
          </a:xfrm>
          <a:prstGeom prst="wedgeEllipseCallout">
            <a:avLst>
              <a:gd name="adj1" fmla="val -33610"/>
              <a:gd name="adj2" fmla="val 95436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E499FB-8CD3-1469-4E34-2629A39E1A9F}"/>
                  </a:ext>
                </a:extLst>
              </p:cNvPr>
              <p:cNvSpPr txBox="1"/>
              <p:nvPr/>
            </p:nvSpPr>
            <p:spPr>
              <a:xfrm>
                <a:off x="519695" y="1381642"/>
                <a:ext cx="5889247" cy="3257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1800" kern="100" dirty="0">
                    <a:solidFill>
                      <a:srgbClr val="3333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hình bình hành ABEF có M, N lần lượt là trung điểm của AE và BF nên</a:t>
                </a:r>
                <a14:m>
                  <m:oMath xmlns:m="http://schemas.openxmlformats.org/officeDocument/2006/math"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𝐸𝐹</m:t>
                    </m:r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𝐶𝐷𝐸𝐹</m:t>
                    </m:r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Ta có </a:t>
                </a:r>
                <a14:m>
                  <m:oMath xmlns:m="http://schemas.openxmlformats.org/officeDocument/2006/math"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điểm chung của hai mặt </a:t>
                </a:r>
                <a:r>
                  <a:rPr lang="vi-VN" sz="18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𝑂𝑀𝑁</m:t>
                    </m:r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giao tuyến của hai mặt </a:t>
                </a:r>
                <a:r>
                  <a:rPr lang="vi-VN" sz="18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𝑂𝑀𝑁</m:t>
                    </m:r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thẳng </a:t>
                </a:r>
                <a14:m>
                  <m:oMath xmlns:m="http://schemas.openxmlformats.org/officeDocument/2006/math"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18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E499FB-8CD3-1469-4E34-2629A39E1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95" y="1381642"/>
                <a:ext cx="5889247" cy="3257302"/>
              </a:xfrm>
              <a:prstGeom prst="rect">
                <a:avLst/>
              </a:prstGeom>
              <a:blipFill>
                <a:blip r:embed="rId3"/>
                <a:stretch>
                  <a:fillRect l="-828" r="-1553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23" descr="Bài tập 2 trang 112 Toán 11 tập 1 Chân trời">
            <a:extLst>
              <a:ext uri="{FF2B5EF4-FFF2-40B4-BE49-F238E27FC236}">
                <a16:creationId xmlns:a16="http://schemas.microsoft.com/office/drawing/2014/main" id="{8B103EBE-6AFE-DF02-AB61-D88ECC2B9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32" y="1762164"/>
            <a:ext cx="2209875" cy="202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575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1" name="Google Shape;1811;p43"/>
          <p:cNvGrpSpPr/>
          <p:nvPr/>
        </p:nvGrpSpPr>
        <p:grpSpPr>
          <a:xfrm>
            <a:off x="5446494" y="1311033"/>
            <a:ext cx="990280" cy="1000528"/>
            <a:chOff x="4990780" y="2994637"/>
            <a:chExt cx="3315300" cy="850500"/>
          </a:xfrm>
        </p:grpSpPr>
        <p:sp>
          <p:nvSpPr>
            <p:cNvPr id="1812" name="Google Shape;1812;p43"/>
            <p:cNvSpPr/>
            <p:nvPr/>
          </p:nvSpPr>
          <p:spPr>
            <a:xfrm>
              <a:off x="4990780" y="2994637"/>
              <a:ext cx="3315300" cy="85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5368849" y="3088962"/>
              <a:ext cx="2559000" cy="661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4" name="Google Shape;1814;p43"/>
          <p:cNvSpPr txBox="1">
            <a:spLocks noGrp="1"/>
          </p:cNvSpPr>
          <p:nvPr>
            <p:ph type="title"/>
          </p:nvPr>
        </p:nvSpPr>
        <p:spPr>
          <a:xfrm>
            <a:off x="3065838" y="2489791"/>
            <a:ext cx="5702922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j-lt"/>
              </a:rPr>
              <a:t>ĐƯỜNG THẲNG SONG SONG VỚI MẶT PHẲNG</a:t>
            </a:r>
            <a:endParaRPr sz="3000" dirty="0">
              <a:latin typeface="+mj-lt"/>
            </a:endParaRPr>
          </a:p>
        </p:txBody>
      </p:sp>
      <p:sp>
        <p:nvSpPr>
          <p:cNvPr id="1815" name="Google Shape;1815;p43"/>
          <p:cNvSpPr txBox="1">
            <a:spLocks noGrp="1"/>
          </p:cNvSpPr>
          <p:nvPr>
            <p:ph type="title" idx="2"/>
          </p:nvPr>
        </p:nvSpPr>
        <p:spPr>
          <a:xfrm>
            <a:off x="5572934" y="1468545"/>
            <a:ext cx="737400" cy="6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01</a:t>
            </a:r>
            <a:endParaRPr sz="3000" b="1" dirty="0">
              <a:latin typeface="+mj-lt"/>
            </a:endParaRPr>
          </a:p>
        </p:txBody>
      </p:sp>
      <p:grpSp>
        <p:nvGrpSpPr>
          <p:cNvPr id="1817" name="Google Shape;1817;p43"/>
          <p:cNvGrpSpPr/>
          <p:nvPr/>
        </p:nvGrpSpPr>
        <p:grpSpPr>
          <a:xfrm rot="-371173">
            <a:off x="1272014" y="2184635"/>
            <a:ext cx="1519392" cy="1171041"/>
            <a:chOff x="1193100" y="1358316"/>
            <a:chExt cx="2722723" cy="2475382"/>
          </a:xfrm>
        </p:grpSpPr>
        <p:sp>
          <p:nvSpPr>
            <p:cNvPr id="1818" name="Google Shape;1818;p43"/>
            <p:cNvSpPr/>
            <p:nvPr/>
          </p:nvSpPr>
          <p:spPr>
            <a:xfrm>
              <a:off x="1193100" y="3715717"/>
              <a:ext cx="2722723" cy="117981"/>
            </a:xfrm>
            <a:custGeom>
              <a:avLst/>
              <a:gdLst/>
              <a:ahLst/>
              <a:cxnLst/>
              <a:rect l="l" t="t" r="r" b="b"/>
              <a:pathLst>
                <a:path w="33278" h="1442" extrusionOk="0">
                  <a:moveTo>
                    <a:pt x="16639" y="1"/>
                  </a:moveTo>
                  <a:cubicBezTo>
                    <a:pt x="7457" y="1"/>
                    <a:pt x="0" y="331"/>
                    <a:pt x="0" y="727"/>
                  </a:cubicBezTo>
                  <a:cubicBezTo>
                    <a:pt x="0" y="1112"/>
                    <a:pt x="7457" y="1442"/>
                    <a:pt x="16639" y="1442"/>
                  </a:cubicBezTo>
                  <a:cubicBezTo>
                    <a:pt x="25833" y="1442"/>
                    <a:pt x="33278" y="1112"/>
                    <a:pt x="33278" y="727"/>
                  </a:cubicBezTo>
                  <a:cubicBezTo>
                    <a:pt x="33278" y="331"/>
                    <a:pt x="25833" y="1"/>
                    <a:pt x="1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3089773" y="2733255"/>
              <a:ext cx="541714" cy="925274"/>
            </a:xfrm>
            <a:custGeom>
              <a:avLst/>
              <a:gdLst/>
              <a:ahLst/>
              <a:cxnLst/>
              <a:rect l="l" t="t" r="r" b="b"/>
              <a:pathLst>
                <a:path w="6621" h="11309" extrusionOk="0">
                  <a:moveTo>
                    <a:pt x="3970" y="726"/>
                  </a:moveTo>
                  <a:cubicBezTo>
                    <a:pt x="4157" y="726"/>
                    <a:pt x="4355" y="726"/>
                    <a:pt x="4531" y="770"/>
                  </a:cubicBezTo>
                  <a:cubicBezTo>
                    <a:pt x="4575" y="781"/>
                    <a:pt x="4619" y="803"/>
                    <a:pt x="4663" y="814"/>
                  </a:cubicBezTo>
                  <a:cubicBezTo>
                    <a:pt x="4751" y="847"/>
                    <a:pt x="4806" y="913"/>
                    <a:pt x="4817" y="1012"/>
                  </a:cubicBezTo>
                  <a:cubicBezTo>
                    <a:pt x="4828" y="1133"/>
                    <a:pt x="4850" y="1254"/>
                    <a:pt x="4861" y="1386"/>
                  </a:cubicBezTo>
                  <a:cubicBezTo>
                    <a:pt x="4905" y="1683"/>
                    <a:pt x="4949" y="1991"/>
                    <a:pt x="4949" y="2299"/>
                  </a:cubicBezTo>
                  <a:cubicBezTo>
                    <a:pt x="4949" y="2398"/>
                    <a:pt x="4938" y="2496"/>
                    <a:pt x="4927" y="2595"/>
                  </a:cubicBezTo>
                  <a:cubicBezTo>
                    <a:pt x="4905" y="2727"/>
                    <a:pt x="4839" y="2815"/>
                    <a:pt x="4707" y="2848"/>
                  </a:cubicBezTo>
                  <a:cubicBezTo>
                    <a:pt x="4608" y="2870"/>
                    <a:pt x="4509" y="2892"/>
                    <a:pt x="4421" y="2903"/>
                  </a:cubicBezTo>
                  <a:cubicBezTo>
                    <a:pt x="4223" y="2925"/>
                    <a:pt x="4025" y="2947"/>
                    <a:pt x="3838" y="2958"/>
                  </a:cubicBezTo>
                  <a:cubicBezTo>
                    <a:pt x="3388" y="2980"/>
                    <a:pt x="2948" y="3002"/>
                    <a:pt x="2497" y="3013"/>
                  </a:cubicBezTo>
                  <a:cubicBezTo>
                    <a:pt x="2422" y="3017"/>
                    <a:pt x="2347" y="3019"/>
                    <a:pt x="2273" y="3019"/>
                  </a:cubicBezTo>
                  <a:cubicBezTo>
                    <a:pt x="2106" y="3019"/>
                    <a:pt x="1942" y="3007"/>
                    <a:pt x="1782" y="2969"/>
                  </a:cubicBezTo>
                  <a:cubicBezTo>
                    <a:pt x="1716" y="2947"/>
                    <a:pt x="1650" y="2936"/>
                    <a:pt x="1584" y="2903"/>
                  </a:cubicBezTo>
                  <a:cubicBezTo>
                    <a:pt x="1441" y="2848"/>
                    <a:pt x="1364" y="2749"/>
                    <a:pt x="1353" y="2595"/>
                  </a:cubicBezTo>
                  <a:cubicBezTo>
                    <a:pt x="1353" y="2441"/>
                    <a:pt x="1342" y="2299"/>
                    <a:pt x="1331" y="2145"/>
                  </a:cubicBezTo>
                  <a:cubicBezTo>
                    <a:pt x="1320" y="1980"/>
                    <a:pt x="1320" y="1804"/>
                    <a:pt x="1309" y="1639"/>
                  </a:cubicBezTo>
                  <a:cubicBezTo>
                    <a:pt x="1298" y="1397"/>
                    <a:pt x="1309" y="1166"/>
                    <a:pt x="1342" y="913"/>
                  </a:cubicBezTo>
                  <a:lnTo>
                    <a:pt x="1342" y="924"/>
                  </a:lnTo>
                  <a:cubicBezTo>
                    <a:pt x="1485" y="891"/>
                    <a:pt x="1617" y="891"/>
                    <a:pt x="1749" y="880"/>
                  </a:cubicBezTo>
                  <a:cubicBezTo>
                    <a:pt x="2068" y="847"/>
                    <a:pt x="2398" y="825"/>
                    <a:pt x="2728" y="803"/>
                  </a:cubicBezTo>
                  <a:cubicBezTo>
                    <a:pt x="3135" y="770"/>
                    <a:pt x="3553" y="726"/>
                    <a:pt x="3970" y="726"/>
                  </a:cubicBezTo>
                  <a:close/>
                  <a:moveTo>
                    <a:pt x="2497" y="0"/>
                  </a:moveTo>
                  <a:cubicBezTo>
                    <a:pt x="2288" y="0"/>
                    <a:pt x="2068" y="11"/>
                    <a:pt x="1848" y="11"/>
                  </a:cubicBezTo>
                  <a:cubicBezTo>
                    <a:pt x="1452" y="22"/>
                    <a:pt x="1056" y="22"/>
                    <a:pt x="660" y="33"/>
                  </a:cubicBezTo>
                  <a:cubicBezTo>
                    <a:pt x="638" y="33"/>
                    <a:pt x="605" y="44"/>
                    <a:pt x="572" y="44"/>
                  </a:cubicBezTo>
                  <a:cubicBezTo>
                    <a:pt x="561" y="77"/>
                    <a:pt x="561" y="88"/>
                    <a:pt x="561" y="110"/>
                  </a:cubicBezTo>
                  <a:cubicBezTo>
                    <a:pt x="528" y="550"/>
                    <a:pt x="506" y="1001"/>
                    <a:pt x="473" y="1441"/>
                  </a:cubicBezTo>
                  <a:cubicBezTo>
                    <a:pt x="440" y="1892"/>
                    <a:pt x="396" y="2332"/>
                    <a:pt x="352" y="2771"/>
                  </a:cubicBezTo>
                  <a:cubicBezTo>
                    <a:pt x="352" y="2826"/>
                    <a:pt x="341" y="2881"/>
                    <a:pt x="330" y="2925"/>
                  </a:cubicBezTo>
                  <a:cubicBezTo>
                    <a:pt x="297" y="3024"/>
                    <a:pt x="231" y="3090"/>
                    <a:pt x="132" y="3123"/>
                  </a:cubicBezTo>
                  <a:cubicBezTo>
                    <a:pt x="88" y="3134"/>
                    <a:pt x="44" y="3145"/>
                    <a:pt x="0" y="3156"/>
                  </a:cubicBezTo>
                  <a:cubicBezTo>
                    <a:pt x="11" y="3200"/>
                    <a:pt x="22" y="3244"/>
                    <a:pt x="22" y="3277"/>
                  </a:cubicBezTo>
                  <a:cubicBezTo>
                    <a:pt x="66" y="3464"/>
                    <a:pt x="121" y="3651"/>
                    <a:pt x="154" y="3849"/>
                  </a:cubicBezTo>
                  <a:cubicBezTo>
                    <a:pt x="198" y="4091"/>
                    <a:pt x="220" y="4344"/>
                    <a:pt x="253" y="4597"/>
                  </a:cubicBezTo>
                  <a:cubicBezTo>
                    <a:pt x="297" y="4993"/>
                    <a:pt x="286" y="5400"/>
                    <a:pt x="264" y="5796"/>
                  </a:cubicBezTo>
                  <a:cubicBezTo>
                    <a:pt x="253" y="6016"/>
                    <a:pt x="220" y="6225"/>
                    <a:pt x="165" y="6444"/>
                  </a:cubicBezTo>
                  <a:cubicBezTo>
                    <a:pt x="121" y="6576"/>
                    <a:pt x="99" y="6708"/>
                    <a:pt x="66" y="6829"/>
                  </a:cubicBezTo>
                  <a:cubicBezTo>
                    <a:pt x="220" y="7071"/>
                    <a:pt x="253" y="7159"/>
                    <a:pt x="297" y="7445"/>
                  </a:cubicBezTo>
                  <a:cubicBezTo>
                    <a:pt x="319" y="7610"/>
                    <a:pt x="319" y="7786"/>
                    <a:pt x="308" y="7951"/>
                  </a:cubicBezTo>
                  <a:cubicBezTo>
                    <a:pt x="264" y="8633"/>
                    <a:pt x="209" y="9315"/>
                    <a:pt x="165" y="9997"/>
                  </a:cubicBezTo>
                  <a:cubicBezTo>
                    <a:pt x="143" y="10260"/>
                    <a:pt x="121" y="10524"/>
                    <a:pt x="88" y="10799"/>
                  </a:cubicBezTo>
                  <a:cubicBezTo>
                    <a:pt x="77" y="10931"/>
                    <a:pt x="66" y="11074"/>
                    <a:pt x="55" y="11217"/>
                  </a:cubicBezTo>
                  <a:lnTo>
                    <a:pt x="44" y="11217"/>
                  </a:lnTo>
                  <a:cubicBezTo>
                    <a:pt x="77" y="11228"/>
                    <a:pt x="99" y="11228"/>
                    <a:pt x="110" y="11228"/>
                  </a:cubicBezTo>
                  <a:cubicBezTo>
                    <a:pt x="297" y="11228"/>
                    <a:pt x="495" y="11217"/>
                    <a:pt x="682" y="11217"/>
                  </a:cubicBezTo>
                  <a:cubicBezTo>
                    <a:pt x="1038" y="11205"/>
                    <a:pt x="1394" y="11196"/>
                    <a:pt x="1752" y="11196"/>
                  </a:cubicBezTo>
                  <a:cubicBezTo>
                    <a:pt x="2046" y="11196"/>
                    <a:pt x="2342" y="11202"/>
                    <a:pt x="2640" y="11217"/>
                  </a:cubicBezTo>
                  <a:cubicBezTo>
                    <a:pt x="3300" y="11239"/>
                    <a:pt x="3959" y="11261"/>
                    <a:pt x="4630" y="11294"/>
                  </a:cubicBezTo>
                  <a:cubicBezTo>
                    <a:pt x="4808" y="11303"/>
                    <a:pt x="4986" y="11309"/>
                    <a:pt x="5162" y="11309"/>
                  </a:cubicBezTo>
                  <a:cubicBezTo>
                    <a:pt x="5413" y="11309"/>
                    <a:pt x="5661" y="11298"/>
                    <a:pt x="5906" y="11272"/>
                  </a:cubicBezTo>
                  <a:cubicBezTo>
                    <a:pt x="6093" y="11250"/>
                    <a:pt x="6269" y="11228"/>
                    <a:pt x="6456" y="11206"/>
                  </a:cubicBezTo>
                  <a:cubicBezTo>
                    <a:pt x="6555" y="11195"/>
                    <a:pt x="6577" y="11162"/>
                    <a:pt x="6599" y="11063"/>
                  </a:cubicBezTo>
                  <a:cubicBezTo>
                    <a:pt x="6599" y="11041"/>
                    <a:pt x="6599" y="11008"/>
                    <a:pt x="6599" y="10975"/>
                  </a:cubicBezTo>
                  <a:cubicBezTo>
                    <a:pt x="6621" y="10678"/>
                    <a:pt x="6621" y="10381"/>
                    <a:pt x="6610" y="10084"/>
                  </a:cubicBezTo>
                  <a:cubicBezTo>
                    <a:pt x="6588" y="9623"/>
                    <a:pt x="6566" y="9150"/>
                    <a:pt x="6544" y="8677"/>
                  </a:cubicBezTo>
                  <a:cubicBezTo>
                    <a:pt x="6533" y="8336"/>
                    <a:pt x="6522" y="7984"/>
                    <a:pt x="6511" y="7632"/>
                  </a:cubicBezTo>
                  <a:cubicBezTo>
                    <a:pt x="6500" y="7456"/>
                    <a:pt x="6489" y="7269"/>
                    <a:pt x="6478" y="7082"/>
                  </a:cubicBezTo>
                  <a:cubicBezTo>
                    <a:pt x="6456" y="6741"/>
                    <a:pt x="6423" y="6389"/>
                    <a:pt x="6412" y="6038"/>
                  </a:cubicBezTo>
                  <a:cubicBezTo>
                    <a:pt x="6390" y="5708"/>
                    <a:pt x="6379" y="5367"/>
                    <a:pt x="6379" y="5026"/>
                  </a:cubicBezTo>
                  <a:cubicBezTo>
                    <a:pt x="6368" y="4520"/>
                    <a:pt x="6346" y="4014"/>
                    <a:pt x="6368" y="3497"/>
                  </a:cubicBezTo>
                  <a:cubicBezTo>
                    <a:pt x="6390" y="3002"/>
                    <a:pt x="6412" y="2496"/>
                    <a:pt x="6401" y="1991"/>
                  </a:cubicBezTo>
                  <a:cubicBezTo>
                    <a:pt x="6390" y="1617"/>
                    <a:pt x="6390" y="1254"/>
                    <a:pt x="6390" y="880"/>
                  </a:cubicBezTo>
                  <a:cubicBezTo>
                    <a:pt x="6390" y="737"/>
                    <a:pt x="6390" y="594"/>
                    <a:pt x="6390" y="451"/>
                  </a:cubicBezTo>
                  <a:cubicBezTo>
                    <a:pt x="6390" y="363"/>
                    <a:pt x="6379" y="275"/>
                    <a:pt x="6357" y="198"/>
                  </a:cubicBezTo>
                  <a:cubicBezTo>
                    <a:pt x="6335" y="187"/>
                    <a:pt x="6324" y="187"/>
                    <a:pt x="6302" y="187"/>
                  </a:cubicBezTo>
                  <a:cubicBezTo>
                    <a:pt x="6159" y="176"/>
                    <a:pt x="6016" y="165"/>
                    <a:pt x="5873" y="154"/>
                  </a:cubicBezTo>
                  <a:cubicBezTo>
                    <a:pt x="5653" y="132"/>
                    <a:pt x="5433" y="110"/>
                    <a:pt x="5213" y="99"/>
                  </a:cubicBezTo>
                  <a:cubicBezTo>
                    <a:pt x="4531" y="66"/>
                    <a:pt x="3860" y="33"/>
                    <a:pt x="3190" y="11"/>
                  </a:cubicBezTo>
                  <a:cubicBezTo>
                    <a:pt x="2959" y="0"/>
                    <a:pt x="2728" y="0"/>
                    <a:pt x="2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3120373" y="2759355"/>
              <a:ext cx="485014" cy="873729"/>
            </a:xfrm>
            <a:custGeom>
              <a:avLst/>
              <a:gdLst/>
              <a:ahLst/>
              <a:cxnLst/>
              <a:rect l="l" t="t" r="r" b="b"/>
              <a:pathLst>
                <a:path w="5928" h="10679" extrusionOk="0">
                  <a:moveTo>
                    <a:pt x="3596" y="88"/>
                  </a:moveTo>
                  <a:cubicBezTo>
                    <a:pt x="3794" y="88"/>
                    <a:pt x="4014" y="88"/>
                    <a:pt x="4234" y="143"/>
                  </a:cubicBezTo>
                  <a:cubicBezTo>
                    <a:pt x="4300" y="165"/>
                    <a:pt x="4355" y="187"/>
                    <a:pt x="4410" y="198"/>
                  </a:cubicBezTo>
                  <a:cubicBezTo>
                    <a:pt x="4597" y="275"/>
                    <a:pt x="4729" y="440"/>
                    <a:pt x="4751" y="649"/>
                  </a:cubicBezTo>
                  <a:cubicBezTo>
                    <a:pt x="4773" y="770"/>
                    <a:pt x="4784" y="902"/>
                    <a:pt x="4806" y="1023"/>
                  </a:cubicBezTo>
                  <a:lnTo>
                    <a:pt x="4817" y="1155"/>
                  </a:lnTo>
                  <a:cubicBezTo>
                    <a:pt x="4850" y="1419"/>
                    <a:pt x="4883" y="1694"/>
                    <a:pt x="4883" y="1980"/>
                  </a:cubicBezTo>
                  <a:cubicBezTo>
                    <a:pt x="4883" y="2090"/>
                    <a:pt x="4872" y="2199"/>
                    <a:pt x="4861" y="2320"/>
                  </a:cubicBezTo>
                  <a:cubicBezTo>
                    <a:pt x="4828" y="2573"/>
                    <a:pt x="4652" y="2771"/>
                    <a:pt x="4399" y="2837"/>
                  </a:cubicBezTo>
                  <a:cubicBezTo>
                    <a:pt x="4344" y="2848"/>
                    <a:pt x="4300" y="2859"/>
                    <a:pt x="4245" y="2870"/>
                  </a:cubicBezTo>
                  <a:cubicBezTo>
                    <a:pt x="4190" y="2881"/>
                    <a:pt x="4135" y="2892"/>
                    <a:pt x="4080" y="2892"/>
                  </a:cubicBezTo>
                  <a:cubicBezTo>
                    <a:pt x="3849" y="2925"/>
                    <a:pt x="3651" y="2936"/>
                    <a:pt x="3475" y="2947"/>
                  </a:cubicBezTo>
                  <a:cubicBezTo>
                    <a:pt x="3069" y="2969"/>
                    <a:pt x="2596" y="2991"/>
                    <a:pt x="2134" y="3013"/>
                  </a:cubicBezTo>
                  <a:cubicBezTo>
                    <a:pt x="2079" y="3016"/>
                    <a:pt x="2023" y="3017"/>
                    <a:pt x="1966" y="3017"/>
                  </a:cubicBezTo>
                  <a:cubicBezTo>
                    <a:pt x="1768" y="3017"/>
                    <a:pt x="1553" y="3001"/>
                    <a:pt x="1331" y="2958"/>
                  </a:cubicBezTo>
                  <a:cubicBezTo>
                    <a:pt x="1243" y="2936"/>
                    <a:pt x="1166" y="2914"/>
                    <a:pt x="1089" y="2881"/>
                  </a:cubicBezTo>
                  <a:cubicBezTo>
                    <a:pt x="836" y="2782"/>
                    <a:pt x="682" y="2562"/>
                    <a:pt x="671" y="2287"/>
                  </a:cubicBezTo>
                  <a:lnTo>
                    <a:pt x="660" y="2090"/>
                  </a:lnTo>
                  <a:cubicBezTo>
                    <a:pt x="649" y="2002"/>
                    <a:pt x="649" y="1925"/>
                    <a:pt x="638" y="1848"/>
                  </a:cubicBezTo>
                  <a:cubicBezTo>
                    <a:pt x="638" y="1760"/>
                    <a:pt x="616" y="1419"/>
                    <a:pt x="616" y="1331"/>
                  </a:cubicBezTo>
                  <a:cubicBezTo>
                    <a:pt x="605" y="1078"/>
                    <a:pt x="616" y="814"/>
                    <a:pt x="660" y="550"/>
                  </a:cubicBezTo>
                  <a:lnTo>
                    <a:pt x="693" y="330"/>
                  </a:lnTo>
                  <a:lnTo>
                    <a:pt x="913" y="286"/>
                  </a:lnTo>
                  <a:cubicBezTo>
                    <a:pt x="1045" y="264"/>
                    <a:pt x="1166" y="253"/>
                    <a:pt x="1265" y="242"/>
                  </a:cubicBezTo>
                  <a:lnTo>
                    <a:pt x="1353" y="242"/>
                  </a:lnTo>
                  <a:cubicBezTo>
                    <a:pt x="1672" y="220"/>
                    <a:pt x="2002" y="187"/>
                    <a:pt x="2332" y="165"/>
                  </a:cubicBezTo>
                  <a:cubicBezTo>
                    <a:pt x="2431" y="154"/>
                    <a:pt x="2530" y="154"/>
                    <a:pt x="2629" y="143"/>
                  </a:cubicBezTo>
                  <a:cubicBezTo>
                    <a:pt x="2948" y="121"/>
                    <a:pt x="3267" y="88"/>
                    <a:pt x="3596" y="88"/>
                  </a:cubicBezTo>
                  <a:close/>
                  <a:moveTo>
                    <a:pt x="2123" y="0"/>
                  </a:moveTo>
                  <a:cubicBezTo>
                    <a:pt x="1980" y="0"/>
                    <a:pt x="1837" y="0"/>
                    <a:pt x="1694" y="11"/>
                  </a:cubicBezTo>
                  <a:cubicBezTo>
                    <a:pt x="1694" y="11"/>
                    <a:pt x="704" y="22"/>
                    <a:pt x="484" y="22"/>
                  </a:cubicBezTo>
                  <a:lnTo>
                    <a:pt x="473" y="242"/>
                  </a:lnTo>
                  <a:cubicBezTo>
                    <a:pt x="462" y="539"/>
                    <a:pt x="440" y="847"/>
                    <a:pt x="418" y="1155"/>
                  </a:cubicBezTo>
                  <a:cubicBezTo>
                    <a:pt x="385" y="1485"/>
                    <a:pt x="363" y="1826"/>
                    <a:pt x="330" y="2166"/>
                  </a:cubicBezTo>
                  <a:lnTo>
                    <a:pt x="297" y="2485"/>
                  </a:lnTo>
                  <a:cubicBezTo>
                    <a:pt x="286" y="2551"/>
                    <a:pt x="275" y="2617"/>
                    <a:pt x="253" y="2694"/>
                  </a:cubicBezTo>
                  <a:cubicBezTo>
                    <a:pt x="220" y="2848"/>
                    <a:pt x="121" y="2969"/>
                    <a:pt x="0" y="3046"/>
                  </a:cubicBezTo>
                  <a:cubicBezTo>
                    <a:pt x="0" y="3046"/>
                    <a:pt x="0" y="3057"/>
                    <a:pt x="0" y="3057"/>
                  </a:cubicBezTo>
                  <a:cubicBezTo>
                    <a:pt x="33" y="3189"/>
                    <a:pt x="66" y="3332"/>
                    <a:pt x="88" y="3486"/>
                  </a:cubicBezTo>
                  <a:cubicBezTo>
                    <a:pt x="121" y="3662"/>
                    <a:pt x="143" y="3849"/>
                    <a:pt x="165" y="4025"/>
                  </a:cubicBezTo>
                  <a:cubicBezTo>
                    <a:pt x="176" y="4102"/>
                    <a:pt x="176" y="4168"/>
                    <a:pt x="187" y="4245"/>
                  </a:cubicBezTo>
                  <a:cubicBezTo>
                    <a:pt x="242" y="4685"/>
                    <a:pt x="220" y="5125"/>
                    <a:pt x="198" y="5499"/>
                  </a:cubicBezTo>
                  <a:cubicBezTo>
                    <a:pt x="187" y="5763"/>
                    <a:pt x="143" y="5993"/>
                    <a:pt x="88" y="6202"/>
                  </a:cubicBezTo>
                  <a:cubicBezTo>
                    <a:pt x="66" y="6290"/>
                    <a:pt x="44" y="6378"/>
                    <a:pt x="22" y="6455"/>
                  </a:cubicBezTo>
                  <a:cubicBezTo>
                    <a:pt x="143" y="6664"/>
                    <a:pt x="187" y="6796"/>
                    <a:pt x="231" y="7082"/>
                  </a:cubicBezTo>
                  <a:cubicBezTo>
                    <a:pt x="253" y="7247"/>
                    <a:pt x="264" y="7434"/>
                    <a:pt x="242" y="7665"/>
                  </a:cubicBezTo>
                  <a:cubicBezTo>
                    <a:pt x="198" y="8336"/>
                    <a:pt x="154" y="9018"/>
                    <a:pt x="99" y="9700"/>
                  </a:cubicBezTo>
                  <a:cubicBezTo>
                    <a:pt x="88" y="9919"/>
                    <a:pt x="66" y="10128"/>
                    <a:pt x="44" y="10348"/>
                  </a:cubicBezTo>
                  <a:cubicBezTo>
                    <a:pt x="44" y="10348"/>
                    <a:pt x="22" y="10568"/>
                    <a:pt x="22" y="10590"/>
                  </a:cubicBezTo>
                  <a:cubicBezTo>
                    <a:pt x="110" y="10590"/>
                    <a:pt x="209" y="10590"/>
                    <a:pt x="297" y="10579"/>
                  </a:cubicBezTo>
                  <a:cubicBezTo>
                    <a:pt x="677" y="10568"/>
                    <a:pt x="1023" y="10563"/>
                    <a:pt x="1349" y="10563"/>
                  </a:cubicBezTo>
                  <a:cubicBezTo>
                    <a:pt x="1675" y="10563"/>
                    <a:pt x="1980" y="10568"/>
                    <a:pt x="2277" y="10579"/>
                  </a:cubicBezTo>
                  <a:lnTo>
                    <a:pt x="2849" y="10601"/>
                  </a:lnTo>
                  <a:cubicBezTo>
                    <a:pt x="3322" y="10623"/>
                    <a:pt x="3794" y="10645"/>
                    <a:pt x="4267" y="10667"/>
                  </a:cubicBezTo>
                  <a:cubicBezTo>
                    <a:pt x="4439" y="10675"/>
                    <a:pt x="4599" y="10679"/>
                    <a:pt x="4751" y="10679"/>
                  </a:cubicBezTo>
                  <a:cubicBezTo>
                    <a:pt x="5028" y="10679"/>
                    <a:pt x="5276" y="10667"/>
                    <a:pt x="5510" y="10645"/>
                  </a:cubicBezTo>
                  <a:cubicBezTo>
                    <a:pt x="5642" y="10634"/>
                    <a:pt x="5785" y="10612"/>
                    <a:pt x="5917" y="10590"/>
                  </a:cubicBezTo>
                  <a:lnTo>
                    <a:pt x="5917" y="10601"/>
                  </a:lnTo>
                  <a:cubicBezTo>
                    <a:pt x="5928" y="10326"/>
                    <a:pt x="5928" y="10062"/>
                    <a:pt x="5917" y="9787"/>
                  </a:cubicBezTo>
                  <a:cubicBezTo>
                    <a:pt x="5895" y="9315"/>
                    <a:pt x="5873" y="8853"/>
                    <a:pt x="5851" y="8380"/>
                  </a:cubicBezTo>
                  <a:cubicBezTo>
                    <a:pt x="5851" y="8193"/>
                    <a:pt x="5840" y="8006"/>
                    <a:pt x="5840" y="7819"/>
                  </a:cubicBezTo>
                  <a:cubicBezTo>
                    <a:pt x="5829" y="7654"/>
                    <a:pt x="5829" y="7489"/>
                    <a:pt x="5818" y="7335"/>
                  </a:cubicBezTo>
                  <a:cubicBezTo>
                    <a:pt x="5818" y="7192"/>
                    <a:pt x="5807" y="7049"/>
                    <a:pt x="5796" y="6906"/>
                  </a:cubicBezTo>
                  <a:cubicBezTo>
                    <a:pt x="5796" y="6906"/>
                    <a:pt x="5774" y="6554"/>
                    <a:pt x="5763" y="6433"/>
                  </a:cubicBezTo>
                  <a:cubicBezTo>
                    <a:pt x="5752" y="6202"/>
                    <a:pt x="5730" y="5971"/>
                    <a:pt x="5719" y="5741"/>
                  </a:cubicBezTo>
                  <a:cubicBezTo>
                    <a:pt x="5708" y="5422"/>
                    <a:pt x="5697" y="5081"/>
                    <a:pt x="5686" y="4718"/>
                  </a:cubicBezTo>
                  <a:lnTo>
                    <a:pt x="5675" y="4421"/>
                  </a:lnTo>
                  <a:cubicBezTo>
                    <a:pt x="5664" y="4014"/>
                    <a:pt x="5653" y="3596"/>
                    <a:pt x="5675" y="3178"/>
                  </a:cubicBezTo>
                  <a:cubicBezTo>
                    <a:pt x="5697" y="2727"/>
                    <a:pt x="5719" y="2210"/>
                    <a:pt x="5708" y="1683"/>
                  </a:cubicBezTo>
                  <a:cubicBezTo>
                    <a:pt x="5708" y="1408"/>
                    <a:pt x="5708" y="1144"/>
                    <a:pt x="5697" y="869"/>
                  </a:cubicBezTo>
                  <a:lnTo>
                    <a:pt x="5697" y="561"/>
                  </a:lnTo>
                  <a:lnTo>
                    <a:pt x="5697" y="396"/>
                  </a:lnTo>
                  <a:lnTo>
                    <a:pt x="5697" y="165"/>
                  </a:lnTo>
                  <a:cubicBezTo>
                    <a:pt x="5697" y="165"/>
                    <a:pt x="5334" y="143"/>
                    <a:pt x="5268" y="132"/>
                  </a:cubicBezTo>
                  <a:cubicBezTo>
                    <a:pt x="5114" y="121"/>
                    <a:pt x="4971" y="99"/>
                    <a:pt x="4817" y="99"/>
                  </a:cubicBezTo>
                  <a:cubicBezTo>
                    <a:pt x="4146" y="66"/>
                    <a:pt x="3475" y="33"/>
                    <a:pt x="2805" y="11"/>
                  </a:cubicBezTo>
                  <a:cubicBezTo>
                    <a:pt x="2574" y="0"/>
                    <a:pt x="2343" y="0"/>
                    <a:pt x="2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1374815" y="2733255"/>
              <a:ext cx="737912" cy="921838"/>
            </a:xfrm>
            <a:custGeom>
              <a:avLst/>
              <a:gdLst/>
              <a:ahLst/>
              <a:cxnLst/>
              <a:rect l="l" t="t" r="r" b="b"/>
              <a:pathLst>
                <a:path w="9019" h="11267" extrusionOk="0">
                  <a:moveTo>
                    <a:pt x="6027" y="0"/>
                  </a:moveTo>
                  <a:cubicBezTo>
                    <a:pt x="5851" y="0"/>
                    <a:pt x="5686" y="0"/>
                    <a:pt x="5510" y="11"/>
                  </a:cubicBezTo>
                  <a:cubicBezTo>
                    <a:pt x="5126" y="11"/>
                    <a:pt x="4730" y="22"/>
                    <a:pt x="4345" y="33"/>
                  </a:cubicBezTo>
                  <a:cubicBezTo>
                    <a:pt x="4136" y="33"/>
                    <a:pt x="3916" y="22"/>
                    <a:pt x="3707" y="22"/>
                  </a:cubicBezTo>
                  <a:cubicBezTo>
                    <a:pt x="3146" y="33"/>
                    <a:pt x="2585" y="33"/>
                    <a:pt x="2024" y="33"/>
                  </a:cubicBezTo>
                  <a:cubicBezTo>
                    <a:pt x="1519" y="44"/>
                    <a:pt x="1013" y="44"/>
                    <a:pt x="518" y="44"/>
                  </a:cubicBezTo>
                  <a:cubicBezTo>
                    <a:pt x="364" y="44"/>
                    <a:pt x="221" y="66"/>
                    <a:pt x="78" y="66"/>
                  </a:cubicBezTo>
                  <a:cubicBezTo>
                    <a:pt x="34" y="231"/>
                    <a:pt x="1" y="1254"/>
                    <a:pt x="34" y="1463"/>
                  </a:cubicBezTo>
                  <a:lnTo>
                    <a:pt x="34" y="1474"/>
                  </a:lnTo>
                  <a:cubicBezTo>
                    <a:pt x="67" y="1474"/>
                    <a:pt x="100" y="1485"/>
                    <a:pt x="133" y="1485"/>
                  </a:cubicBezTo>
                  <a:cubicBezTo>
                    <a:pt x="243" y="1474"/>
                    <a:pt x="364" y="1474"/>
                    <a:pt x="485" y="1474"/>
                  </a:cubicBezTo>
                  <a:cubicBezTo>
                    <a:pt x="892" y="1441"/>
                    <a:pt x="1299" y="1419"/>
                    <a:pt x="1705" y="1419"/>
                  </a:cubicBezTo>
                  <a:cubicBezTo>
                    <a:pt x="2019" y="1413"/>
                    <a:pt x="2330" y="1408"/>
                    <a:pt x="2640" y="1408"/>
                  </a:cubicBezTo>
                  <a:cubicBezTo>
                    <a:pt x="2951" y="1408"/>
                    <a:pt x="3262" y="1413"/>
                    <a:pt x="3575" y="1430"/>
                  </a:cubicBezTo>
                  <a:cubicBezTo>
                    <a:pt x="3828" y="1441"/>
                    <a:pt x="4081" y="1474"/>
                    <a:pt x="4323" y="1540"/>
                  </a:cubicBezTo>
                  <a:cubicBezTo>
                    <a:pt x="4554" y="1606"/>
                    <a:pt x="4752" y="1727"/>
                    <a:pt x="4917" y="1903"/>
                  </a:cubicBezTo>
                  <a:cubicBezTo>
                    <a:pt x="5170" y="2167"/>
                    <a:pt x="5324" y="2485"/>
                    <a:pt x="5368" y="2848"/>
                  </a:cubicBezTo>
                  <a:cubicBezTo>
                    <a:pt x="5401" y="3101"/>
                    <a:pt x="5412" y="3365"/>
                    <a:pt x="5434" y="3629"/>
                  </a:cubicBezTo>
                  <a:cubicBezTo>
                    <a:pt x="5456" y="4003"/>
                    <a:pt x="5467" y="4377"/>
                    <a:pt x="5488" y="4740"/>
                  </a:cubicBezTo>
                  <a:cubicBezTo>
                    <a:pt x="5510" y="5224"/>
                    <a:pt x="5543" y="5719"/>
                    <a:pt x="5554" y="6203"/>
                  </a:cubicBezTo>
                  <a:cubicBezTo>
                    <a:pt x="5565" y="6983"/>
                    <a:pt x="5565" y="7764"/>
                    <a:pt x="5565" y="8556"/>
                  </a:cubicBezTo>
                  <a:cubicBezTo>
                    <a:pt x="5565" y="8908"/>
                    <a:pt x="5554" y="9271"/>
                    <a:pt x="5510" y="9634"/>
                  </a:cubicBezTo>
                  <a:cubicBezTo>
                    <a:pt x="5456" y="9986"/>
                    <a:pt x="5357" y="10326"/>
                    <a:pt x="5170" y="10634"/>
                  </a:cubicBezTo>
                  <a:cubicBezTo>
                    <a:pt x="5049" y="10854"/>
                    <a:pt x="4873" y="11019"/>
                    <a:pt x="4642" y="11129"/>
                  </a:cubicBezTo>
                  <a:cubicBezTo>
                    <a:pt x="4598" y="11151"/>
                    <a:pt x="4554" y="11173"/>
                    <a:pt x="4510" y="11195"/>
                  </a:cubicBezTo>
                  <a:cubicBezTo>
                    <a:pt x="4488" y="11206"/>
                    <a:pt x="4477" y="11228"/>
                    <a:pt x="4455" y="11239"/>
                  </a:cubicBezTo>
                  <a:cubicBezTo>
                    <a:pt x="4477" y="11250"/>
                    <a:pt x="4488" y="11250"/>
                    <a:pt x="4499" y="11250"/>
                  </a:cubicBezTo>
                  <a:cubicBezTo>
                    <a:pt x="4939" y="11221"/>
                    <a:pt x="5374" y="11211"/>
                    <a:pt x="5807" y="11211"/>
                  </a:cubicBezTo>
                  <a:cubicBezTo>
                    <a:pt x="6024" y="11211"/>
                    <a:pt x="6240" y="11214"/>
                    <a:pt x="6456" y="11217"/>
                  </a:cubicBezTo>
                  <a:lnTo>
                    <a:pt x="7149" y="11217"/>
                  </a:lnTo>
                  <a:cubicBezTo>
                    <a:pt x="7446" y="11217"/>
                    <a:pt x="7754" y="11217"/>
                    <a:pt x="8051" y="11228"/>
                  </a:cubicBezTo>
                  <a:cubicBezTo>
                    <a:pt x="8315" y="11239"/>
                    <a:pt x="8579" y="11250"/>
                    <a:pt x="8843" y="11261"/>
                  </a:cubicBezTo>
                  <a:cubicBezTo>
                    <a:pt x="8870" y="11261"/>
                    <a:pt x="8898" y="11267"/>
                    <a:pt x="8926" y="11267"/>
                  </a:cubicBezTo>
                  <a:cubicBezTo>
                    <a:pt x="8955" y="11267"/>
                    <a:pt x="8986" y="11261"/>
                    <a:pt x="9019" y="11239"/>
                  </a:cubicBezTo>
                  <a:cubicBezTo>
                    <a:pt x="9019" y="11195"/>
                    <a:pt x="9008" y="11140"/>
                    <a:pt x="9008" y="11096"/>
                  </a:cubicBezTo>
                  <a:cubicBezTo>
                    <a:pt x="8975" y="10920"/>
                    <a:pt x="8953" y="10755"/>
                    <a:pt x="8920" y="10590"/>
                  </a:cubicBezTo>
                  <a:cubicBezTo>
                    <a:pt x="8887" y="10326"/>
                    <a:pt x="8854" y="10062"/>
                    <a:pt x="8821" y="9799"/>
                  </a:cubicBezTo>
                  <a:cubicBezTo>
                    <a:pt x="8744" y="9271"/>
                    <a:pt x="8667" y="8743"/>
                    <a:pt x="8601" y="8204"/>
                  </a:cubicBezTo>
                  <a:cubicBezTo>
                    <a:pt x="8568" y="7973"/>
                    <a:pt x="8568" y="7742"/>
                    <a:pt x="8568" y="7500"/>
                  </a:cubicBezTo>
                  <a:cubicBezTo>
                    <a:pt x="8568" y="7335"/>
                    <a:pt x="8590" y="7159"/>
                    <a:pt x="8667" y="7005"/>
                  </a:cubicBezTo>
                  <a:cubicBezTo>
                    <a:pt x="8711" y="6906"/>
                    <a:pt x="8711" y="6818"/>
                    <a:pt x="8689" y="6719"/>
                  </a:cubicBezTo>
                  <a:cubicBezTo>
                    <a:pt x="8546" y="6203"/>
                    <a:pt x="8469" y="5675"/>
                    <a:pt x="8458" y="5136"/>
                  </a:cubicBezTo>
                  <a:cubicBezTo>
                    <a:pt x="8458" y="4465"/>
                    <a:pt x="8557" y="3816"/>
                    <a:pt x="8766" y="3189"/>
                  </a:cubicBezTo>
                  <a:cubicBezTo>
                    <a:pt x="8777" y="3145"/>
                    <a:pt x="8788" y="3090"/>
                    <a:pt x="8799" y="3035"/>
                  </a:cubicBezTo>
                  <a:cubicBezTo>
                    <a:pt x="8678" y="2969"/>
                    <a:pt x="8612" y="2881"/>
                    <a:pt x="8612" y="2749"/>
                  </a:cubicBezTo>
                  <a:cubicBezTo>
                    <a:pt x="8601" y="2573"/>
                    <a:pt x="8579" y="2398"/>
                    <a:pt x="8579" y="2211"/>
                  </a:cubicBezTo>
                  <a:cubicBezTo>
                    <a:pt x="8579" y="1540"/>
                    <a:pt x="8579" y="858"/>
                    <a:pt x="8579" y="176"/>
                  </a:cubicBezTo>
                  <a:cubicBezTo>
                    <a:pt x="8579" y="132"/>
                    <a:pt x="8568" y="99"/>
                    <a:pt x="8568" y="55"/>
                  </a:cubicBezTo>
                  <a:cubicBezTo>
                    <a:pt x="8502" y="44"/>
                    <a:pt x="8447" y="33"/>
                    <a:pt x="8392" y="33"/>
                  </a:cubicBezTo>
                  <a:cubicBezTo>
                    <a:pt x="8194" y="33"/>
                    <a:pt x="8007" y="22"/>
                    <a:pt x="7809" y="22"/>
                  </a:cubicBezTo>
                  <a:cubicBezTo>
                    <a:pt x="7215" y="11"/>
                    <a:pt x="6621" y="11"/>
                    <a:pt x="60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401814" y="2759355"/>
              <a:ext cx="681213" cy="869229"/>
            </a:xfrm>
            <a:custGeom>
              <a:avLst/>
              <a:gdLst/>
              <a:ahLst/>
              <a:cxnLst/>
              <a:rect l="l" t="t" r="r" b="b"/>
              <a:pathLst>
                <a:path w="8326" h="10624" extrusionOk="0">
                  <a:moveTo>
                    <a:pt x="5686" y="0"/>
                  </a:moveTo>
                  <a:cubicBezTo>
                    <a:pt x="5521" y="0"/>
                    <a:pt x="5356" y="0"/>
                    <a:pt x="5180" y="11"/>
                  </a:cubicBezTo>
                  <a:cubicBezTo>
                    <a:pt x="5027" y="11"/>
                    <a:pt x="4873" y="11"/>
                    <a:pt x="4708" y="22"/>
                  </a:cubicBezTo>
                  <a:cubicBezTo>
                    <a:pt x="4477" y="22"/>
                    <a:pt x="4246" y="33"/>
                    <a:pt x="4015" y="33"/>
                  </a:cubicBezTo>
                  <a:lnTo>
                    <a:pt x="3652" y="33"/>
                  </a:lnTo>
                  <a:cubicBezTo>
                    <a:pt x="3564" y="22"/>
                    <a:pt x="3465" y="22"/>
                    <a:pt x="3377" y="22"/>
                  </a:cubicBezTo>
                  <a:cubicBezTo>
                    <a:pt x="3025" y="33"/>
                    <a:pt x="2662" y="33"/>
                    <a:pt x="2310" y="33"/>
                  </a:cubicBezTo>
                  <a:lnTo>
                    <a:pt x="1200" y="44"/>
                  </a:lnTo>
                  <a:lnTo>
                    <a:pt x="188" y="44"/>
                  </a:lnTo>
                  <a:cubicBezTo>
                    <a:pt x="133" y="44"/>
                    <a:pt x="78" y="55"/>
                    <a:pt x="23" y="55"/>
                  </a:cubicBezTo>
                  <a:cubicBezTo>
                    <a:pt x="12" y="275"/>
                    <a:pt x="1" y="605"/>
                    <a:pt x="1" y="847"/>
                  </a:cubicBezTo>
                  <a:cubicBezTo>
                    <a:pt x="45" y="836"/>
                    <a:pt x="100" y="836"/>
                    <a:pt x="144" y="836"/>
                  </a:cubicBezTo>
                  <a:lnTo>
                    <a:pt x="265" y="825"/>
                  </a:lnTo>
                  <a:cubicBezTo>
                    <a:pt x="628" y="803"/>
                    <a:pt x="1002" y="781"/>
                    <a:pt x="1375" y="781"/>
                  </a:cubicBezTo>
                  <a:lnTo>
                    <a:pt x="1793" y="781"/>
                  </a:lnTo>
                  <a:cubicBezTo>
                    <a:pt x="1994" y="776"/>
                    <a:pt x="2196" y="774"/>
                    <a:pt x="2400" y="774"/>
                  </a:cubicBezTo>
                  <a:cubicBezTo>
                    <a:pt x="2687" y="774"/>
                    <a:pt x="2977" y="779"/>
                    <a:pt x="3267" y="792"/>
                  </a:cubicBezTo>
                  <a:cubicBezTo>
                    <a:pt x="3586" y="814"/>
                    <a:pt x="3839" y="858"/>
                    <a:pt x="4081" y="924"/>
                  </a:cubicBezTo>
                  <a:cubicBezTo>
                    <a:pt x="4367" y="1001"/>
                    <a:pt x="4620" y="1144"/>
                    <a:pt x="4818" y="1364"/>
                  </a:cubicBezTo>
                  <a:cubicBezTo>
                    <a:pt x="5126" y="1694"/>
                    <a:pt x="5301" y="2068"/>
                    <a:pt x="5356" y="2485"/>
                  </a:cubicBezTo>
                  <a:cubicBezTo>
                    <a:pt x="5389" y="2705"/>
                    <a:pt x="5400" y="2936"/>
                    <a:pt x="5411" y="3156"/>
                  </a:cubicBezTo>
                  <a:lnTo>
                    <a:pt x="5422" y="3288"/>
                  </a:lnTo>
                  <a:cubicBezTo>
                    <a:pt x="5444" y="3662"/>
                    <a:pt x="5455" y="4036"/>
                    <a:pt x="5477" y="4410"/>
                  </a:cubicBezTo>
                  <a:cubicBezTo>
                    <a:pt x="5488" y="4542"/>
                    <a:pt x="5488" y="4674"/>
                    <a:pt x="5499" y="4817"/>
                  </a:cubicBezTo>
                  <a:cubicBezTo>
                    <a:pt x="5521" y="5158"/>
                    <a:pt x="5543" y="5521"/>
                    <a:pt x="5543" y="5873"/>
                  </a:cubicBezTo>
                  <a:cubicBezTo>
                    <a:pt x="5554" y="6499"/>
                    <a:pt x="5554" y="7126"/>
                    <a:pt x="5554" y="7731"/>
                  </a:cubicBezTo>
                  <a:lnTo>
                    <a:pt x="5554" y="8237"/>
                  </a:lnTo>
                  <a:cubicBezTo>
                    <a:pt x="5554" y="8556"/>
                    <a:pt x="5543" y="8952"/>
                    <a:pt x="5488" y="9348"/>
                  </a:cubicBezTo>
                  <a:cubicBezTo>
                    <a:pt x="5433" y="9776"/>
                    <a:pt x="5312" y="10150"/>
                    <a:pt x="5126" y="10469"/>
                  </a:cubicBezTo>
                  <a:cubicBezTo>
                    <a:pt x="5104" y="10513"/>
                    <a:pt x="5082" y="10546"/>
                    <a:pt x="5049" y="10579"/>
                  </a:cubicBezTo>
                  <a:cubicBezTo>
                    <a:pt x="5230" y="10574"/>
                    <a:pt x="5411" y="10571"/>
                    <a:pt x="5593" y="10571"/>
                  </a:cubicBezTo>
                  <a:cubicBezTo>
                    <a:pt x="5774" y="10571"/>
                    <a:pt x="5956" y="10574"/>
                    <a:pt x="6137" y="10579"/>
                  </a:cubicBezTo>
                  <a:lnTo>
                    <a:pt x="7061" y="10579"/>
                  </a:lnTo>
                  <a:cubicBezTo>
                    <a:pt x="7281" y="10579"/>
                    <a:pt x="7512" y="10590"/>
                    <a:pt x="7743" y="10590"/>
                  </a:cubicBezTo>
                  <a:cubicBezTo>
                    <a:pt x="7897" y="10590"/>
                    <a:pt x="8062" y="10601"/>
                    <a:pt x="8227" y="10612"/>
                  </a:cubicBezTo>
                  <a:lnTo>
                    <a:pt x="8227" y="10623"/>
                  </a:lnTo>
                  <a:lnTo>
                    <a:pt x="8326" y="10623"/>
                  </a:lnTo>
                  <a:cubicBezTo>
                    <a:pt x="8315" y="10524"/>
                    <a:pt x="8293" y="10414"/>
                    <a:pt x="8282" y="10315"/>
                  </a:cubicBezTo>
                  <a:cubicBezTo>
                    <a:pt x="8260" y="10161"/>
                    <a:pt x="8238" y="9996"/>
                    <a:pt x="8216" y="9842"/>
                  </a:cubicBezTo>
                  <a:lnTo>
                    <a:pt x="8172" y="9535"/>
                  </a:lnTo>
                  <a:cubicBezTo>
                    <a:pt x="8150" y="9370"/>
                    <a:pt x="8128" y="9205"/>
                    <a:pt x="8106" y="9040"/>
                  </a:cubicBezTo>
                  <a:cubicBezTo>
                    <a:pt x="8051" y="8677"/>
                    <a:pt x="8007" y="8303"/>
                    <a:pt x="7963" y="7929"/>
                  </a:cubicBezTo>
                  <a:cubicBezTo>
                    <a:pt x="7930" y="7676"/>
                    <a:pt x="7919" y="7412"/>
                    <a:pt x="7919" y="7192"/>
                  </a:cubicBezTo>
                  <a:cubicBezTo>
                    <a:pt x="7919" y="6939"/>
                    <a:pt x="7963" y="6730"/>
                    <a:pt x="8051" y="6554"/>
                  </a:cubicBezTo>
                  <a:cubicBezTo>
                    <a:pt x="8062" y="6532"/>
                    <a:pt x="8062" y="6532"/>
                    <a:pt x="8051" y="6488"/>
                  </a:cubicBezTo>
                  <a:cubicBezTo>
                    <a:pt x="7897" y="5938"/>
                    <a:pt x="7820" y="5378"/>
                    <a:pt x="7809" y="4817"/>
                  </a:cubicBezTo>
                  <a:cubicBezTo>
                    <a:pt x="7809" y="4157"/>
                    <a:pt x="7908" y="3486"/>
                    <a:pt x="8106" y="2837"/>
                  </a:cubicBezTo>
                  <a:cubicBezTo>
                    <a:pt x="8018" y="2727"/>
                    <a:pt x="7974" y="2595"/>
                    <a:pt x="7963" y="2452"/>
                  </a:cubicBezTo>
                  <a:cubicBezTo>
                    <a:pt x="7963" y="2397"/>
                    <a:pt x="7963" y="2342"/>
                    <a:pt x="7952" y="2287"/>
                  </a:cubicBezTo>
                  <a:cubicBezTo>
                    <a:pt x="7941" y="2166"/>
                    <a:pt x="7930" y="2035"/>
                    <a:pt x="7930" y="1903"/>
                  </a:cubicBezTo>
                  <a:cubicBezTo>
                    <a:pt x="7930" y="1452"/>
                    <a:pt x="7930" y="990"/>
                    <a:pt x="7930" y="539"/>
                  </a:cubicBezTo>
                  <a:lnTo>
                    <a:pt x="7930" y="33"/>
                  </a:lnTo>
                  <a:cubicBezTo>
                    <a:pt x="7776" y="22"/>
                    <a:pt x="7622" y="22"/>
                    <a:pt x="7468" y="22"/>
                  </a:cubicBezTo>
                  <a:cubicBezTo>
                    <a:pt x="6874" y="11"/>
                    <a:pt x="6280" y="11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333497" y="2913990"/>
              <a:ext cx="435515" cy="689231"/>
            </a:xfrm>
            <a:custGeom>
              <a:avLst/>
              <a:gdLst/>
              <a:ahLst/>
              <a:cxnLst/>
              <a:rect l="l" t="t" r="r" b="b"/>
              <a:pathLst>
                <a:path w="5323" h="8424" extrusionOk="0">
                  <a:moveTo>
                    <a:pt x="3376" y="134"/>
                  </a:moveTo>
                  <a:cubicBezTo>
                    <a:pt x="3398" y="134"/>
                    <a:pt x="3420" y="134"/>
                    <a:pt x="3420" y="145"/>
                  </a:cubicBezTo>
                  <a:cubicBezTo>
                    <a:pt x="3464" y="200"/>
                    <a:pt x="3497" y="254"/>
                    <a:pt x="3541" y="309"/>
                  </a:cubicBezTo>
                  <a:cubicBezTo>
                    <a:pt x="3541" y="309"/>
                    <a:pt x="3530" y="342"/>
                    <a:pt x="3519" y="342"/>
                  </a:cubicBezTo>
                  <a:cubicBezTo>
                    <a:pt x="3508" y="353"/>
                    <a:pt x="3486" y="353"/>
                    <a:pt x="3475" y="353"/>
                  </a:cubicBezTo>
                  <a:cubicBezTo>
                    <a:pt x="3431" y="298"/>
                    <a:pt x="3387" y="243"/>
                    <a:pt x="3354" y="178"/>
                  </a:cubicBezTo>
                  <a:cubicBezTo>
                    <a:pt x="3343" y="178"/>
                    <a:pt x="3376" y="145"/>
                    <a:pt x="3376" y="134"/>
                  </a:cubicBezTo>
                  <a:close/>
                  <a:moveTo>
                    <a:pt x="1028" y="261"/>
                  </a:moveTo>
                  <a:cubicBezTo>
                    <a:pt x="1035" y="261"/>
                    <a:pt x="1041" y="262"/>
                    <a:pt x="1045" y="265"/>
                  </a:cubicBezTo>
                  <a:cubicBezTo>
                    <a:pt x="1056" y="265"/>
                    <a:pt x="1067" y="287"/>
                    <a:pt x="1078" y="298"/>
                  </a:cubicBezTo>
                  <a:cubicBezTo>
                    <a:pt x="1067" y="320"/>
                    <a:pt x="1056" y="342"/>
                    <a:pt x="1056" y="364"/>
                  </a:cubicBezTo>
                  <a:cubicBezTo>
                    <a:pt x="1028" y="429"/>
                    <a:pt x="1000" y="455"/>
                    <a:pt x="979" y="455"/>
                  </a:cubicBezTo>
                  <a:cubicBezTo>
                    <a:pt x="975" y="455"/>
                    <a:pt x="971" y="454"/>
                    <a:pt x="968" y="452"/>
                  </a:cubicBezTo>
                  <a:cubicBezTo>
                    <a:pt x="935" y="430"/>
                    <a:pt x="935" y="386"/>
                    <a:pt x="957" y="320"/>
                  </a:cubicBezTo>
                  <a:cubicBezTo>
                    <a:pt x="968" y="298"/>
                    <a:pt x="979" y="287"/>
                    <a:pt x="1001" y="265"/>
                  </a:cubicBezTo>
                  <a:cubicBezTo>
                    <a:pt x="1001" y="265"/>
                    <a:pt x="1015" y="261"/>
                    <a:pt x="1028" y="261"/>
                  </a:cubicBezTo>
                  <a:close/>
                  <a:moveTo>
                    <a:pt x="2308" y="356"/>
                  </a:moveTo>
                  <a:cubicBezTo>
                    <a:pt x="2315" y="356"/>
                    <a:pt x="2320" y="359"/>
                    <a:pt x="2320" y="364"/>
                  </a:cubicBezTo>
                  <a:cubicBezTo>
                    <a:pt x="2331" y="375"/>
                    <a:pt x="2342" y="397"/>
                    <a:pt x="2342" y="397"/>
                  </a:cubicBezTo>
                  <a:cubicBezTo>
                    <a:pt x="2320" y="452"/>
                    <a:pt x="2287" y="496"/>
                    <a:pt x="2254" y="540"/>
                  </a:cubicBezTo>
                  <a:cubicBezTo>
                    <a:pt x="2254" y="544"/>
                    <a:pt x="2252" y="545"/>
                    <a:pt x="2248" y="545"/>
                  </a:cubicBezTo>
                  <a:cubicBezTo>
                    <a:pt x="2241" y="545"/>
                    <a:pt x="2229" y="540"/>
                    <a:pt x="2221" y="540"/>
                  </a:cubicBezTo>
                  <a:cubicBezTo>
                    <a:pt x="2210" y="529"/>
                    <a:pt x="2199" y="518"/>
                    <a:pt x="2199" y="507"/>
                  </a:cubicBezTo>
                  <a:cubicBezTo>
                    <a:pt x="2199" y="441"/>
                    <a:pt x="2232" y="386"/>
                    <a:pt x="2287" y="364"/>
                  </a:cubicBezTo>
                  <a:cubicBezTo>
                    <a:pt x="2293" y="359"/>
                    <a:pt x="2301" y="356"/>
                    <a:pt x="2308" y="356"/>
                  </a:cubicBezTo>
                  <a:close/>
                  <a:moveTo>
                    <a:pt x="388" y="367"/>
                  </a:moveTo>
                  <a:cubicBezTo>
                    <a:pt x="399" y="367"/>
                    <a:pt x="407" y="370"/>
                    <a:pt x="407" y="375"/>
                  </a:cubicBezTo>
                  <a:cubicBezTo>
                    <a:pt x="462" y="419"/>
                    <a:pt x="495" y="474"/>
                    <a:pt x="539" y="529"/>
                  </a:cubicBezTo>
                  <a:cubicBezTo>
                    <a:pt x="550" y="540"/>
                    <a:pt x="550" y="551"/>
                    <a:pt x="550" y="573"/>
                  </a:cubicBezTo>
                  <a:cubicBezTo>
                    <a:pt x="528" y="584"/>
                    <a:pt x="517" y="595"/>
                    <a:pt x="495" y="595"/>
                  </a:cubicBezTo>
                  <a:cubicBezTo>
                    <a:pt x="484" y="595"/>
                    <a:pt x="473" y="595"/>
                    <a:pt x="462" y="584"/>
                  </a:cubicBezTo>
                  <a:cubicBezTo>
                    <a:pt x="418" y="529"/>
                    <a:pt x="385" y="474"/>
                    <a:pt x="341" y="419"/>
                  </a:cubicBezTo>
                  <a:cubicBezTo>
                    <a:pt x="341" y="408"/>
                    <a:pt x="341" y="375"/>
                    <a:pt x="352" y="375"/>
                  </a:cubicBezTo>
                  <a:cubicBezTo>
                    <a:pt x="363" y="370"/>
                    <a:pt x="377" y="367"/>
                    <a:pt x="388" y="367"/>
                  </a:cubicBezTo>
                  <a:close/>
                  <a:moveTo>
                    <a:pt x="4311" y="639"/>
                  </a:moveTo>
                  <a:cubicBezTo>
                    <a:pt x="4322" y="650"/>
                    <a:pt x="4344" y="650"/>
                    <a:pt x="4344" y="661"/>
                  </a:cubicBezTo>
                  <a:cubicBezTo>
                    <a:pt x="4366" y="727"/>
                    <a:pt x="4311" y="848"/>
                    <a:pt x="4245" y="870"/>
                  </a:cubicBezTo>
                  <a:cubicBezTo>
                    <a:pt x="4243" y="872"/>
                    <a:pt x="4240" y="873"/>
                    <a:pt x="4237" y="873"/>
                  </a:cubicBezTo>
                  <a:cubicBezTo>
                    <a:pt x="4223" y="873"/>
                    <a:pt x="4201" y="855"/>
                    <a:pt x="4201" y="837"/>
                  </a:cubicBezTo>
                  <a:cubicBezTo>
                    <a:pt x="4201" y="815"/>
                    <a:pt x="4201" y="793"/>
                    <a:pt x="4212" y="771"/>
                  </a:cubicBezTo>
                  <a:cubicBezTo>
                    <a:pt x="4245" y="727"/>
                    <a:pt x="4256" y="661"/>
                    <a:pt x="4311" y="639"/>
                  </a:cubicBezTo>
                  <a:close/>
                  <a:moveTo>
                    <a:pt x="1570" y="689"/>
                  </a:moveTo>
                  <a:cubicBezTo>
                    <a:pt x="1575" y="689"/>
                    <a:pt x="1580" y="691"/>
                    <a:pt x="1584" y="694"/>
                  </a:cubicBezTo>
                  <a:cubicBezTo>
                    <a:pt x="1650" y="738"/>
                    <a:pt x="1694" y="793"/>
                    <a:pt x="1716" y="881"/>
                  </a:cubicBezTo>
                  <a:cubicBezTo>
                    <a:pt x="1689" y="881"/>
                    <a:pt x="1663" y="895"/>
                    <a:pt x="1648" y="895"/>
                  </a:cubicBezTo>
                  <a:cubicBezTo>
                    <a:pt x="1644" y="895"/>
                    <a:pt x="1641" y="895"/>
                    <a:pt x="1639" y="892"/>
                  </a:cubicBezTo>
                  <a:cubicBezTo>
                    <a:pt x="1595" y="848"/>
                    <a:pt x="1562" y="793"/>
                    <a:pt x="1529" y="738"/>
                  </a:cubicBezTo>
                  <a:cubicBezTo>
                    <a:pt x="1518" y="727"/>
                    <a:pt x="1529" y="705"/>
                    <a:pt x="1540" y="694"/>
                  </a:cubicBezTo>
                  <a:cubicBezTo>
                    <a:pt x="1547" y="694"/>
                    <a:pt x="1559" y="689"/>
                    <a:pt x="1570" y="689"/>
                  </a:cubicBezTo>
                  <a:close/>
                  <a:moveTo>
                    <a:pt x="2763" y="773"/>
                  </a:moveTo>
                  <a:cubicBezTo>
                    <a:pt x="2791" y="773"/>
                    <a:pt x="2814" y="789"/>
                    <a:pt x="2837" y="804"/>
                  </a:cubicBezTo>
                  <a:cubicBezTo>
                    <a:pt x="2870" y="826"/>
                    <a:pt x="2903" y="848"/>
                    <a:pt x="2903" y="892"/>
                  </a:cubicBezTo>
                  <a:cubicBezTo>
                    <a:pt x="2903" y="909"/>
                    <a:pt x="2877" y="933"/>
                    <a:pt x="2855" y="933"/>
                  </a:cubicBezTo>
                  <a:cubicBezTo>
                    <a:pt x="2849" y="933"/>
                    <a:pt x="2842" y="930"/>
                    <a:pt x="2837" y="925"/>
                  </a:cubicBezTo>
                  <a:cubicBezTo>
                    <a:pt x="2815" y="914"/>
                    <a:pt x="2793" y="892"/>
                    <a:pt x="2771" y="881"/>
                  </a:cubicBezTo>
                  <a:cubicBezTo>
                    <a:pt x="2727" y="848"/>
                    <a:pt x="2705" y="804"/>
                    <a:pt x="2727" y="782"/>
                  </a:cubicBezTo>
                  <a:cubicBezTo>
                    <a:pt x="2740" y="776"/>
                    <a:pt x="2752" y="773"/>
                    <a:pt x="2763" y="773"/>
                  </a:cubicBezTo>
                  <a:close/>
                  <a:moveTo>
                    <a:pt x="737" y="936"/>
                  </a:moveTo>
                  <a:cubicBezTo>
                    <a:pt x="759" y="947"/>
                    <a:pt x="770" y="969"/>
                    <a:pt x="792" y="980"/>
                  </a:cubicBezTo>
                  <a:cubicBezTo>
                    <a:pt x="770" y="1035"/>
                    <a:pt x="748" y="1090"/>
                    <a:pt x="726" y="1145"/>
                  </a:cubicBezTo>
                  <a:cubicBezTo>
                    <a:pt x="726" y="1156"/>
                    <a:pt x="693" y="1156"/>
                    <a:pt x="671" y="1156"/>
                  </a:cubicBezTo>
                  <a:cubicBezTo>
                    <a:pt x="660" y="1156"/>
                    <a:pt x="649" y="1134"/>
                    <a:pt x="649" y="1123"/>
                  </a:cubicBezTo>
                  <a:cubicBezTo>
                    <a:pt x="660" y="1068"/>
                    <a:pt x="682" y="1013"/>
                    <a:pt x="693" y="958"/>
                  </a:cubicBezTo>
                  <a:cubicBezTo>
                    <a:pt x="704" y="947"/>
                    <a:pt x="726" y="936"/>
                    <a:pt x="737" y="936"/>
                  </a:cubicBezTo>
                  <a:close/>
                  <a:moveTo>
                    <a:pt x="3728" y="1277"/>
                  </a:moveTo>
                  <a:cubicBezTo>
                    <a:pt x="3805" y="1299"/>
                    <a:pt x="3860" y="1332"/>
                    <a:pt x="3915" y="1376"/>
                  </a:cubicBezTo>
                  <a:cubicBezTo>
                    <a:pt x="3926" y="1387"/>
                    <a:pt x="3926" y="1409"/>
                    <a:pt x="3926" y="1420"/>
                  </a:cubicBezTo>
                  <a:cubicBezTo>
                    <a:pt x="3915" y="1431"/>
                    <a:pt x="3893" y="1442"/>
                    <a:pt x="3882" y="1442"/>
                  </a:cubicBezTo>
                  <a:cubicBezTo>
                    <a:pt x="3875" y="1443"/>
                    <a:pt x="3868" y="1444"/>
                    <a:pt x="3862" y="1444"/>
                  </a:cubicBezTo>
                  <a:cubicBezTo>
                    <a:pt x="3805" y="1444"/>
                    <a:pt x="3756" y="1403"/>
                    <a:pt x="3717" y="1354"/>
                  </a:cubicBezTo>
                  <a:cubicBezTo>
                    <a:pt x="3706" y="1343"/>
                    <a:pt x="3717" y="1310"/>
                    <a:pt x="3728" y="1277"/>
                  </a:cubicBezTo>
                  <a:close/>
                  <a:moveTo>
                    <a:pt x="4773" y="1299"/>
                  </a:moveTo>
                  <a:cubicBezTo>
                    <a:pt x="4784" y="1321"/>
                    <a:pt x="4806" y="1343"/>
                    <a:pt x="4795" y="1354"/>
                  </a:cubicBezTo>
                  <a:cubicBezTo>
                    <a:pt x="4762" y="1398"/>
                    <a:pt x="4729" y="1442"/>
                    <a:pt x="4696" y="1475"/>
                  </a:cubicBezTo>
                  <a:cubicBezTo>
                    <a:pt x="4685" y="1482"/>
                    <a:pt x="4675" y="1486"/>
                    <a:pt x="4665" y="1486"/>
                  </a:cubicBezTo>
                  <a:cubicBezTo>
                    <a:pt x="4643" y="1486"/>
                    <a:pt x="4623" y="1469"/>
                    <a:pt x="4608" y="1431"/>
                  </a:cubicBezTo>
                  <a:lnTo>
                    <a:pt x="4619" y="1431"/>
                  </a:lnTo>
                  <a:cubicBezTo>
                    <a:pt x="4641" y="1387"/>
                    <a:pt x="4685" y="1343"/>
                    <a:pt x="4729" y="1299"/>
                  </a:cubicBezTo>
                  <a:close/>
                  <a:moveTo>
                    <a:pt x="2254" y="1343"/>
                  </a:moveTo>
                  <a:cubicBezTo>
                    <a:pt x="2298" y="1376"/>
                    <a:pt x="2353" y="1409"/>
                    <a:pt x="2397" y="1442"/>
                  </a:cubicBezTo>
                  <a:cubicBezTo>
                    <a:pt x="2408" y="1453"/>
                    <a:pt x="2408" y="1486"/>
                    <a:pt x="2397" y="1497"/>
                  </a:cubicBezTo>
                  <a:cubicBezTo>
                    <a:pt x="2397" y="1513"/>
                    <a:pt x="2380" y="1523"/>
                    <a:pt x="2362" y="1523"/>
                  </a:cubicBezTo>
                  <a:cubicBezTo>
                    <a:pt x="2355" y="1523"/>
                    <a:pt x="2348" y="1522"/>
                    <a:pt x="2342" y="1519"/>
                  </a:cubicBezTo>
                  <a:cubicBezTo>
                    <a:pt x="2287" y="1497"/>
                    <a:pt x="2232" y="1464"/>
                    <a:pt x="2210" y="1398"/>
                  </a:cubicBezTo>
                  <a:cubicBezTo>
                    <a:pt x="2221" y="1387"/>
                    <a:pt x="2232" y="1365"/>
                    <a:pt x="2254" y="1343"/>
                  </a:cubicBezTo>
                  <a:close/>
                  <a:moveTo>
                    <a:pt x="1323" y="1615"/>
                  </a:moveTo>
                  <a:cubicBezTo>
                    <a:pt x="1331" y="1615"/>
                    <a:pt x="1353" y="1631"/>
                    <a:pt x="1353" y="1640"/>
                  </a:cubicBezTo>
                  <a:cubicBezTo>
                    <a:pt x="1375" y="1673"/>
                    <a:pt x="1375" y="1717"/>
                    <a:pt x="1397" y="1772"/>
                  </a:cubicBezTo>
                  <a:cubicBezTo>
                    <a:pt x="1375" y="1783"/>
                    <a:pt x="1364" y="1805"/>
                    <a:pt x="1342" y="1805"/>
                  </a:cubicBezTo>
                  <a:cubicBezTo>
                    <a:pt x="1331" y="1805"/>
                    <a:pt x="1309" y="1794"/>
                    <a:pt x="1298" y="1783"/>
                  </a:cubicBezTo>
                  <a:cubicBezTo>
                    <a:pt x="1287" y="1739"/>
                    <a:pt x="1276" y="1695"/>
                    <a:pt x="1276" y="1651"/>
                  </a:cubicBezTo>
                  <a:cubicBezTo>
                    <a:pt x="1276" y="1640"/>
                    <a:pt x="1298" y="1618"/>
                    <a:pt x="1320" y="1618"/>
                  </a:cubicBezTo>
                  <a:cubicBezTo>
                    <a:pt x="1320" y="1616"/>
                    <a:pt x="1321" y="1615"/>
                    <a:pt x="1323" y="1615"/>
                  </a:cubicBezTo>
                  <a:close/>
                  <a:moveTo>
                    <a:pt x="2712" y="1735"/>
                  </a:moveTo>
                  <a:cubicBezTo>
                    <a:pt x="2714" y="1735"/>
                    <a:pt x="2716" y="1736"/>
                    <a:pt x="2716" y="1739"/>
                  </a:cubicBezTo>
                  <a:cubicBezTo>
                    <a:pt x="2782" y="1750"/>
                    <a:pt x="2826" y="1794"/>
                    <a:pt x="2848" y="1849"/>
                  </a:cubicBezTo>
                  <a:cubicBezTo>
                    <a:pt x="2859" y="1860"/>
                    <a:pt x="2859" y="1860"/>
                    <a:pt x="2859" y="1882"/>
                  </a:cubicBezTo>
                  <a:cubicBezTo>
                    <a:pt x="2848" y="1882"/>
                    <a:pt x="2826" y="1904"/>
                    <a:pt x="2804" y="1904"/>
                  </a:cubicBezTo>
                  <a:cubicBezTo>
                    <a:pt x="2749" y="1893"/>
                    <a:pt x="2705" y="1849"/>
                    <a:pt x="2672" y="1794"/>
                  </a:cubicBezTo>
                  <a:cubicBezTo>
                    <a:pt x="2672" y="1783"/>
                    <a:pt x="2683" y="1761"/>
                    <a:pt x="2694" y="1750"/>
                  </a:cubicBezTo>
                  <a:cubicBezTo>
                    <a:pt x="2694" y="1742"/>
                    <a:pt x="2705" y="1735"/>
                    <a:pt x="2712" y="1735"/>
                  </a:cubicBezTo>
                  <a:close/>
                  <a:moveTo>
                    <a:pt x="473" y="1871"/>
                  </a:moveTo>
                  <a:cubicBezTo>
                    <a:pt x="495" y="1882"/>
                    <a:pt x="506" y="1915"/>
                    <a:pt x="506" y="1926"/>
                  </a:cubicBezTo>
                  <a:cubicBezTo>
                    <a:pt x="495" y="1959"/>
                    <a:pt x="484" y="2003"/>
                    <a:pt x="462" y="2036"/>
                  </a:cubicBezTo>
                  <a:cubicBezTo>
                    <a:pt x="456" y="2042"/>
                    <a:pt x="445" y="2042"/>
                    <a:pt x="429" y="2042"/>
                  </a:cubicBezTo>
                  <a:cubicBezTo>
                    <a:pt x="412" y="2042"/>
                    <a:pt x="390" y="2042"/>
                    <a:pt x="363" y="2047"/>
                  </a:cubicBezTo>
                  <a:cubicBezTo>
                    <a:pt x="396" y="1970"/>
                    <a:pt x="407" y="1926"/>
                    <a:pt x="418" y="1893"/>
                  </a:cubicBezTo>
                  <a:cubicBezTo>
                    <a:pt x="429" y="1882"/>
                    <a:pt x="462" y="1871"/>
                    <a:pt x="473" y="1871"/>
                  </a:cubicBezTo>
                  <a:close/>
                  <a:moveTo>
                    <a:pt x="902" y="1904"/>
                  </a:moveTo>
                  <a:cubicBezTo>
                    <a:pt x="979" y="1926"/>
                    <a:pt x="1023" y="1959"/>
                    <a:pt x="1023" y="2014"/>
                  </a:cubicBezTo>
                  <a:cubicBezTo>
                    <a:pt x="1023" y="2025"/>
                    <a:pt x="1001" y="2047"/>
                    <a:pt x="990" y="2047"/>
                  </a:cubicBezTo>
                  <a:cubicBezTo>
                    <a:pt x="984" y="2048"/>
                    <a:pt x="979" y="2049"/>
                    <a:pt x="973" y="2049"/>
                  </a:cubicBezTo>
                  <a:cubicBezTo>
                    <a:pt x="926" y="2049"/>
                    <a:pt x="890" y="2007"/>
                    <a:pt x="880" y="1948"/>
                  </a:cubicBezTo>
                  <a:cubicBezTo>
                    <a:pt x="869" y="1937"/>
                    <a:pt x="891" y="1926"/>
                    <a:pt x="902" y="1904"/>
                  </a:cubicBezTo>
                  <a:close/>
                  <a:moveTo>
                    <a:pt x="1881" y="2072"/>
                  </a:moveTo>
                  <a:cubicBezTo>
                    <a:pt x="1900" y="2072"/>
                    <a:pt x="1919" y="2075"/>
                    <a:pt x="1936" y="2080"/>
                  </a:cubicBezTo>
                  <a:cubicBezTo>
                    <a:pt x="1958" y="2080"/>
                    <a:pt x="1980" y="2113"/>
                    <a:pt x="1980" y="2124"/>
                  </a:cubicBezTo>
                  <a:cubicBezTo>
                    <a:pt x="1980" y="2146"/>
                    <a:pt x="1958" y="2157"/>
                    <a:pt x="1936" y="2168"/>
                  </a:cubicBezTo>
                  <a:cubicBezTo>
                    <a:pt x="1925" y="2179"/>
                    <a:pt x="1903" y="2179"/>
                    <a:pt x="1881" y="2179"/>
                  </a:cubicBezTo>
                  <a:cubicBezTo>
                    <a:pt x="1870" y="2179"/>
                    <a:pt x="1837" y="2179"/>
                    <a:pt x="1826" y="2168"/>
                  </a:cubicBezTo>
                  <a:cubicBezTo>
                    <a:pt x="1804" y="2157"/>
                    <a:pt x="1782" y="2135"/>
                    <a:pt x="1782" y="2124"/>
                  </a:cubicBezTo>
                  <a:cubicBezTo>
                    <a:pt x="1782" y="2102"/>
                    <a:pt x="1804" y="2080"/>
                    <a:pt x="1826" y="2080"/>
                  </a:cubicBezTo>
                  <a:cubicBezTo>
                    <a:pt x="1842" y="2075"/>
                    <a:pt x="1861" y="2072"/>
                    <a:pt x="1881" y="2072"/>
                  </a:cubicBezTo>
                  <a:close/>
                  <a:moveTo>
                    <a:pt x="4685" y="2069"/>
                  </a:moveTo>
                  <a:cubicBezTo>
                    <a:pt x="4729" y="2102"/>
                    <a:pt x="4773" y="2135"/>
                    <a:pt x="4817" y="2179"/>
                  </a:cubicBezTo>
                  <a:cubicBezTo>
                    <a:pt x="4828" y="2179"/>
                    <a:pt x="4828" y="2201"/>
                    <a:pt x="4828" y="2212"/>
                  </a:cubicBezTo>
                  <a:cubicBezTo>
                    <a:pt x="4828" y="2239"/>
                    <a:pt x="4798" y="2259"/>
                    <a:pt x="4775" y="2259"/>
                  </a:cubicBezTo>
                  <a:cubicBezTo>
                    <a:pt x="4770" y="2259"/>
                    <a:pt x="4766" y="2258"/>
                    <a:pt x="4762" y="2256"/>
                  </a:cubicBezTo>
                  <a:cubicBezTo>
                    <a:pt x="4718" y="2212"/>
                    <a:pt x="4674" y="2179"/>
                    <a:pt x="4630" y="2135"/>
                  </a:cubicBezTo>
                  <a:cubicBezTo>
                    <a:pt x="4619" y="2124"/>
                    <a:pt x="4619" y="2091"/>
                    <a:pt x="4630" y="2091"/>
                  </a:cubicBezTo>
                  <a:cubicBezTo>
                    <a:pt x="4641" y="2080"/>
                    <a:pt x="4674" y="2069"/>
                    <a:pt x="4685" y="2069"/>
                  </a:cubicBezTo>
                  <a:close/>
                  <a:moveTo>
                    <a:pt x="3849" y="2146"/>
                  </a:moveTo>
                  <a:cubicBezTo>
                    <a:pt x="3860" y="2157"/>
                    <a:pt x="3882" y="2168"/>
                    <a:pt x="3893" y="2179"/>
                  </a:cubicBezTo>
                  <a:cubicBezTo>
                    <a:pt x="3871" y="2245"/>
                    <a:pt x="3849" y="2311"/>
                    <a:pt x="3794" y="2344"/>
                  </a:cubicBezTo>
                  <a:cubicBezTo>
                    <a:pt x="3783" y="2344"/>
                    <a:pt x="3750" y="2344"/>
                    <a:pt x="3750" y="2333"/>
                  </a:cubicBezTo>
                  <a:cubicBezTo>
                    <a:pt x="3739" y="2333"/>
                    <a:pt x="3728" y="2300"/>
                    <a:pt x="3728" y="2300"/>
                  </a:cubicBezTo>
                  <a:cubicBezTo>
                    <a:pt x="3750" y="2245"/>
                    <a:pt x="3783" y="2201"/>
                    <a:pt x="3816" y="2157"/>
                  </a:cubicBezTo>
                  <a:cubicBezTo>
                    <a:pt x="3816" y="2146"/>
                    <a:pt x="3838" y="2146"/>
                    <a:pt x="3849" y="2146"/>
                  </a:cubicBezTo>
                  <a:close/>
                  <a:moveTo>
                    <a:pt x="1320" y="2399"/>
                  </a:moveTo>
                  <a:cubicBezTo>
                    <a:pt x="1330" y="2399"/>
                    <a:pt x="1351" y="2419"/>
                    <a:pt x="1371" y="2430"/>
                  </a:cubicBezTo>
                  <a:lnTo>
                    <a:pt x="1371" y="2430"/>
                  </a:lnTo>
                  <a:cubicBezTo>
                    <a:pt x="1349" y="2492"/>
                    <a:pt x="1317" y="2543"/>
                    <a:pt x="1254" y="2564"/>
                  </a:cubicBezTo>
                  <a:cubicBezTo>
                    <a:pt x="1251" y="2565"/>
                    <a:pt x="1248" y="2566"/>
                    <a:pt x="1245" y="2566"/>
                  </a:cubicBezTo>
                  <a:cubicBezTo>
                    <a:pt x="1226" y="2566"/>
                    <a:pt x="1210" y="2540"/>
                    <a:pt x="1210" y="2531"/>
                  </a:cubicBezTo>
                  <a:cubicBezTo>
                    <a:pt x="1210" y="2476"/>
                    <a:pt x="1265" y="2410"/>
                    <a:pt x="1320" y="2399"/>
                  </a:cubicBezTo>
                  <a:close/>
                  <a:moveTo>
                    <a:pt x="4373" y="2457"/>
                  </a:moveTo>
                  <a:cubicBezTo>
                    <a:pt x="4382" y="2457"/>
                    <a:pt x="4393" y="2459"/>
                    <a:pt x="4399" y="2465"/>
                  </a:cubicBezTo>
                  <a:cubicBezTo>
                    <a:pt x="4410" y="2476"/>
                    <a:pt x="4432" y="2498"/>
                    <a:pt x="4421" y="2509"/>
                  </a:cubicBezTo>
                  <a:cubicBezTo>
                    <a:pt x="4399" y="2553"/>
                    <a:pt x="4377" y="2608"/>
                    <a:pt x="4344" y="2641"/>
                  </a:cubicBezTo>
                  <a:cubicBezTo>
                    <a:pt x="4335" y="2655"/>
                    <a:pt x="4322" y="2661"/>
                    <a:pt x="4306" y="2661"/>
                  </a:cubicBezTo>
                  <a:cubicBezTo>
                    <a:pt x="4285" y="2661"/>
                    <a:pt x="4260" y="2649"/>
                    <a:pt x="4234" y="2630"/>
                  </a:cubicBezTo>
                  <a:cubicBezTo>
                    <a:pt x="4278" y="2564"/>
                    <a:pt x="4311" y="2520"/>
                    <a:pt x="4355" y="2465"/>
                  </a:cubicBezTo>
                  <a:cubicBezTo>
                    <a:pt x="4355" y="2459"/>
                    <a:pt x="4363" y="2457"/>
                    <a:pt x="4373" y="2457"/>
                  </a:cubicBezTo>
                  <a:close/>
                  <a:moveTo>
                    <a:pt x="3255" y="2509"/>
                  </a:moveTo>
                  <a:cubicBezTo>
                    <a:pt x="3266" y="2509"/>
                    <a:pt x="3299" y="2542"/>
                    <a:pt x="3288" y="2553"/>
                  </a:cubicBezTo>
                  <a:cubicBezTo>
                    <a:pt x="3277" y="2608"/>
                    <a:pt x="3244" y="2652"/>
                    <a:pt x="3178" y="2663"/>
                  </a:cubicBezTo>
                  <a:cubicBezTo>
                    <a:pt x="3176" y="2665"/>
                    <a:pt x="3174" y="2666"/>
                    <a:pt x="3171" y="2666"/>
                  </a:cubicBezTo>
                  <a:cubicBezTo>
                    <a:pt x="3159" y="2666"/>
                    <a:pt x="3143" y="2650"/>
                    <a:pt x="3134" y="2641"/>
                  </a:cubicBezTo>
                  <a:cubicBezTo>
                    <a:pt x="3145" y="2575"/>
                    <a:pt x="3200" y="2509"/>
                    <a:pt x="3255" y="2509"/>
                  </a:cubicBezTo>
                  <a:close/>
                  <a:moveTo>
                    <a:pt x="2460" y="2768"/>
                  </a:moveTo>
                  <a:cubicBezTo>
                    <a:pt x="2466" y="2768"/>
                    <a:pt x="2471" y="2770"/>
                    <a:pt x="2474" y="2773"/>
                  </a:cubicBezTo>
                  <a:cubicBezTo>
                    <a:pt x="2485" y="2773"/>
                    <a:pt x="2507" y="2795"/>
                    <a:pt x="2507" y="2806"/>
                  </a:cubicBezTo>
                  <a:cubicBezTo>
                    <a:pt x="2496" y="2872"/>
                    <a:pt x="2474" y="2927"/>
                    <a:pt x="2419" y="2960"/>
                  </a:cubicBezTo>
                  <a:cubicBezTo>
                    <a:pt x="2419" y="2963"/>
                    <a:pt x="2417" y="2965"/>
                    <a:pt x="2413" y="2965"/>
                  </a:cubicBezTo>
                  <a:cubicBezTo>
                    <a:pt x="2405" y="2965"/>
                    <a:pt x="2390" y="2960"/>
                    <a:pt x="2375" y="2960"/>
                  </a:cubicBezTo>
                  <a:cubicBezTo>
                    <a:pt x="2375" y="2949"/>
                    <a:pt x="2353" y="2927"/>
                    <a:pt x="2353" y="2916"/>
                  </a:cubicBezTo>
                  <a:cubicBezTo>
                    <a:pt x="2375" y="2872"/>
                    <a:pt x="2397" y="2828"/>
                    <a:pt x="2430" y="2784"/>
                  </a:cubicBezTo>
                  <a:cubicBezTo>
                    <a:pt x="2430" y="2776"/>
                    <a:pt x="2447" y="2768"/>
                    <a:pt x="2460" y="2768"/>
                  </a:cubicBezTo>
                  <a:close/>
                  <a:moveTo>
                    <a:pt x="372" y="2902"/>
                  </a:moveTo>
                  <a:cubicBezTo>
                    <a:pt x="373" y="2902"/>
                    <a:pt x="374" y="2903"/>
                    <a:pt x="374" y="2905"/>
                  </a:cubicBezTo>
                  <a:cubicBezTo>
                    <a:pt x="429" y="2927"/>
                    <a:pt x="484" y="2960"/>
                    <a:pt x="539" y="2993"/>
                  </a:cubicBezTo>
                  <a:cubicBezTo>
                    <a:pt x="550" y="2993"/>
                    <a:pt x="550" y="3004"/>
                    <a:pt x="550" y="3026"/>
                  </a:cubicBezTo>
                  <a:cubicBezTo>
                    <a:pt x="539" y="3037"/>
                    <a:pt x="517" y="3059"/>
                    <a:pt x="506" y="3059"/>
                  </a:cubicBezTo>
                  <a:cubicBezTo>
                    <a:pt x="429" y="3048"/>
                    <a:pt x="374" y="3015"/>
                    <a:pt x="341" y="2960"/>
                  </a:cubicBezTo>
                  <a:cubicBezTo>
                    <a:pt x="330" y="2949"/>
                    <a:pt x="330" y="2927"/>
                    <a:pt x="341" y="2927"/>
                  </a:cubicBezTo>
                  <a:cubicBezTo>
                    <a:pt x="350" y="2918"/>
                    <a:pt x="366" y="2902"/>
                    <a:pt x="372" y="2902"/>
                  </a:cubicBezTo>
                  <a:close/>
                  <a:moveTo>
                    <a:pt x="1473" y="3032"/>
                  </a:moveTo>
                  <a:cubicBezTo>
                    <a:pt x="1477" y="3032"/>
                    <a:pt x="1481" y="3034"/>
                    <a:pt x="1485" y="3037"/>
                  </a:cubicBezTo>
                  <a:cubicBezTo>
                    <a:pt x="1540" y="3081"/>
                    <a:pt x="1584" y="3114"/>
                    <a:pt x="1639" y="3158"/>
                  </a:cubicBezTo>
                  <a:cubicBezTo>
                    <a:pt x="1650" y="3169"/>
                    <a:pt x="1650" y="3180"/>
                    <a:pt x="1650" y="3202"/>
                  </a:cubicBezTo>
                  <a:cubicBezTo>
                    <a:pt x="1639" y="3213"/>
                    <a:pt x="1606" y="3235"/>
                    <a:pt x="1606" y="3235"/>
                  </a:cubicBezTo>
                  <a:cubicBezTo>
                    <a:pt x="1540" y="3191"/>
                    <a:pt x="1485" y="3147"/>
                    <a:pt x="1430" y="3092"/>
                  </a:cubicBezTo>
                  <a:cubicBezTo>
                    <a:pt x="1430" y="3092"/>
                    <a:pt x="1430" y="3059"/>
                    <a:pt x="1441" y="3048"/>
                  </a:cubicBezTo>
                  <a:cubicBezTo>
                    <a:pt x="1448" y="3040"/>
                    <a:pt x="1462" y="3032"/>
                    <a:pt x="1473" y="3032"/>
                  </a:cubicBezTo>
                  <a:close/>
                  <a:moveTo>
                    <a:pt x="4905" y="3015"/>
                  </a:moveTo>
                  <a:cubicBezTo>
                    <a:pt x="4916" y="3026"/>
                    <a:pt x="4916" y="3037"/>
                    <a:pt x="4927" y="3048"/>
                  </a:cubicBezTo>
                  <a:cubicBezTo>
                    <a:pt x="4927" y="3059"/>
                    <a:pt x="4927" y="3059"/>
                    <a:pt x="4927" y="3070"/>
                  </a:cubicBezTo>
                  <a:cubicBezTo>
                    <a:pt x="4905" y="3136"/>
                    <a:pt x="4872" y="3202"/>
                    <a:pt x="4806" y="3246"/>
                  </a:cubicBezTo>
                  <a:cubicBezTo>
                    <a:pt x="4800" y="3251"/>
                    <a:pt x="4792" y="3254"/>
                    <a:pt x="4784" y="3254"/>
                  </a:cubicBezTo>
                  <a:cubicBezTo>
                    <a:pt x="4776" y="3254"/>
                    <a:pt x="4767" y="3251"/>
                    <a:pt x="4762" y="3246"/>
                  </a:cubicBezTo>
                  <a:cubicBezTo>
                    <a:pt x="4751" y="3235"/>
                    <a:pt x="4740" y="3213"/>
                    <a:pt x="4740" y="3202"/>
                  </a:cubicBezTo>
                  <a:cubicBezTo>
                    <a:pt x="4784" y="3136"/>
                    <a:pt x="4817" y="3081"/>
                    <a:pt x="4861" y="3015"/>
                  </a:cubicBezTo>
                  <a:close/>
                  <a:moveTo>
                    <a:pt x="2848" y="3125"/>
                  </a:moveTo>
                  <a:cubicBezTo>
                    <a:pt x="2914" y="3147"/>
                    <a:pt x="2958" y="3202"/>
                    <a:pt x="3002" y="3268"/>
                  </a:cubicBezTo>
                  <a:cubicBezTo>
                    <a:pt x="3013" y="3279"/>
                    <a:pt x="3002" y="3301"/>
                    <a:pt x="3002" y="3312"/>
                  </a:cubicBezTo>
                  <a:cubicBezTo>
                    <a:pt x="2994" y="3319"/>
                    <a:pt x="2981" y="3327"/>
                    <a:pt x="2970" y="3327"/>
                  </a:cubicBezTo>
                  <a:cubicBezTo>
                    <a:pt x="2966" y="3327"/>
                    <a:pt x="2961" y="3326"/>
                    <a:pt x="2958" y="3323"/>
                  </a:cubicBezTo>
                  <a:cubicBezTo>
                    <a:pt x="2892" y="3301"/>
                    <a:pt x="2837" y="3246"/>
                    <a:pt x="2804" y="3191"/>
                  </a:cubicBezTo>
                  <a:cubicBezTo>
                    <a:pt x="2793" y="3158"/>
                    <a:pt x="2815" y="3136"/>
                    <a:pt x="2848" y="3125"/>
                  </a:cubicBezTo>
                  <a:close/>
                  <a:moveTo>
                    <a:pt x="3728" y="3246"/>
                  </a:moveTo>
                  <a:cubicBezTo>
                    <a:pt x="3783" y="3279"/>
                    <a:pt x="3838" y="3312"/>
                    <a:pt x="3893" y="3356"/>
                  </a:cubicBezTo>
                  <a:cubicBezTo>
                    <a:pt x="3904" y="3356"/>
                    <a:pt x="3904" y="3378"/>
                    <a:pt x="3904" y="3389"/>
                  </a:cubicBezTo>
                  <a:cubicBezTo>
                    <a:pt x="3895" y="3398"/>
                    <a:pt x="3877" y="3424"/>
                    <a:pt x="3865" y="3424"/>
                  </a:cubicBezTo>
                  <a:cubicBezTo>
                    <a:pt x="3863" y="3424"/>
                    <a:pt x="3862" y="3423"/>
                    <a:pt x="3860" y="3422"/>
                  </a:cubicBezTo>
                  <a:cubicBezTo>
                    <a:pt x="3794" y="3411"/>
                    <a:pt x="3728" y="3378"/>
                    <a:pt x="3684" y="3312"/>
                  </a:cubicBezTo>
                  <a:cubicBezTo>
                    <a:pt x="3673" y="3301"/>
                    <a:pt x="3684" y="3279"/>
                    <a:pt x="3684" y="3268"/>
                  </a:cubicBezTo>
                  <a:cubicBezTo>
                    <a:pt x="3695" y="3257"/>
                    <a:pt x="3717" y="3246"/>
                    <a:pt x="3728" y="3246"/>
                  </a:cubicBezTo>
                  <a:close/>
                  <a:moveTo>
                    <a:pt x="4710" y="3703"/>
                  </a:moveTo>
                  <a:cubicBezTo>
                    <a:pt x="4723" y="3703"/>
                    <a:pt x="4740" y="3711"/>
                    <a:pt x="4740" y="3719"/>
                  </a:cubicBezTo>
                  <a:cubicBezTo>
                    <a:pt x="4751" y="3774"/>
                    <a:pt x="4762" y="3818"/>
                    <a:pt x="4784" y="3873"/>
                  </a:cubicBezTo>
                  <a:cubicBezTo>
                    <a:pt x="4762" y="3884"/>
                    <a:pt x="4751" y="3917"/>
                    <a:pt x="4740" y="3917"/>
                  </a:cubicBezTo>
                  <a:cubicBezTo>
                    <a:pt x="4718" y="3917"/>
                    <a:pt x="4685" y="3895"/>
                    <a:pt x="4685" y="3884"/>
                  </a:cubicBezTo>
                  <a:cubicBezTo>
                    <a:pt x="4674" y="3829"/>
                    <a:pt x="4674" y="3785"/>
                    <a:pt x="4663" y="3730"/>
                  </a:cubicBezTo>
                  <a:cubicBezTo>
                    <a:pt x="4663" y="3730"/>
                    <a:pt x="4685" y="3708"/>
                    <a:pt x="4696" y="3708"/>
                  </a:cubicBezTo>
                  <a:cubicBezTo>
                    <a:pt x="4699" y="3704"/>
                    <a:pt x="4704" y="3703"/>
                    <a:pt x="4710" y="3703"/>
                  </a:cubicBezTo>
                  <a:close/>
                  <a:moveTo>
                    <a:pt x="845" y="3727"/>
                  </a:moveTo>
                  <a:cubicBezTo>
                    <a:pt x="861" y="3727"/>
                    <a:pt x="891" y="3745"/>
                    <a:pt x="891" y="3763"/>
                  </a:cubicBezTo>
                  <a:cubicBezTo>
                    <a:pt x="891" y="3774"/>
                    <a:pt x="891" y="3785"/>
                    <a:pt x="891" y="3796"/>
                  </a:cubicBezTo>
                  <a:cubicBezTo>
                    <a:pt x="847" y="3862"/>
                    <a:pt x="814" y="3928"/>
                    <a:pt x="770" y="3983"/>
                  </a:cubicBezTo>
                  <a:cubicBezTo>
                    <a:pt x="770" y="3994"/>
                    <a:pt x="748" y="3994"/>
                    <a:pt x="726" y="4005"/>
                  </a:cubicBezTo>
                  <a:cubicBezTo>
                    <a:pt x="715" y="3983"/>
                    <a:pt x="704" y="3972"/>
                    <a:pt x="704" y="3961"/>
                  </a:cubicBezTo>
                  <a:cubicBezTo>
                    <a:pt x="715" y="3862"/>
                    <a:pt x="770" y="3796"/>
                    <a:pt x="836" y="3730"/>
                  </a:cubicBezTo>
                  <a:cubicBezTo>
                    <a:pt x="838" y="3728"/>
                    <a:pt x="841" y="3727"/>
                    <a:pt x="845" y="3727"/>
                  </a:cubicBezTo>
                  <a:close/>
                  <a:moveTo>
                    <a:pt x="2661" y="3939"/>
                  </a:moveTo>
                  <a:cubicBezTo>
                    <a:pt x="2716" y="3983"/>
                    <a:pt x="2760" y="4037"/>
                    <a:pt x="2793" y="4103"/>
                  </a:cubicBezTo>
                  <a:cubicBezTo>
                    <a:pt x="2793" y="4114"/>
                    <a:pt x="2782" y="4114"/>
                    <a:pt x="2782" y="4136"/>
                  </a:cubicBezTo>
                  <a:cubicBezTo>
                    <a:pt x="2774" y="4136"/>
                    <a:pt x="2758" y="4151"/>
                    <a:pt x="2740" y="4151"/>
                  </a:cubicBezTo>
                  <a:cubicBezTo>
                    <a:pt x="2736" y="4151"/>
                    <a:pt x="2732" y="4150"/>
                    <a:pt x="2727" y="4147"/>
                  </a:cubicBezTo>
                  <a:cubicBezTo>
                    <a:pt x="2661" y="4125"/>
                    <a:pt x="2628" y="4059"/>
                    <a:pt x="2606" y="3983"/>
                  </a:cubicBezTo>
                  <a:cubicBezTo>
                    <a:pt x="2595" y="3972"/>
                    <a:pt x="2617" y="3961"/>
                    <a:pt x="2628" y="3950"/>
                  </a:cubicBezTo>
                  <a:cubicBezTo>
                    <a:pt x="2628" y="3939"/>
                    <a:pt x="2650" y="3939"/>
                    <a:pt x="2661" y="3939"/>
                  </a:cubicBezTo>
                  <a:close/>
                  <a:moveTo>
                    <a:pt x="3531" y="4022"/>
                  </a:moveTo>
                  <a:cubicBezTo>
                    <a:pt x="3542" y="4022"/>
                    <a:pt x="3555" y="4030"/>
                    <a:pt x="3563" y="4037"/>
                  </a:cubicBezTo>
                  <a:cubicBezTo>
                    <a:pt x="3585" y="4070"/>
                    <a:pt x="3574" y="4092"/>
                    <a:pt x="3552" y="4114"/>
                  </a:cubicBezTo>
                  <a:cubicBezTo>
                    <a:pt x="3541" y="4136"/>
                    <a:pt x="3519" y="4147"/>
                    <a:pt x="3486" y="4158"/>
                  </a:cubicBezTo>
                  <a:cubicBezTo>
                    <a:pt x="3475" y="4147"/>
                    <a:pt x="3453" y="4136"/>
                    <a:pt x="3453" y="4114"/>
                  </a:cubicBezTo>
                  <a:cubicBezTo>
                    <a:pt x="3453" y="4070"/>
                    <a:pt x="3475" y="4026"/>
                    <a:pt x="3519" y="4026"/>
                  </a:cubicBezTo>
                  <a:cubicBezTo>
                    <a:pt x="3522" y="4023"/>
                    <a:pt x="3527" y="4022"/>
                    <a:pt x="3531" y="4022"/>
                  </a:cubicBezTo>
                  <a:close/>
                  <a:moveTo>
                    <a:pt x="2046" y="3983"/>
                  </a:moveTo>
                  <a:cubicBezTo>
                    <a:pt x="2122" y="4026"/>
                    <a:pt x="2166" y="4092"/>
                    <a:pt x="2210" y="4169"/>
                  </a:cubicBezTo>
                  <a:cubicBezTo>
                    <a:pt x="2188" y="4180"/>
                    <a:pt x="2177" y="4191"/>
                    <a:pt x="2166" y="4202"/>
                  </a:cubicBezTo>
                  <a:cubicBezTo>
                    <a:pt x="2159" y="4202"/>
                    <a:pt x="2152" y="4207"/>
                    <a:pt x="2144" y="4207"/>
                  </a:cubicBezTo>
                  <a:cubicBezTo>
                    <a:pt x="2141" y="4207"/>
                    <a:pt x="2137" y="4206"/>
                    <a:pt x="2133" y="4202"/>
                  </a:cubicBezTo>
                  <a:cubicBezTo>
                    <a:pt x="2068" y="4158"/>
                    <a:pt x="2024" y="4103"/>
                    <a:pt x="2002" y="4037"/>
                  </a:cubicBezTo>
                  <a:cubicBezTo>
                    <a:pt x="1991" y="4026"/>
                    <a:pt x="2002" y="4005"/>
                    <a:pt x="2013" y="3994"/>
                  </a:cubicBezTo>
                  <a:cubicBezTo>
                    <a:pt x="2024" y="3983"/>
                    <a:pt x="2035" y="3983"/>
                    <a:pt x="2046" y="3983"/>
                  </a:cubicBezTo>
                  <a:close/>
                  <a:moveTo>
                    <a:pt x="4335" y="4103"/>
                  </a:moveTo>
                  <a:cubicBezTo>
                    <a:pt x="4372" y="4103"/>
                    <a:pt x="4402" y="4108"/>
                    <a:pt x="4410" y="4147"/>
                  </a:cubicBezTo>
                  <a:cubicBezTo>
                    <a:pt x="4421" y="4180"/>
                    <a:pt x="4377" y="4213"/>
                    <a:pt x="4311" y="4213"/>
                  </a:cubicBezTo>
                  <a:cubicBezTo>
                    <a:pt x="4278" y="4202"/>
                    <a:pt x="4234" y="4202"/>
                    <a:pt x="4201" y="4180"/>
                  </a:cubicBezTo>
                  <a:cubicBezTo>
                    <a:pt x="4190" y="4180"/>
                    <a:pt x="4179" y="4158"/>
                    <a:pt x="4179" y="4147"/>
                  </a:cubicBezTo>
                  <a:cubicBezTo>
                    <a:pt x="4179" y="4125"/>
                    <a:pt x="4201" y="4114"/>
                    <a:pt x="4212" y="4103"/>
                  </a:cubicBezTo>
                  <a:lnTo>
                    <a:pt x="4289" y="4103"/>
                  </a:lnTo>
                  <a:cubicBezTo>
                    <a:pt x="4305" y="4103"/>
                    <a:pt x="4320" y="4103"/>
                    <a:pt x="4335" y="4103"/>
                  </a:cubicBezTo>
                  <a:close/>
                  <a:moveTo>
                    <a:pt x="1419" y="4532"/>
                  </a:moveTo>
                  <a:cubicBezTo>
                    <a:pt x="1430" y="4543"/>
                    <a:pt x="1452" y="4554"/>
                    <a:pt x="1452" y="4565"/>
                  </a:cubicBezTo>
                  <a:cubicBezTo>
                    <a:pt x="1452" y="4576"/>
                    <a:pt x="1441" y="4609"/>
                    <a:pt x="1430" y="4620"/>
                  </a:cubicBezTo>
                  <a:cubicBezTo>
                    <a:pt x="1387" y="4639"/>
                    <a:pt x="1348" y="4647"/>
                    <a:pt x="1309" y="4647"/>
                  </a:cubicBezTo>
                  <a:cubicBezTo>
                    <a:pt x="1277" y="4647"/>
                    <a:pt x="1244" y="4641"/>
                    <a:pt x="1210" y="4631"/>
                  </a:cubicBezTo>
                  <a:cubicBezTo>
                    <a:pt x="1199" y="4631"/>
                    <a:pt x="1188" y="4609"/>
                    <a:pt x="1188" y="4587"/>
                  </a:cubicBezTo>
                  <a:cubicBezTo>
                    <a:pt x="1188" y="4576"/>
                    <a:pt x="1199" y="4565"/>
                    <a:pt x="1210" y="4554"/>
                  </a:cubicBezTo>
                  <a:cubicBezTo>
                    <a:pt x="1232" y="4543"/>
                    <a:pt x="1254" y="4543"/>
                    <a:pt x="1276" y="4543"/>
                  </a:cubicBezTo>
                  <a:cubicBezTo>
                    <a:pt x="1309" y="4532"/>
                    <a:pt x="1342" y="4532"/>
                    <a:pt x="1364" y="4532"/>
                  </a:cubicBezTo>
                  <a:close/>
                  <a:moveTo>
                    <a:pt x="619" y="4593"/>
                  </a:moveTo>
                  <a:cubicBezTo>
                    <a:pt x="629" y="4593"/>
                    <a:pt x="642" y="4598"/>
                    <a:pt x="649" y="4598"/>
                  </a:cubicBezTo>
                  <a:cubicBezTo>
                    <a:pt x="660" y="4598"/>
                    <a:pt x="671" y="4620"/>
                    <a:pt x="671" y="4620"/>
                  </a:cubicBezTo>
                  <a:cubicBezTo>
                    <a:pt x="671" y="4686"/>
                    <a:pt x="638" y="4741"/>
                    <a:pt x="583" y="4752"/>
                  </a:cubicBezTo>
                  <a:lnTo>
                    <a:pt x="550" y="4752"/>
                  </a:lnTo>
                  <a:cubicBezTo>
                    <a:pt x="550" y="4741"/>
                    <a:pt x="528" y="4719"/>
                    <a:pt x="539" y="4708"/>
                  </a:cubicBezTo>
                  <a:cubicBezTo>
                    <a:pt x="550" y="4664"/>
                    <a:pt x="583" y="4631"/>
                    <a:pt x="605" y="4598"/>
                  </a:cubicBezTo>
                  <a:cubicBezTo>
                    <a:pt x="609" y="4595"/>
                    <a:pt x="613" y="4593"/>
                    <a:pt x="619" y="4593"/>
                  </a:cubicBezTo>
                  <a:close/>
                  <a:moveTo>
                    <a:pt x="4098" y="4736"/>
                  </a:moveTo>
                  <a:cubicBezTo>
                    <a:pt x="4113" y="4736"/>
                    <a:pt x="4132" y="4753"/>
                    <a:pt x="4146" y="4774"/>
                  </a:cubicBezTo>
                  <a:cubicBezTo>
                    <a:pt x="4146" y="4829"/>
                    <a:pt x="4113" y="4895"/>
                    <a:pt x="4080" y="4939"/>
                  </a:cubicBezTo>
                  <a:cubicBezTo>
                    <a:pt x="4069" y="4950"/>
                    <a:pt x="4047" y="4961"/>
                    <a:pt x="4025" y="4961"/>
                  </a:cubicBezTo>
                  <a:cubicBezTo>
                    <a:pt x="4014" y="4950"/>
                    <a:pt x="3992" y="4928"/>
                    <a:pt x="4003" y="4917"/>
                  </a:cubicBezTo>
                  <a:cubicBezTo>
                    <a:pt x="4025" y="4862"/>
                    <a:pt x="4047" y="4807"/>
                    <a:pt x="4080" y="4752"/>
                  </a:cubicBezTo>
                  <a:cubicBezTo>
                    <a:pt x="4084" y="4741"/>
                    <a:pt x="4090" y="4736"/>
                    <a:pt x="4098" y="4736"/>
                  </a:cubicBezTo>
                  <a:close/>
                  <a:moveTo>
                    <a:pt x="4784" y="4818"/>
                  </a:moveTo>
                  <a:lnTo>
                    <a:pt x="4784" y="4829"/>
                  </a:lnTo>
                  <a:cubicBezTo>
                    <a:pt x="4850" y="4840"/>
                    <a:pt x="4905" y="4873"/>
                    <a:pt x="4949" y="4917"/>
                  </a:cubicBezTo>
                  <a:cubicBezTo>
                    <a:pt x="4960" y="4928"/>
                    <a:pt x="4960" y="4950"/>
                    <a:pt x="4949" y="4961"/>
                  </a:cubicBezTo>
                  <a:cubicBezTo>
                    <a:pt x="4940" y="4970"/>
                    <a:pt x="4924" y="4986"/>
                    <a:pt x="4918" y="4986"/>
                  </a:cubicBezTo>
                  <a:cubicBezTo>
                    <a:pt x="4917" y="4986"/>
                    <a:pt x="4916" y="4985"/>
                    <a:pt x="4916" y="4983"/>
                  </a:cubicBezTo>
                  <a:cubicBezTo>
                    <a:pt x="4861" y="4961"/>
                    <a:pt x="4806" y="4928"/>
                    <a:pt x="4751" y="4895"/>
                  </a:cubicBezTo>
                  <a:cubicBezTo>
                    <a:pt x="4751" y="4895"/>
                    <a:pt x="4740" y="4862"/>
                    <a:pt x="4751" y="4851"/>
                  </a:cubicBezTo>
                  <a:cubicBezTo>
                    <a:pt x="4751" y="4840"/>
                    <a:pt x="4773" y="4829"/>
                    <a:pt x="4784" y="4818"/>
                  </a:cubicBezTo>
                  <a:close/>
                  <a:moveTo>
                    <a:pt x="2862" y="4962"/>
                  </a:moveTo>
                  <a:cubicBezTo>
                    <a:pt x="2909" y="4962"/>
                    <a:pt x="2958" y="4972"/>
                    <a:pt x="3002" y="4972"/>
                  </a:cubicBezTo>
                  <a:cubicBezTo>
                    <a:pt x="3013" y="4972"/>
                    <a:pt x="3024" y="4994"/>
                    <a:pt x="3024" y="5005"/>
                  </a:cubicBezTo>
                  <a:cubicBezTo>
                    <a:pt x="3024" y="5016"/>
                    <a:pt x="3024" y="5027"/>
                    <a:pt x="3013" y="5038"/>
                  </a:cubicBezTo>
                  <a:cubicBezTo>
                    <a:pt x="2987" y="5059"/>
                    <a:pt x="2949" y="5070"/>
                    <a:pt x="2911" y="5070"/>
                  </a:cubicBezTo>
                  <a:cubicBezTo>
                    <a:pt x="2869" y="5070"/>
                    <a:pt x="2828" y="5056"/>
                    <a:pt x="2804" y="5027"/>
                  </a:cubicBezTo>
                  <a:cubicBezTo>
                    <a:pt x="2793" y="5016"/>
                    <a:pt x="2793" y="4994"/>
                    <a:pt x="2793" y="4972"/>
                  </a:cubicBezTo>
                  <a:cubicBezTo>
                    <a:pt x="2815" y="4965"/>
                    <a:pt x="2839" y="4962"/>
                    <a:pt x="2862" y="4962"/>
                  </a:cubicBezTo>
                  <a:close/>
                  <a:moveTo>
                    <a:pt x="3599" y="5187"/>
                  </a:moveTo>
                  <a:cubicBezTo>
                    <a:pt x="3610" y="5187"/>
                    <a:pt x="3622" y="5192"/>
                    <a:pt x="3629" y="5192"/>
                  </a:cubicBezTo>
                  <a:cubicBezTo>
                    <a:pt x="3640" y="5192"/>
                    <a:pt x="3651" y="5203"/>
                    <a:pt x="3651" y="5214"/>
                  </a:cubicBezTo>
                  <a:cubicBezTo>
                    <a:pt x="3651" y="5280"/>
                    <a:pt x="3618" y="5335"/>
                    <a:pt x="3563" y="5368"/>
                  </a:cubicBezTo>
                  <a:lnTo>
                    <a:pt x="3530" y="5368"/>
                  </a:lnTo>
                  <a:cubicBezTo>
                    <a:pt x="3530" y="5357"/>
                    <a:pt x="3508" y="5335"/>
                    <a:pt x="3508" y="5324"/>
                  </a:cubicBezTo>
                  <a:cubicBezTo>
                    <a:pt x="3530" y="5280"/>
                    <a:pt x="3552" y="5236"/>
                    <a:pt x="3585" y="5192"/>
                  </a:cubicBezTo>
                  <a:cubicBezTo>
                    <a:pt x="3589" y="5189"/>
                    <a:pt x="3594" y="5187"/>
                    <a:pt x="3599" y="5187"/>
                  </a:cubicBezTo>
                  <a:close/>
                  <a:moveTo>
                    <a:pt x="1362" y="5198"/>
                  </a:moveTo>
                  <a:cubicBezTo>
                    <a:pt x="1372" y="5198"/>
                    <a:pt x="1389" y="5203"/>
                    <a:pt x="1397" y="5203"/>
                  </a:cubicBezTo>
                  <a:cubicBezTo>
                    <a:pt x="1408" y="5203"/>
                    <a:pt x="1408" y="5225"/>
                    <a:pt x="1419" y="5236"/>
                  </a:cubicBezTo>
                  <a:lnTo>
                    <a:pt x="1408" y="5236"/>
                  </a:lnTo>
                  <a:cubicBezTo>
                    <a:pt x="1397" y="5302"/>
                    <a:pt x="1364" y="5357"/>
                    <a:pt x="1298" y="5390"/>
                  </a:cubicBezTo>
                  <a:cubicBezTo>
                    <a:pt x="1298" y="5396"/>
                    <a:pt x="1289" y="5398"/>
                    <a:pt x="1280" y="5398"/>
                  </a:cubicBezTo>
                  <a:cubicBezTo>
                    <a:pt x="1270" y="5398"/>
                    <a:pt x="1259" y="5396"/>
                    <a:pt x="1254" y="5390"/>
                  </a:cubicBezTo>
                  <a:cubicBezTo>
                    <a:pt x="1243" y="5379"/>
                    <a:pt x="1232" y="5357"/>
                    <a:pt x="1243" y="5346"/>
                  </a:cubicBezTo>
                  <a:cubicBezTo>
                    <a:pt x="1276" y="5291"/>
                    <a:pt x="1309" y="5247"/>
                    <a:pt x="1353" y="5203"/>
                  </a:cubicBezTo>
                  <a:cubicBezTo>
                    <a:pt x="1353" y="5200"/>
                    <a:pt x="1356" y="5198"/>
                    <a:pt x="1362" y="5198"/>
                  </a:cubicBezTo>
                  <a:close/>
                  <a:moveTo>
                    <a:pt x="2079" y="5214"/>
                  </a:moveTo>
                  <a:cubicBezTo>
                    <a:pt x="2100" y="5225"/>
                    <a:pt x="2122" y="5225"/>
                    <a:pt x="2122" y="5236"/>
                  </a:cubicBezTo>
                  <a:cubicBezTo>
                    <a:pt x="2144" y="5291"/>
                    <a:pt x="2155" y="5335"/>
                    <a:pt x="2166" y="5390"/>
                  </a:cubicBezTo>
                  <a:cubicBezTo>
                    <a:pt x="2166" y="5401"/>
                    <a:pt x="2144" y="5423"/>
                    <a:pt x="2133" y="5423"/>
                  </a:cubicBezTo>
                  <a:cubicBezTo>
                    <a:pt x="2122" y="5423"/>
                    <a:pt x="2089" y="5423"/>
                    <a:pt x="2089" y="5412"/>
                  </a:cubicBezTo>
                  <a:cubicBezTo>
                    <a:pt x="2068" y="5357"/>
                    <a:pt x="2057" y="5302"/>
                    <a:pt x="2046" y="5247"/>
                  </a:cubicBezTo>
                  <a:cubicBezTo>
                    <a:pt x="2046" y="5236"/>
                    <a:pt x="2068" y="5225"/>
                    <a:pt x="2079" y="5214"/>
                  </a:cubicBezTo>
                  <a:close/>
                  <a:moveTo>
                    <a:pt x="362" y="5254"/>
                  </a:moveTo>
                  <a:cubicBezTo>
                    <a:pt x="367" y="5254"/>
                    <a:pt x="371" y="5255"/>
                    <a:pt x="374" y="5258"/>
                  </a:cubicBezTo>
                  <a:cubicBezTo>
                    <a:pt x="440" y="5291"/>
                    <a:pt x="495" y="5335"/>
                    <a:pt x="550" y="5379"/>
                  </a:cubicBezTo>
                  <a:cubicBezTo>
                    <a:pt x="561" y="5390"/>
                    <a:pt x="561" y="5412"/>
                    <a:pt x="550" y="5434"/>
                  </a:cubicBezTo>
                  <a:cubicBezTo>
                    <a:pt x="550" y="5445"/>
                    <a:pt x="539" y="5445"/>
                    <a:pt x="528" y="5456"/>
                  </a:cubicBezTo>
                  <a:cubicBezTo>
                    <a:pt x="522" y="5451"/>
                    <a:pt x="517" y="5451"/>
                    <a:pt x="511" y="5451"/>
                  </a:cubicBezTo>
                  <a:cubicBezTo>
                    <a:pt x="506" y="5451"/>
                    <a:pt x="500" y="5451"/>
                    <a:pt x="495" y="5445"/>
                  </a:cubicBezTo>
                  <a:cubicBezTo>
                    <a:pt x="440" y="5412"/>
                    <a:pt x="385" y="5368"/>
                    <a:pt x="330" y="5324"/>
                  </a:cubicBezTo>
                  <a:cubicBezTo>
                    <a:pt x="319" y="5324"/>
                    <a:pt x="330" y="5291"/>
                    <a:pt x="330" y="5269"/>
                  </a:cubicBezTo>
                  <a:cubicBezTo>
                    <a:pt x="338" y="5261"/>
                    <a:pt x="351" y="5254"/>
                    <a:pt x="362" y="5254"/>
                  </a:cubicBezTo>
                  <a:close/>
                  <a:moveTo>
                    <a:pt x="4129" y="5605"/>
                  </a:moveTo>
                  <a:cubicBezTo>
                    <a:pt x="4157" y="5605"/>
                    <a:pt x="4184" y="5610"/>
                    <a:pt x="4212" y="5621"/>
                  </a:cubicBezTo>
                  <a:cubicBezTo>
                    <a:pt x="4212" y="5632"/>
                    <a:pt x="4223" y="5643"/>
                    <a:pt x="4223" y="5654"/>
                  </a:cubicBezTo>
                  <a:cubicBezTo>
                    <a:pt x="4223" y="5665"/>
                    <a:pt x="4212" y="5687"/>
                    <a:pt x="4201" y="5698"/>
                  </a:cubicBezTo>
                  <a:cubicBezTo>
                    <a:pt x="4179" y="5709"/>
                    <a:pt x="4146" y="5709"/>
                    <a:pt x="4124" y="5709"/>
                  </a:cubicBezTo>
                  <a:cubicBezTo>
                    <a:pt x="4091" y="5709"/>
                    <a:pt x="4069" y="5709"/>
                    <a:pt x="4047" y="5698"/>
                  </a:cubicBezTo>
                  <a:cubicBezTo>
                    <a:pt x="4036" y="5698"/>
                    <a:pt x="4025" y="5676"/>
                    <a:pt x="4025" y="5665"/>
                  </a:cubicBezTo>
                  <a:cubicBezTo>
                    <a:pt x="4025" y="5654"/>
                    <a:pt x="4036" y="5632"/>
                    <a:pt x="4047" y="5621"/>
                  </a:cubicBezTo>
                  <a:cubicBezTo>
                    <a:pt x="4074" y="5610"/>
                    <a:pt x="4102" y="5605"/>
                    <a:pt x="4129" y="5605"/>
                  </a:cubicBezTo>
                  <a:close/>
                  <a:moveTo>
                    <a:pt x="4993" y="5716"/>
                  </a:moveTo>
                  <a:cubicBezTo>
                    <a:pt x="4987" y="5717"/>
                    <a:pt x="4987" y="5720"/>
                    <a:pt x="4993" y="5720"/>
                  </a:cubicBezTo>
                  <a:lnTo>
                    <a:pt x="4993" y="5716"/>
                  </a:lnTo>
                  <a:close/>
                  <a:moveTo>
                    <a:pt x="4993" y="5709"/>
                  </a:moveTo>
                  <a:lnTo>
                    <a:pt x="4993" y="5716"/>
                  </a:lnTo>
                  <a:lnTo>
                    <a:pt x="4993" y="5716"/>
                  </a:lnTo>
                  <a:cubicBezTo>
                    <a:pt x="4994" y="5715"/>
                    <a:pt x="4995" y="5715"/>
                    <a:pt x="4997" y="5715"/>
                  </a:cubicBezTo>
                  <a:cubicBezTo>
                    <a:pt x="5001" y="5715"/>
                    <a:pt x="5007" y="5716"/>
                    <a:pt x="5015" y="5720"/>
                  </a:cubicBezTo>
                  <a:cubicBezTo>
                    <a:pt x="5026" y="5720"/>
                    <a:pt x="5037" y="5731"/>
                    <a:pt x="5037" y="5731"/>
                  </a:cubicBezTo>
                  <a:cubicBezTo>
                    <a:pt x="5048" y="5753"/>
                    <a:pt x="5048" y="5775"/>
                    <a:pt x="5037" y="5786"/>
                  </a:cubicBezTo>
                  <a:cubicBezTo>
                    <a:pt x="5026" y="5797"/>
                    <a:pt x="5004" y="5819"/>
                    <a:pt x="4982" y="5819"/>
                  </a:cubicBezTo>
                  <a:cubicBezTo>
                    <a:pt x="4960" y="5825"/>
                    <a:pt x="4938" y="5827"/>
                    <a:pt x="4916" y="5827"/>
                  </a:cubicBezTo>
                  <a:cubicBezTo>
                    <a:pt x="4894" y="5827"/>
                    <a:pt x="4872" y="5825"/>
                    <a:pt x="4850" y="5819"/>
                  </a:cubicBezTo>
                  <a:cubicBezTo>
                    <a:pt x="4828" y="5819"/>
                    <a:pt x="4806" y="5797"/>
                    <a:pt x="4806" y="5775"/>
                  </a:cubicBezTo>
                  <a:cubicBezTo>
                    <a:pt x="4806" y="5764"/>
                    <a:pt x="4828" y="5742"/>
                    <a:pt x="4850" y="5731"/>
                  </a:cubicBezTo>
                  <a:cubicBezTo>
                    <a:pt x="4883" y="5720"/>
                    <a:pt x="4927" y="5720"/>
                    <a:pt x="4993" y="5709"/>
                  </a:cubicBezTo>
                  <a:close/>
                  <a:moveTo>
                    <a:pt x="2639" y="5731"/>
                  </a:moveTo>
                  <a:cubicBezTo>
                    <a:pt x="2705" y="5742"/>
                    <a:pt x="2760" y="5775"/>
                    <a:pt x="2804" y="5819"/>
                  </a:cubicBezTo>
                  <a:cubicBezTo>
                    <a:pt x="2815" y="5830"/>
                    <a:pt x="2804" y="5852"/>
                    <a:pt x="2815" y="5874"/>
                  </a:cubicBezTo>
                  <a:cubicBezTo>
                    <a:pt x="2800" y="5882"/>
                    <a:pt x="2784" y="5890"/>
                    <a:pt x="2773" y="5890"/>
                  </a:cubicBezTo>
                  <a:cubicBezTo>
                    <a:pt x="2768" y="5890"/>
                    <a:pt x="2764" y="5888"/>
                    <a:pt x="2760" y="5885"/>
                  </a:cubicBezTo>
                  <a:cubicBezTo>
                    <a:pt x="2705" y="5874"/>
                    <a:pt x="2650" y="5841"/>
                    <a:pt x="2606" y="5819"/>
                  </a:cubicBezTo>
                  <a:cubicBezTo>
                    <a:pt x="2595" y="5808"/>
                    <a:pt x="2584" y="5775"/>
                    <a:pt x="2595" y="5775"/>
                  </a:cubicBezTo>
                  <a:cubicBezTo>
                    <a:pt x="2606" y="5753"/>
                    <a:pt x="2628" y="5731"/>
                    <a:pt x="2639" y="5731"/>
                  </a:cubicBezTo>
                  <a:close/>
                  <a:moveTo>
                    <a:pt x="1243" y="6050"/>
                  </a:moveTo>
                  <a:cubicBezTo>
                    <a:pt x="1254" y="6050"/>
                    <a:pt x="1276" y="6061"/>
                    <a:pt x="1276" y="6072"/>
                  </a:cubicBezTo>
                  <a:cubicBezTo>
                    <a:pt x="1276" y="6083"/>
                    <a:pt x="1276" y="6116"/>
                    <a:pt x="1265" y="6127"/>
                  </a:cubicBezTo>
                  <a:cubicBezTo>
                    <a:pt x="1199" y="6149"/>
                    <a:pt x="1144" y="6160"/>
                    <a:pt x="1100" y="6171"/>
                  </a:cubicBezTo>
                  <a:cubicBezTo>
                    <a:pt x="1083" y="6165"/>
                    <a:pt x="1070" y="6165"/>
                    <a:pt x="1059" y="6165"/>
                  </a:cubicBezTo>
                  <a:cubicBezTo>
                    <a:pt x="1048" y="6165"/>
                    <a:pt x="1039" y="6165"/>
                    <a:pt x="1034" y="6160"/>
                  </a:cubicBezTo>
                  <a:cubicBezTo>
                    <a:pt x="1012" y="6149"/>
                    <a:pt x="1001" y="6138"/>
                    <a:pt x="990" y="6116"/>
                  </a:cubicBezTo>
                  <a:cubicBezTo>
                    <a:pt x="968" y="6094"/>
                    <a:pt x="1001" y="6072"/>
                    <a:pt x="1034" y="6061"/>
                  </a:cubicBezTo>
                  <a:cubicBezTo>
                    <a:pt x="1100" y="6061"/>
                    <a:pt x="1166" y="6050"/>
                    <a:pt x="1243" y="6050"/>
                  </a:cubicBezTo>
                  <a:close/>
                  <a:moveTo>
                    <a:pt x="3170" y="6025"/>
                  </a:moveTo>
                  <a:cubicBezTo>
                    <a:pt x="3173" y="6025"/>
                    <a:pt x="3176" y="6026"/>
                    <a:pt x="3178" y="6028"/>
                  </a:cubicBezTo>
                  <a:cubicBezTo>
                    <a:pt x="3233" y="6050"/>
                    <a:pt x="3299" y="6072"/>
                    <a:pt x="3343" y="6105"/>
                  </a:cubicBezTo>
                  <a:cubicBezTo>
                    <a:pt x="3376" y="6127"/>
                    <a:pt x="3365" y="6171"/>
                    <a:pt x="3321" y="6193"/>
                  </a:cubicBezTo>
                  <a:cubicBezTo>
                    <a:pt x="3266" y="6171"/>
                    <a:pt x="3189" y="6149"/>
                    <a:pt x="3134" y="6094"/>
                  </a:cubicBezTo>
                  <a:cubicBezTo>
                    <a:pt x="3123" y="6094"/>
                    <a:pt x="3123" y="6061"/>
                    <a:pt x="3123" y="6050"/>
                  </a:cubicBezTo>
                  <a:cubicBezTo>
                    <a:pt x="3132" y="6041"/>
                    <a:pt x="3155" y="6025"/>
                    <a:pt x="3170" y="6025"/>
                  </a:cubicBezTo>
                  <a:close/>
                  <a:moveTo>
                    <a:pt x="296" y="6099"/>
                  </a:moveTo>
                  <a:cubicBezTo>
                    <a:pt x="303" y="6099"/>
                    <a:pt x="311" y="6101"/>
                    <a:pt x="319" y="6105"/>
                  </a:cubicBezTo>
                  <a:cubicBezTo>
                    <a:pt x="330" y="6105"/>
                    <a:pt x="341" y="6138"/>
                    <a:pt x="341" y="6149"/>
                  </a:cubicBezTo>
                  <a:cubicBezTo>
                    <a:pt x="341" y="6185"/>
                    <a:pt x="318" y="6207"/>
                    <a:pt x="292" y="6207"/>
                  </a:cubicBezTo>
                  <a:cubicBezTo>
                    <a:pt x="286" y="6207"/>
                    <a:pt x="281" y="6206"/>
                    <a:pt x="275" y="6204"/>
                  </a:cubicBezTo>
                  <a:cubicBezTo>
                    <a:pt x="264" y="6204"/>
                    <a:pt x="242" y="6182"/>
                    <a:pt x="231" y="6182"/>
                  </a:cubicBezTo>
                  <a:cubicBezTo>
                    <a:pt x="240" y="6137"/>
                    <a:pt x="264" y="6099"/>
                    <a:pt x="296" y="6099"/>
                  </a:cubicBezTo>
                  <a:close/>
                  <a:moveTo>
                    <a:pt x="1903" y="6149"/>
                  </a:moveTo>
                  <a:cubicBezTo>
                    <a:pt x="1969" y="6193"/>
                    <a:pt x="2013" y="6215"/>
                    <a:pt x="2057" y="6248"/>
                  </a:cubicBezTo>
                  <a:cubicBezTo>
                    <a:pt x="2057" y="6259"/>
                    <a:pt x="2068" y="6270"/>
                    <a:pt x="2057" y="6281"/>
                  </a:cubicBezTo>
                  <a:cubicBezTo>
                    <a:pt x="2057" y="6292"/>
                    <a:pt x="2035" y="6314"/>
                    <a:pt x="2024" y="6314"/>
                  </a:cubicBezTo>
                  <a:cubicBezTo>
                    <a:pt x="2019" y="6315"/>
                    <a:pt x="2014" y="6315"/>
                    <a:pt x="2009" y="6315"/>
                  </a:cubicBezTo>
                  <a:cubicBezTo>
                    <a:pt x="1956" y="6315"/>
                    <a:pt x="1891" y="6265"/>
                    <a:pt x="1881" y="6215"/>
                  </a:cubicBezTo>
                  <a:cubicBezTo>
                    <a:pt x="1870" y="6204"/>
                    <a:pt x="1892" y="6182"/>
                    <a:pt x="1903" y="6149"/>
                  </a:cubicBezTo>
                  <a:close/>
                  <a:moveTo>
                    <a:pt x="4344" y="6072"/>
                  </a:moveTo>
                  <a:cubicBezTo>
                    <a:pt x="4344" y="6072"/>
                    <a:pt x="4355" y="6094"/>
                    <a:pt x="4355" y="6094"/>
                  </a:cubicBezTo>
                  <a:cubicBezTo>
                    <a:pt x="4366" y="6182"/>
                    <a:pt x="4322" y="6248"/>
                    <a:pt x="4267" y="6314"/>
                  </a:cubicBezTo>
                  <a:cubicBezTo>
                    <a:pt x="4267" y="6314"/>
                    <a:pt x="4245" y="6314"/>
                    <a:pt x="4223" y="6325"/>
                  </a:cubicBezTo>
                  <a:cubicBezTo>
                    <a:pt x="4212" y="6303"/>
                    <a:pt x="4190" y="6281"/>
                    <a:pt x="4201" y="6270"/>
                  </a:cubicBezTo>
                  <a:cubicBezTo>
                    <a:pt x="4223" y="6204"/>
                    <a:pt x="4256" y="6138"/>
                    <a:pt x="4300" y="6072"/>
                  </a:cubicBezTo>
                  <a:close/>
                  <a:moveTo>
                    <a:pt x="2878" y="6391"/>
                  </a:moveTo>
                  <a:cubicBezTo>
                    <a:pt x="2892" y="6391"/>
                    <a:pt x="2906" y="6408"/>
                    <a:pt x="2936" y="6446"/>
                  </a:cubicBezTo>
                  <a:cubicBezTo>
                    <a:pt x="2903" y="6501"/>
                    <a:pt x="2859" y="6556"/>
                    <a:pt x="2804" y="6589"/>
                  </a:cubicBezTo>
                  <a:cubicBezTo>
                    <a:pt x="2782" y="6589"/>
                    <a:pt x="2749" y="6589"/>
                    <a:pt x="2738" y="6578"/>
                  </a:cubicBezTo>
                  <a:cubicBezTo>
                    <a:pt x="2727" y="6567"/>
                    <a:pt x="2727" y="6534"/>
                    <a:pt x="2738" y="6523"/>
                  </a:cubicBezTo>
                  <a:cubicBezTo>
                    <a:pt x="2771" y="6479"/>
                    <a:pt x="2815" y="6435"/>
                    <a:pt x="2859" y="6402"/>
                  </a:cubicBezTo>
                  <a:cubicBezTo>
                    <a:pt x="2866" y="6395"/>
                    <a:pt x="2872" y="6391"/>
                    <a:pt x="2878" y="6391"/>
                  </a:cubicBezTo>
                  <a:close/>
                  <a:moveTo>
                    <a:pt x="4924" y="6755"/>
                  </a:moveTo>
                  <a:cubicBezTo>
                    <a:pt x="4936" y="6755"/>
                    <a:pt x="4948" y="6758"/>
                    <a:pt x="4960" y="6765"/>
                  </a:cubicBezTo>
                  <a:cubicBezTo>
                    <a:pt x="4971" y="6765"/>
                    <a:pt x="4971" y="6776"/>
                    <a:pt x="4982" y="6787"/>
                  </a:cubicBezTo>
                  <a:cubicBezTo>
                    <a:pt x="4982" y="6831"/>
                    <a:pt x="4916" y="6886"/>
                    <a:pt x="4861" y="6886"/>
                  </a:cubicBezTo>
                  <a:cubicBezTo>
                    <a:pt x="4850" y="6875"/>
                    <a:pt x="4839" y="6864"/>
                    <a:pt x="4839" y="6853"/>
                  </a:cubicBezTo>
                  <a:cubicBezTo>
                    <a:pt x="4830" y="6800"/>
                    <a:pt x="4877" y="6755"/>
                    <a:pt x="4924" y="6755"/>
                  </a:cubicBezTo>
                  <a:close/>
                  <a:moveTo>
                    <a:pt x="545" y="6727"/>
                  </a:moveTo>
                  <a:cubicBezTo>
                    <a:pt x="551" y="6727"/>
                    <a:pt x="557" y="6728"/>
                    <a:pt x="561" y="6732"/>
                  </a:cubicBezTo>
                  <a:cubicBezTo>
                    <a:pt x="572" y="6743"/>
                    <a:pt x="583" y="6776"/>
                    <a:pt x="583" y="6787"/>
                  </a:cubicBezTo>
                  <a:cubicBezTo>
                    <a:pt x="550" y="6864"/>
                    <a:pt x="506" y="6930"/>
                    <a:pt x="462" y="6974"/>
                  </a:cubicBezTo>
                  <a:cubicBezTo>
                    <a:pt x="407" y="6974"/>
                    <a:pt x="385" y="6941"/>
                    <a:pt x="396" y="6908"/>
                  </a:cubicBezTo>
                  <a:cubicBezTo>
                    <a:pt x="429" y="6842"/>
                    <a:pt x="473" y="6787"/>
                    <a:pt x="517" y="6732"/>
                  </a:cubicBezTo>
                  <a:cubicBezTo>
                    <a:pt x="517" y="6732"/>
                    <a:pt x="532" y="6727"/>
                    <a:pt x="545" y="6727"/>
                  </a:cubicBezTo>
                  <a:close/>
                  <a:moveTo>
                    <a:pt x="3684" y="6952"/>
                  </a:moveTo>
                  <a:cubicBezTo>
                    <a:pt x="3750" y="6952"/>
                    <a:pt x="3805" y="6985"/>
                    <a:pt x="3827" y="7040"/>
                  </a:cubicBezTo>
                  <a:cubicBezTo>
                    <a:pt x="3827" y="7040"/>
                    <a:pt x="3827" y="7051"/>
                    <a:pt x="3827" y="7062"/>
                  </a:cubicBezTo>
                  <a:cubicBezTo>
                    <a:pt x="3816" y="7062"/>
                    <a:pt x="3805" y="7084"/>
                    <a:pt x="3794" y="7084"/>
                  </a:cubicBezTo>
                  <a:cubicBezTo>
                    <a:pt x="3739" y="7084"/>
                    <a:pt x="3695" y="7051"/>
                    <a:pt x="3662" y="7018"/>
                  </a:cubicBezTo>
                  <a:cubicBezTo>
                    <a:pt x="3651" y="7007"/>
                    <a:pt x="3662" y="6985"/>
                    <a:pt x="3662" y="6974"/>
                  </a:cubicBezTo>
                  <a:cubicBezTo>
                    <a:pt x="3662" y="6963"/>
                    <a:pt x="3684" y="6952"/>
                    <a:pt x="3684" y="6952"/>
                  </a:cubicBezTo>
                  <a:close/>
                  <a:moveTo>
                    <a:pt x="1661" y="6952"/>
                  </a:moveTo>
                  <a:cubicBezTo>
                    <a:pt x="1672" y="6952"/>
                    <a:pt x="1694" y="6963"/>
                    <a:pt x="1694" y="6974"/>
                  </a:cubicBezTo>
                  <a:cubicBezTo>
                    <a:pt x="1716" y="7029"/>
                    <a:pt x="1683" y="7084"/>
                    <a:pt x="1628" y="7106"/>
                  </a:cubicBezTo>
                  <a:cubicBezTo>
                    <a:pt x="1621" y="7109"/>
                    <a:pt x="1615" y="7110"/>
                    <a:pt x="1609" y="7110"/>
                  </a:cubicBezTo>
                  <a:cubicBezTo>
                    <a:pt x="1595" y="7110"/>
                    <a:pt x="1584" y="7102"/>
                    <a:pt x="1584" y="7095"/>
                  </a:cubicBezTo>
                  <a:cubicBezTo>
                    <a:pt x="1573" y="7084"/>
                    <a:pt x="1562" y="7062"/>
                    <a:pt x="1562" y="7051"/>
                  </a:cubicBezTo>
                  <a:cubicBezTo>
                    <a:pt x="1584" y="7018"/>
                    <a:pt x="1606" y="6996"/>
                    <a:pt x="1628" y="6963"/>
                  </a:cubicBezTo>
                  <a:cubicBezTo>
                    <a:pt x="1639" y="6952"/>
                    <a:pt x="1650" y="6952"/>
                    <a:pt x="1661" y="6952"/>
                  </a:cubicBezTo>
                  <a:close/>
                  <a:moveTo>
                    <a:pt x="2523" y="7037"/>
                  </a:moveTo>
                  <a:cubicBezTo>
                    <a:pt x="2532" y="7037"/>
                    <a:pt x="2542" y="7063"/>
                    <a:pt x="2551" y="7073"/>
                  </a:cubicBezTo>
                  <a:cubicBezTo>
                    <a:pt x="2551" y="7084"/>
                    <a:pt x="2551" y="7095"/>
                    <a:pt x="2551" y="7128"/>
                  </a:cubicBezTo>
                  <a:cubicBezTo>
                    <a:pt x="2540" y="7150"/>
                    <a:pt x="2529" y="7194"/>
                    <a:pt x="2507" y="7227"/>
                  </a:cubicBezTo>
                  <a:cubicBezTo>
                    <a:pt x="2507" y="7236"/>
                    <a:pt x="2486" y="7252"/>
                    <a:pt x="2472" y="7252"/>
                  </a:cubicBezTo>
                  <a:cubicBezTo>
                    <a:pt x="2468" y="7252"/>
                    <a:pt x="2466" y="7251"/>
                    <a:pt x="2463" y="7249"/>
                  </a:cubicBezTo>
                  <a:cubicBezTo>
                    <a:pt x="2452" y="7238"/>
                    <a:pt x="2430" y="7216"/>
                    <a:pt x="2430" y="7205"/>
                  </a:cubicBezTo>
                  <a:cubicBezTo>
                    <a:pt x="2430" y="7150"/>
                    <a:pt x="2452" y="7106"/>
                    <a:pt x="2463" y="7062"/>
                  </a:cubicBezTo>
                  <a:cubicBezTo>
                    <a:pt x="2474" y="7040"/>
                    <a:pt x="2507" y="7040"/>
                    <a:pt x="2518" y="7040"/>
                  </a:cubicBezTo>
                  <a:cubicBezTo>
                    <a:pt x="2520" y="7038"/>
                    <a:pt x="2521" y="7037"/>
                    <a:pt x="2523" y="7037"/>
                  </a:cubicBezTo>
                  <a:close/>
                  <a:moveTo>
                    <a:pt x="1067" y="7205"/>
                  </a:moveTo>
                  <a:cubicBezTo>
                    <a:pt x="1144" y="7260"/>
                    <a:pt x="1210" y="7326"/>
                    <a:pt x="1254" y="7403"/>
                  </a:cubicBezTo>
                  <a:cubicBezTo>
                    <a:pt x="1254" y="7403"/>
                    <a:pt x="1254" y="7414"/>
                    <a:pt x="1243" y="7425"/>
                  </a:cubicBezTo>
                  <a:cubicBezTo>
                    <a:pt x="1232" y="7436"/>
                    <a:pt x="1210" y="7447"/>
                    <a:pt x="1199" y="7447"/>
                  </a:cubicBezTo>
                  <a:cubicBezTo>
                    <a:pt x="1111" y="7403"/>
                    <a:pt x="1056" y="7337"/>
                    <a:pt x="1012" y="7260"/>
                  </a:cubicBezTo>
                  <a:cubicBezTo>
                    <a:pt x="1001" y="7249"/>
                    <a:pt x="1012" y="7227"/>
                    <a:pt x="1023" y="7216"/>
                  </a:cubicBezTo>
                  <a:cubicBezTo>
                    <a:pt x="1034" y="7205"/>
                    <a:pt x="1056" y="7205"/>
                    <a:pt x="1067" y="7205"/>
                  </a:cubicBezTo>
                  <a:close/>
                  <a:moveTo>
                    <a:pt x="4322" y="7425"/>
                  </a:moveTo>
                  <a:cubicBezTo>
                    <a:pt x="4355" y="7436"/>
                    <a:pt x="4399" y="7414"/>
                    <a:pt x="4410" y="7469"/>
                  </a:cubicBezTo>
                  <a:cubicBezTo>
                    <a:pt x="4421" y="7502"/>
                    <a:pt x="4377" y="7535"/>
                    <a:pt x="4311" y="7535"/>
                  </a:cubicBezTo>
                  <a:cubicBezTo>
                    <a:pt x="4300" y="7535"/>
                    <a:pt x="4278" y="7524"/>
                    <a:pt x="4267" y="7524"/>
                  </a:cubicBezTo>
                  <a:cubicBezTo>
                    <a:pt x="4234" y="7524"/>
                    <a:pt x="4212" y="7502"/>
                    <a:pt x="4201" y="7480"/>
                  </a:cubicBezTo>
                  <a:cubicBezTo>
                    <a:pt x="4201" y="7447"/>
                    <a:pt x="4234" y="7436"/>
                    <a:pt x="4256" y="7425"/>
                  </a:cubicBezTo>
                  <a:close/>
                  <a:moveTo>
                    <a:pt x="3178" y="7394"/>
                  </a:moveTo>
                  <a:cubicBezTo>
                    <a:pt x="3186" y="7394"/>
                    <a:pt x="3195" y="7397"/>
                    <a:pt x="3200" y="7403"/>
                  </a:cubicBezTo>
                  <a:cubicBezTo>
                    <a:pt x="3211" y="7414"/>
                    <a:pt x="3222" y="7436"/>
                    <a:pt x="3222" y="7447"/>
                  </a:cubicBezTo>
                  <a:cubicBezTo>
                    <a:pt x="3200" y="7502"/>
                    <a:pt x="3167" y="7557"/>
                    <a:pt x="3134" y="7612"/>
                  </a:cubicBezTo>
                  <a:lnTo>
                    <a:pt x="3090" y="7612"/>
                  </a:lnTo>
                  <a:cubicBezTo>
                    <a:pt x="3079" y="7601"/>
                    <a:pt x="3068" y="7579"/>
                    <a:pt x="3068" y="7557"/>
                  </a:cubicBezTo>
                  <a:cubicBezTo>
                    <a:pt x="3079" y="7502"/>
                    <a:pt x="3101" y="7447"/>
                    <a:pt x="3156" y="7403"/>
                  </a:cubicBezTo>
                  <a:cubicBezTo>
                    <a:pt x="3162" y="7397"/>
                    <a:pt x="3170" y="7394"/>
                    <a:pt x="3178" y="7394"/>
                  </a:cubicBezTo>
                  <a:close/>
                  <a:moveTo>
                    <a:pt x="264" y="7513"/>
                  </a:moveTo>
                  <a:cubicBezTo>
                    <a:pt x="286" y="7524"/>
                    <a:pt x="319" y="7535"/>
                    <a:pt x="341" y="7557"/>
                  </a:cubicBezTo>
                  <a:cubicBezTo>
                    <a:pt x="418" y="7590"/>
                    <a:pt x="451" y="7634"/>
                    <a:pt x="429" y="7656"/>
                  </a:cubicBezTo>
                  <a:cubicBezTo>
                    <a:pt x="409" y="7671"/>
                    <a:pt x="391" y="7677"/>
                    <a:pt x="373" y="7677"/>
                  </a:cubicBezTo>
                  <a:cubicBezTo>
                    <a:pt x="342" y="7677"/>
                    <a:pt x="314" y="7659"/>
                    <a:pt x="286" y="7645"/>
                  </a:cubicBezTo>
                  <a:cubicBezTo>
                    <a:pt x="264" y="7623"/>
                    <a:pt x="242" y="7612"/>
                    <a:pt x="220" y="7590"/>
                  </a:cubicBezTo>
                  <a:cubicBezTo>
                    <a:pt x="209" y="7579"/>
                    <a:pt x="220" y="7557"/>
                    <a:pt x="220" y="7535"/>
                  </a:cubicBezTo>
                  <a:cubicBezTo>
                    <a:pt x="231" y="7535"/>
                    <a:pt x="242" y="7524"/>
                    <a:pt x="264" y="7513"/>
                  </a:cubicBezTo>
                  <a:close/>
                  <a:moveTo>
                    <a:pt x="3706" y="7845"/>
                  </a:moveTo>
                  <a:cubicBezTo>
                    <a:pt x="3714" y="7845"/>
                    <a:pt x="3723" y="7848"/>
                    <a:pt x="3728" y="7853"/>
                  </a:cubicBezTo>
                  <a:cubicBezTo>
                    <a:pt x="3761" y="7886"/>
                    <a:pt x="3794" y="7919"/>
                    <a:pt x="3827" y="7952"/>
                  </a:cubicBezTo>
                  <a:cubicBezTo>
                    <a:pt x="3838" y="7963"/>
                    <a:pt x="3827" y="7974"/>
                    <a:pt x="3838" y="7996"/>
                  </a:cubicBezTo>
                  <a:cubicBezTo>
                    <a:pt x="3820" y="8005"/>
                    <a:pt x="3802" y="8021"/>
                    <a:pt x="3790" y="8021"/>
                  </a:cubicBezTo>
                  <a:cubicBezTo>
                    <a:pt x="3788" y="8021"/>
                    <a:pt x="3785" y="8021"/>
                    <a:pt x="3783" y="8018"/>
                  </a:cubicBezTo>
                  <a:cubicBezTo>
                    <a:pt x="3728" y="7996"/>
                    <a:pt x="3684" y="7963"/>
                    <a:pt x="3662" y="7897"/>
                  </a:cubicBezTo>
                  <a:cubicBezTo>
                    <a:pt x="3662" y="7886"/>
                    <a:pt x="3673" y="7864"/>
                    <a:pt x="3684" y="7853"/>
                  </a:cubicBezTo>
                  <a:cubicBezTo>
                    <a:pt x="3690" y="7848"/>
                    <a:pt x="3698" y="7845"/>
                    <a:pt x="3706" y="7845"/>
                  </a:cubicBezTo>
                  <a:close/>
                  <a:moveTo>
                    <a:pt x="1947" y="7897"/>
                  </a:moveTo>
                  <a:cubicBezTo>
                    <a:pt x="2024" y="7908"/>
                    <a:pt x="2100" y="7930"/>
                    <a:pt x="2166" y="7941"/>
                  </a:cubicBezTo>
                  <a:cubicBezTo>
                    <a:pt x="2177" y="8007"/>
                    <a:pt x="2155" y="8029"/>
                    <a:pt x="2122" y="8029"/>
                  </a:cubicBezTo>
                  <a:cubicBezTo>
                    <a:pt x="2109" y="8031"/>
                    <a:pt x="2096" y="8032"/>
                    <a:pt x="2083" y="8032"/>
                  </a:cubicBezTo>
                  <a:cubicBezTo>
                    <a:pt x="2020" y="8032"/>
                    <a:pt x="1959" y="8011"/>
                    <a:pt x="1914" y="7974"/>
                  </a:cubicBezTo>
                  <a:cubicBezTo>
                    <a:pt x="1903" y="7974"/>
                    <a:pt x="1892" y="7941"/>
                    <a:pt x="1892" y="7930"/>
                  </a:cubicBezTo>
                  <a:cubicBezTo>
                    <a:pt x="1903" y="7919"/>
                    <a:pt x="1925" y="7897"/>
                    <a:pt x="1947" y="7897"/>
                  </a:cubicBezTo>
                  <a:close/>
                  <a:moveTo>
                    <a:pt x="550" y="7941"/>
                  </a:moveTo>
                  <a:cubicBezTo>
                    <a:pt x="605" y="7996"/>
                    <a:pt x="649" y="8029"/>
                    <a:pt x="682" y="8073"/>
                  </a:cubicBezTo>
                  <a:cubicBezTo>
                    <a:pt x="682" y="8084"/>
                    <a:pt x="682" y="8106"/>
                    <a:pt x="671" y="8117"/>
                  </a:cubicBezTo>
                  <a:cubicBezTo>
                    <a:pt x="671" y="8117"/>
                    <a:pt x="649" y="8128"/>
                    <a:pt x="638" y="8128"/>
                  </a:cubicBezTo>
                  <a:cubicBezTo>
                    <a:pt x="572" y="8117"/>
                    <a:pt x="517" y="8073"/>
                    <a:pt x="517" y="7996"/>
                  </a:cubicBezTo>
                  <a:cubicBezTo>
                    <a:pt x="517" y="7985"/>
                    <a:pt x="528" y="7974"/>
                    <a:pt x="550" y="7941"/>
                  </a:cubicBezTo>
                  <a:close/>
                  <a:moveTo>
                    <a:pt x="1474" y="8007"/>
                  </a:moveTo>
                  <a:lnTo>
                    <a:pt x="1474" y="8018"/>
                  </a:lnTo>
                  <a:cubicBezTo>
                    <a:pt x="1485" y="8029"/>
                    <a:pt x="1507" y="8029"/>
                    <a:pt x="1507" y="8040"/>
                  </a:cubicBezTo>
                  <a:cubicBezTo>
                    <a:pt x="1507" y="8051"/>
                    <a:pt x="1518" y="8073"/>
                    <a:pt x="1507" y="8084"/>
                  </a:cubicBezTo>
                  <a:cubicBezTo>
                    <a:pt x="1474" y="8128"/>
                    <a:pt x="1430" y="8161"/>
                    <a:pt x="1375" y="8172"/>
                  </a:cubicBezTo>
                  <a:cubicBezTo>
                    <a:pt x="1364" y="8172"/>
                    <a:pt x="1342" y="8161"/>
                    <a:pt x="1331" y="8150"/>
                  </a:cubicBezTo>
                  <a:cubicBezTo>
                    <a:pt x="1320" y="8139"/>
                    <a:pt x="1320" y="8117"/>
                    <a:pt x="1331" y="8106"/>
                  </a:cubicBezTo>
                  <a:cubicBezTo>
                    <a:pt x="1364" y="8051"/>
                    <a:pt x="1419" y="8029"/>
                    <a:pt x="1474" y="8007"/>
                  </a:cubicBezTo>
                  <a:close/>
                  <a:moveTo>
                    <a:pt x="2890" y="8070"/>
                  </a:moveTo>
                  <a:cubicBezTo>
                    <a:pt x="2904" y="8070"/>
                    <a:pt x="2927" y="8087"/>
                    <a:pt x="2936" y="8095"/>
                  </a:cubicBezTo>
                  <a:cubicBezTo>
                    <a:pt x="2947" y="8157"/>
                    <a:pt x="2890" y="8228"/>
                    <a:pt x="2819" y="8228"/>
                  </a:cubicBezTo>
                  <a:cubicBezTo>
                    <a:pt x="2814" y="8228"/>
                    <a:pt x="2809" y="8228"/>
                    <a:pt x="2804" y="8227"/>
                  </a:cubicBezTo>
                  <a:cubicBezTo>
                    <a:pt x="2804" y="8216"/>
                    <a:pt x="2782" y="8183"/>
                    <a:pt x="2782" y="8183"/>
                  </a:cubicBezTo>
                  <a:cubicBezTo>
                    <a:pt x="2815" y="8139"/>
                    <a:pt x="2848" y="8106"/>
                    <a:pt x="2881" y="8073"/>
                  </a:cubicBezTo>
                  <a:cubicBezTo>
                    <a:pt x="2883" y="8071"/>
                    <a:pt x="2886" y="8070"/>
                    <a:pt x="2890" y="8070"/>
                  </a:cubicBezTo>
                  <a:close/>
                  <a:moveTo>
                    <a:pt x="1743" y="0"/>
                  </a:moveTo>
                  <a:cubicBezTo>
                    <a:pt x="1226" y="0"/>
                    <a:pt x="717" y="59"/>
                    <a:pt x="209" y="90"/>
                  </a:cubicBezTo>
                  <a:cubicBezTo>
                    <a:pt x="165" y="90"/>
                    <a:pt x="121" y="112"/>
                    <a:pt x="66" y="123"/>
                  </a:cubicBezTo>
                  <a:cubicBezTo>
                    <a:pt x="66" y="222"/>
                    <a:pt x="77" y="298"/>
                    <a:pt x="77" y="386"/>
                  </a:cubicBezTo>
                  <a:cubicBezTo>
                    <a:pt x="99" y="969"/>
                    <a:pt x="99" y="1552"/>
                    <a:pt x="88" y="2135"/>
                  </a:cubicBezTo>
                  <a:cubicBezTo>
                    <a:pt x="77" y="2498"/>
                    <a:pt x="66" y="2872"/>
                    <a:pt x="77" y="3246"/>
                  </a:cubicBezTo>
                  <a:cubicBezTo>
                    <a:pt x="88" y="3917"/>
                    <a:pt x="77" y="4587"/>
                    <a:pt x="33" y="5258"/>
                  </a:cubicBezTo>
                  <a:cubicBezTo>
                    <a:pt x="22" y="5555"/>
                    <a:pt x="0" y="5852"/>
                    <a:pt x="0" y="6149"/>
                  </a:cubicBezTo>
                  <a:cubicBezTo>
                    <a:pt x="0" y="6754"/>
                    <a:pt x="22" y="7370"/>
                    <a:pt x="66" y="7974"/>
                  </a:cubicBezTo>
                  <a:cubicBezTo>
                    <a:pt x="77" y="8073"/>
                    <a:pt x="77" y="8172"/>
                    <a:pt x="110" y="8271"/>
                  </a:cubicBezTo>
                  <a:cubicBezTo>
                    <a:pt x="154" y="8282"/>
                    <a:pt x="198" y="8282"/>
                    <a:pt x="242" y="8282"/>
                  </a:cubicBezTo>
                  <a:cubicBezTo>
                    <a:pt x="550" y="8304"/>
                    <a:pt x="847" y="8326"/>
                    <a:pt x="1155" y="8359"/>
                  </a:cubicBezTo>
                  <a:cubicBezTo>
                    <a:pt x="1574" y="8397"/>
                    <a:pt x="1996" y="8424"/>
                    <a:pt x="2419" y="8424"/>
                  </a:cubicBezTo>
                  <a:cubicBezTo>
                    <a:pt x="2739" y="8424"/>
                    <a:pt x="3058" y="8408"/>
                    <a:pt x="3376" y="8370"/>
                  </a:cubicBezTo>
                  <a:cubicBezTo>
                    <a:pt x="3684" y="8337"/>
                    <a:pt x="3981" y="8282"/>
                    <a:pt x="4267" y="8183"/>
                  </a:cubicBezTo>
                  <a:cubicBezTo>
                    <a:pt x="4553" y="8084"/>
                    <a:pt x="4773" y="7908"/>
                    <a:pt x="4927" y="7645"/>
                  </a:cubicBezTo>
                  <a:cubicBezTo>
                    <a:pt x="5059" y="7414"/>
                    <a:pt x="5125" y="7172"/>
                    <a:pt x="5169" y="6908"/>
                  </a:cubicBezTo>
                  <a:cubicBezTo>
                    <a:pt x="5224" y="6435"/>
                    <a:pt x="5268" y="5951"/>
                    <a:pt x="5290" y="5478"/>
                  </a:cubicBezTo>
                  <a:cubicBezTo>
                    <a:pt x="5323" y="4906"/>
                    <a:pt x="5312" y="4345"/>
                    <a:pt x="5290" y="3774"/>
                  </a:cubicBezTo>
                  <a:cubicBezTo>
                    <a:pt x="5268" y="3081"/>
                    <a:pt x="5235" y="2377"/>
                    <a:pt x="5213" y="1684"/>
                  </a:cubicBezTo>
                  <a:cubicBezTo>
                    <a:pt x="5202" y="1464"/>
                    <a:pt x="5180" y="1244"/>
                    <a:pt x="5147" y="1024"/>
                  </a:cubicBezTo>
                  <a:cubicBezTo>
                    <a:pt x="5092" y="661"/>
                    <a:pt x="4894" y="397"/>
                    <a:pt x="4564" y="254"/>
                  </a:cubicBezTo>
                  <a:cubicBezTo>
                    <a:pt x="4377" y="167"/>
                    <a:pt x="4179" y="101"/>
                    <a:pt x="3970" y="79"/>
                  </a:cubicBezTo>
                  <a:cubicBezTo>
                    <a:pt x="3541" y="35"/>
                    <a:pt x="3123" y="2"/>
                    <a:pt x="2683" y="2"/>
                  </a:cubicBezTo>
                  <a:cubicBezTo>
                    <a:pt x="2551" y="7"/>
                    <a:pt x="2417" y="10"/>
                    <a:pt x="2281" y="10"/>
                  </a:cubicBezTo>
                  <a:cubicBezTo>
                    <a:pt x="2144" y="10"/>
                    <a:pt x="2007" y="7"/>
                    <a:pt x="1870" y="2"/>
                  </a:cubicBezTo>
                  <a:cubicBezTo>
                    <a:pt x="1827" y="1"/>
                    <a:pt x="1785" y="0"/>
                    <a:pt x="1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073938" y="2641784"/>
              <a:ext cx="1031228" cy="1021328"/>
            </a:xfrm>
            <a:custGeom>
              <a:avLst/>
              <a:gdLst/>
              <a:ahLst/>
              <a:cxnLst/>
              <a:rect l="l" t="t" r="r" b="b"/>
              <a:pathLst>
                <a:path w="12604" h="12483" extrusionOk="0">
                  <a:moveTo>
                    <a:pt x="6632" y="843"/>
                  </a:moveTo>
                  <a:cubicBezTo>
                    <a:pt x="6940" y="843"/>
                    <a:pt x="7237" y="909"/>
                    <a:pt x="7545" y="964"/>
                  </a:cubicBezTo>
                  <a:cubicBezTo>
                    <a:pt x="8194" y="1085"/>
                    <a:pt x="8776" y="1371"/>
                    <a:pt x="9326" y="1734"/>
                  </a:cubicBezTo>
                  <a:cubicBezTo>
                    <a:pt x="9557" y="1877"/>
                    <a:pt x="9755" y="2053"/>
                    <a:pt x="9953" y="2240"/>
                  </a:cubicBezTo>
                  <a:cubicBezTo>
                    <a:pt x="10206" y="2471"/>
                    <a:pt x="10459" y="2702"/>
                    <a:pt x="10657" y="2988"/>
                  </a:cubicBezTo>
                  <a:cubicBezTo>
                    <a:pt x="10954" y="3395"/>
                    <a:pt x="11196" y="3834"/>
                    <a:pt x="11361" y="4318"/>
                  </a:cubicBezTo>
                  <a:cubicBezTo>
                    <a:pt x="11460" y="4659"/>
                    <a:pt x="11559" y="5000"/>
                    <a:pt x="11592" y="5352"/>
                  </a:cubicBezTo>
                  <a:cubicBezTo>
                    <a:pt x="11625" y="5660"/>
                    <a:pt x="11603" y="5957"/>
                    <a:pt x="11581" y="6265"/>
                  </a:cubicBezTo>
                  <a:cubicBezTo>
                    <a:pt x="11581" y="6331"/>
                    <a:pt x="11570" y="6397"/>
                    <a:pt x="11570" y="6463"/>
                  </a:cubicBezTo>
                  <a:lnTo>
                    <a:pt x="11570" y="6474"/>
                  </a:lnTo>
                  <a:cubicBezTo>
                    <a:pt x="11559" y="6738"/>
                    <a:pt x="11537" y="7002"/>
                    <a:pt x="11515" y="7277"/>
                  </a:cubicBezTo>
                  <a:cubicBezTo>
                    <a:pt x="11482" y="7969"/>
                    <a:pt x="11251" y="8607"/>
                    <a:pt x="10888" y="9190"/>
                  </a:cubicBezTo>
                  <a:cubicBezTo>
                    <a:pt x="10690" y="9509"/>
                    <a:pt x="10426" y="9773"/>
                    <a:pt x="10129" y="10004"/>
                  </a:cubicBezTo>
                  <a:cubicBezTo>
                    <a:pt x="9678" y="10378"/>
                    <a:pt x="9194" y="10675"/>
                    <a:pt x="8688" y="10950"/>
                  </a:cubicBezTo>
                  <a:cubicBezTo>
                    <a:pt x="8337" y="11147"/>
                    <a:pt x="7952" y="11246"/>
                    <a:pt x="7567" y="11323"/>
                  </a:cubicBezTo>
                  <a:cubicBezTo>
                    <a:pt x="7216" y="11390"/>
                    <a:pt x="6865" y="11423"/>
                    <a:pt x="6514" y="11423"/>
                  </a:cubicBezTo>
                  <a:cubicBezTo>
                    <a:pt x="6227" y="11423"/>
                    <a:pt x="5940" y="11401"/>
                    <a:pt x="5653" y="11356"/>
                  </a:cubicBezTo>
                  <a:cubicBezTo>
                    <a:pt x="5411" y="11323"/>
                    <a:pt x="5169" y="11268"/>
                    <a:pt x="4949" y="11158"/>
                  </a:cubicBezTo>
                  <a:cubicBezTo>
                    <a:pt x="4587" y="11005"/>
                    <a:pt x="4224" y="10840"/>
                    <a:pt x="3872" y="10675"/>
                  </a:cubicBezTo>
                  <a:cubicBezTo>
                    <a:pt x="3531" y="10510"/>
                    <a:pt x="3212" y="10301"/>
                    <a:pt x="2915" y="10070"/>
                  </a:cubicBezTo>
                  <a:cubicBezTo>
                    <a:pt x="2717" y="9916"/>
                    <a:pt x="2530" y="9740"/>
                    <a:pt x="2365" y="9553"/>
                  </a:cubicBezTo>
                  <a:cubicBezTo>
                    <a:pt x="2145" y="9311"/>
                    <a:pt x="1947" y="9058"/>
                    <a:pt x="1771" y="8794"/>
                  </a:cubicBezTo>
                  <a:cubicBezTo>
                    <a:pt x="1386" y="8222"/>
                    <a:pt x="1155" y="7584"/>
                    <a:pt x="1078" y="6892"/>
                  </a:cubicBezTo>
                  <a:cubicBezTo>
                    <a:pt x="957" y="5847"/>
                    <a:pt x="1100" y="4835"/>
                    <a:pt x="1507" y="3856"/>
                  </a:cubicBezTo>
                  <a:cubicBezTo>
                    <a:pt x="1749" y="3296"/>
                    <a:pt x="2079" y="2801"/>
                    <a:pt x="2508" y="2372"/>
                  </a:cubicBezTo>
                  <a:cubicBezTo>
                    <a:pt x="2607" y="2262"/>
                    <a:pt x="2717" y="2174"/>
                    <a:pt x="2827" y="2086"/>
                  </a:cubicBezTo>
                  <a:cubicBezTo>
                    <a:pt x="3179" y="1811"/>
                    <a:pt x="3553" y="1569"/>
                    <a:pt x="3949" y="1349"/>
                  </a:cubicBezTo>
                  <a:cubicBezTo>
                    <a:pt x="4257" y="1162"/>
                    <a:pt x="4587" y="1063"/>
                    <a:pt x="4938" y="986"/>
                  </a:cubicBezTo>
                  <a:cubicBezTo>
                    <a:pt x="5499" y="865"/>
                    <a:pt x="6060" y="843"/>
                    <a:pt x="6632" y="843"/>
                  </a:cubicBezTo>
                  <a:close/>
                  <a:moveTo>
                    <a:pt x="6333" y="0"/>
                  </a:moveTo>
                  <a:cubicBezTo>
                    <a:pt x="6095" y="0"/>
                    <a:pt x="5856" y="17"/>
                    <a:pt x="5620" y="51"/>
                  </a:cubicBezTo>
                  <a:cubicBezTo>
                    <a:pt x="5356" y="84"/>
                    <a:pt x="5103" y="128"/>
                    <a:pt x="4850" y="161"/>
                  </a:cubicBezTo>
                  <a:cubicBezTo>
                    <a:pt x="4532" y="205"/>
                    <a:pt x="4213" y="293"/>
                    <a:pt x="3916" y="425"/>
                  </a:cubicBezTo>
                  <a:cubicBezTo>
                    <a:pt x="3861" y="458"/>
                    <a:pt x="3795" y="480"/>
                    <a:pt x="3740" y="502"/>
                  </a:cubicBezTo>
                  <a:cubicBezTo>
                    <a:pt x="3454" y="601"/>
                    <a:pt x="3201" y="744"/>
                    <a:pt x="2948" y="909"/>
                  </a:cubicBezTo>
                  <a:cubicBezTo>
                    <a:pt x="2827" y="975"/>
                    <a:pt x="2728" y="1074"/>
                    <a:pt x="2618" y="1151"/>
                  </a:cubicBezTo>
                  <a:cubicBezTo>
                    <a:pt x="2387" y="1305"/>
                    <a:pt x="2178" y="1470"/>
                    <a:pt x="1991" y="1679"/>
                  </a:cubicBezTo>
                  <a:cubicBezTo>
                    <a:pt x="1738" y="1932"/>
                    <a:pt x="1507" y="2207"/>
                    <a:pt x="1298" y="2482"/>
                  </a:cubicBezTo>
                  <a:cubicBezTo>
                    <a:pt x="1144" y="2691"/>
                    <a:pt x="1001" y="2911"/>
                    <a:pt x="858" y="3120"/>
                  </a:cubicBezTo>
                  <a:cubicBezTo>
                    <a:pt x="628" y="3483"/>
                    <a:pt x="463" y="3878"/>
                    <a:pt x="331" y="4285"/>
                  </a:cubicBezTo>
                  <a:cubicBezTo>
                    <a:pt x="166" y="4813"/>
                    <a:pt x="56" y="5352"/>
                    <a:pt x="34" y="5902"/>
                  </a:cubicBezTo>
                  <a:cubicBezTo>
                    <a:pt x="1" y="6364"/>
                    <a:pt x="45" y="6815"/>
                    <a:pt x="122" y="7266"/>
                  </a:cubicBezTo>
                  <a:cubicBezTo>
                    <a:pt x="199" y="7705"/>
                    <a:pt x="320" y="8123"/>
                    <a:pt x="507" y="8508"/>
                  </a:cubicBezTo>
                  <a:cubicBezTo>
                    <a:pt x="836" y="9190"/>
                    <a:pt x="1232" y="9839"/>
                    <a:pt x="1716" y="10422"/>
                  </a:cubicBezTo>
                  <a:cubicBezTo>
                    <a:pt x="2013" y="10785"/>
                    <a:pt x="2365" y="11082"/>
                    <a:pt x="2761" y="11334"/>
                  </a:cubicBezTo>
                  <a:cubicBezTo>
                    <a:pt x="3201" y="11609"/>
                    <a:pt x="3674" y="11829"/>
                    <a:pt x="4158" y="12027"/>
                  </a:cubicBezTo>
                  <a:cubicBezTo>
                    <a:pt x="4378" y="12115"/>
                    <a:pt x="4609" y="12192"/>
                    <a:pt x="4839" y="12258"/>
                  </a:cubicBezTo>
                  <a:cubicBezTo>
                    <a:pt x="5257" y="12368"/>
                    <a:pt x="5675" y="12434"/>
                    <a:pt x="6104" y="12467"/>
                  </a:cubicBezTo>
                  <a:cubicBezTo>
                    <a:pt x="6213" y="12477"/>
                    <a:pt x="6324" y="12482"/>
                    <a:pt x="6435" y="12482"/>
                  </a:cubicBezTo>
                  <a:cubicBezTo>
                    <a:pt x="6571" y="12482"/>
                    <a:pt x="6708" y="12474"/>
                    <a:pt x="6841" y="12456"/>
                  </a:cubicBezTo>
                  <a:cubicBezTo>
                    <a:pt x="7094" y="12423"/>
                    <a:pt x="7358" y="12390"/>
                    <a:pt x="7611" y="12368"/>
                  </a:cubicBezTo>
                  <a:cubicBezTo>
                    <a:pt x="7897" y="12346"/>
                    <a:pt x="8172" y="12258"/>
                    <a:pt x="8436" y="12159"/>
                  </a:cubicBezTo>
                  <a:cubicBezTo>
                    <a:pt x="9095" y="11884"/>
                    <a:pt x="9722" y="11554"/>
                    <a:pt x="10294" y="11137"/>
                  </a:cubicBezTo>
                  <a:cubicBezTo>
                    <a:pt x="10624" y="10895"/>
                    <a:pt x="10921" y="10609"/>
                    <a:pt x="11174" y="10290"/>
                  </a:cubicBezTo>
                  <a:cubicBezTo>
                    <a:pt x="11482" y="9905"/>
                    <a:pt x="11746" y="9476"/>
                    <a:pt x="11955" y="9025"/>
                  </a:cubicBezTo>
                  <a:cubicBezTo>
                    <a:pt x="12340" y="8222"/>
                    <a:pt x="12592" y="7397"/>
                    <a:pt x="12603" y="6496"/>
                  </a:cubicBezTo>
                  <a:cubicBezTo>
                    <a:pt x="12592" y="6287"/>
                    <a:pt x="12592" y="6067"/>
                    <a:pt x="12570" y="5847"/>
                  </a:cubicBezTo>
                  <a:cubicBezTo>
                    <a:pt x="12548" y="5594"/>
                    <a:pt x="12515" y="5341"/>
                    <a:pt x="12482" y="5088"/>
                  </a:cubicBezTo>
                  <a:cubicBezTo>
                    <a:pt x="12438" y="4692"/>
                    <a:pt x="12340" y="4318"/>
                    <a:pt x="12164" y="3966"/>
                  </a:cubicBezTo>
                  <a:cubicBezTo>
                    <a:pt x="11988" y="3570"/>
                    <a:pt x="11768" y="3197"/>
                    <a:pt x="11526" y="2834"/>
                  </a:cubicBezTo>
                  <a:cubicBezTo>
                    <a:pt x="11394" y="2647"/>
                    <a:pt x="11262" y="2471"/>
                    <a:pt x="11108" y="2317"/>
                  </a:cubicBezTo>
                  <a:cubicBezTo>
                    <a:pt x="10855" y="2053"/>
                    <a:pt x="10613" y="1789"/>
                    <a:pt x="10338" y="1580"/>
                  </a:cubicBezTo>
                  <a:cubicBezTo>
                    <a:pt x="10052" y="1371"/>
                    <a:pt x="9777" y="1162"/>
                    <a:pt x="9480" y="964"/>
                  </a:cubicBezTo>
                  <a:cubicBezTo>
                    <a:pt x="8974" y="623"/>
                    <a:pt x="8425" y="359"/>
                    <a:pt x="7831" y="194"/>
                  </a:cubicBezTo>
                  <a:cubicBezTo>
                    <a:pt x="7556" y="117"/>
                    <a:pt x="7270" y="84"/>
                    <a:pt x="6984" y="40"/>
                  </a:cubicBezTo>
                  <a:cubicBezTo>
                    <a:pt x="6769" y="14"/>
                    <a:pt x="6551" y="0"/>
                    <a:pt x="6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348715" y="3658690"/>
              <a:ext cx="2278290" cy="115117"/>
            </a:xfrm>
            <a:custGeom>
              <a:avLst/>
              <a:gdLst/>
              <a:ahLst/>
              <a:cxnLst/>
              <a:rect l="l" t="t" r="r" b="b"/>
              <a:pathLst>
                <a:path w="27846" h="1407" extrusionOk="0">
                  <a:moveTo>
                    <a:pt x="23152" y="0"/>
                  </a:moveTo>
                  <a:cubicBezTo>
                    <a:pt x="23008" y="0"/>
                    <a:pt x="22865" y="2"/>
                    <a:pt x="22721" y="5"/>
                  </a:cubicBezTo>
                  <a:cubicBezTo>
                    <a:pt x="22325" y="5"/>
                    <a:pt x="21929" y="16"/>
                    <a:pt x="21522" y="27"/>
                  </a:cubicBezTo>
                  <a:cubicBezTo>
                    <a:pt x="21346" y="27"/>
                    <a:pt x="21171" y="49"/>
                    <a:pt x="20995" y="60"/>
                  </a:cubicBezTo>
                  <a:cubicBezTo>
                    <a:pt x="20797" y="71"/>
                    <a:pt x="20599" y="93"/>
                    <a:pt x="20390" y="104"/>
                  </a:cubicBezTo>
                  <a:cubicBezTo>
                    <a:pt x="19917" y="126"/>
                    <a:pt x="19444" y="148"/>
                    <a:pt x="18971" y="181"/>
                  </a:cubicBezTo>
                  <a:cubicBezTo>
                    <a:pt x="18817" y="181"/>
                    <a:pt x="18663" y="203"/>
                    <a:pt x="18509" y="203"/>
                  </a:cubicBezTo>
                  <a:cubicBezTo>
                    <a:pt x="18214" y="211"/>
                    <a:pt x="17918" y="219"/>
                    <a:pt x="17623" y="219"/>
                  </a:cubicBezTo>
                  <a:cubicBezTo>
                    <a:pt x="17500" y="219"/>
                    <a:pt x="17378" y="217"/>
                    <a:pt x="17256" y="214"/>
                  </a:cubicBezTo>
                  <a:cubicBezTo>
                    <a:pt x="16464" y="214"/>
                    <a:pt x="15661" y="192"/>
                    <a:pt x="14869" y="170"/>
                  </a:cubicBezTo>
                  <a:cubicBezTo>
                    <a:pt x="14759" y="170"/>
                    <a:pt x="14649" y="159"/>
                    <a:pt x="14550" y="159"/>
                  </a:cubicBezTo>
                  <a:cubicBezTo>
                    <a:pt x="14237" y="145"/>
                    <a:pt x="13929" y="131"/>
                    <a:pt x="13622" y="131"/>
                  </a:cubicBezTo>
                  <a:cubicBezTo>
                    <a:pt x="13443" y="131"/>
                    <a:pt x="13265" y="136"/>
                    <a:pt x="13088" y="148"/>
                  </a:cubicBezTo>
                  <a:cubicBezTo>
                    <a:pt x="12942" y="153"/>
                    <a:pt x="12798" y="155"/>
                    <a:pt x="12654" y="155"/>
                  </a:cubicBezTo>
                  <a:cubicBezTo>
                    <a:pt x="12451" y="155"/>
                    <a:pt x="12249" y="150"/>
                    <a:pt x="12043" y="137"/>
                  </a:cubicBezTo>
                  <a:cubicBezTo>
                    <a:pt x="11801" y="115"/>
                    <a:pt x="11559" y="104"/>
                    <a:pt x="11317" y="93"/>
                  </a:cubicBezTo>
                  <a:cubicBezTo>
                    <a:pt x="11130" y="82"/>
                    <a:pt x="10943" y="82"/>
                    <a:pt x="10756" y="82"/>
                  </a:cubicBezTo>
                  <a:cubicBezTo>
                    <a:pt x="10195" y="71"/>
                    <a:pt x="9635" y="71"/>
                    <a:pt x="9074" y="49"/>
                  </a:cubicBezTo>
                  <a:cubicBezTo>
                    <a:pt x="8546" y="27"/>
                    <a:pt x="8018" y="5"/>
                    <a:pt x="7501" y="5"/>
                  </a:cubicBezTo>
                  <a:cubicBezTo>
                    <a:pt x="7402" y="9"/>
                    <a:pt x="7303" y="10"/>
                    <a:pt x="7205" y="10"/>
                  </a:cubicBezTo>
                  <a:cubicBezTo>
                    <a:pt x="7007" y="10"/>
                    <a:pt x="6812" y="5"/>
                    <a:pt x="6621" y="5"/>
                  </a:cubicBezTo>
                  <a:cubicBezTo>
                    <a:pt x="6418" y="5"/>
                    <a:pt x="6214" y="2"/>
                    <a:pt x="6011" y="2"/>
                  </a:cubicBezTo>
                  <a:cubicBezTo>
                    <a:pt x="5807" y="2"/>
                    <a:pt x="5604" y="5"/>
                    <a:pt x="5401" y="16"/>
                  </a:cubicBezTo>
                  <a:cubicBezTo>
                    <a:pt x="4763" y="38"/>
                    <a:pt x="4114" y="71"/>
                    <a:pt x="3465" y="71"/>
                  </a:cubicBezTo>
                  <a:cubicBezTo>
                    <a:pt x="2497" y="60"/>
                    <a:pt x="1530" y="60"/>
                    <a:pt x="562" y="60"/>
                  </a:cubicBezTo>
                  <a:lnTo>
                    <a:pt x="67" y="60"/>
                  </a:lnTo>
                  <a:cubicBezTo>
                    <a:pt x="23" y="335"/>
                    <a:pt x="1" y="588"/>
                    <a:pt x="45" y="852"/>
                  </a:cubicBezTo>
                  <a:cubicBezTo>
                    <a:pt x="67" y="1028"/>
                    <a:pt x="166" y="1149"/>
                    <a:pt x="320" y="1237"/>
                  </a:cubicBezTo>
                  <a:cubicBezTo>
                    <a:pt x="375" y="1259"/>
                    <a:pt x="430" y="1281"/>
                    <a:pt x="485" y="1292"/>
                  </a:cubicBezTo>
                  <a:cubicBezTo>
                    <a:pt x="727" y="1358"/>
                    <a:pt x="969" y="1402"/>
                    <a:pt x="1222" y="1402"/>
                  </a:cubicBezTo>
                  <a:cubicBezTo>
                    <a:pt x="1310" y="1405"/>
                    <a:pt x="1398" y="1407"/>
                    <a:pt x="1487" y="1407"/>
                  </a:cubicBezTo>
                  <a:cubicBezTo>
                    <a:pt x="1937" y="1407"/>
                    <a:pt x="2388" y="1367"/>
                    <a:pt x="2838" y="1358"/>
                  </a:cubicBezTo>
                  <a:cubicBezTo>
                    <a:pt x="3355" y="1336"/>
                    <a:pt x="3872" y="1292"/>
                    <a:pt x="4378" y="1292"/>
                  </a:cubicBezTo>
                  <a:cubicBezTo>
                    <a:pt x="4634" y="1288"/>
                    <a:pt x="4890" y="1287"/>
                    <a:pt x="5144" y="1287"/>
                  </a:cubicBezTo>
                  <a:cubicBezTo>
                    <a:pt x="5654" y="1287"/>
                    <a:pt x="6159" y="1292"/>
                    <a:pt x="6665" y="1292"/>
                  </a:cubicBezTo>
                  <a:cubicBezTo>
                    <a:pt x="6830" y="1292"/>
                    <a:pt x="6984" y="1292"/>
                    <a:pt x="7149" y="1281"/>
                  </a:cubicBezTo>
                  <a:cubicBezTo>
                    <a:pt x="7699" y="1259"/>
                    <a:pt x="8260" y="1237"/>
                    <a:pt x="8810" y="1226"/>
                  </a:cubicBezTo>
                  <a:cubicBezTo>
                    <a:pt x="9173" y="1215"/>
                    <a:pt x="9547" y="1204"/>
                    <a:pt x="9909" y="1193"/>
                  </a:cubicBezTo>
                  <a:cubicBezTo>
                    <a:pt x="10514" y="1182"/>
                    <a:pt x="11119" y="1182"/>
                    <a:pt x="11724" y="1171"/>
                  </a:cubicBezTo>
                  <a:lnTo>
                    <a:pt x="13055" y="1171"/>
                  </a:lnTo>
                  <a:cubicBezTo>
                    <a:pt x="13528" y="1157"/>
                    <a:pt x="14005" y="1143"/>
                    <a:pt x="14484" y="1143"/>
                  </a:cubicBezTo>
                  <a:cubicBezTo>
                    <a:pt x="14762" y="1143"/>
                    <a:pt x="15041" y="1148"/>
                    <a:pt x="15320" y="1160"/>
                  </a:cubicBezTo>
                  <a:cubicBezTo>
                    <a:pt x="16035" y="1182"/>
                    <a:pt x="16761" y="1204"/>
                    <a:pt x="17475" y="1215"/>
                  </a:cubicBezTo>
                  <a:cubicBezTo>
                    <a:pt x="17871" y="1226"/>
                    <a:pt x="18267" y="1237"/>
                    <a:pt x="18663" y="1237"/>
                  </a:cubicBezTo>
                  <a:cubicBezTo>
                    <a:pt x="19103" y="1244"/>
                    <a:pt x="19543" y="1257"/>
                    <a:pt x="19987" y="1257"/>
                  </a:cubicBezTo>
                  <a:cubicBezTo>
                    <a:pt x="20186" y="1257"/>
                    <a:pt x="20386" y="1255"/>
                    <a:pt x="20588" y="1248"/>
                  </a:cubicBezTo>
                  <a:cubicBezTo>
                    <a:pt x="20797" y="1237"/>
                    <a:pt x="21017" y="1215"/>
                    <a:pt x="21237" y="1215"/>
                  </a:cubicBezTo>
                  <a:cubicBezTo>
                    <a:pt x="21819" y="1215"/>
                    <a:pt x="22413" y="1226"/>
                    <a:pt x="22996" y="1270"/>
                  </a:cubicBezTo>
                  <a:cubicBezTo>
                    <a:pt x="23337" y="1292"/>
                    <a:pt x="23678" y="1303"/>
                    <a:pt x="24008" y="1325"/>
                  </a:cubicBezTo>
                  <a:cubicBezTo>
                    <a:pt x="24393" y="1347"/>
                    <a:pt x="24778" y="1358"/>
                    <a:pt x="25162" y="1380"/>
                  </a:cubicBezTo>
                  <a:cubicBezTo>
                    <a:pt x="25330" y="1393"/>
                    <a:pt x="25497" y="1398"/>
                    <a:pt x="25665" y="1398"/>
                  </a:cubicBezTo>
                  <a:cubicBezTo>
                    <a:pt x="25783" y="1398"/>
                    <a:pt x="25902" y="1395"/>
                    <a:pt x="26020" y="1391"/>
                  </a:cubicBezTo>
                  <a:cubicBezTo>
                    <a:pt x="26119" y="1391"/>
                    <a:pt x="26229" y="1380"/>
                    <a:pt x="26339" y="1369"/>
                  </a:cubicBezTo>
                  <a:cubicBezTo>
                    <a:pt x="26603" y="1347"/>
                    <a:pt x="26845" y="1292"/>
                    <a:pt x="27087" y="1204"/>
                  </a:cubicBezTo>
                  <a:cubicBezTo>
                    <a:pt x="27362" y="1094"/>
                    <a:pt x="27560" y="907"/>
                    <a:pt x="27670" y="643"/>
                  </a:cubicBezTo>
                  <a:cubicBezTo>
                    <a:pt x="27736" y="478"/>
                    <a:pt x="27791" y="302"/>
                    <a:pt x="27824" y="115"/>
                  </a:cubicBezTo>
                  <a:cubicBezTo>
                    <a:pt x="27824" y="82"/>
                    <a:pt x="27846" y="49"/>
                    <a:pt x="27813" y="16"/>
                  </a:cubicBezTo>
                  <a:cubicBezTo>
                    <a:pt x="27790" y="13"/>
                    <a:pt x="27768" y="12"/>
                    <a:pt x="27745" y="12"/>
                  </a:cubicBezTo>
                  <a:cubicBezTo>
                    <a:pt x="27691" y="12"/>
                    <a:pt x="27636" y="19"/>
                    <a:pt x="27582" y="27"/>
                  </a:cubicBezTo>
                  <a:cubicBezTo>
                    <a:pt x="27215" y="85"/>
                    <a:pt x="26855" y="112"/>
                    <a:pt x="26492" y="112"/>
                  </a:cubicBezTo>
                  <a:cubicBezTo>
                    <a:pt x="26375" y="112"/>
                    <a:pt x="26259" y="109"/>
                    <a:pt x="26141" y="104"/>
                  </a:cubicBezTo>
                  <a:cubicBezTo>
                    <a:pt x="25899" y="104"/>
                    <a:pt x="25657" y="82"/>
                    <a:pt x="25415" y="71"/>
                  </a:cubicBezTo>
                  <a:cubicBezTo>
                    <a:pt x="24666" y="43"/>
                    <a:pt x="23910" y="0"/>
                    <a:pt x="23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3"/>
            <p:cNvSpPr/>
            <p:nvPr/>
          </p:nvSpPr>
          <p:spPr>
            <a:xfrm>
              <a:off x="1372115" y="3680454"/>
              <a:ext cx="2226991" cy="71590"/>
            </a:xfrm>
            <a:custGeom>
              <a:avLst/>
              <a:gdLst/>
              <a:ahLst/>
              <a:cxnLst/>
              <a:rect l="l" t="t" r="r" b="b"/>
              <a:pathLst>
                <a:path w="27219" h="875" extrusionOk="0">
                  <a:moveTo>
                    <a:pt x="22738" y="1"/>
                  </a:moveTo>
                  <a:cubicBezTo>
                    <a:pt x="22644" y="1"/>
                    <a:pt x="22550" y="2"/>
                    <a:pt x="22457" y="3"/>
                  </a:cubicBezTo>
                  <a:lnTo>
                    <a:pt x="22138" y="3"/>
                  </a:lnTo>
                  <a:cubicBezTo>
                    <a:pt x="21841" y="14"/>
                    <a:pt x="21555" y="14"/>
                    <a:pt x="21258" y="25"/>
                  </a:cubicBezTo>
                  <a:cubicBezTo>
                    <a:pt x="21115" y="25"/>
                    <a:pt x="20983" y="36"/>
                    <a:pt x="20852" y="47"/>
                  </a:cubicBezTo>
                  <a:lnTo>
                    <a:pt x="20731" y="58"/>
                  </a:lnTo>
                  <a:cubicBezTo>
                    <a:pt x="20654" y="58"/>
                    <a:pt x="20566" y="69"/>
                    <a:pt x="20489" y="80"/>
                  </a:cubicBezTo>
                  <a:cubicBezTo>
                    <a:pt x="20368" y="80"/>
                    <a:pt x="20247" y="91"/>
                    <a:pt x="20137" y="102"/>
                  </a:cubicBezTo>
                  <a:cubicBezTo>
                    <a:pt x="19851" y="113"/>
                    <a:pt x="19565" y="135"/>
                    <a:pt x="19279" y="146"/>
                  </a:cubicBezTo>
                  <a:lnTo>
                    <a:pt x="18707" y="179"/>
                  </a:lnTo>
                  <a:cubicBezTo>
                    <a:pt x="18652" y="179"/>
                    <a:pt x="18597" y="179"/>
                    <a:pt x="18542" y="190"/>
                  </a:cubicBezTo>
                  <a:cubicBezTo>
                    <a:pt x="18443" y="190"/>
                    <a:pt x="18333" y="201"/>
                    <a:pt x="18234" y="201"/>
                  </a:cubicBezTo>
                  <a:lnTo>
                    <a:pt x="18058" y="212"/>
                  </a:lnTo>
                  <a:cubicBezTo>
                    <a:pt x="17824" y="212"/>
                    <a:pt x="17579" y="217"/>
                    <a:pt x="17338" y="217"/>
                  </a:cubicBezTo>
                  <a:cubicBezTo>
                    <a:pt x="17218" y="217"/>
                    <a:pt x="17098" y="216"/>
                    <a:pt x="16981" y="212"/>
                  </a:cubicBezTo>
                  <a:cubicBezTo>
                    <a:pt x="16365" y="212"/>
                    <a:pt x="15749" y="201"/>
                    <a:pt x="15133" y="179"/>
                  </a:cubicBezTo>
                  <a:lnTo>
                    <a:pt x="14583" y="168"/>
                  </a:lnTo>
                  <a:lnTo>
                    <a:pt x="14374" y="168"/>
                  </a:lnTo>
                  <a:cubicBezTo>
                    <a:pt x="14341" y="157"/>
                    <a:pt x="14297" y="157"/>
                    <a:pt x="14253" y="157"/>
                  </a:cubicBezTo>
                  <a:cubicBezTo>
                    <a:pt x="13927" y="143"/>
                    <a:pt x="13630" y="134"/>
                    <a:pt x="13345" y="134"/>
                  </a:cubicBezTo>
                  <a:cubicBezTo>
                    <a:pt x="13168" y="134"/>
                    <a:pt x="12996" y="138"/>
                    <a:pt x="12824" y="146"/>
                  </a:cubicBezTo>
                  <a:cubicBezTo>
                    <a:pt x="12651" y="151"/>
                    <a:pt x="12491" y="153"/>
                    <a:pt x="12339" y="153"/>
                  </a:cubicBezTo>
                  <a:cubicBezTo>
                    <a:pt x="12125" y="153"/>
                    <a:pt x="11928" y="148"/>
                    <a:pt x="11735" y="135"/>
                  </a:cubicBezTo>
                  <a:cubicBezTo>
                    <a:pt x="11515" y="113"/>
                    <a:pt x="11284" y="102"/>
                    <a:pt x="11031" y="91"/>
                  </a:cubicBezTo>
                  <a:cubicBezTo>
                    <a:pt x="10921" y="80"/>
                    <a:pt x="10822" y="80"/>
                    <a:pt x="10712" y="80"/>
                  </a:cubicBezTo>
                  <a:cubicBezTo>
                    <a:pt x="10661" y="80"/>
                    <a:pt x="10605" y="85"/>
                    <a:pt x="10550" y="85"/>
                  </a:cubicBezTo>
                  <a:cubicBezTo>
                    <a:pt x="10523" y="85"/>
                    <a:pt x="10496" y="84"/>
                    <a:pt x="10470" y="80"/>
                  </a:cubicBezTo>
                  <a:lnTo>
                    <a:pt x="10052" y="80"/>
                  </a:lnTo>
                  <a:cubicBezTo>
                    <a:pt x="9634" y="69"/>
                    <a:pt x="9206" y="69"/>
                    <a:pt x="8788" y="47"/>
                  </a:cubicBezTo>
                  <a:lnTo>
                    <a:pt x="8436" y="36"/>
                  </a:lnTo>
                  <a:cubicBezTo>
                    <a:pt x="8115" y="27"/>
                    <a:pt x="7781" y="11"/>
                    <a:pt x="7449" y="11"/>
                  </a:cubicBezTo>
                  <a:cubicBezTo>
                    <a:pt x="7371" y="11"/>
                    <a:pt x="7293" y="12"/>
                    <a:pt x="7215" y="14"/>
                  </a:cubicBezTo>
                  <a:lnTo>
                    <a:pt x="6027" y="14"/>
                  </a:lnTo>
                  <a:cubicBezTo>
                    <a:pt x="5879" y="9"/>
                    <a:pt x="5728" y="6"/>
                    <a:pt x="5576" y="6"/>
                  </a:cubicBezTo>
                  <a:cubicBezTo>
                    <a:pt x="5425" y="6"/>
                    <a:pt x="5274" y="9"/>
                    <a:pt x="5126" y="14"/>
                  </a:cubicBezTo>
                  <a:lnTo>
                    <a:pt x="4851" y="36"/>
                  </a:lnTo>
                  <a:cubicBezTo>
                    <a:pt x="4301" y="58"/>
                    <a:pt x="3740" y="80"/>
                    <a:pt x="3179" y="80"/>
                  </a:cubicBezTo>
                  <a:cubicBezTo>
                    <a:pt x="2475" y="69"/>
                    <a:pt x="1771" y="69"/>
                    <a:pt x="1079" y="69"/>
                  </a:cubicBezTo>
                  <a:lnTo>
                    <a:pt x="23" y="69"/>
                  </a:lnTo>
                  <a:cubicBezTo>
                    <a:pt x="1" y="245"/>
                    <a:pt x="1" y="399"/>
                    <a:pt x="23" y="542"/>
                  </a:cubicBezTo>
                  <a:cubicBezTo>
                    <a:pt x="34" y="597"/>
                    <a:pt x="56" y="674"/>
                    <a:pt x="166" y="729"/>
                  </a:cubicBezTo>
                  <a:cubicBezTo>
                    <a:pt x="199" y="740"/>
                    <a:pt x="232" y="762"/>
                    <a:pt x="276" y="773"/>
                  </a:cubicBezTo>
                  <a:cubicBezTo>
                    <a:pt x="496" y="828"/>
                    <a:pt x="716" y="861"/>
                    <a:pt x="947" y="872"/>
                  </a:cubicBezTo>
                  <a:cubicBezTo>
                    <a:pt x="1013" y="874"/>
                    <a:pt x="1080" y="875"/>
                    <a:pt x="1146" y="875"/>
                  </a:cubicBezTo>
                  <a:cubicBezTo>
                    <a:pt x="1443" y="875"/>
                    <a:pt x="1739" y="857"/>
                    <a:pt x="2035" y="839"/>
                  </a:cubicBezTo>
                  <a:cubicBezTo>
                    <a:pt x="2200" y="828"/>
                    <a:pt x="2376" y="828"/>
                    <a:pt x="2541" y="817"/>
                  </a:cubicBezTo>
                  <a:cubicBezTo>
                    <a:pt x="2728" y="806"/>
                    <a:pt x="2926" y="795"/>
                    <a:pt x="3113" y="784"/>
                  </a:cubicBezTo>
                  <a:cubicBezTo>
                    <a:pt x="3432" y="773"/>
                    <a:pt x="3762" y="751"/>
                    <a:pt x="4092" y="751"/>
                  </a:cubicBezTo>
                  <a:lnTo>
                    <a:pt x="6379" y="751"/>
                  </a:lnTo>
                  <a:cubicBezTo>
                    <a:pt x="6544" y="751"/>
                    <a:pt x="6698" y="751"/>
                    <a:pt x="6852" y="740"/>
                  </a:cubicBezTo>
                  <a:cubicBezTo>
                    <a:pt x="7083" y="740"/>
                    <a:pt x="7325" y="729"/>
                    <a:pt x="7556" y="718"/>
                  </a:cubicBezTo>
                  <a:cubicBezTo>
                    <a:pt x="7875" y="707"/>
                    <a:pt x="8194" y="696"/>
                    <a:pt x="8524" y="685"/>
                  </a:cubicBezTo>
                  <a:cubicBezTo>
                    <a:pt x="8887" y="674"/>
                    <a:pt x="9250" y="663"/>
                    <a:pt x="9623" y="663"/>
                  </a:cubicBezTo>
                  <a:cubicBezTo>
                    <a:pt x="10228" y="652"/>
                    <a:pt x="10833" y="641"/>
                    <a:pt x="11438" y="630"/>
                  </a:cubicBezTo>
                  <a:lnTo>
                    <a:pt x="13022" y="630"/>
                  </a:lnTo>
                  <a:cubicBezTo>
                    <a:pt x="13429" y="616"/>
                    <a:pt x="13846" y="607"/>
                    <a:pt x="14265" y="607"/>
                  </a:cubicBezTo>
                  <a:cubicBezTo>
                    <a:pt x="14524" y="607"/>
                    <a:pt x="14785" y="611"/>
                    <a:pt x="15045" y="619"/>
                  </a:cubicBezTo>
                  <a:cubicBezTo>
                    <a:pt x="15694" y="641"/>
                    <a:pt x="16354" y="663"/>
                    <a:pt x="17014" y="674"/>
                  </a:cubicBezTo>
                  <a:lnTo>
                    <a:pt x="17200" y="674"/>
                  </a:lnTo>
                  <a:cubicBezTo>
                    <a:pt x="17475" y="685"/>
                    <a:pt x="17739" y="685"/>
                    <a:pt x="18014" y="696"/>
                  </a:cubicBezTo>
                  <a:lnTo>
                    <a:pt x="18388" y="696"/>
                  </a:lnTo>
                  <a:lnTo>
                    <a:pt x="18729" y="707"/>
                  </a:lnTo>
                  <a:cubicBezTo>
                    <a:pt x="19021" y="713"/>
                    <a:pt x="19324" y="720"/>
                    <a:pt x="19628" y="720"/>
                  </a:cubicBezTo>
                  <a:cubicBezTo>
                    <a:pt x="19850" y="720"/>
                    <a:pt x="20072" y="716"/>
                    <a:pt x="20291" y="707"/>
                  </a:cubicBezTo>
                  <a:lnTo>
                    <a:pt x="20423" y="696"/>
                  </a:lnTo>
                  <a:cubicBezTo>
                    <a:pt x="20599" y="685"/>
                    <a:pt x="20775" y="674"/>
                    <a:pt x="20951" y="674"/>
                  </a:cubicBezTo>
                  <a:cubicBezTo>
                    <a:pt x="21522" y="674"/>
                    <a:pt x="22127" y="685"/>
                    <a:pt x="22732" y="729"/>
                  </a:cubicBezTo>
                  <a:cubicBezTo>
                    <a:pt x="23073" y="751"/>
                    <a:pt x="23414" y="762"/>
                    <a:pt x="23744" y="784"/>
                  </a:cubicBezTo>
                  <a:cubicBezTo>
                    <a:pt x="23887" y="795"/>
                    <a:pt x="24030" y="795"/>
                    <a:pt x="24173" y="806"/>
                  </a:cubicBezTo>
                  <a:cubicBezTo>
                    <a:pt x="24415" y="817"/>
                    <a:pt x="24657" y="828"/>
                    <a:pt x="24898" y="839"/>
                  </a:cubicBezTo>
                  <a:cubicBezTo>
                    <a:pt x="25072" y="852"/>
                    <a:pt x="25239" y="857"/>
                    <a:pt x="25398" y="857"/>
                  </a:cubicBezTo>
                  <a:cubicBezTo>
                    <a:pt x="25510" y="857"/>
                    <a:pt x="25618" y="854"/>
                    <a:pt x="25723" y="850"/>
                  </a:cubicBezTo>
                  <a:cubicBezTo>
                    <a:pt x="25800" y="850"/>
                    <a:pt x="25866" y="839"/>
                    <a:pt x="25943" y="839"/>
                  </a:cubicBezTo>
                  <a:lnTo>
                    <a:pt x="26042" y="828"/>
                  </a:lnTo>
                  <a:cubicBezTo>
                    <a:pt x="26141" y="817"/>
                    <a:pt x="26240" y="806"/>
                    <a:pt x="26339" y="784"/>
                  </a:cubicBezTo>
                  <a:lnTo>
                    <a:pt x="26350" y="784"/>
                  </a:lnTo>
                  <a:cubicBezTo>
                    <a:pt x="26471" y="762"/>
                    <a:pt x="26592" y="718"/>
                    <a:pt x="26724" y="674"/>
                  </a:cubicBezTo>
                  <a:cubicBezTo>
                    <a:pt x="26922" y="597"/>
                    <a:pt x="27054" y="465"/>
                    <a:pt x="27142" y="267"/>
                  </a:cubicBezTo>
                  <a:cubicBezTo>
                    <a:pt x="27175" y="201"/>
                    <a:pt x="27197" y="124"/>
                    <a:pt x="27219" y="47"/>
                  </a:cubicBezTo>
                  <a:lnTo>
                    <a:pt x="27219" y="47"/>
                  </a:lnTo>
                  <a:cubicBezTo>
                    <a:pt x="26852" y="93"/>
                    <a:pt x="26478" y="116"/>
                    <a:pt x="26090" y="116"/>
                  </a:cubicBezTo>
                  <a:cubicBezTo>
                    <a:pt x="26012" y="116"/>
                    <a:pt x="25934" y="115"/>
                    <a:pt x="25855" y="113"/>
                  </a:cubicBezTo>
                  <a:cubicBezTo>
                    <a:pt x="25712" y="102"/>
                    <a:pt x="25580" y="102"/>
                    <a:pt x="25448" y="91"/>
                  </a:cubicBezTo>
                  <a:cubicBezTo>
                    <a:pt x="25338" y="91"/>
                    <a:pt x="25239" y="80"/>
                    <a:pt x="25129" y="80"/>
                  </a:cubicBezTo>
                  <a:cubicBezTo>
                    <a:pt x="24931" y="69"/>
                    <a:pt x="24723" y="58"/>
                    <a:pt x="24514" y="47"/>
                  </a:cubicBezTo>
                  <a:cubicBezTo>
                    <a:pt x="23934" y="28"/>
                    <a:pt x="23331" y="1"/>
                    <a:pt x="22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3"/>
            <p:cNvSpPr/>
            <p:nvPr/>
          </p:nvSpPr>
          <p:spPr>
            <a:xfrm>
              <a:off x="2749662" y="1367316"/>
              <a:ext cx="905229" cy="944256"/>
            </a:xfrm>
            <a:custGeom>
              <a:avLst/>
              <a:gdLst/>
              <a:ahLst/>
              <a:cxnLst/>
              <a:rect l="l" t="t" r="r" b="b"/>
              <a:pathLst>
                <a:path w="11064" h="11541" extrusionOk="0">
                  <a:moveTo>
                    <a:pt x="7666" y="748"/>
                  </a:moveTo>
                  <a:cubicBezTo>
                    <a:pt x="8109" y="748"/>
                    <a:pt x="8551" y="803"/>
                    <a:pt x="8974" y="914"/>
                  </a:cubicBezTo>
                  <a:cubicBezTo>
                    <a:pt x="9095" y="947"/>
                    <a:pt x="9216" y="991"/>
                    <a:pt x="9326" y="1046"/>
                  </a:cubicBezTo>
                  <a:cubicBezTo>
                    <a:pt x="9645" y="1189"/>
                    <a:pt x="9854" y="1420"/>
                    <a:pt x="9953" y="1761"/>
                  </a:cubicBezTo>
                  <a:cubicBezTo>
                    <a:pt x="10019" y="1981"/>
                    <a:pt x="10063" y="2201"/>
                    <a:pt x="10096" y="2432"/>
                  </a:cubicBezTo>
                  <a:cubicBezTo>
                    <a:pt x="10206" y="3081"/>
                    <a:pt x="10261" y="3730"/>
                    <a:pt x="10283" y="4389"/>
                  </a:cubicBezTo>
                  <a:cubicBezTo>
                    <a:pt x="10294" y="4774"/>
                    <a:pt x="10327" y="5170"/>
                    <a:pt x="10349" y="5555"/>
                  </a:cubicBezTo>
                  <a:cubicBezTo>
                    <a:pt x="10371" y="6072"/>
                    <a:pt x="10393" y="6600"/>
                    <a:pt x="10382" y="7117"/>
                  </a:cubicBezTo>
                  <a:cubicBezTo>
                    <a:pt x="10382" y="7403"/>
                    <a:pt x="10371" y="7678"/>
                    <a:pt x="10360" y="7963"/>
                  </a:cubicBezTo>
                  <a:cubicBezTo>
                    <a:pt x="10349" y="8381"/>
                    <a:pt x="10294" y="8788"/>
                    <a:pt x="10217" y="9206"/>
                  </a:cubicBezTo>
                  <a:cubicBezTo>
                    <a:pt x="10184" y="9426"/>
                    <a:pt x="10140" y="9646"/>
                    <a:pt x="10085" y="9855"/>
                  </a:cubicBezTo>
                  <a:cubicBezTo>
                    <a:pt x="10063" y="9965"/>
                    <a:pt x="10030" y="10064"/>
                    <a:pt x="9986" y="10163"/>
                  </a:cubicBezTo>
                  <a:cubicBezTo>
                    <a:pt x="9920" y="10317"/>
                    <a:pt x="9799" y="10427"/>
                    <a:pt x="9656" y="10504"/>
                  </a:cubicBezTo>
                  <a:cubicBezTo>
                    <a:pt x="9535" y="10570"/>
                    <a:pt x="9414" y="10614"/>
                    <a:pt x="9293" y="10647"/>
                  </a:cubicBezTo>
                  <a:cubicBezTo>
                    <a:pt x="8952" y="10724"/>
                    <a:pt x="8611" y="10779"/>
                    <a:pt x="8270" y="10801"/>
                  </a:cubicBezTo>
                  <a:cubicBezTo>
                    <a:pt x="7974" y="10823"/>
                    <a:pt x="7666" y="10856"/>
                    <a:pt x="7369" y="10878"/>
                  </a:cubicBezTo>
                  <a:cubicBezTo>
                    <a:pt x="7124" y="10891"/>
                    <a:pt x="6879" y="10896"/>
                    <a:pt x="6634" y="10896"/>
                  </a:cubicBezTo>
                  <a:cubicBezTo>
                    <a:pt x="6461" y="10896"/>
                    <a:pt x="6288" y="10893"/>
                    <a:pt x="6115" y="10889"/>
                  </a:cubicBezTo>
                  <a:cubicBezTo>
                    <a:pt x="5620" y="10878"/>
                    <a:pt x="5136" y="10856"/>
                    <a:pt x="4641" y="10845"/>
                  </a:cubicBezTo>
                  <a:cubicBezTo>
                    <a:pt x="4146" y="10823"/>
                    <a:pt x="3652" y="10812"/>
                    <a:pt x="3168" y="10779"/>
                  </a:cubicBezTo>
                  <a:cubicBezTo>
                    <a:pt x="2695" y="10757"/>
                    <a:pt x="2244" y="10702"/>
                    <a:pt x="1793" y="10559"/>
                  </a:cubicBezTo>
                  <a:cubicBezTo>
                    <a:pt x="1606" y="10504"/>
                    <a:pt x="1430" y="10427"/>
                    <a:pt x="1265" y="10317"/>
                  </a:cubicBezTo>
                  <a:cubicBezTo>
                    <a:pt x="1056" y="10163"/>
                    <a:pt x="902" y="9965"/>
                    <a:pt x="814" y="9712"/>
                  </a:cubicBezTo>
                  <a:cubicBezTo>
                    <a:pt x="704" y="9415"/>
                    <a:pt x="649" y="9118"/>
                    <a:pt x="627" y="8810"/>
                  </a:cubicBezTo>
                  <a:cubicBezTo>
                    <a:pt x="583" y="8326"/>
                    <a:pt x="583" y="7831"/>
                    <a:pt x="583" y="7348"/>
                  </a:cubicBezTo>
                  <a:cubicBezTo>
                    <a:pt x="594" y="6820"/>
                    <a:pt x="605" y="6292"/>
                    <a:pt x="605" y="5764"/>
                  </a:cubicBezTo>
                  <a:lnTo>
                    <a:pt x="594" y="5764"/>
                  </a:lnTo>
                  <a:cubicBezTo>
                    <a:pt x="594" y="5247"/>
                    <a:pt x="594" y="4719"/>
                    <a:pt x="594" y="4191"/>
                  </a:cubicBezTo>
                  <a:cubicBezTo>
                    <a:pt x="594" y="3686"/>
                    <a:pt x="627" y="3180"/>
                    <a:pt x="693" y="2685"/>
                  </a:cubicBezTo>
                  <a:cubicBezTo>
                    <a:pt x="726" y="2421"/>
                    <a:pt x="770" y="2157"/>
                    <a:pt x="869" y="1904"/>
                  </a:cubicBezTo>
                  <a:cubicBezTo>
                    <a:pt x="891" y="1838"/>
                    <a:pt x="913" y="1783"/>
                    <a:pt x="946" y="1728"/>
                  </a:cubicBezTo>
                  <a:cubicBezTo>
                    <a:pt x="1067" y="1409"/>
                    <a:pt x="1298" y="1222"/>
                    <a:pt x="1628" y="1123"/>
                  </a:cubicBezTo>
                  <a:cubicBezTo>
                    <a:pt x="1892" y="1035"/>
                    <a:pt x="2167" y="1002"/>
                    <a:pt x="2442" y="958"/>
                  </a:cubicBezTo>
                  <a:cubicBezTo>
                    <a:pt x="2805" y="914"/>
                    <a:pt x="3168" y="881"/>
                    <a:pt x="3520" y="826"/>
                  </a:cubicBezTo>
                  <a:cubicBezTo>
                    <a:pt x="3916" y="771"/>
                    <a:pt x="4322" y="760"/>
                    <a:pt x="4718" y="760"/>
                  </a:cubicBezTo>
                  <a:cubicBezTo>
                    <a:pt x="5268" y="760"/>
                    <a:pt x="5818" y="771"/>
                    <a:pt x="6368" y="771"/>
                  </a:cubicBezTo>
                  <a:cubicBezTo>
                    <a:pt x="6764" y="771"/>
                    <a:pt x="7160" y="760"/>
                    <a:pt x="7545" y="749"/>
                  </a:cubicBezTo>
                  <a:cubicBezTo>
                    <a:pt x="7585" y="748"/>
                    <a:pt x="7625" y="748"/>
                    <a:pt x="7666" y="748"/>
                  </a:cubicBezTo>
                  <a:close/>
                  <a:moveTo>
                    <a:pt x="7172" y="0"/>
                  </a:moveTo>
                  <a:cubicBezTo>
                    <a:pt x="7131" y="0"/>
                    <a:pt x="7091" y="1"/>
                    <a:pt x="7050" y="2"/>
                  </a:cubicBezTo>
                  <a:cubicBezTo>
                    <a:pt x="6687" y="2"/>
                    <a:pt x="6313" y="13"/>
                    <a:pt x="5939" y="24"/>
                  </a:cubicBezTo>
                  <a:cubicBezTo>
                    <a:pt x="5675" y="35"/>
                    <a:pt x="5411" y="35"/>
                    <a:pt x="5147" y="46"/>
                  </a:cubicBezTo>
                  <a:cubicBezTo>
                    <a:pt x="4828" y="57"/>
                    <a:pt x="4509" y="79"/>
                    <a:pt x="4190" y="90"/>
                  </a:cubicBezTo>
                  <a:cubicBezTo>
                    <a:pt x="3839" y="101"/>
                    <a:pt x="3476" y="112"/>
                    <a:pt x="3124" y="177"/>
                  </a:cubicBezTo>
                  <a:cubicBezTo>
                    <a:pt x="2794" y="243"/>
                    <a:pt x="2464" y="320"/>
                    <a:pt x="2134" y="386"/>
                  </a:cubicBezTo>
                  <a:cubicBezTo>
                    <a:pt x="1870" y="441"/>
                    <a:pt x="1606" y="485"/>
                    <a:pt x="1353" y="584"/>
                  </a:cubicBezTo>
                  <a:cubicBezTo>
                    <a:pt x="1254" y="628"/>
                    <a:pt x="1155" y="650"/>
                    <a:pt x="1056" y="705"/>
                  </a:cubicBezTo>
                  <a:cubicBezTo>
                    <a:pt x="836" y="826"/>
                    <a:pt x="682" y="1013"/>
                    <a:pt x="583" y="1255"/>
                  </a:cubicBezTo>
                  <a:cubicBezTo>
                    <a:pt x="429" y="1607"/>
                    <a:pt x="308" y="1970"/>
                    <a:pt x="221" y="2344"/>
                  </a:cubicBezTo>
                  <a:cubicBezTo>
                    <a:pt x="111" y="2762"/>
                    <a:pt x="78" y="3191"/>
                    <a:pt x="67" y="3620"/>
                  </a:cubicBezTo>
                  <a:cubicBezTo>
                    <a:pt x="34" y="4301"/>
                    <a:pt x="23" y="4994"/>
                    <a:pt x="12" y="5533"/>
                  </a:cubicBezTo>
                  <a:lnTo>
                    <a:pt x="1" y="5533"/>
                  </a:lnTo>
                  <a:cubicBezTo>
                    <a:pt x="12" y="5973"/>
                    <a:pt x="12" y="6259"/>
                    <a:pt x="23" y="6556"/>
                  </a:cubicBezTo>
                  <a:cubicBezTo>
                    <a:pt x="34" y="6875"/>
                    <a:pt x="45" y="7205"/>
                    <a:pt x="67" y="7535"/>
                  </a:cubicBezTo>
                  <a:cubicBezTo>
                    <a:pt x="89" y="8018"/>
                    <a:pt x="111" y="8502"/>
                    <a:pt x="144" y="8986"/>
                  </a:cubicBezTo>
                  <a:cubicBezTo>
                    <a:pt x="166" y="9305"/>
                    <a:pt x="210" y="9613"/>
                    <a:pt x="297" y="9921"/>
                  </a:cubicBezTo>
                  <a:cubicBezTo>
                    <a:pt x="440" y="10394"/>
                    <a:pt x="715" y="10779"/>
                    <a:pt x="1144" y="11043"/>
                  </a:cubicBezTo>
                  <a:cubicBezTo>
                    <a:pt x="1474" y="11252"/>
                    <a:pt x="1837" y="11329"/>
                    <a:pt x="2222" y="11351"/>
                  </a:cubicBezTo>
                  <a:cubicBezTo>
                    <a:pt x="2805" y="11395"/>
                    <a:pt x="3388" y="11428"/>
                    <a:pt x="3971" y="11450"/>
                  </a:cubicBezTo>
                  <a:cubicBezTo>
                    <a:pt x="4960" y="11483"/>
                    <a:pt x="5961" y="11505"/>
                    <a:pt x="6951" y="11538"/>
                  </a:cubicBezTo>
                  <a:cubicBezTo>
                    <a:pt x="6990" y="11539"/>
                    <a:pt x="7029" y="11540"/>
                    <a:pt x="7068" y="11540"/>
                  </a:cubicBezTo>
                  <a:cubicBezTo>
                    <a:pt x="7248" y="11540"/>
                    <a:pt x="7428" y="11521"/>
                    <a:pt x="7600" y="11494"/>
                  </a:cubicBezTo>
                  <a:cubicBezTo>
                    <a:pt x="7853" y="11450"/>
                    <a:pt x="8116" y="11428"/>
                    <a:pt x="8369" y="11384"/>
                  </a:cubicBezTo>
                  <a:cubicBezTo>
                    <a:pt x="8677" y="11340"/>
                    <a:pt x="8974" y="11285"/>
                    <a:pt x="9282" y="11230"/>
                  </a:cubicBezTo>
                  <a:cubicBezTo>
                    <a:pt x="9634" y="11164"/>
                    <a:pt x="9942" y="10988"/>
                    <a:pt x="10195" y="10724"/>
                  </a:cubicBezTo>
                  <a:cubicBezTo>
                    <a:pt x="10349" y="10570"/>
                    <a:pt x="10470" y="10383"/>
                    <a:pt x="10558" y="10185"/>
                  </a:cubicBezTo>
                  <a:cubicBezTo>
                    <a:pt x="10646" y="9987"/>
                    <a:pt x="10734" y="9789"/>
                    <a:pt x="10811" y="9580"/>
                  </a:cubicBezTo>
                  <a:cubicBezTo>
                    <a:pt x="10910" y="9338"/>
                    <a:pt x="10965" y="9074"/>
                    <a:pt x="10998" y="8799"/>
                  </a:cubicBezTo>
                  <a:cubicBezTo>
                    <a:pt x="11053" y="8370"/>
                    <a:pt x="11064" y="7941"/>
                    <a:pt x="11053" y="7513"/>
                  </a:cubicBezTo>
                  <a:cubicBezTo>
                    <a:pt x="11042" y="6809"/>
                    <a:pt x="11042" y="6105"/>
                    <a:pt x="11042" y="5401"/>
                  </a:cubicBezTo>
                  <a:cubicBezTo>
                    <a:pt x="11042" y="4642"/>
                    <a:pt x="11053" y="3884"/>
                    <a:pt x="10954" y="3125"/>
                  </a:cubicBezTo>
                  <a:cubicBezTo>
                    <a:pt x="10910" y="2762"/>
                    <a:pt x="10866" y="2399"/>
                    <a:pt x="10800" y="2036"/>
                  </a:cubicBezTo>
                  <a:cubicBezTo>
                    <a:pt x="10723" y="1640"/>
                    <a:pt x="10558" y="1277"/>
                    <a:pt x="10316" y="947"/>
                  </a:cubicBezTo>
                  <a:cubicBezTo>
                    <a:pt x="10217" y="826"/>
                    <a:pt x="10118" y="727"/>
                    <a:pt x="9986" y="650"/>
                  </a:cubicBezTo>
                  <a:cubicBezTo>
                    <a:pt x="9766" y="518"/>
                    <a:pt x="9535" y="408"/>
                    <a:pt x="9282" y="342"/>
                  </a:cubicBezTo>
                  <a:cubicBezTo>
                    <a:pt x="9095" y="287"/>
                    <a:pt x="8908" y="243"/>
                    <a:pt x="8721" y="199"/>
                  </a:cubicBezTo>
                  <a:cubicBezTo>
                    <a:pt x="8211" y="67"/>
                    <a:pt x="7700" y="0"/>
                    <a:pt x="7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2084738" y="2602429"/>
              <a:ext cx="1043828" cy="378324"/>
            </a:xfrm>
            <a:custGeom>
              <a:avLst/>
              <a:gdLst/>
              <a:ahLst/>
              <a:cxnLst/>
              <a:rect l="l" t="t" r="r" b="b"/>
              <a:pathLst>
                <a:path w="12758" h="4624" extrusionOk="0">
                  <a:moveTo>
                    <a:pt x="3788" y="0"/>
                  </a:moveTo>
                  <a:cubicBezTo>
                    <a:pt x="3453" y="0"/>
                    <a:pt x="3121" y="10"/>
                    <a:pt x="2783" y="27"/>
                  </a:cubicBezTo>
                  <a:cubicBezTo>
                    <a:pt x="2365" y="38"/>
                    <a:pt x="1947" y="60"/>
                    <a:pt x="1529" y="82"/>
                  </a:cubicBezTo>
                  <a:cubicBezTo>
                    <a:pt x="1295" y="96"/>
                    <a:pt x="1056" y="119"/>
                    <a:pt x="816" y="119"/>
                  </a:cubicBezTo>
                  <a:cubicBezTo>
                    <a:pt x="684" y="119"/>
                    <a:pt x="551" y="112"/>
                    <a:pt x="419" y="93"/>
                  </a:cubicBezTo>
                  <a:cubicBezTo>
                    <a:pt x="401" y="89"/>
                    <a:pt x="384" y="88"/>
                    <a:pt x="368" y="88"/>
                  </a:cubicBezTo>
                  <a:cubicBezTo>
                    <a:pt x="275" y="88"/>
                    <a:pt x="213" y="140"/>
                    <a:pt x="166" y="225"/>
                  </a:cubicBezTo>
                  <a:cubicBezTo>
                    <a:pt x="133" y="301"/>
                    <a:pt x="111" y="378"/>
                    <a:pt x="100" y="455"/>
                  </a:cubicBezTo>
                  <a:cubicBezTo>
                    <a:pt x="12" y="829"/>
                    <a:pt x="1" y="1126"/>
                    <a:pt x="34" y="1577"/>
                  </a:cubicBezTo>
                  <a:cubicBezTo>
                    <a:pt x="45" y="1599"/>
                    <a:pt x="34" y="1610"/>
                    <a:pt x="34" y="1632"/>
                  </a:cubicBezTo>
                  <a:cubicBezTo>
                    <a:pt x="23" y="1698"/>
                    <a:pt x="12" y="1775"/>
                    <a:pt x="12" y="1852"/>
                  </a:cubicBezTo>
                  <a:cubicBezTo>
                    <a:pt x="12" y="2545"/>
                    <a:pt x="12" y="3249"/>
                    <a:pt x="12" y="3942"/>
                  </a:cubicBezTo>
                  <a:cubicBezTo>
                    <a:pt x="12" y="4073"/>
                    <a:pt x="23" y="4205"/>
                    <a:pt x="45" y="4337"/>
                  </a:cubicBezTo>
                  <a:cubicBezTo>
                    <a:pt x="45" y="4381"/>
                    <a:pt x="56" y="4425"/>
                    <a:pt x="78" y="4469"/>
                  </a:cubicBezTo>
                  <a:cubicBezTo>
                    <a:pt x="95" y="4486"/>
                    <a:pt x="111" y="4510"/>
                    <a:pt x="143" y="4510"/>
                  </a:cubicBezTo>
                  <a:cubicBezTo>
                    <a:pt x="153" y="4510"/>
                    <a:pt x="164" y="4507"/>
                    <a:pt x="177" y="4502"/>
                  </a:cubicBezTo>
                  <a:cubicBezTo>
                    <a:pt x="199" y="4458"/>
                    <a:pt x="221" y="4403"/>
                    <a:pt x="243" y="4359"/>
                  </a:cubicBezTo>
                  <a:cubicBezTo>
                    <a:pt x="353" y="4051"/>
                    <a:pt x="507" y="3755"/>
                    <a:pt x="682" y="3480"/>
                  </a:cubicBezTo>
                  <a:cubicBezTo>
                    <a:pt x="924" y="3095"/>
                    <a:pt x="1210" y="2721"/>
                    <a:pt x="1507" y="2369"/>
                  </a:cubicBezTo>
                  <a:cubicBezTo>
                    <a:pt x="1782" y="2072"/>
                    <a:pt x="2057" y="1786"/>
                    <a:pt x="2398" y="1566"/>
                  </a:cubicBezTo>
                  <a:cubicBezTo>
                    <a:pt x="2409" y="1555"/>
                    <a:pt x="2409" y="1544"/>
                    <a:pt x="2420" y="1544"/>
                  </a:cubicBezTo>
                  <a:cubicBezTo>
                    <a:pt x="2772" y="1258"/>
                    <a:pt x="3157" y="1038"/>
                    <a:pt x="3575" y="884"/>
                  </a:cubicBezTo>
                  <a:cubicBezTo>
                    <a:pt x="3663" y="851"/>
                    <a:pt x="3751" y="807"/>
                    <a:pt x="3828" y="774"/>
                  </a:cubicBezTo>
                  <a:cubicBezTo>
                    <a:pt x="4070" y="675"/>
                    <a:pt x="4312" y="598"/>
                    <a:pt x="4575" y="565"/>
                  </a:cubicBezTo>
                  <a:cubicBezTo>
                    <a:pt x="4806" y="532"/>
                    <a:pt x="5037" y="499"/>
                    <a:pt x="5268" y="455"/>
                  </a:cubicBezTo>
                  <a:cubicBezTo>
                    <a:pt x="5543" y="411"/>
                    <a:pt x="5807" y="389"/>
                    <a:pt x="6082" y="378"/>
                  </a:cubicBezTo>
                  <a:cubicBezTo>
                    <a:pt x="6445" y="378"/>
                    <a:pt x="6808" y="411"/>
                    <a:pt x="7160" y="455"/>
                  </a:cubicBezTo>
                  <a:cubicBezTo>
                    <a:pt x="7644" y="532"/>
                    <a:pt x="8095" y="664"/>
                    <a:pt x="8534" y="873"/>
                  </a:cubicBezTo>
                  <a:cubicBezTo>
                    <a:pt x="8886" y="1027"/>
                    <a:pt x="9216" y="1214"/>
                    <a:pt x="9535" y="1445"/>
                  </a:cubicBezTo>
                  <a:cubicBezTo>
                    <a:pt x="9733" y="1588"/>
                    <a:pt x="9942" y="1731"/>
                    <a:pt x="10140" y="1885"/>
                  </a:cubicBezTo>
                  <a:cubicBezTo>
                    <a:pt x="10646" y="2270"/>
                    <a:pt x="11086" y="2710"/>
                    <a:pt x="11449" y="3216"/>
                  </a:cubicBezTo>
                  <a:cubicBezTo>
                    <a:pt x="11735" y="3623"/>
                    <a:pt x="11977" y="4051"/>
                    <a:pt x="12175" y="4502"/>
                  </a:cubicBezTo>
                  <a:cubicBezTo>
                    <a:pt x="12186" y="4546"/>
                    <a:pt x="12208" y="4579"/>
                    <a:pt x="12230" y="4623"/>
                  </a:cubicBezTo>
                  <a:lnTo>
                    <a:pt x="12230" y="4612"/>
                  </a:lnTo>
                  <a:cubicBezTo>
                    <a:pt x="12261" y="4616"/>
                    <a:pt x="12290" y="4618"/>
                    <a:pt x="12316" y="4618"/>
                  </a:cubicBezTo>
                  <a:cubicBezTo>
                    <a:pt x="12458" y="4618"/>
                    <a:pt x="12508" y="4562"/>
                    <a:pt x="12526" y="4403"/>
                  </a:cubicBezTo>
                  <a:cubicBezTo>
                    <a:pt x="12537" y="4403"/>
                    <a:pt x="12537" y="4392"/>
                    <a:pt x="12537" y="4392"/>
                  </a:cubicBezTo>
                  <a:cubicBezTo>
                    <a:pt x="12548" y="4249"/>
                    <a:pt x="12559" y="4106"/>
                    <a:pt x="12581" y="3964"/>
                  </a:cubicBezTo>
                  <a:cubicBezTo>
                    <a:pt x="12614" y="3579"/>
                    <a:pt x="12636" y="3183"/>
                    <a:pt x="12680" y="2798"/>
                  </a:cubicBezTo>
                  <a:cubicBezTo>
                    <a:pt x="12724" y="2215"/>
                    <a:pt x="12757" y="1632"/>
                    <a:pt x="12724" y="1049"/>
                  </a:cubicBezTo>
                  <a:cubicBezTo>
                    <a:pt x="12713" y="906"/>
                    <a:pt x="12691" y="752"/>
                    <a:pt x="12647" y="609"/>
                  </a:cubicBezTo>
                  <a:cubicBezTo>
                    <a:pt x="12625" y="510"/>
                    <a:pt x="12570" y="422"/>
                    <a:pt x="12526" y="334"/>
                  </a:cubicBezTo>
                  <a:cubicBezTo>
                    <a:pt x="12482" y="236"/>
                    <a:pt x="12394" y="192"/>
                    <a:pt x="12295" y="192"/>
                  </a:cubicBezTo>
                  <a:cubicBezTo>
                    <a:pt x="12065" y="192"/>
                    <a:pt x="11845" y="181"/>
                    <a:pt x="11625" y="170"/>
                  </a:cubicBezTo>
                  <a:cubicBezTo>
                    <a:pt x="11248" y="149"/>
                    <a:pt x="10876" y="141"/>
                    <a:pt x="10503" y="141"/>
                  </a:cubicBezTo>
                  <a:cubicBezTo>
                    <a:pt x="10287" y="141"/>
                    <a:pt x="10071" y="143"/>
                    <a:pt x="9854" y="148"/>
                  </a:cubicBezTo>
                  <a:cubicBezTo>
                    <a:pt x="9668" y="152"/>
                    <a:pt x="9482" y="155"/>
                    <a:pt x="9295" y="155"/>
                  </a:cubicBezTo>
                  <a:cubicBezTo>
                    <a:pt x="8653" y="155"/>
                    <a:pt x="8008" y="129"/>
                    <a:pt x="7369" y="104"/>
                  </a:cubicBezTo>
                  <a:cubicBezTo>
                    <a:pt x="6808" y="93"/>
                    <a:pt x="6258" y="60"/>
                    <a:pt x="5697" y="49"/>
                  </a:cubicBezTo>
                  <a:cubicBezTo>
                    <a:pt x="5191" y="27"/>
                    <a:pt x="4674" y="27"/>
                    <a:pt x="4158" y="5"/>
                  </a:cubicBezTo>
                  <a:cubicBezTo>
                    <a:pt x="4034" y="2"/>
                    <a:pt x="3911" y="0"/>
                    <a:pt x="37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2107237" y="2624684"/>
              <a:ext cx="998828" cy="314670"/>
            </a:xfrm>
            <a:custGeom>
              <a:avLst/>
              <a:gdLst/>
              <a:ahLst/>
              <a:cxnLst/>
              <a:rect l="l" t="t" r="r" b="b"/>
              <a:pathLst>
                <a:path w="12208" h="3846" extrusionOk="0">
                  <a:moveTo>
                    <a:pt x="3350" y="0"/>
                  </a:moveTo>
                  <a:cubicBezTo>
                    <a:pt x="3094" y="0"/>
                    <a:pt x="2822" y="6"/>
                    <a:pt x="2519" y="18"/>
                  </a:cubicBezTo>
                  <a:cubicBezTo>
                    <a:pt x="2101" y="40"/>
                    <a:pt x="1683" y="62"/>
                    <a:pt x="1276" y="84"/>
                  </a:cubicBezTo>
                  <a:cubicBezTo>
                    <a:pt x="1210" y="84"/>
                    <a:pt x="1144" y="84"/>
                    <a:pt x="1078" y="95"/>
                  </a:cubicBezTo>
                  <a:cubicBezTo>
                    <a:pt x="901" y="108"/>
                    <a:pt x="719" y="121"/>
                    <a:pt x="536" y="121"/>
                  </a:cubicBezTo>
                  <a:cubicBezTo>
                    <a:pt x="402" y="121"/>
                    <a:pt x="267" y="114"/>
                    <a:pt x="133" y="95"/>
                  </a:cubicBezTo>
                  <a:cubicBezTo>
                    <a:pt x="111" y="139"/>
                    <a:pt x="100" y="183"/>
                    <a:pt x="78" y="238"/>
                  </a:cubicBezTo>
                  <a:cubicBezTo>
                    <a:pt x="12" y="590"/>
                    <a:pt x="1" y="854"/>
                    <a:pt x="34" y="1283"/>
                  </a:cubicBezTo>
                  <a:cubicBezTo>
                    <a:pt x="34" y="1338"/>
                    <a:pt x="34" y="1371"/>
                    <a:pt x="23" y="1393"/>
                  </a:cubicBezTo>
                  <a:cubicBezTo>
                    <a:pt x="23" y="1415"/>
                    <a:pt x="23" y="1437"/>
                    <a:pt x="12" y="1470"/>
                  </a:cubicBezTo>
                  <a:cubicBezTo>
                    <a:pt x="12" y="1514"/>
                    <a:pt x="1" y="1547"/>
                    <a:pt x="1" y="1580"/>
                  </a:cubicBezTo>
                  <a:cubicBezTo>
                    <a:pt x="1" y="2174"/>
                    <a:pt x="1" y="2768"/>
                    <a:pt x="1" y="3351"/>
                  </a:cubicBezTo>
                  <a:cubicBezTo>
                    <a:pt x="56" y="3252"/>
                    <a:pt x="122" y="3164"/>
                    <a:pt x="177" y="3065"/>
                  </a:cubicBezTo>
                  <a:cubicBezTo>
                    <a:pt x="440" y="2658"/>
                    <a:pt x="726" y="2273"/>
                    <a:pt x="1034" y="1921"/>
                  </a:cubicBezTo>
                  <a:cubicBezTo>
                    <a:pt x="1298" y="1613"/>
                    <a:pt x="1595" y="1305"/>
                    <a:pt x="1980" y="1052"/>
                  </a:cubicBezTo>
                  <a:cubicBezTo>
                    <a:pt x="2387" y="733"/>
                    <a:pt x="2794" y="502"/>
                    <a:pt x="3212" y="359"/>
                  </a:cubicBezTo>
                  <a:cubicBezTo>
                    <a:pt x="3267" y="337"/>
                    <a:pt x="3322" y="315"/>
                    <a:pt x="3366" y="293"/>
                  </a:cubicBezTo>
                  <a:lnTo>
                    <a:pt x="3443" y="260"/>
                  </a:lnTo>
                  <a:cubicBezTo>
                    <a:pt x="3641" y="172"/>
                    <a:pt x="3861" y="106"/>
                    <a:pt x="4070" y="62"/>
                  </a:cubicBezTo>
                  <a:cubicBezTo>
                    <a:pt x="4136" y="51"/>
                    <a:pt x="4191" y="40"/>
                    <a:pt x="4256" y="29"/>
                  </a:cubicBezTo>
                  <a:lnTo>
                    <a:pt x="4300" y="18"/>
                  </a:lnTo>
                  <a:cubicBezTo>
                    <a:pt x="4158" y="18"/>
                    <a:pt x="4015" y="7"/>
                    <a:pt x="3872" y="7"/>
                  </a:cubicBezTo>
                  <a:cubicBezTo>
                    <a:pt x="3703" y="3"/>
                    <a:pt x="3531" y="0"/>
                    <a:pt x="3350" y="0"/>
                  </a:cubicBezTo>
                  <a:close/>
                  <a:moveTo>
                    <a:pt x="7820" y="139"/>
                  </a:moveTo>
                  <a:lnTo>
                    <a:pt x="7820" y="139"/>
                  </a:lnTo>
                  <a:cubicBezTo>
                    <a:pt x="8007" y="194"/>
                    <a:pt x="8193" y="271"/>
                    <a:pt x="8380" y="359"/>
                  </a:cubicBezTo>
                  <a:cubicBezTo>
                    <a:pt x="8765" y="535"/>
                    <a:pt x="9106" y="733"/>
                    <a:pt x="9414" y="953"/>
                  </a:cubicBezTo>
                  <a:lnTo>
                    <a:pt x="9480" y="997"/>
                  </a:lnTo>
                  <a:cubicBezTo>
                    <a:pt x="9667" y="1129"/>
                    <a:pt x="9854" y="1261"/>
                    <a:pt x="10030" y="1404"/>
                  </a:cubicBezTo>
                  <a:cubicBezTo>
                    <a:pt x="10569" y="1800"/>
                    <a:pt x="11020" y="2273"/>
                    <a:pt x="11394" y="2790"/>
                  </a:cubicBezTo>
                  <a:cubicBezTo>
                    <a:pt x="11625" y="3109"/>
                    <a:pt x="11834" y="3461"/>
                    <a:pt x="12020" y="3845"/>
                  </a:cubicBezTo>
                  <a:cubicBezTo>
                    <a:pt x="12020" y="3790"/>
                    <a:pt x="12031" y="3725"/>
                    <a:pt x="12031" y="3670"/>
                  </a:cubicBezTo>
                  <a:cubicBezTo>
                    <a:pt x="12053" y="3483"/>
                    <a:pt x="12064" y="3296"/>
                    <a:pt x="12086" y="3098"/>
                  </a:cubicBezTo>
                  <a:cubicBezTo>
                    <a:pt x="12097" y="2900"/>
                    <a:pt x="12119" y="2702"/>
                    <a:pt x="12130" y="2504"/>
                  </a:cubicBezTo>
                  <a:cubicBezTo>
                    <a:pt x="12196" y="1844"/>
                    <a:pt x="12207" y="1294"/>
                    <a:pt x="12174" y="799"/>
                  </a:cubicBezTo>
                  <a:cubicBezTo>
                    <a:pt x="12174" y="678"/>
                    <a:pt x="12152" y="546"/>
                    <a:pt x="12119" y="403"/>
                  </a:cubicBezTo>
                  <a:cubicBezTo>
                    <a:pt x="12097" y="359"/>
                    <a:pt x="12075" y="293"/>
                    <a:pt x="12042" y="238"/>
                  </a:cubicBezTo>
                  <a:lnTo>
                    <a:pt x="12020" y="194"/>
                  </a:lnTo>
                  <a:lnTo>
                    <a:pt x="12009" y="194"/>
                  </a:lnTo>
                  <a:cubicBezTo>
                    <a:pt x="11812" y="194"/>
                    <a:pt x="11614" y="183"/>
                    <a:pt x="11416" y="172"/>
                  </a:cubicBezTo>
                  <a:lnTo>
                    <a:pt x="11339" y="172"/>
                  </a:lnTo>
                  <a:cubicBezTo>
                    <a:pt x="10990" y="152"/>
                    <a:pt x="10633" y="144"/>
                    <a:pt x="10258" y="144"/>
                  </a:cubicBezTo>
                  <a:cubicBezTo>
                    <a:pt x="10042" y="144"/>
                    <a:pt x="9820" y="146"/>
                    <a:pt x="9590" y="150"/>
                  </a:cubicBezTo>
                  <a:cubicBezTo>
                    <a:pt x="9406" y="157"/>
                    <a:pt x="9222" y="160"/>
                    <a:pt x="9038" y="160"/>
                  </a:cubicBezTo>
                  <a:cubicBezTo>
                    <a:pt x="8629" y="160"/>
                    <a:pt x="8222" y="147"/>
                    <a:pt x="7820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2877459" y="2296842"/>
              <a:ext cx="617313" cy="242098"/>
            </a:xfrm>
            <a:custGeom>
              <a:avLst/>
              <a:gdLst/>
              <a:ahLst/>
              <a:cxnLst/>
              <a:rect l="l" t="t" r="r" b="b"/>
              <a:pathLst>
                <a:path w="7545" h="2959" extrusionOk="0">
                  <a:moveTo>
                    <a:pt x="33" y="1"/>
                  </a:moveTo>
                  <a:cubicBezTo>
                    <a:pt x="0" y="67"/>
                    <a:pt x="11" y="122"/>
                    <a:pt x="22" y="177"/>
                  </a:cubicBezTo>
                  <a:cubicBezTo>
                    <a:pt x="44" y="352"/>
                    <a:pt x="66" y="539"/>
                    <a:pt x="88" y="715"/>
                  </a:cubicBezTo>
                  <a:cubicBezTo>
                    <a:pt x="198" y="1430"/>
                    <a:pt x="308" y="2145"/>
                    <a:pt x="429" y="2860"/>
                  </a:cubicBezTo>
                  <a:cubicBezTo>
                    <a:pt x="429" y="2882"/>
                    <a:pt x="451" y="2915"/>
                    <a:pt x="462" y="2959"/>
                  </a:cubicBezTo>
                  <a:cubicBezTo>
                    <a:pt x="528" y="2948"/>
                    <a:pt x="594" y="2937"/>
                    <a:pt x="649" y="2926"/>
                  </a:cubicBezTo>
                  <a:cubicBezTo>
                    <a:pt x="814" y="2904"/>
                    <a:pt x="979" y="2871"/>
                    <a:pt x="1144" y="2860"/>
                  </a:cubicBezTo>
                  <a:cubicBezTo>
                    <a:pt x="1804" y="2805"/>
                    <a:pt x="2475" y="2794"/>
                    <a:pt x="3134" y="2783"/>
                  </a:cubicBezTo>
                  <a:cubicBezTo>
                    <a:pt x="4146" y="2783"/>
                    <a:pt x="5147" y="2805"/>
                    <a:pt x="6159" y="2838"/>
                  </a:cubicBezTo>
                  <a:cubicBezTo>
                    <a:pt x="6422" y="2849"/>
                    <a:pt x="6675" y="2860"/>
                    <a:pt x="6939" y="2915"/>
                  </a:cubicBezTo>
                  <a:cubicBezTo>
                    <a:pt x="6961" y="2915"/>
                    <a:pt x="6983" y="2904"/>
                    <a:pt x="7005" y="2904"/>
                  </a:cubicBezTo>
                  <a:cubicBezTo>
                    <a:pt x="7049" y="2783"/>
                    <a:pt x="7511" y="352"/>
                    <a:pt x="7533" y="100"/>
                  </a:cubicBezTo>
                  <a:cubicBezTo>
                    <a:pt x="7544" y="78"/>
                    <a:pt x="7533" y="56"/>
                    <a:pt x="7533" y="34"/>
                  </a:cubicBezTo>
                  <a:cubicBezTo>
                    <a:pt x="7508" y="28"/>
                    <a:pt x="7483" y="26"/>
                    <a:pt x="7458" y="26"/>
                  </a:cubicBezTo>
                  <a:cubicBezTo>
                    <a:pt x="7377" y="26"/>
                    <a:pt x="7301" y="50"/>
                    <a:pt x="7225" y="67"/>
                  </a:cubicBezTo>
                  <a:cubicBezTo>
                    <a:pt x="6873" y="111"/>
                    <a:pt x="6532" y="166"/>
                    <a:pt x="6192" y="209"/>
                  </a:cubicBezTo>
                  <a:cubicBezTo>
                    <a:pt x="5926" y="255"/>
                    <a:pt x="5660" y="278"/>
                    <a:pt x="5394" y="278"/>
                  </a:cubicBezTo>
                  <a:cubicBezTo>
                    <a:pt x="5341" y="278"/>
                    <a:pt x="5288" y="277"/>
                    <a:pt x="5235" y="275"/>
                  </a:cubicBezTo>
                  <a:cubicBezTo>
                    <a:pt x="4597" y="253"/>
                    <a:pt x="3970" y="242"/>
                    <a:pt x="3343" y="231"/>
                  </a:cubicBezTo>
                  <a:cubicBezTo>
                    <a:pt x="3299" y="231"/>
                    <a:pt x="3266" y="220"/>
                    <a:pt x="3222" y="220"/>
                  </a:cubicBezTo>
                  <a:cubicBezTo>
                    <a:pt x="2584" y="198"/>
                    <a:pt x="1947" y="177"/>
                    <a:pt x="1309" y="133"/>
                  </a:cubicBezTo>
                  <a:cubicBezTo>
                    <a:pt x="990" y="122"/>
                    <a:pt x="671" y="89"/>
                    <a:pt x="352" y="56"/>
                  </a:cubicBezTo>
                  <a:cubicBezTo>
                    <a:pt x="242" y="56"/>
                    <a:pt x="132" y="23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2902659" y="2323842"/>
              <a:ext cx="566013" cy="189898"/>
            </a:xfrm>
            <a:custGeom>
              <a:avLst/>
              <a:gdLst/>
              <a:ahLst/>
              <a:cxnLst/>
              <a:rect l="l" t="t" r="r" b="b"/>
              <a:pathLst>
                <a:path w="6918" h="2321" extrusionOk="0">
                  <a:moveTo>
                    <a:pt x="6478" y="2286"/>
                  </a:moveTo>
                  <a:cubicBezTo>
                    <a:pt x="6478" y="2287"/>
                    <a:pt x="6478" y="2287"/>
                    <a:pt x="6477" y="2288"/>
                  </a:cubicBezTo>
                  <a:lnTo>
                    <a:pt x="6488" y="2288"/>
                  </a:lnTo>
                  <a:cubicBezTo>
                    <a:pt x="6485" y="2287"/>
                    <a:pt x="6481" y="2287"/>
                    <a:pt x="6478" y="2286"/>
                  </a:cubicBezTo>
                  <a:close/>
                  <a:moveTo>
                    <a:pt x="0" y="0"/>
                  </a:moveTo>
                  <a:cubicBezTo>
                    <a:pt x="11" y="110"/>
                    <a:pt x="33" y="231"/>
                    <a:pt x="44" y="352"/>
                  </a:cubicBezTo>
                  <a:cubicBezTo>
                    <a:pt x="154" y="1012"/>
                    <a:pt x="253" y="1672"/>
                    <a:pt x="363" y="2321"/>
                  </a:cubicBezTo>
                  <a:cubicBezTo>
                    <a:pt x="396" y="2321"/>
                    <a:pt x="429" y="2310"/>
                    <a:pt x="473" y="2310"/>
                  </a:cubicBezTo>
                  <a:cubicBezTo>
                    <a:pt x="583" y="2288"/>
                    <a:pt x="693" y="2266"/>
                    <a:pt x="814" y="2266"/>
                  </a:cubicBezTo>
                  <a:cubicBezTo>
                    <a:pt x="1452" y="2211"/>
                    <a:pt x="2079" y="2200"/>
                    <a:pt x="2826" y="2189"/>
                  </a:cubicBezTo>
                  <a:cubicBezTo>
                    <a:pt x="2965" y="2187"/>
                    <a:pt x="3103" y="2187"/>
                    <a:pt x="3242" y="2187"/>
                  </a:cubicBezTo>
                  <a:cubicBezTo>
                    <a:pt x="4136" y="2187"/>
                    <a:pt x="5023" y="2215"/>
                    <a:pt x="5862" y="2244"/>
                  </a:cubicBezTo>
                  <a:cubicBezTo>
                    <a:pt x="6078" y="2244"/>
                    <a:pt x="6273" y="2254"/>
                    <a:pt x="6478" y="2286"/>
                  </a:cubicBezTo>
                  <a:lnTo>
                    <a:pt x="6478" y="2286"/>
                  </a:lnTo>
                  <a:cubicBezTo>
                    <a:pt x="6588" y="1779"/>
                    <a:pt x="6818" y="561"/>
                    <a:pt x="6917" y="11"/>
                  </a:cubicBezTo>
                  <a:lnTo>
                    <a:pt x="6917" y="11"/>
                  </a:lnTo>
                  <a:cubicBezTo>
                    <a:pt x="6587" y="55"/>
                    <a:pt x="6246" y="99"/>
                    <a:pt x="5917" y="154"/>
                  </a:cubicBezTo>
                  <a:cubicBezTo>
                    <a:pt x="5614" y="200"/>
                    <a:pt x="5335" y="223"/>
                    <a:pt x="5072" y="223"/>
                  </a:cubicBezTo>
                  <a:cubicBezTo>
                    <a:pt x="5019" y="223"/>
                    <a:pt x="4967" y="222"/>
                    <a:pt x="4916" y="220"/>
                  </a:cubicBezTo>
                  <a:cubicBezTo>
                    <a:pt x="4476" y="209"/>
                    <a:pt x="4047" y="198"/>
                    <a:pt x="3607" y="187"/>
                  </a:cubicBezTo>
                  <a:lnTo>
                    <a:pt x="3035" y="165"/>
                  </a:lnTo>
                  <a:lnTo>
                    <a:pt x="2925" y="165"/>
                  </a:lnTo>
                  <a:lnTo>
                    <a:pt x="2353" y="143"/>
                  </a:lnTo>
                  <a:cubicBezTo>
                    <a:pt x="1892" y="121"/>
                    <a:pt x="1441" y="99"/>
                    <a:pt x="979" y="77"/>
                  </a:cubicBezTo>
                  <a:cubicBezTo>
                    <a:pt x="671" y="66"/>
                    <a:pt x="363" y="33"/>
                    <a:pt x="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3"/>
            <p:cNvSpPr/>
            <p:nvPr/>
          </p:nvSpPr>
          <p:spPr>
            <a:xfrm>
              <a:off x="1335297" y="2856472"/>
              <a:ext cx="486814" cy="799521"/>
            </a:xfrm>
            <a:custGeom>
              <a:avLst/>
              <a:gdLst/>
              <a:ahLst/>
              <a:cxnLst/>
              <a:rect l="l" t="t" r="r" b="b"/>
              <a:pathLst>
                <a:path w="5950" h="9772" extrusionOk="0">
                  <a:moveTo>
                    <a:pt x="3145" y="1"/>
                  </a:moveTo>
                  <a:cubicBezTo>
                    <a:pt x="2846" y="1"/>
                    <a:pt x="2546" y="6"/>
                    <a:pt x="2243" y="12"/>
                  </a:cubicBezTo>
                  <a:cubicBezTo>
                    <a:pt x="2013" y="12"/>
                    <a:pt x="1771" y="12"/>
                    <a:pt x="1540" y="23"/>
                  </a:cubicBezTo>
                  <a:cubicBezTo>
                    <a:pt x="1100" y="56"/>
                    <a:pt x="660" y="78"/>
                    <a:pt x="220" y="78"/>
                  </a:cubicBezTo>
                  <a:lnTo>
                    <a:pt x="55" y="78"/>
                  </a:lnTo>
                  <a:cubicBezTo>
                    <a:pt x="0" y="221"/>
                    <a:pt x="0" y="496"/>
                    <a:pt x="55" y="694"/>
                  </a:cubicBezTo>
                  <a:lnTo>
                    <a:pt x="55" y="705"/>
                  </a:lnTo>
                  <a:cubicBezTo>
                    <a:pt x="77" y="705"/>
                    <a:pt x="110" y="694"/>
                    <a:pt x="132" y="694"/>
                  </a:cubicBezTo>
                  <a:cubicBezTo>
                    <a:pt x="429" y="672"/>
                    <a:pt x="726" y="650"/>
                    <a:pt x="1023" y="628"/>
                  </a:cubicBezTo>
                  <a:cubicBezTo>
                    <a:pt x="1419" y="606"/>
                    <a:pt x="1804" y="617"/>
                    <a:pt x="2188" y="606"/>
                  </a:cubicBezTo>
                  <a:cubicBezTo>
                    <a:pt x="2771" y="606"/>
                    <a:pt x="3343" y="606"/>
                    <a:pt x="3904" y="672"/>
                  </a:cubicBezTo>
                  <a:cubicBezTo>
                    <a:pt x="4190" y="716"/>
                    <a:pt x="4454" y="782"/>
                    <a:pt x="4707" y="925"/>
                  </a:cubicBezTo>
                  <a:cubicBezTo>
                    <a:pt x="4960" y="1067"/>
                    <a:pt x="5125" y="1276"/>
                    <a:pt x="5202" y="1551"/>
                  </a:cubicBezTo>
                  <a:cubicBezTo>
                    <a:pt x="5235" y="1683"/>
                    <a:pt x="5257" y="1815"/>
                    <a:pt x="5268" y="1947"/>
                  </a:cubicBezTo>
                  <a:cubicBezTo>
                    <a:pt x="5301" y="2508"/>
                    <a:pt x="5323" y="3080"/>
                    <a:pt x="5345" y="3652"/>
                  </a:cubicBezTo>
                  <a:cubicBezTo>
                    <a:pt x="5356" y="3938"/>
                    <a:pt x="5367" y="4224"/>
                    <a:pt x="5378" y="4510"/>
                  </a:cubicBezTo>
                  <a:cubicBezTo>
                    <a:pt x="5422" y="5356"/>
                    <a:pt x="5389" y="6192"/>
                    <a:pt x="5312" y="7039"/>
                  </a:cubicBezTo>
                  <a:cubicBezTo>
                    <a:pt x="5290" y="7237"/>
                    <a:pt x="5279" y="7435"/>
                    <a:pt x="5246" y="7633"/>
                  </a:cubicBezTo>
                  <a:cubicBezTo>
                    <a:pt x="5213" y="7875"/>
                    <a:pt x="5147" y="8117"/>
                    <a:pt x="5037" y="8337"/>
                  </a:cubicBezTo>
                  <a:cubicBezTo>
                    <a:pt x="4861" y="8666"/>
                    <a:pt x="4597" y="8886"/>
                    <a:pt x="4245" y="8996"/>
                  </a:cubicBezTo>
                  <a:cubicBezTo>
                    <a:pt x="3970" y="9084"/>
                    <a:pt x="3695" y="9150"/>
                    <a:pt x="3409" y="9183"/>
                  </a:cubicBezTo>
                  <a:cubicBezTo>
                    <a:pt x="3093" y="9224"/>
                    <a:pt x="2780" y="9240"/>
                    <a:pt x="2466" y="9240"/>
                  </a:cubicBezTo>
                  <a:cubicBezTo>
                    <a:pt x="2180" y="9240"/>
                    <a:pt x="1894" y="9226"/>
                    <a:pt x="1606" y="9205"/>
                  </a:cubicBezTo>
                  <a:cubicBezTo>
                    <a:pt x="1265" y="9183"/>
                    <a:pt x="924" y="9150"/>
                    <a:pt x="583" y="9117"/>
                  </a:cubicBezTo>
                  <a:cubicBezTo>
                    <a:pt x="451" y="9106"/>
                    <a:pt x="319" y="9106"/>
                    <a:pt x="187" y="9095"/>
                  </a:cubicBezTo>
                  <a:cubicBezTo>
                    <a:pt x="154" y="9095"/>
                    <a:pt x="121" y="9106"/>
                    <a:pt x="88" y="9106"/>
                  </a:cubicBezTo>
                  <a:cubicBezTo>
                    <a:pt x="77" y="9216"/>
                    <a:pt x="66" y="9326"/>
                    <a:pt x="66" y="9425"/>
                  </a:cubicBezTo>
                  <a:cubicBezTo>
                    <a:pt x="55" y="9524"/>
                    <a:pt x="11" y="9623"/>
                    <a:pt x="44" y="9733"/>
                  </a:cubicBezTo>
                  <a:cubicBezTo>
                    <a:pt x="77" y="9744"/>
                    <a:pt x="110" y="9755"/>
                    <a:pt x="143" y="9755"/>
                  </a:cubicBezTo>
                  <a:cubicBezTo>
                    <a:pt x="264" y="9755"/>
                    <a:pt x="385" y="9766"/>
                    <a:pt x="495" y="9766"/>
                  </a:cubicBezTo>
                  <a:lnTo>
                    <a:pt x="2771" y="9766"/>
                  </a:lnTo>
                  <a:cubicBezTo>
                    <a:pt x="3013" y="9766"/>
                    <a:pt x="3258" y="9772"/>
                    <a:pt x="3504" y="9772"/>
                  </a:cubicBezTo>
                  <a:cubicBezTo>
                    <a:pt x="3750" y="9772"/>
                    <a:pt x="3998" y="9766"/>
                    <a:pt x="4245" y="9744"/>
                  </a:cubicBezTo>
                  <a:cubicBezTo>
                    <a:pt x="4520" y="9722"/>
                    <a:pt x="4784" y="9678"/>
                    <a:pt x="5037" y="9557"/>
                  </a:cubicBezTo>
                  <a:cubicBezTo>
                    <a:pt x="5279" y="9447"/>
                    <a:pt x="5466" y="9260"/>
                    <a:pt x="5598" y="9029"/>
                  </a:cubicBezTo>
                  <a:cubicBezTo>
                    <a:pt x="5763" y="8743"/>
                    <a:pt x="5851" y="8436"/>
                    <a:pt x="5895" y="8117"/>
                  </a:cubicBezTo>
                  <a:cubicBezTo>
                    <a:pt x="5939" y="7798"/>
                    <a:pt x="5950" y="7479"/>
                    <a:pt x="5950" y="7160"/>
                  </a:cubicBezTo>
                  <a:cubicBezTo>
                    <a:pt x="5950" y="6478"/>
                    <a:pt x="5950" y="5807"/>
                    <a:pt x="5950" y="5125"/>
                  </a:cubicBezTo>
                  <a:cubicBezTo>
                    <a:pt x="5939" y="4729"/>
                    <a:pt x="5928" y="4323"/>
                    <a:pt x="5917" y="3916"/>
                  </a:cubicBezTo>
                  <a:cubicBezTo>
                    <a:pt x="5906" y="3729"/>
                    <a:pt x="5895" y="3542"/>
                    <a:pt x="5884" y="3366"/>
                  </a:cubicBezTo>
                  <a:cubicBezTo>
                    <a:pt x="5862" y="2948"/>
                    <a:pt x="5840" y="2530"/>
                    <a:pt x="5818" y="2112"/>
                  </a:cubicBezTo>
                  <a:cubicBezTo>
                    <a:pt x="5796" y="1859"/>
                    <a:pt x="5785" y="1595"/>
                    <a:pt x="5752" y="1342"/>
                  </a:cubicBezTo>
                  <a:cubicBezTo>
                    <a:pt x="5708" y="1001"/>
                    <a:pt x="5565" y="716"/>
                    <a:pt x="5323" y="463"/>
                  </a:cubicBezTo>
                  <a:cubicBezTo>
                    <a:pt x="5169" y="298"/>
                    <a:pt x="4993" y="188"/>
                    <a:pt x="4773" y="133"/>
                  </a:cubicBezTo>
                  <a:cubicBezTo>
                    <a:pt x="4531" y="67"/>
                    <a:pt x="4289" y="34"/>
                    <a:pt x="4047" y="23"/>
                  </a:cubicBezTo>
                  <a:cubicBezTo>
                    <a:pt x="3745" y="6"/>
                    <a:pt x="3445" y="1"/>
                    <a:pt x="3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3"/>
            <p:cNvSpPr/>
            <p:nvPr/>
          </p:nvSpPr>
          <p:spPr>
            <a:xfrm>
              <a:off x="2893659" y="2533130"/>
              <a:ext cx="577713" cy="121417"/>
            </a:xfrm>
            <a:custGeom>
              <a:avLst/>
              <a:gdLst/>
              <a:ahLst/>
              <a:cxnLst/>
              <a:rect l="l" t="t" r="r" b="b"/>
              <a:pathLst>
                <a:path w="7061" h="1484" extrusionOk="0">
                  <a:moveTo>
                    <a:pt x="3226" y="1"/>
                  </a:moveTo>
                  <a:cubicBezTo>
                    <a:pt x="2613" y="1"/>
                    <a:pt x="2002" y="15"/>
                    <a:pt x="1397" y="49"/>
                  </a:cubicBezTo>
                  <a:cubicBezTo>
                    <a:pt x="1177" y="60"/>
                    <a:pt x="957" y="82"/>
                    <a:pt x="748" y="104"/>
                  </a:cubicBezTo>
                  <a:cubicBezTo>
                    <a:pt x="616" y="126"/>
                    <a:pt x="484" y="159"/>
                    <a:pt x="363" y="192"/>
                  </a:cubicBezTo>
                  <a:cubicBezTo>
                    <a:pt x="264" y="225"/>
                    <a:pt x="176" y="269"/>
                    <a:pt x="132" y="357"/>
                  </a:cubicBezTo>
                  <a:cubicBezTo>
                    <a:pt x="33" y="522"/>
                    <a:pt x="0" y="698"/>
                    <a:pt x="11" y="885"/>
                  </a:cubicBezTo>
                  <a:cubicBezTo>
                    <a:pt x="66" y="896"/>
                    <a:pt x="110" y="896"/>
                    <a:pt x="154" y="896"/>
                  </a:cubicBezTo>
                  <a:cubicBezTo>
                    <a:pt x="351" y="892"/>
                    <a:pt x="550" y="889"/>
                    <a:pt x="749" y="889"/>
                  </a:cubicBezTo>
                  <a:cubicBezTo>
                    <a:pt x="1094" y="889"/>
                    <a:pt x="1440" y="897"/>
                    <a:pt x="1782" y="918"/>
                  </a:cubicBezTo>
                  <a:cubicBezTo>
                    <a:pt x="1896" y="924"/>
                    <a:pt x="2010" y="930"/>
                    <a:pt x="2127" y="930"/>
                  </a:cubicBezTo>
                  <a:cubicBezTo>
                    <a:pt x="2212" y="930"/>
                    <a:pt x="2298" y="927"/>
                    <a:pt x="2386" y="918"/>
                  </a:cubicBezTo>
                  <a:cubicBezTo>
                    <a:pt x="2396" y="917"/>
                    <a:pt x="2406" y="916"/>
                    <a:pt x="2415" y="916"/>
                  </a:cubicBezTo>
                  <a:cubicBezTo>
                    <a:pt x="2534" y="916"/>
                    <a:pt x="2634" y="981"/>
                    <a:pt x="2705" y="1083"/>
                  </a:cubicBezTo>
                  <a:cubicBezTo>
                    <a:pt x="2760" y="1159"/>
                    <a:pt x="2793" y="1236"/>
                    <a:pt x="2837" y="1324"/>
                  </a:cubicBezTo>
                  <a:cubicBezTo>
                    <a:pt x="2848" y="1357"/>
                    <a:pt x="2859" y="1390"/>
                    <a:pt x="2881" y="1445"/>
                  </a:cubicBezTo>
                  <a:cubicBezTo>
                    <a:pt x="3791" y="1467"/>
                    <a:pt x="4701" y="1484"/>
                    <a:pt x="5608" y="1484"/>
                  </a:cubicBezTo>
                  <a:cubicBezTo>
                    <a:pt x="6093" y="1484"/>
                    <a:pt x="6577" y="1479"/>
                    <a:pt x="7060" y="1467"/>
                  </a:cubicBezTo>
                  <a:cubicBezTo>
                    <a:pt x="7060" y="1291"/>
                    <a:pt x="7049" y="1126"/>
                    <a:pt x="7049" y="962"/>
                  </a:cubicBezTo>
                  <a:cubicBezTo>
                    <a:pt x="7049" y="863"/>
                    <a:pt x="7049" y="775"/>
                    <a:pt x="7049" y="676"/>
                  </a:cubicBezTo>
                  <a:cubicBezTo>
                    <a:pt x="7049" y="555"/>
                    <a:pt x="7016" y="445"/>
                    <a:pt x="6972" y="335"/>
                  </a:cubicBezTo>
                  <a:cubicBezTo>
                    <a:pt x="6928" y="225"/>
                    <a:pt x="6851" y="148"/>
                    <a:pt x="6730" y="126"/>
                  </a:cubicBezTo>
                  <a:cubicBezTo>
                    <a:pt x="6653" y="115"/>
                    <a:pt x="6587" y="93"/>
                    <a:pt x="6521" y="93"/>
                  </a:cubicBezTo>
                  <a:cubicBezTo>
                    <a:pt x="6356" y="82"/>
                    <a:pt x="6192" y="60"/>
                    <a:pt x="6027" y="60"/>
                  </a:cubicBezTo>
                  <a:cubicBezTo>
                    <a:pt x="5279" y="38"/>
                    <a:pt x="4542" y="16"/>
                    <a:pt x="3794" y="5"/>
                  </a:cubicBezTo>
                  <a:cubicBezTo>
                    <a:pt x="3605" y="2"/>
                    <a:pt x="3415" y="1"/>
                    <a:pt x="3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1380215" y="2638429"/>
              <a:ext cx="701912" cy="91308"/>
            </a:xfrm>
            <a:custGeom>
              <a:avLst/>
              <a:gdLst/>
              <a:ahLst/>
              <a:cxnLst/>
              <a:rect l="l" t="t" r="r" b="b"/>
              <a:pathLst>
                <a:path w="8579" h="1116" extrusionOk="0">
                  <a:moveTo>
                    <a:pt x="7852" y="0"/>
                  </a:moveTo>
                  <a:cubicBezTo>
                    <a:pt x="7662" y="0"/>
                    <a:pt x="7474" y="10"/>
                    <a:pt x="7281" y="26"/>
                  </a:cubicBezTo>
                  <a:cubicBezTo>
                    <a:pt x="6951" y="59"/>
                    <a:pt x="6621" y="70"/>
                    <a:pt x="6280" y="92"/>
                  </a:cubicBezTo>
                  <a:cubicBezTo>
                    <a:pt x="5357" y="125"/>
                    <a:pt x="4433" y="92"/>
                    <a:pt x="3509" y="136"/>
                  </a:cubicBezTo>
                  <a:cubicBezTo>
                    <a:pt x="2816" y="169"/>
                    <a:pt x="2123" y="169"/>
                    <a:pt x="1431" y="180"/>
                  </a:cubicBezTo>
                  <a:cubicBezTo>
                    <a:pt x="1145" y="191"/>
                    <a:pt x="859" y="213"/>
                    <a:pt x="573" y="246"/>
                  </a:cubicBezTo>
                  <a:cubicBezTo>
                    <a:pt x="474" y="246"/>
                    <a:pt x="375" y="279"/>
                    <a:pt x="276" y="301"/>
                  </a:cubicBezTo>
                  <a:cubicBezTo>
                    <a:pt x="188" y="323"/>
                    <a:pt x="133" y="389"/>
                    <a:pt x="100" y="477"/>
                  </a:cubicBezTo>
                  <a:cubicBezTo>
                    <a:pt x="56" y="598"/>
                    <a:pt x="1" y="950"/>
                    <a:pt x="12" y="1115"/>
                  </a:cubicBezTo>
                  <a:lnTo>
                    <a:pt x="166" y="1115"/>
                  </a:lnTo>
                  <a:cubicBezTo>
                    <a:pt x="672" y="1104"/>
                    <a:pt x="1167" y="1093"/>
                    <a:pt x="1672" y="1093"/>
                  </a:cubicBezTo>
                  <a:cubicBezTo>
                    <a:pt x="1768" y="1089"/>
                    <a:pt x="1863" y="1088"/>
                    <a:pt x="1958" y="1088"/>
                  </a:cubicBezTo>
                  <a:cubicBezTo>
                    <a:pt x="2149" y="1088"/>
                    <a:pt x="2340" y="1093"/>
                    <a:pt x="2530" y="1093"/>
                  </a:cubicBezTo>
                  <a:lnTo>
                    <a:pt x="4268" y="1093"/>
                  </a:lnTo>
                  <a:cubicBezTo>
                    <a:pt x="4444" y="1082"/>
                    <a:pt x="4620" y="1082"/>
                    <a:pt x="4796" y="1082"/>
                  </a:cubicBezTo>
                  <a:cubicBezTo>
                    <a:pt x="5130" y="1067"/>
                    <a:pt x="5470" y="1051"/>
                    <a:pt x="5808" y="1051"/>
                  </a:cubicBezTo>
                  <a:cubicBezTo>
                    <a:pt x="5947" y="1051"/>
                    <a:pt x="6087" y="1054"/>
                    <a:pt x="6225" y="1060"/>
                  </a:cubicBezTo>
                  <a:cubicBezTo>
                    <a:pt x="6302" y="1071"/>
                    <a:pt x="6379" y="1071"/>
                    <a:pt x="6467" y="1071"/>
                  </a:cubicBezTo>
                  <a:cubicBezTo>
                    <a:pt x="7105" y="1071"/>
                    <a:pt x="7743" y="1082"/>
                    <a:pt x="8381" y="1093"/>
                  </a:cubicBezTo>
                  <a:cubicBezTo>
                    <a:pt x="8425" y="1093"/>
                    <a:pt x="8458" y="1082"/>
                    <a:pt x="8513" y="1082"/>
                  </a:cubicBezTo>
                  <a:cubicBezTo>
                    <a:pt x="8524" y="906"/>
                    <a:pt x="8513" y="730"/>
                    <a:pt x="8524" y="565"/>
                  </a:cubicBezTo>
                  <a:cubicBezTo>
                    <a:pt x="8546" y="389"/>
                    <a:pt x="8568" y="213"/>
                    <a:pt x="8579" y="37"/>
                  </a:cubicBezTo>
                  <a:lnTo>
                    <a:pt x="8579" y="26"/>
                  </a:lnTo>
                  <a:cubicBezTo>
                    <a:pt x="8546" y="26"/>
                    <a:pt x="8524" y="15"/>
                    <a:pt x="8491" y="15"/>
                  </a:cubicBezTo>
                  <a:cubicBezTo>
                    <a:pt x="8348" y="15"/>
                    <a:pt x="8205" y="4"/>
                    <a:pt x="8062" y="4"/>
                  </a:cubicBezTo>
                  <a:cubicBezTo>
                    <a:pt x="7991" y="1"/>
                    <a:pt x="7921" y="0"/>
                    <a:pt x="7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1404514" y="2660356"/>
              <a:ext cx="653313" cy="46881"/>
            </a:xfrm>
            <a:custGeom>
              <a:avLst/>
              <a:gdLst/>
              <a:ahLst/>
              <a:cxnLst/>
              <a:rect l="l" t="t" r="r" b="b"/>
              <a:pathLst>
                <a:path w="7985" h="573" extrusionOk="0">
                  <a:moveTo>
                    <a:pt x="7765" y="0"/>
                  </a:moveTo>
                  <a:cubicBezTo>
                    <a:pt x="7490" y="0"/>
                    <a:pt x="7248" y="0"/>
                    <a:pt x="7006" y="22"/>
                  </a:cubicBezTo>
                  <a:cubicBezTo>
                    <a:pt x="6676" y="55"/>
                    <a:pt x="6335" y="77"/>
                    <a:pt x="5994" y="88"/>
                  </a:cubicBezTo>
                  <a:cubicBezTo>
                    <a:pt x="5554" y="110"/>
                    <a:pt x="5114" y="110"/>
                    <a:pt x="4686" y="110"/>
                  </a:cubicBezTo>
                  <a:cubicBezTo>
                    <a:pt x="4202" y="110"/>
                    <a:pt x="3707" y="121"/>
                    <a:pt x="3223" y="143"/>
                  </a:cubicBezTo>
                  <a:cubicBezTo>
                    <a:pt x="2805" y="154"/>
                    <a:pt x="2376" y="165"/>
                    <a:pt x="1958" y="176"/>
                  </a:cubicBezTo>
                  <a:cubicBezTo>
                    <a:pt x="1683" y="176"/>
                    <a:pt x="1408" y="176"/>
                    <a:pt x="1145" y="187"/>
                  </a:cubicBezTo>
                  <a:cubicBezTo>
                    <a:pt x="870" y="198"/>
                    <a:pt x="584" y="220"/>
                    <a:pt x="298" y="242"/>
                  </a:cubicBezTo>
                  <a:cubicBezTo>
                    <a:pt x="276" y="242"/>
                    <a:pt x="254" y="253"/>
                    <a:pt x="221" y="253"/>
                  </a:cubicBezTo>
                  <a:cubicBezTo>
                    <a:pt x="177" y="264"/>
                    <a:pt x="144" y="275"/>
                    <a:pt x="100" y="286"/>
                  </a:cubicBezTo>
                  <a:lnTo>
                    <a:pt x="56" y="297"/>
                  </a:lnTo>
                  <a:cubicBezTo>
                    <a:pt x="45" y="341"/>
                    <a:pt x="23" y="462"/>
                    <a:pt x="1" y="572"/>
                  </a:cubicBezTo>
                  <a:lnTo>
                    <a:pt x="375" y="572"/>
                  </a:lnTo>
                  <a:cubicBezTo>
                    <a:pt x="705" y="561"/>
                    <a:pt x="1046" y="550"/>
                    <a:pt x="1375" y="550"/>
                  </a:cubicBezTo>
                  <a:lnTo>
                    <a:pt x="1870" y="550"/>
                  </a:lnTo>
                  <a:cubicBezTo>
                    <a:pt x="1991" y="550"/>
                    <a:pt x="2112" y="561"/>
                    <a:pt x="2233" y="561"/>
                  </a:cubicBezTo>
                  <a:cubicBezTo>
                    <a:pt x="2816" y="561"/>
                    <a:pt x="3388" y="550"/>
                    <a:pt x="3971" y="550"/>
                  </a:cubicBezTo>
                  <a:cubicBezTo>
                    <a:pt x="4147" y="550"/>
                    <a:pt x="4323" y="550"/>
                    <a:pt x="4499" y="539"/>
                  </a:cubicBezTo>
                  <a:lnTo>
                    <a:pt x="4664" y="539"/>
                  </a:lnTo>
                  <a:cubicBezTo>
                    <a:pt x="4922" y="526"/>
                    <a:pt x="5184" y="516"/>
                    <a:pt x="5448" y="516"/>
                  </a:cubicBezTo>
                  <a:cubicBezTo>
                    <a:pt x="5612" y="516"/>
                    <a:pt x="5775" y="520"/>
                    <a:pt x="5939" y="528"/>
                  </a:cubicBezTo>
                  <a:lnTo>
                    <a:pt x="6104" y="528"/>
                  </a:lnTo>
                  <a:lnTo>
                    <a:pt x="7952" y="550"/>
                  </a:lnTo>
                  <a:lnTo>
                    <a:pt x="7952" y="539"/>
                  </a:lnTo>
                  <a:cubicBezTo>
                    <a:pt x="7952" y="451"/>
                    <a:pt x="7952" y="363"/>
                    <a:pt x="7963" y="275"/>
                  </a:cubicBezTo>
                  <a:cubicBezTo>
                    <a:pt x="7963" y="187"/>
                    <a:pt x="7974" y="99"/>
                    <a:pt x="7985" y="11"/>
                  </a:cubicBezTo>
                  <a:cubicBezTo>
                    <a:pt x="7908" y="11"/>
                    <a:pt x="7842" y="0"/>
                    <a:pt x="7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2682163" y="3304585"/>
              <a:ext cx="424796" cy="362697"/>
            </a:xfrm>
            <a:custGeom>
              <a:avLst/>
              <a:gdLst/>
              <a:ahLst/>
              <a:cxnLst/>
              <a:rect l="l" t="t" r="r" b="b"/>
              <a:pathLst>
                <a:path w="5192" h="4433" extrusionOk="0">
                  <a:moveTo>
                    <a:pt x="5004" y="0"/>
                  </a:moveTo>
                  <a:cubicBezTo>
                    <a:pt x="4993" y="44"/>
                    <a:pt x="4982" y="77"/>
                    <a:pt x="4971" y="99"/>
                  </a:cubicBezTo>
                  <a:cubicBezTo>
                    <a:pt x="4807" y="627"/>
                    <a:pt x="4565" y="1122"/>
                    <a:pt x="4279" y="1595"/>
                  </a:cubicBezTo>
                  <a:cubicBezTo>
                    <a:pt x="4070" y="1947"/>
                    <a:pt x="3817" y="2288"/>
                    <a:pt x="3531" y="2596"/>
                  </a:cubicBezTo>
                  <a:cubicBezTo>
                    <a:pt x="3135" y="3003"/>
                    <a:pt x="2662" y="3321"/>
                    <a:pt x="2178" y="3607"/>
                  </a:cubicBezTo>
                  <a:cubicBezTo>
                    <a:pt x="1804" y="3816"/>
                    <a:pt x="1419" y="4003"/>
                    <a:pt x="1013" y="4157"/>
                  </a:cubicBezTo>
                  <a:cubicBezTo>
                    <a:pt x="749" y="4267"/>
                    <a:pt x="474" y="4344"/>
                    <a:pt x="188" y="4366"/>
                  </a:cubicBezTo>
                  <a:cubicBezTo>
                    <a:pt x="122" y="4366"/>
                    <a:pt x="56" y="4388"/>
                    <a:pt x="1" y="4421"/>
                  </a:cubicBezTo>
                  <a:cubicBezTo>
                    <a:pt x="56" y="4432"/>
                    <a:pt x="122" y="4432"/>
                    <a:pt x="188" y="4432"/>
                  </a:cubicBezTo>
                  <a:lnTo>
                    <a:pt x="1606" y="4432"/>
                  </a:lnTo>
                  <a:cubicBezTo>
                    <a:pt x="1936" y="4432"/>
                    <a:pt x="2266" y="4432"/>
                    <a:pt x="2585" y="4399"/>
                  </a:cubicBezTo>
                  <a:cubicBezTo>
                    <a:pt x="2717" y="4388"/>
                    <a:pt x="2849" y="4377"/>
                    <a:pt x="2981" y="4366"/>
                  </a:cubicBezTo>
                  <a:cubicBezTo>
                    <a:pt x="3498" y="4344"/>
                    <a:pt x="4004" y="4322"/>
                    <a:pt x="4521" y="4289"/>
                  </a:cubicBezTo>
                  <a:cubicBezTo>
                    <a:pt x="4653" y="4278"/>
                    <a:pt x="4785" y="4267"/>
                    <a:pt x="4917" y="4256"/>
                  </a:cubicBezTo>
                  <a:cubicBezTo>
                    <a:pt x="4917" y="4212"/>
                    <a:pt x="4928" y="4190"/>
                    <a:pt x="4928" y="4157"/>
                  </a:cubicBezTo>
                  <a:cubicBezTo>
                    <a:pt x="4960" y="3926"/>
                    <a:pt x="4982" y="3684"/>
                    <a:pt x="5004" y="3442"/>
                  </a:cubicBezTo>
                  <a:cubicBezTo>
                    <a:pt x="5048" y="2981"/>
                    <a:pt x="5081" y="2519"/>
                    <a:pt x="5114" y="2057"/>
                  </a:cubicBezTo>
                  <a:cubicBezTo>
                    <a:pt x="5147" y="1650"/>
                    <a:pt x="5169" y="1232"/>
                    <a:pt x="5191" y="814"/>
                  </a:cubicBezTo>
                  <a:cubicBezTo>
                    <a:pt x="5191" y="660"/>
                    <a:pt x="5180" y="517"/>
                    <a:pt x="5158" y="363"/>
                  </a:cubicBezTo>
                  <a:cubicBezTo>
                    <a:pt x="5136" y="242"/>
                    <a:pt x="5103" y="121"/>
                    <a:pt x="5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2820760" y="3385584"/>
              <a:ext cx="262798" cy="259198"/>
            </a:xfrm>
            <a:custGeom>
              <a:avLst/>
              <a:gdLst/>
              <a:ahLst/>
              <a:cxnLst/>
              <a:rect l="l" t="t" r="r" b="b"/>
              <a:pathLst>
                <a:path w="3212" h="3168" extrusionOk="0">
                  <a:moveTo>
                    <a:pt x="3212" y="0"/>
                  </a:moveTo>
                  <a:cubicBezTo>
                    <a:pt x="3102" y="242"/>
                    <a:pt x="2970" y="484"/>
                    <a:pt x="2816" y="737"/>
                  </a:cubicBezTo>
                  <a:cubicBezTo>
                    <a:pt x="2585" y="1133"/>
                    <a:pt x="2321" y="1485"/>
                    <a:pt x="2035" y="1793"/>
                  </a:cubicBezTo>
                  <a:cubicBezTo>
                    <a:pt x="1595" y="2243"/>
                    <a:pt x="1100" y="2562"/>
                    <a:pt x="616" y="2848"/>
                  </a:cubicBezTo>
                  <a:cubicBezTo>
                    <a:pt x="418" y="2958"/>
                    <a:pt x="220" y="3068"/>
                    <a:pt x="0" y="3167"/>
                  </a:cubicBezTo>
                  <a:lnTo>
                    <a:pt x="22" y="3167"/>
                  </a:lnTo>
                  <a:cubicBezTo>
                    <a:pt x="319" y="3167"/>
                    <a:pt x="594" y="3167"/>
                    <a:pt x="869" y="3145"/>
                  </a:cubicBezTo>
                  <a:cubicBezTo>
                    <a:pt x="1001" y="3134"/>
                    <a:pt x="1133" y="3123"/>
                    <a:pt x="1276" y="3112"/>
                  </a:cubicBezTo>
                  <a:lnTo>
                    <a:pt x="1925" y="3079"/>
                  </a:lnTo>
                  <a:cubicBezTo>
                    <a:pt x="2222" y="3068"/>
                    <a:pt x="2519" y="3046"/>
                    <a:pt x="2816" y="3035"/>
                  </a:cubicBezTo>
                  <a:cubicBezTo>
                    <a:pt x="2871" y="3024"/>
                    <a:pt x="2926" y="3024"/>
                    <a:pt x="2981" y="3013"/>
                  </a:cubicBezTo>
                  <a:lnTo>
                    <a:pt x="2981" y="2991"/>
                  </a:lnTo>
                  <a:cubicBezTo>
                    <a:pt x="3003" y="2804"/>
                    <a:pt x="3025" y="2617"/>
                    <a:pt x="3036" y="2430"/>
                  </a:cubicBezTo>
                  <a:lnTo>
                    <a:pt x="3047" y="2342"/>
                  </a:lnTo>
                  <a:cubicBezTo>
                    <a:pt x="3080" y="1914"/>
                    <a:pt x="3124" y="1485"/>
                    <a:pt x="3146" y="1056"/>
                  </a:cubicBezTo>
                  <a:cubicBezTo>
                    <a:pt x="3179" y="671"/>
                    <a:pt x="3201" y="319"/>
                    <a:pt x="3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2082938" y="3310885"/>
              <a:ext cx="407697" cy="351324"/>
            </a:xfrm>
            <a:custGeom>
              <a:avLst/>
              <a:gdLst/>
              <a:ahLst/>
              <a:cxnLst/>
              <a:rect l="l" t="t" r="r" b="b"/>
              <a:pathLst>
                <a:path w="4983" h="4294" extrusionOk="0">
                  <a:moveTo>
                    <a:pt x="100" y="0"/>
                  </a:moveTo>
                  <a:cubicBezTo>
                    <a:pt x="23" y="209"/>
                    <a:pt x="1" y="440"/>
                    <a:pt x="23" y="660"/>
                  </a:cubicBezTo>
                  <a:cubicBezTo>
                    <a:pt x="34" y="924"/>
                    <a:pt x="56" y="1188"/>
                    <a:pt x="89" y="1441"/>
                  </a:cubicBezTo>
                  <a:cubicBezTo>
                    <a:pt x="133" y="1771"/>
                    <a:pt x="177" y="2090"/>
                    <a:pt x="221" y="2409"/>
                  </a:cubicBezTo>
                  <a:cubicBezTo>
                    <a:pt x="287" y="2860"/>
                    <a:pt x="342" y="3310"/>
                    <a:pt x="408" y="3750"/>
                  </a:cubicBezTo>
                  <a:cubicBezTo>
                    <a:pt x="430" y="3904"/>
                    <a:pt x="441" y="4058"/>
                    <a:pt x="529" y="4212"/>
                  </a:cubicBezTo>
                  <a:lnTo>
                    <a:pt x="693" y="4212"/>
                  </a:lnTo>
                  <a:cubicBezTo>
                    <a:pt x="1111" y="4212"/>
                    <a:pt x="1540" y="4223"/>
                    <a:pt x="1958" y="4223"/>
                  </a:cubicBezTo>
                  <a:cubicBezTo>
                    <a:pt x="2288" y="4234"/>
                    <a:pt x="2607" y="4223"/>
                    <a:pt x="2926" y="4256"/>
                  </a:cubicBezTo>
                  <a:cubicBezTo>
                    <a:pt x="3190" y="4281"/>
                    <a:pt x="3460" y="4293"/>
                    <a:pt x="3732" y="4293"/>
                  </a:cubicBezTo>
                  <a:cubicBezTo>
                    <a:pt x="3822" y="4293"/>
                    <a:pt x="3913" y="4292"/>
                    <a:pt x="4004" y="4289"/>
                  </a:cubicBezTo>
                  <a:cubicBezTo>
                    <a:pt x="4279" y="4278"/>
                    <a:pt x="4564" y="4278"/>
                    <a:pt x="4839" y="4278"/>
                  </a:cubicBezTo>
                  <a:cubicBezTo>
                    <a:pt x="4894" y="4278"/>
                    <a:pt x="4938" y="4278"/>
                    <a:pt x="4982" y="4267"/>
                  </a:cubicBezTo>
                  <a:cubicBezTo>
                    <a:pt x="4927" y="4234"/>
                    <a:pt x="4861" y="4223"/>
                    <a:pt x="4795" y="4201"/>
                  </a:cubicBezTo>
                  <a:cubicBezTo>
                    <a:pt x="4729" y="4190"/>
                    <a:pt x="4663" y="4168"/>
                    <a:pt x="4597" y="4146"/>
                  </a:cubicBezTo>
                  <a:cubicBezTo>
                    <a:pt x="3927" y="3948"/>
                    <a:pt x="3300" y="3651"/>
                    <a:pt x="2695" y="3299"/>
                  </a:cubicBezTo>
                  <a:cubicBezTo>
                    <a:pt x="2178" y="3002"/>
                    <a:pt x="1749" y="2607"/>
                    <a:pt x="1397" y="2145"/>
                  </a:cubicBezTo>
                  <a:cubicBezTo>
                    <a:pt x="902" y="1496"/>
                    <a:pt x="474" y="803"/>
                    <a:pt x="166" y="44"/>
                  </a:cubicBezTo>
                  <a:cubicBezTo>
                    <a:pt x="155" y="22"/>
                    <a:pt x="144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2108137" y="3391884"/>
              <a:ext cx="260998" cy="248398"/>
            </a:xfrm>
            <a:custGeom>
              <a:avLst/>
              <a:gdLst/>
              <a:ahLst/>
              <a:cxnLst/>
              <a:rect l="l" t="t" r="r" b="b"/>
              <a:pathLst>
                <a:path w="3190" h="3036" extrusionOk="0">
                  <a:moveTo>
                    <a:pt x="1" y="0"/>
                  </a:moveTo>
                  <a:cubicBezTo>
                    <a:pt x="23" y="143"/>
                    <a:pt x="34" y="286"/>
                    <a:pt x="45" y="429"/>
                  </a:cubicBezTo>
                  <a:cubicBezTo>
                    <a:pt x="78" y="627"/>
                    <a:pt x="100" y="836"/>
                    <a:pt x="133" y="1034"/>
                  </a:cubicBezTo>
                  <a:cubicBezTo>
                    <a:pt x="155" y="1155"/>
                    <a:pt x="166" y="1276"/>
                    <a:pt x="188" y="1386"/>
                  </a:cubicBezTo>
                  <a:cubicBezTo>
                    <a:pt x="210" y="1551"/>
                    <a:pt x="232" y="1705"/>
                    <a:pt x="254" y="1859"/>
                  </a:cubicBezTo>
                  <a:cubicBezTo>
                    <a:pt x="287" y="2155"/>
                    <a:pt x="331" y="2441"/>
                    <a:pt x="374" y="2727"/>
                  </a:cubicBezTo>
                  <a:lnTo>
                    <a:pt x="385" y="2804"/>
                  </a:lnTo>
                  <a:cubicBezTo>
                    <a:pt x="385" y="2859"/>
                    <a:pt x="396" y="2903"/>
                    <a:pt x="407" y="2958"/>
                  </a:cubicBezTo>
                  <a:lnTo>
                    <a:pt x="792" y="2958"/>
                  </a:lnTo>
                  <a:cubicBezTo>
                    <a:pt x="1078" y="2958"/>
                    <a:pt x="1364" y="2969"/>
                    <a:pt x="1661" y="2969"/>
                  </a:cubicBezTo>
                  <a:lnTo>
                    <a:pt x="1892" y="2969"/>
                  </a:lnTo>
                  <a:cubicBezTo>
                    <a:pt x="2134" y="2980"/>
                    <a:pt x="2387" y="2980"/>
                    <a:pt x="2640" y="3002"/>
                  </a:cubicBezTo>
                  <a:cubicBezTo>
                    <a:pt x="2816" y="3013"/>
                    <a:pt x="3003" y="3024"/>
                    <a:pt x="3190" y="3035"/>
                  </a:cubicBezTo>
                  <a:cubicBezTo>
                    <a:pt x="2871" y="2892"/>
                    <a:pt x="2563" y="2727"/>
                    <a:pt x="2244" y="2540"/>
                  </a:cubicBezTo>
                  <a:cubicBezTo>
                    <a:pt x="1727" y="2243"/>
                    <a:pt x="1265" y="1826"/>
                    <a:pt x="869" y="1320"/>
                  </a:cubicBezTo>
                  <a:cubicBezTo>
                    <a:pt x="539" y="880"/>
                    <a:pt x="254" y="44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3132073" y="2660356"/>
              <a:ext cx="476914" cy="80181"/>
            </a:xfrm>
            <a:custGeom>
              <a:avLst/>
              <a:gdLst/>
              <a:ahLst/>
              <a:cxnLst/>
              <a:rect l="l" t="t" r="r" b="b"/>
              <a:pathLst>
                <a:path w="5829" h="980" extrusionOk="0">
                  <a:moveTo>
                    <a:pt x="165" y="0"/>
                  </a:moveTo>
                  <a:cubicBezTo>
                    <a:pt x="110" y="0"/>
                    <a:pt x="55" y="0"/>
                    <a:pt x="11" y="11"/>
                  </a:cubicBezTo>
                  <a:cubicBezTo>
                    <a:pt x="0" y="22"/>
                    <a:pt x="0" y="33"/>
                    <a:pt x="0" y="44"/>
                  </a:cubicBezTo>
                  <a:cubicBezTo>
                    <a:pt x="11" y="286"/>
                    <a:pt x="22" y="517"/>
                    <a:pt x="44" y="748"/>
                  </a:cubicBezTo>
                  <a:cubicBezTo>
                    <a:pt x="44" y="759"/>
                    <a:pt x="55" y="781"/>
                    <a:pt x="66" y="814"/>
                  </a:cubicBezTo>
                  <a:lnTo>
                    <a:pt x="264" y="814"/>
                  </a:lnTo>
                  <a:cubicBezTo>
                    <a:pt x="880" y="814"/>
                    <a:pt x="1507" y="792"/>
                    <a:pt x="2134" y="792"/>
                  </a:cubicBezTo>
                  <a:cubicBezTo>
                    <a:pt x="2508" y="792"/>
                    <a:pt x="2893" y="825"/>
                    <a:pt x="3278" y="836"/>
                  </a:cubicBezTo>
                  <a:cubicBezTo>
                    <a:pt x="3805" y="858"/>
                    <a:pt x="4344" y="880"/>
                    <a:pt x="4872" y="891"/>
                  </a:cubicBezTo>
                  <a:cubicBezTo>
                    <a:pt x="4949" y="902"/>
                    <a:pt x="5015" y="913"/>
                    <a:pt x="5092" y="913"/>
                  </a:cubicBezTo>
                  <a:cubicBezTo>
                    <a:pt x="5290" y="935"/>
                    <a:pt x="5488" y="957"/>
                    <a:pt x="5697" y="979"/>
                  </a:cubicBezTo>
                  <a:cubicBezTo>
                    <a:pt x="5730" y="979"/>
                    <a:pt x="5774" y="968"/>
                    <a:pt x="5829" y="968"/>
                  </a:cubicBezTo>
                  <a:cubicBezTo>
                    <a:pt x="5829" y="781"/>
                    <a:pt x="5796" y="627"/>
                    <a:pt x="5730" y="473"/>
                  </a:cubicBezTo>
                  <a:cubicBezTo>
                    <a:pt x="5642" y="297"/>
                    <a:pt x="5510" y="176"/>
                    <a:pt x="5323" y="143"/>
                  </a:cubicBezTo>
                  <a:cubicBezTo>
                    <a:pt x="5169" y="110"/>
                    <a:pt x="5026" y="77"/>
                    <a:pt x="4883" y="77"/>
                  </a:cubicBezTo>
                  <a:cubicBezTo>
                    <a:pt x="4429" y="44"/>
                    <a:pt x="3982" y="29"/>
                    <a:pt x="3532" y="29"/>
                  </a:cubicBezTo>
                  <a:cubicBezTo>
                    <a:pt x="3392" y="29"/>
                    <a:pt x="3253" y="31"/>
                    <a:pt x="3113" y="33"/>
                  </a:cubicBezTo>
                  <a:cubicBezTo>
                    <a:pt x="2998" y="36"/>
                    <a:pt x="2884" y="36"/>
                    <a:pt x="2769" y="36"/>
                  </a:cubicBezTo>
                  <a:cubicBezTo>
                    <a:pt x="2312" y="36"/>
                    <a:pt x="1854" y="22"/>
                    <a:pt x="1397" y="22"/>
                  </a:cubicBezTo>
                  <a:cubicBezTo>
                    <a:pt x="990" y="11"/>
                    <a:pt x="572" y="11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3155472" y="2682856"/>
              <a:ext cx="428315" cy="33382"/>
            </a:xfrm>
            <a:custGeom>
              <a:avLst/>
              <a:gdLst/>
              <a:ahLst/>
              <a:cxnLst/>
              <a:rect l="l" t="t" r="r" b="b"/>
              <a:pathLst>
                <a:path w="5235" h="408" extrusionOk="0">
                  <a:moveTo>
                    <a:pt x="0" y="0"/>
                  </a:moveTo>
                  <a:lnTo>
                    <a:pt x="11" y="264"/>
                  </a:lnTo>
                  <a:lnTo>
                    <a:pt x="550" y="264"/>
                  </a:lnTo>
                  <a:cubicBezTo>
                    <a:pt x="968" y="253"/>
                    <a:pt x="1408" y="242"/>
                    <a:pt x="1848" y="242"/>
                  </a:cubicBezTo>
                  <a:cubicBezTo>
                    <a:pt x="2112" y="242"/>
                    <a:pt x="2387" y="253"/>
                    <a:pt x="2640" y="275"/>
                  </a:cubicBezTo>
                  <a:cubicBezTo>
                    <a:pt x="2761" y="275"/>
                    <a:pt x="2882" y="286"/>
                    <a:pt x="3003" y="286"/>
                  </a:cubicBezTo>
                  <a:lnTo>
                    <a:pt x="3497" y="308"/>
                  </a:lnTo>
                  <a:cubicBezTo>
                    <a:pt x="3860" y="319"/>
                    <a:pt x="4234" y="330"/>
                    <a:pt x="4597" y="352"/>
                  </a:cubicBezTo>
                  <a:cubicBezTo>
                    <a:pt x="4652" y="352"/>
                    <a:pt x="4707" y="352"/>
                    <a:pt x="4773" y="363"/>
                  </a:cubicBezTo>
                  <a:cubicBezTo>
                    <a:pt x="4773" y="363"/>
                    <a:pt x="5158" y="396"/>
                    <a:pt x="5235" y="407"/>
                  </a:cubicBezTo>
                  <a:cubicBezTo>
                    <a:pt x="5224" y="374"/>
                    <a:pt x="5213" y="341"/>
                    <a:pt x="5202" y="308"/>
                  </a:cubicBezTo>
                  <a:cubicBezTo>
                    <a:pt x="5136" y="176"/>
                    <a:pt x="5048" y="143"/>
                    <a:pt x="4982" y="132"/>
                  </a:cubicBezTo>
                  <a:lnTo>
                    <a:pt x="4905" y="110"/>
                  </a:lnTo>
                  <a:cubicBezTo>
                    <a:pt x="4795" y="88"/>
                    <a:pt x="4685" y="66"/>
                    <a:pt x="4575" y="66"/>
                  </a:cubicBezTo>
                  <a:cubicBezTo>
                    <a:pt x="4071" y="33"/>
                    <a:pt x="3625" y="18"/>
                    <a:pt x="3212" y="18"/>
                  </a:cubicBezTo>
                  <a:cubicBezTo>
                    <a:pt x="3084" y="18"/>
                    <a:pt x="2960" y="20"/>
                    <a:pt x="2838" y="22"/>
                  </a:cubicBezTo>
                  <a:cubicBezTo>
                    <a:pt x="2691" y="26"/>
                    <a:pt x="2544" y="27"/>
                    <a:pt x="2398" y="27"/>
                  </a:cubicBezTo>
                  <a:cubicBezTo>
                    <a:pt x="2107" y="27"/>
                    <a:pt x="1818" y="22"/>
                    <a:pt x="1540" y="22"/>
                  </a:cubicBezTo>
                  <a:lnTo>
                    <a:pt x="1111" y="11"/>
                  </a:lnTo>
                  <a:cubicBezTo>
                    <a:pt x="858" y="11"/>
                    <a:pt x="605" y="11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2354651" y="2541721"/>
              <a:ext cx="548095" cy="65618"/>
            </a:xfrm>
            <a:custGeom>
              <a:avLst/>
              <a:gdLst/>
              <a:ahLst/>
              <a:cxnLst/>
              <a:rect l="l" t="t" r="r" b="b"/>
              <a:pathLst>
                <a:path w="6699" h="802" extrusionOk="0">
                  <a:moveTo>
                    <a:pt x="3080" y="1"/>
                  </a:moveTo>
                  <a:cubicBezTo>
                    <a:pt x="2382" y="1"/>
                    <a:pt x="1683" y="13"/>
                    <a:pt x="980" y="32"/>
                  </a:cubicBezTo>
                  <a:cubicBezTo>
                    <a:pt x="793" y="32"/>
                    <a:pt x="606" y="54"/>
                    <a:pt x="419" y="98"/>
                  </a:cubicBezTo>
                  <a:cubicBezTo>
                    <a:pt x="342" y="109"/>
                    <a:pt x="265" y="142"/>
                    <a:pt x="199" y="164"/>
                  </a:cubicBezTo>
                  <a:cubicBezTo>
                    <a:pt x="111" y="197"/>
                    <a:pt x="56" y="263"/>
                    <a:pt x="45" y="362"/>
                  </a:cubicBezTo>
                  <a:cubicBezTo>
                    <a:pt x="23" y="439"/>
                    <a:pt x="23" y="527"/>
                    <a:pt x="1" y="626"/>
                  </a:cubicBezTo>
                  <a:cubicBezTo>
                    <a:pt x="56" y="637"/>
                    <a:pt x="78" y="637"/>
                    <a:pt x="111" y="637"/>
                  </a:cubicBezTo>
                  <a:cubicBezTo>
                    <a:pt x="628" y="648"/>
                    <a:pt x="1134" y="670"/>
                    <a:pt x="1650" y="670"/>
                  </a:cubicBezTo>
                  <a:cubicBezTo>
                    <a:pt x="2343" y="670"/>
                    <a:pt x="3036" y="703"/>
                    <a:pt x="3729" y="736"/>
                  </a:cubicBezTo>
                  <a:cubicBezTo>
                    <a:pt x="4576" y="769"/>
                    <a:pt x="5422" y="802"/>
                    <a:pt x="6269" y="802"/>
                  </a:cubicBezTo>
                  <a:cubicBezTo>
                    <a:pt x="6324" y="802"/>
                    <a:pt x="6390" y="791"/>
                    <a:pt x="6445" y="791"/>
                  </a:cubicBezTo>
                  <a:cubicBezTo>
                    <a:pt x="6500" y="714"/>
                    <a:pt x="6478" y="626"/>
                    <a:pt x="6500" y="549"/>
                  </a:cubicBezTo>
                  <a:cubicBezTo>
                    <a:pt x="6522" y="472"/>
                    <a:pt x="6544" y="384"/>
                    <a:pt x="6577" y="307"/>
                  </a:cubicBezTo>
                  <a:cubicBezTo>
                    <a:pt x="6599" y="230"/>
                    <a:pt x="6643" y="164"/>
                    <a:pt x="6698" y="87"/>
                  </a:cubicBezTo>
                  <a:lnTo>
                    <a:pt x="6577" y="87"/>
                  </a:lnTo>
                  <a:cubicBezTo>
                    <a:pt x="6357" y="87"/>
                    <a:pt x="6148" y="87"/>
                    <a:pt x="5928" y="76"/>
                  </a:cubicBezTo>
                  <a:cubicBezTo>
                    <a:pt x="5477" y="65"/>
                    <a:pt x="5038" y="43"/>
                    <a:pt x="4587" y="21"/>
                  </a:cubicBezTo>
                  <a:cubicBezTo>
                    <a:pt x="4085" y="7"/>
                    <a:pt x="3582" y="1"/>
                    <a:pt x="30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1808525" y="2575757"/>
              <a:ext cx="378897" cy="63081"/>
            </a:xfrm>
            <a:custGeom>
              <a:avLst/>
              <a:gdLst/>
              <a:ahLst/>
              <a:cxnLst/>
              <a:rect l="l" t="t" r="r" b="b"/>
              <a:pathLst>
                <a:path w="4631" h="771" extrusionOk="0">
                  <a:moveTo>
                    <a:pt x="4608" y="1"/>
                  </a:moveTo>
                  <a:cubicBezTo>
                    <a:pt x="4234" y="23"/>
                    <a:pt x="3872" y="56"/>
                    <a:pt x="3509" y="78"/>
                  </a:cubicBezTo>
                  <a:cubicBezTo>
                    <a:pt x="2970" y="122"/>
                    <a:pt x="2431" y="144"/>
                    <a:pt x="1881" y="144"/>
                  </a:cubicBezTo>
                  <a:cubicBezTo>
                    <a:pt x="1661" y="155"/>
                    <a:pt x="1452" y="155"/>
                    <a:pt x="1232" y="155"/>
                  </a:cubicBezTo>
                  <a:cubicBezTo>
                    <a:pt x="858" y="155"/>
                    <a:pt x="495" y="144"/>
                    <a:pt x="133" y="78"/>
                  </a:cubicBezTo>
                  <a:cubicBezTo>
                    <a:pt x="112" y="71"/>
                    <a:pt x="92" y="60"/>
                    <a:pt x="70" y="60"/>
                  </a:cubicBezTo>
                  <a:cubicBezTo>
                    <a:pt x="55" y="60"/>
                    <a:pt x="40" y="65"/>
                    <a:pt x="23" y="78"/>
                  </a:cubicBezTo>
                  <a:cubicBezTo>
                    <a:pt x="1" y="287"/>
                    <a:pt x="34" y="496"/>
                    <a:pt x="45" y="704"/>
                  </a:cubicBezTo>
                  <a:cubicBezTo>
                    <a:pt x="45" y="726"/>
                    <a:pt x="67" y="737"/>
                    <a:pt x="78" y="759"/>
                  </a:cubicBezTo>
                  <a:cubicBezTo>
                    <a:pt x="122" y="770"/>
                    <a:pt x="166" y="770"/>
                    <a:pt x="209" y="770"/>
                  </a:cubicBezTo>
                  <a:cubicBezTo>
                    <a:pt x="550" y="759"/>
                    <a:pt x="891" y="759"/>
                    <a:pt x="1232" y="748"/>
                  </a:cubicBezTo>
                  <a:cubicBezTo>
                    <a:pt x="1430" y="737"/>
                    <a:pt x="1639" y="726"/>
                    <a:pt x="1837" y="704"/>
                  </a:cubicBezTo>
                  <a:cubicBezTo>
                    <a:pt x="2101" y="675"/>
                    <a:pt x="2365" y="656"/>
                    <a:pt x="2632" y="656"/>
                  </a:cubicBezTo>
                  <a:cubicBezTo>
                    <a:pt x="2766" y="656"/>
                    <a:pt x="2900" y="660"/>
                    <a:pt x="3036" y="671"/>
                  </a:cubicBezTo>
                  <a:lnTo>
                    <a:pt x="3377" y="671"/>
                  </a:lnTo>
                  <a:cubicBezTo>
                    <a:pt x="3399" y="616"/>
                    <a:pt x="3421" y="551"/>
                    <a:pt x="3454" y="507"/>
                  </a:cubicBezTo>
                  <a:cubicBezTo>
                    <a:pt x="3523" y="388"/>
                    <a:pt x="3609" y="305"/>
                    <a:pt x="3753" y="305"/>
                  </a:cubicBezTo>
                  <a:cubicBezTo>
                    <a:pt x="3770" y="305"/>
                    <a:pt x="3787" y="306"/>
                    <a:pt x="3806" y="309"/>
                  </a:cubicBezTo>
                  <a:cubicBezTo>
                    <a:pt x="3982" y="331"/>
                    <a:pt x="4157" y="342"/>
                    <a:pt x="4333" y="342"/>
                  </a:cubicBezTo>
                  <a:cubicBezTo>
                    <a:pt x="4432" y="342"/>
                    <a:pt x="4531" y="342"/>
                    <a:pt x="4630" y="320"/>
                  </a:cubicBezTo>
                  <a:cubicBezTo>
                    <a:pt x="4630" y="210"/>
                    <a:pt x="4619" y="111"/>
                    <a:pt x="4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1508912" y="2584757"/>
              <a:ext cx="201598" cy="59481"/>
            </a:xfrm>
            <a:custGeom>
              <a:avLst/>
              <a:gdLst/>
              <a:ahLst/>
              <a:cxnLst/>
              <a:rect l="l" t="t" r="r" b="b"/>
              <a:pathLst>
                <a:path w="2464" h="727" extrusionOk="0">
                  <a:moveTo>
                    <a:pt x="528" y="1"/>
                  </a:moveTo>
                  <a:cubicBezTo>
                    <a:pt x="396" y="1"/>
                    <a:pt x="253" y="12"/>
                    <a:pt x="121" y="45"/>
                  </a:cubicBezTo>
                  <a:cubicBezTo>
                    <a:pt x="66" y="67"/>
                    <a:pt x="22" y="100"/>
                    <a:pt x="11" y="166"/>
                  </a:cubicBezTo>
                  <a:cubicBezTo>
                    <a:pt x="11" y="243"/>
                    <a:pt x="0" y="320"/>
                    <a:pt x="11" y="386"/>
                  </a:cubicBezTo>
                  <a:cubicBezTo>
                    <a:pt x="11" y="473"/>
                    <a:pt x="22" y="550"/>
                    <a:pt x="22" y="627"/>
                  </a:cubicBezTo>
                  <a:cubicBezTo>
                    <a:pt x="33" y="660"/>
                    <a:pt x="44" y="693"/>
                    <a:pt x="55" y="726"/>
                  </a:cubicBezTo>
                  <a:cubicBezTo>
                    <a:pt x="847" y="704"/>
                    <a:pt x="1639" y="715"/>
                    <a:pt x="2453" y="660"/>
                  </a:cubicBezTo>
                  <a:cubicBezTo>
                    <a:pt x="2453" y="539"/>
                    <a:pt x="2464" y="430"/>
                    <a:pt x="2464" y="320"/>
                  </a:cubicBezTo>
                  <a:cubicBezTo>
                    <a:pt x="2464" y="276"/>
                    <a:pt x="2453" y="243"/>
                    <a:pt x="2442" y="199"/>
                  </a:cubicBezTo>
                  <a:cubicBezTo>
                    <a:pt x="2420" y="111"/>
                    <a:pt x="2365" y="56"/>
                    <a:pt x="2266" y="45"/>
                  </a:cubicBezTo>
                  <a:cubicBezTo>
                    <a:pt x="2178" y="45"/>
                    <a:pt x="2090" y="34"/>
                    <a:pt x="2002" y="34"/>
                  </a:cubicBezTo>
                  <a:cubicBezTo>
                    <a:pt x="1716" y="23"/>
                    <a:pt x="1430" y="23"/>
                    <a:pt x="1144" y="12"/>
                  </a:cubicBezTo>
                  <a:cubicBezTo>
                    <a:pt x="946" y="1"/>
                    <a:pt x="73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1777025" y="2437240"/>
              <a:ext cx="438296" cy="31009"/>
            </a:xfrm>
            <a:custGeom>
              <a:avLst/>
              <a:gdLst/>
              <a:ahLst/>
              <a:cxnLst/>
              <a:rect l="l" t="t" r="r" b="b"/>
              <a:pathLst>
                <a:path w="5357" h="379" extrusionOk="0">
                  <a:moveTo>
                    <a:pt x="4136" y="0"/>
                  </a:moveTo>
                  <a:cubicBezTo>
                    <a:pt x="3377" y="0"/>
                    <a:pt x="2607" y="0"/>
                    <a:pt x="1848" y="77"/>
                  </a:cubicBezTo>
                  <a:cubicBezTo>
                    <a:pt x="1298" y="132"/>
                    <a:pt x="737" y="176"/>
                    <a:pt x="177" y="231"/>
                  </a:cubicBezTo>
                  <a:cubicBezTo>
                    <a:pt x="144" y="231"/>
                    <a:pt x="111" y="231"/>
                    <a:pt x="78" y="242"/>
                  </a:cubicBezTo>
                  <a:cubicBezTo>
                    <a:pt x="45" y="253"/>
                    <a:pt x="1" y="308"/>
                    <a:pt x="23" y="341"/>
                  </a:cubicBezTo>
                  <a:cubicBezTo>
                    <a:pt x="34" y="352"/>
                    <a:pt x="67" y="374"/>
                    <a:pt x="89" y="374"/>
                  </a:cubicBezTo>
                  <a:cubicBezTo>
                    <a:pt x="103" y="378"/>
                    <a:pt x="117" y="379"/>
                    <a:pt x="130" y="379"/>
                  </a:cubicBezTo>
                  <a:cubicBezTo>
                    <a:pt x="156" y="379"/>
                    <a:pt x="180" y="374"/>
                    <a:pt x="210" y="374"/>
                  </a:cubicBezTo>
                  <a:cubicBezTo>
                    <a:pt x="298" y="374"/>
                    <a:pt x="397" y="374"/>
                    <a:pt x="485" y="363"/>
                  </a:cubicBezTo>
                  <a:cubicBezTo>
                    <a:pt x="726" y="352"/>
                    <a:pt x="968" y="341"/>
                    <a:pt x="1210" y="330"/>
                  </a:cubicBezTo>
                  <a:cubicBezTo>
                    <a:pt x="1507" y="319"/>
                    <a:pt x="1804" y="297"/>
                    <a:pt x="2101" y="286"/>
                  </a:cubicBezTo>
                  <a:cubicBezTo>
                    <a:pt x="2431" y="275"/>
                    <a:pt x="2772" y="275"/>
                    <a:pt x="3102" y="264"/>
                  </a:cubicBezTo>
                  <a:cubicBezTo>
                    <a:pt x="3817" y="242"/>
                    <a:pt x="4520" y="220"/>
                    <a:pt x="5235" y="198"/>
                  </a:cubicBezTo>
                  <a:lnTo>
                    <a:pt x="5356" y="198"/>
                  </a:lnTo>
                  <a:cubicBezTo>
                    <a:pt x="5323" y="165"/>
                    <a:pt x="5301" y="143"/>
                    <a:pt x="5290" y="143"/>
                  </a:cubicBezTo>
                  <a:cubicBezTo>
                    <a:pt x="5191" y="110"/>
                    <a:pt x="5092" y="77"/>
                    <a:pt x="4993" y="66"/>
                  </a:cubicBezTo>
                  <a:cubicBezTo>
                    <a:pt x="4707" y="11"/>
                    <a:pt x="4421" y="0"/>
                    <a:pt x="4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2009139" y="2466122"/>
              <a:ext cx="60381" cy="111517"/>
            </a:xfrm>
            <a:custGeom>
              <a:avLst/>
              <a:gdLst/>
              <a:ahLst/>
              <a:cxnLst/>
              <a:rect l="l" t="t" r="r" b="b"/>
              <a:pathLst>
                <a:path w="738" h="1363" extrusionOk="0">
                  <a:moveTo>
                    <a:pt x="540" y="0"/>
                  </a:moveTo>
                  <a:cubicBezTo>
                    <a:pt x="496" y="0"/>
                    <a:pt x="452" y="10"/>
                    <a:pt x="408" y="10"/>
                  </a:cubicBezTo>
                  <a:cubicBezTo>
                    <a:pt x="342" y="10"/>
                    <a:pt x="265" y="10"/>
                    <a:pt x="199" y="21"/>
                  </a:cubicBezTo>
                  <a:cubicBezTo>
                    <a:pt x="166" y="21"/>
                    <a:pt x="133" y="15"/>
                    <a:pt x="100" y="15"/>
                  </a:cubicBezTo>
                  <a:cubicBezTo>
                    <a:pt x="67" y="15"/>
                    <a:pt x="34" y="21"/>
                    <a:pt x="1" y="43"/>
                  </a:cubicBezTo>
                  <a:cubicBezTo>
                    <a:pt x="23" y="197"/>
                    <a:pt x="34" y="340"/>
                    <a:pt x="56" y="483"/>
                  </a:cubicBezTo>
                  <a:cubicBezTo>
                    <a:pt x="67" y="626"/>
                    <a:pt x="89" y="769"/>
                    <a:pt x="100" y="912"/>
                  </a:cubicBezTo>
                  <a:cubicBezTo>
                    <a:pt x="122" y="1055"/>
                    <a:pt x="111" y="1209"/>
                    <a:pt x="144" y="1363"/>
                  </a:cubicBezTo>
                  <a:cubicBezTo>
                    <a:pt x="342" y="1363"/>
                    <a:pt x="529" y="1352"/>
                    <a:pt x="727" y="1330"/>
                  </a:cubicBezTo>
                  <a:cubicBezTo>
                    <a:pt x="738" y="1022"/>
                    <a:pt x="650" y="153"/>
                    <a:pt x="606" y="10"/>
                  </a:cubicBezTo>
                  <a:cubicBezTo>
                    <a:pt x="584" y="3"/>
                    <a:pt x="562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1957922" y="2468413"/>
              <a:ext cx="53100" cy="110290"/>
            </a:xfrm>
            <a:custGeom>
              <a:avLst/>
              <a:gdLst/>
              <a:ahLst/>
              <a:cxnLst/>
              <a:rect l="l" t="t" r="r" b="b"/>
              <a:pathLst>
                <a:path w="649" h="1348" extrusionOk="0">
                  <a:moveTo>
                    <a:pt x="342" y="0"/>
                  </a:moveTo>
                  <a:cubicBezTo>
                    <a:pt x="190" y="0"/>
                    <a:pt x="76" y="14"/>
                    <a:pt x="0" y="48"/>
                  </a:cubicBezTo>
                  <a:cubicBezTo>
                    <a:pt x="33" y="477"/>
                    <a:pt x="66" y="906"/>
                    <a:pt x="110" y="1335"/>
                  </a:cubicBezTo>
                  <a:lnTo>
                    <a:pt x="110" y="1324"/>
                  </a:lnTo>
                  <a:cubicBezTo>
                    <a:pt x="187" y="1339"/>
                    <a:pt x="277" y="1347"/>
                    <a:pt x="366" y="1347"/>
                  </a:cubicBezTo>
                  <a:cubicBezTo>
                    <a:pt x="468" y="1347"/>
                    <a:pt x="567" y="1336"/>
                    <a:pt x="638" y="1313"/>
                  </a:cubicBezTo>
                  <a:cubicBezTo>
                    <a:pt x="649" y="1302"/>
                    <a:pt x="649" y="1280"/>
                    <a:pt x="649" y="1269"/>
                  </a:cubicBezTo>
                  <a:cubicBezTo>
                    <a:pt x="616" y="873"/>
                    <a:pt x="572" y="488"/>
                    <a:pt x="528" y="92"/>
                  </a:cubicBezTo>
                  <a:cubicBezTo>
                    <a:pt x="528" y="59"/>
                    <a:pt x="506" y="26"/>
                    <a:pt x="495" y="4"/>
                  </a:cubicBezTo>
                  <a:cubicBezTo>
                    <a:pt x="440" y="1"/>
                    <a:pt x="390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1910223" y="2469231"/>
              <a:ext cx="47781" cy="110208"/>
            </a:xfrm>
            <a:custGeom>
              <a:avLst/>
              <a:gdLst/>
              <a:ahLst/>
              <a:cxnLst/>
              <a:rect l="l" t="t" r="r" b="b"/>
              <a:pathLst>
                <a:path w="584" h="1347" extrusionOk="0">
                  <a:moveTo>
                    <a:pt x="351" y="1"/>
                  </a:moveTo>
                  <a:cubicBezTo>
                    <a:pt x="231" y="1"/>
                    <a:pt x="116" y="13"/>
                    <a:pt x="0" y="38"/>
                  </a:cubicBezTo>
                  <a:cubicBezTo>
                    <a:pt x="11" y="192"/>
                    <a:pt x="22" y="335"/>
                    <a:pt x="33" y="478"/>
                  </a:cubicBezTo>
                  <a:cubicBezTo>
                    <a:pt x="44" y="621"/>
                    <a:pt x="55" y="764"/>
                    <a:pt x="77" y="918"/>
                  </a:cubicBezTo>
                  <a:cubicBezTo>
                    <a:pt x="88" y="1061"/>
                    <a:pt x="77" y="1193"/>
                    <a:pt x="121" y="1336"/>
                  </a:cubicBezTo>
                  <a:cubicBezTo>
                    <a:pt x="198" y="1341"/>
                    <a:pt x="275" y="1347"/>
                    <a:pt x="352" y="1347"/>
                  </a:cubicBezTo>
                  <a:cubicBezTo>
                    <a:pt x="429" y="1347"/>
                    <a:pt x="506" y="1341"/>
                    <a:pt x="583" y="1325"/>
                  </a:cubicBezTo>
                  <a:cubicBezTo>
                    <a:pt x="550" y="885"/>
                    <a:pt x="506" y="456"/>
                    <a:pt x="473" y="5"/>
                  </a:cubicBezTo>
                  <a:cubicBezTo>
                    <a:pt x="432" y="2"/>
                    <a:pt x="391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2069438" y="2465140"/>
              <a:ext cx="44181" cy="109799"/>
            </a:xfrm>
            <a:custGeom>
              <a:avLst/>
              <a:gdLst/>
              <a:ahLst/>
              <a:cxnLst/>
              <a:rect l="l" t="t" r="r" b="b"/>
              <a:pathLst>
                <a:path w="540" h="1342" extrusionOk="0">
                  <a:moveTo>
                    <a:pt x="342" y="0"/>
                  </a:moveTo>
                  <a:cubicBezTo>
                    <a:pt x="232" y="0"/>
                    <a:pt x="122" y="11"/>
                    <a:pt x="12" y="11"/>
                  </a:cubicBezTo>
                  <a:cubicBezTo>
                    <a:pt x="12" y="44"/>
                    <a:pt x="1" y="66"/>
                    <a:pt x="1" y="88"/>
                  </a:cubicBezTo>
                  <a:cubicBezTo>
                    <a:pt x="34" y="484"/>
                    <a:pt x="67" y="880"/>
                    <a:pt x="111" y="1287"/>
                  </a:cubicBezTo>
                  <a:cubicBezTo>
                    <a:pt x="111" y="1298"/>
                    <a:pt x="122" y="1309"/>
                    <a:pt x="133" y="1342"/>
                  </a:cubicBezTo>
                  <a:cubicBezTo>
                    <a:pt x="265" y="1331"/>
                    <a:pt x="386" y="1320"/>
                    <a:pt x="529" y="1309"/>
                  </a:cubicBezTo>
                  <a:cubicBezTo>
                    <a:pt x="540" y="1177"/>
                    <a:pt x="463" y="132"/>
                    <a:pt x="441" y="11"/>
                  </a:cubicBezTo>
                  <a:cubicBezTo>
                    <a:pt x="408" y="11"/>
                    <a:pt x="375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1873324" y="2471358"/>
              <a:ext cx="36082" cy="108654"/>
            </a:xfrm>
            <a:custGeom>
              <a:avLst/>
              <a:gdLst/>
              <a:ahLst/>
              <a:cxnLst/>
              <a:rect l="l" t="t" r="r" b="b"/>
              <a:pathLst>
                <a:path w="441" h="1328" extrusionOk="0">
                  <a:moveTo>
                    <a:pt x="319" y="1"/>
                  </a:moveTo>
                  <a:cubicBezTo>
                    <a:pt x="220" y="1"/>
                    <a:pt x="110" y="1"/>
                    <a:pt x="11" y="34"/>
                  </a:cubicBezTo>
                  <a:cubicBezTo>
                    <a:pt x="0" y="56"/>
                    <a:pt x="0" y="67"/>
                    <a:pt x="0" y="89"/>
                  </a:cubicBezTo>
                  <a:cubicBezTo>
                    <a:pt x="44" y="485"/>
                    <a:pt x="88" y="892"/>
                    <a:pt x="121" y="1299"/>
                  </a:cubicBezTo>
                  <a:cubicBezTo>
                    <a:pt x="180" y="1316"/>
                    <a:pt x="239" y="1328"/>
                    <a:pt x="296" y="1328"/>
                  </a:cubicBezTo>
                  <a:cubicBezTo>
                    <a:pt x="346" y="1328"/>
                    <a:pt x="394" y="1319"/>
                    <a:pt x="440" y="1299"/>
                  </a:cubicBezTo>
                  <a:cubicBezTo>
                    <a:pt x="440" y="1101"/>
                    <a:pt x="363" y="166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1521512" y="2558330"/>
              <a:ext cx="166499" cy="20536"/>
            </a:xfrm>
            <a:custGeom>
              <a:avLst/>
              <a:gdLst/>
              <a:ahLst/>
              <a:cxnLst/>
              <a:rect l="l" t="t" r="r" b="b"/>
              <a:pathLst>
                <a:path w="2035" h="251" extrusionOk="0">
                  <a:moveTo>
                    <a:pt x="1103" y="0"/>
                  </a:moveTo>
                  <a:cubicBezTo>
                    <a:pt x="857" y="0"/>
                    <a:pt x="610" y="10"/>
                    <a:pt x="363" y="16"/>
                  </a:cubicBezTo>
                  <a:cubicBezTo>
                    <a:pt x="286" y="16"/>
                    <a:pt x="198" y="27"/>
                    <a:pt x="121" y="49"/>
                  </a:cubicBezTo>
                  <a:cubicBezTo>
                    <a:pt x="22" y="71"/>
                    <a:pt x="0" y="115"/>
                    <a:pt x="44" y="236"/>
                  </a:cubicBezTo>
                  <a:cubicBezTo>
                    <a:pt x="204" y="222"/>
                    <a:pt x="364" y="217"/>
                    <a:pt x="525" y="217"/>
                  </a:cubicBezTo>
                  <a:cubicBezTo>
                    <a:pt x="943" y="217"/>
                    <a:pt x="1367" y="250"/>
                    <a:pt x="1800" y="250"/>
                  </a:cubicBezTo>
                  <a:cubicBezTo>
                    <a:pt x="1878" y="250"/>
                    <a:pt x="1956" y="249"/>
                    <a:pt x="2035" y="247"/>
                  </a:cubicBezTo>
                  <a:lnTo>
                    <a:pt x="2024" y="247"/>
                  </a:lnTo>
                  <a:cubicBezTo>
                    <a:pt x="2035" y="126"/>
                    <a:pt x="1991" y="71"/>
                    <a:pt x="1903" y="60"/>
                  </a:cubicBezTo>
                  <a:cubicBezTo>
                    <a:pt x="1837" y="49"/>
                    <a:pt x="1782" y="27"/>
                    <a:pt x="1716" y="27"/>
                  </a:cubicBezTo>
                  <a:cubicBezTo>
                    <a:pt x="1512" y="7"/>
                    <a:pt x="1307" y="0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2115337" y="2463995"/>
              <a:ext cx="32482" cy="107345"/>
            </a:xfrm>
            <a:custGeom>
              <a:avLst/>
              <a:gdLst/>
              <a:ahLst/>
              <a:cxnLst/>
              <a:rect l="l" t="t" r="r" b="b"/>
              <a:pathLst>
                <a:path w="397" h="1312" extrusionOk="0">
                  <a:moveTo>
                    <a:pt x="168" y="0"/>
                  </a:moveTo>
                  <a:cubicBezTo>
                    <a:pt x="122" y="0"/>
                    <a:pt x="78" y="3"/>
                    <a:pt x="34" y="14"/>
                  </a:cubicBezTo>
                  <a:cubicBezTo>
                    <a:pt x="1" y="146"/>
                    <a:pt x="23" y="597"/>
                    <a:pt x="89" y="1224"/>
                  </a:cubicBezTo>
                  <a:cubicBezTo>
                    <a:pt x="89" y="1257"/>
                    <a:pt x="100" y="1279"/>
                    <a:pt x="111" y="1312"/>
                  </a:cubicBezTo>
                  <a:cubicBezTo>
                    <a:pt x="210" y="1312"/>
                    <a:pt x="286" y="1301"/>
                    <a:pt x="396" y="1290"/>
                  </a:cubicBezTo>
                  <a:lnTo>
                    <a:pt x="396" y="1290"/>
                  </a:lnTo>
                  <a:cubicBezTo>
                    <a:pt x="396" y="1293"/>
                    <a:pt x="396" y="1297"/>
                    <a:pt x="396" y="1301"/>
                  </a:cubicBezTo>
                  <a:lnTo>
                    <a:pt x="396" y="1290"/>
                  </a:lnTo>
                  <a:cubicBezTo>
                    <a:pt x="396" y="1290"/>
                    <a:pt x="396" y="1290"/>
                    <a:pt x="396" y="1290"/>
                  </a:cubicBezTo>
                  <a:lnTo>
                    <a:pt x="396" y="1290"/>
                  </a:lnTo>
                  <a:cubicBezTo>
                    <a:pt x="396" y="1197"/>
                    <a:pt x="385" y="1133"/>
                    <a:pt x="385" y="1070"/>
                  </a:cubicBezTo>
                  <a:cubicBezTo>
                    <a:pt x="374" y="729"/>
                    <a:pt x="352" y="399"/>
                    <a:pt x="341" y="58"/>
                  </a:cubicBezTo>
                  <a:cubicBezTo>
                    <a:pt x="341" y="47"/>
                    <a:pt x="319" y="25"/>
                    <a:pt x="319" y="3"/>
                  </a:cubicBezTo>
                  <a:cubicBezTo>
                    <a:pt x="265" y="3"/>
                    <a:pt x="215" y="0"/>
                    <a:pt x="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2151337" y="2463340"/>
              <a:ext cx="27082" cy="106199"/>
            </a:xfrm>
            <a:custGeom>
              <a:avLst/>
              <a:gdLst/>
              <a:ahLst/>
              <a:cxnLst/>
              <a:rect l="l" t="t" r="r" b="b"/>
              <a:pathLst>
                <a:path w="331" h="1298" extrusionOk="0">
                  <a:moveTo>
                    <a:pt x="138" y="0"/>
                  </a:moveTo>
                  <a:cubicBezTo>
                    <a:pt x="97" y="0"/>
                    <a:pt x="55" y="6"/>
                    <a:pt x="11" y="22"/>
                  </a:cubicBezTo>
                  <a:cubicBezTo>
                    <a:pt x="11" y="66"/>
                    <a:pt x="0" y="99"/>
                    <a:pt x="0" y="143"/>
                  </a:cubicBezTo>
                  <a:cubicBezTo>
                    <a:pt x="22" y="495"/>
                    <a:pt x="44" y="858"/>
                    <a:pt x="66" y="1221"/>
                  </a:cubicBezTo>
                  <a:cubicBezTo>
                    <a:pt x="66" y="1243"/>
                    <a:pt x="77" y="1254"/>
                    <a:pt x="88" y="1287"/>
                  </a:cubicBezTo>
                  <a:cubicBezTo>
                    <a:pt x="176" y="1276"/>
                    <a:pt x="253" y="1298"/>
                    <a:pt x="330" y="1232"/>
                  </a:cubicBezTo>
                  <a:cubicBezTo>
                    <a:pt x="330" y="1100"/>
                    <a:pt x="319" y="968"/>
                    <a:pt x="319" y="825"/>
                  </a:cubicBezTo>
                  <a:cubicBezTo>
                    <a:pt x="308" y="693"/>
                    <a:pt x="297" y="550"/>
                    <a:pt x="286" y="418"/>
                  </a:cubicBezTo>
                  <a:cubicBezTo>
                    <a:pt x="275" y="286"/>
                    <a:pt x="275" y="143"/>
                    <a:pt x="264" y="11"/>
                  </a:cubicBezTo>
                  <a:cubicBezTo>
                    <a:pt x="220" y="6"/>
                    <a:pt x="179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1843624" y="2473649"/>
              <a:ext cx="30682" cy="104972"/>
            </a:xfrm>
            <a:custGeom>
              <a:avLst/>
              <a:gdLst/>
              <a:ahLst/>
              <a:cxnLst/>
              <a:rect l="l" t="t" r="r" b="b"/>
              <a:pathLst>
                <a:path w="375" h="1283" extrusionOk="0">
                  <a:moveTo>
                    <a:pt x="116" y="0"/>
                  </a:moveTo>
                  <a:cubicBezTo>
                    <a:pt x="77" y="0"/>
                    <a:pt x="39" y="6"/>
                    <a:pt x="0" y="28"/>
                  </a:cubicBezTo>
                  <a:cubicBezTo>
                    <a:pt x="33" y="424"/>
                    <a:pt x="77" y="820"/>
                    <a:pt x="110" y="1205"/>
                  </a:cubicBezTo>
                  <a:cubicBezTo>
                    <a:pt x="110" y="1216"/>
                    <a:pt x="121" y="1238"/>
                    <a:pt x="121" y="1260"/>
                  </a:cubicBezTo>
                  <a:cubicBezTo>
                    <a:pt x="169" y="1273"/>
                    <a:pt x="217" y="1283"/>
                    <a:pt x="267" y="1283"/>
                  </a:cubicBezTo>
                  <a:cubicBezTo>
                    <a:pt x="298" y="1283"/>
                    <a:pt x="330" y="1279"/>
                    <a:pt x="363" y="1271"/>
                  </a:cubicBezTo>
                  <a:cubicBezTo>
                    <a:pt x="374" y="1018"/>
                    <a:pt x="275" y="149"/>
                    <a:pt x="231" y="6"/>
                  </a:cubicBezTo>
                  <a:cubicBezTo>
                    <a:pt x="193" y="6"/>
                    <a:pt x="154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1819325" y="2474958"/>
              <a:ext cx="25282" cy="101290"/>
            </a:xfrm>
            <a:custGeom>
              <a:avLst/>
              <a:gdLst/>
              <a:ahLst/>
              <a:cxnLst/>
              <a:rect l="l" t="t" r="r" b="b"/>
              <a:pathLst>
                <a:path w="309" h="1238" extrusionOk="0">
                  <a:moveTo>
                    <a:pt x="165" y="1"/>
                  </a:moveTo>
                  <a:cubicBezTo>
                    <a:pt x="99" y="12"/>
                    <a:pt x="55" y="12"/>
                    <a:pt x="1" y="12"/>
                  </a:cubicBezTo>
                  <a:cubicBezTo>
                    <a:pt x="1" y="221"/>
                    <a:pt x="55" y="419"/>
                    <a:pt x="66" y="617"/>
                  </a:cubicBezTo>
                  <a:cubicBezTo>
                    <a:pt x="88" y="815"/>
                    <a:pt x="110" y="1013"/>
                    <a:pt x="132" y="1211"/>
                  </a:cubicBezTo>
                  <a:cubicBezTo>
                    <a:pt x="165" y="1222"/>
                    <a:pt x="198" y="1233"/>
                    <a:pt x="231" y="1233"/>
                  </a:cubicBezTo>
                  <a:cubicBezTo>
                    <a:pt x="239" y="1236"/>
                    <a:pt x="245" y="1238"/>
                    <a:pt x="251" y="1238"/>
                  </a:cubicBezTo>
                  <a:cubicBezTo>
                    <a:pt x="262" y="1238"/>
                    <a:pt x="272" y="1233"/>
                    <a:pt x="286" y="1233"/>
                  </a:cubicBezTo>
                  <a:cubicBezTo>
                    <a:pt x="308" y="1024"/>
                    <a:pt x="275" y="815"/>
                    <a:pt x="253" y="617"/>
                  </a:cubicBezTo>
                  <a:cubicBezTo>
                    <a:pt x="231" y="419"/>
                    <a:pt x="220" y="210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1796825" y="2475858"/>
              <a:ext cx="23482" cy="95481"/>
            </a:xfrm>
            <a:custGeom>
              <a:avLst/>
              <a:gdLst/>
              <a:ahLst/>
              <a:cxnLst/>
              <a:rect l="l" t="t" r="r" b="b"/>
              <a:pathLst>
                <a:path w="287" h="1167" extrusionOk="0">
                  <a:moveTo>
                    <a:pt x="122" y="1"/>
                  </a:moveTo>
                  <a:cubicBezTo>
                    <a:pt x="89" y="1"/>
                    <a:pt x="56" y="12"/>
                    <a:pt x="12" y="12"/>
                  </a:cubicBezTo>
                  <a:cubicBezTo>
                    <a:pt x="12" y="56"/>
                    <a:pt x="1" y="78"/>
                    <a:pt x="12" y="111"/>
                  </a:cubicBezTo>
                  <a:cubicBezTo>
                    <a:pt x="34" y="309"/>
                    <a:pt x="56" y="507"/>
                    <a:pt x="78" y="705"/>
                  </a:cubicBezTo>
                  <a:cubicBezTo>
                    <a:pt x="89" y="826"/>
                    <a:pt x="111" y="947"/>
                    <a:pt x="133" y="1079"/>
                  </a:cubicBezTo>
                  <a:cubicBezTo>
                    <a:pt x="144" y="1145"/>
                    <a:pt x="155" y="1156"/>
                    <a:pt x="276" y="1167"/>
                  </a:cubicBezTo>
                  <a:cubicBezTo>
                    <a:pt x="287" y="969"/>
                    <a:pt x="199" y="265"/>
                    <a:pt x="155" y="56"/>
                  </a:cubicBezTo>
                  <a:cubicBezTo>
                    <a:pt x="155" y="34"/>
                    <a:pt x="144" y="23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2181936" y="2463340"/>
              <a:ext cx="18082" cy="101699"/>
            </a:xfrm>
            <a:custGeom>
              <a:avLst/>
              <a:gdLst/>
              <a:ahLst/>
              <a:cxnLst/>
              <a:rect l="l" t="t" r="r" b="b"/>
              <a:pathLst>
                <a:path w="221" h="1243" extrusionOk="0">
                  <a:moveTo>
                    <a:pt x="22" y="0"/>
                  </a:moveTo>
                  <a:cubicBezTo>
                    <a:pt x="0" y="132"/>
                    <a:pt x="44" y="1089"/>
                    <a:pt x="77" y="1243"/>
                  </a:cubicBezTo>
                  <a:cubicBezTo>
                    <a:pt x="121" y="1232"/>
                    <a:pt x="165" y="1232"/>
                    <a:pt x="220" y="1221"/>
                  </a:cubicBezTo>
                  <a:cubicBezTo>
                    <a:pt x="176" y="803"/>
                    <a:pt x="187" y="407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1776125" y="2476758"/>
              <a:ext cx="22582" cy="87381"/>
            </a:xfrm>
            <a:custGeom>
              <a:avLst/>
              <a:gdLst/>
              <a:ahLst/>
              <a:cxnLst/>
              <a:rect l="l" t="t" r="r" b="b"/>
              <a:pathLst>
                <a:path w="276" h="1068" extrusionOk="0">
                  <a:moveTo>
                    <a:pt x="61" y="1"/>
                  </a:moveTo>
                  <a:cubicBezTo>
                    <a:pt x="45" y="1"/>
                    <a:pt x="28" y="6"/>
                    <a:pt x="12" y="23"/>
                  </a:cubicBezTo>
                  <a:cubicBezTo>
                    <a:pt x="1" y="265"/>
                    <a:pt x="23" y="496"/>
                    <a:pt x="67" y="727"/>
                  </a:cubicBezTo>
                  <a:cubicBezTo>
                    <a:pt x="78" y="793"/>
                    <a:pt x="89" y="859"/>
                    <a:pt x="111" y="925"/>
                  </a:cubicBezTo>
                  <a:cubicBezTo>
                    <a:pt x="133" y="991"/>
                    <a:pt x="177" y="1057"/>
                    <a:pt x="276" y="1068"/>
                  </a:cubicBezTo>
                  <a:cubicBezTo>
                    <a:pt x="232" y="716"/>
                    <a:pt x="188" y="364"/>
                    <a:pt x="144" y="23"/>
                  </a:cubicBezTo>
                  <a:cubicBezTo>
                    <a:pt x="116" y="16"/>
                    <a:pt x="89" y="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2202636" y="2462440"/>
              <a:ext cx="12682" cy="98099"/>
            </a:xfrm>
            <a:custGeom>
              <a:avLst/>
              <a:gdLst/>
              <a:ahLst/>
              <a:cxnLst/>
              <a:rect l="l" t="t" r="r" b="b"/>
              <a:pathLst>
                <a:path w="155" h="1199" extrusionOk="0">
                  <a:moveTo>
                    <a:pt x="11" y="0"/>
                  </a:moveTo>
                  <a:cubicBezTo>
                    <a:pt x="11" y="22"/>
                    <a:pt x="0" y="44"/>
                    <a:pt x="0" y="55"/>
                  </a:cubicBezTo>
                  <a:cubicBezTo>
                    <a:pt x="22" y="396"/>
                    <a:pt x="33" y="726"/>
                    <a:pt x="66" y="1067"/>
                  </a:cubicBezTo>
                  <a:cubicBezTo>
                    <a:pt x="66" y="1100"/>
                    <a:pt x="77" y="1144"/>
                    <a:pt x="88" y="1199"/>
                  </a:cubicBezTo>
                  <a:cubicBezTo>
                    <a:pt x="121" y="1166"/>
                    <a:pt x="143" y="1155"/>
                    <a:pt x="143" y="1133"/>
                  </a:cubicBezTo>
                  <a:cubicBezTo>
                    <a:pt x="154" y="1089"/>
                    <a:pt x="154" y="1056"/>
                    <a:pt x="154" y="1012"/>
                  </a:cubicBezTo>
                  <a:cubicBezTo>
                    <a:pt x="132" y="715"/>
                    <a:pt x="110" y="407"/>
                    <a:pt x="88" y="99"/>
                  </a:cubicBezTo>
                  <a:cubicBezTo>
                    <a:pt x="88" y="77"/>
                    <a:pt x="99" y="55"/>
                    <a:pt x="77" y="44"/>
                  </a:cubicBezTo>
                  <a:cubicBezTo>
                    <a:pt x="66" y="22"/>
                    <a:pt x="44" y="11"/>
                    <a:pt x="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2218835" y="2463258"/>
              <a:ext cx="8182" cy="65781"/>
            </a:xfrm>
            <a:custGeom>
              <a:avLst/>
              <a:gdLst/>
              <a:ahLst/>
              <a:cxnLst/>
              <a:rect l="l" t="t" r="r" b="b"/>
              <a:pathLst>
                <a:path w="100" h="804" extrusionOk="0">
                  <a:moveTo>
                    <a:pt x="39" y="1"/>
                  </a:moveTo>
                  <a:cubicBezTo>
                    <a:pt x="29" y="1"/>
                    <a:pt x="16" y="4"/>
                    <a:pt x="0" y="12"/>
                  </a:cubicBezTo>
                  <a:cubicBezTo>
                    <a:pt x="11" y="210"/>
                    <a:pt x="22" y="419"/>
                    <a:pt x="33" y="617"/>
                  </a:cubicBezTo>
                  <a:cubicBezTo>
                    <a:pt x="33" y="661"/>
                    <a:pt x="44" y="716"/>
                    <a:pt x="44" y="760"/>
                  </a:cubicBezTo>
                  <a:cubicBezTo>
                    <a:pt x="44" y="771"/>
                    <a:pt x="55" y="771"/>
                    <a:pt x="88" y="804"/>
                  </a:cubicBezTo>
                  <a:cubicBezTo>
                    <a:pt x="99" y="562"/>
                    <a:pt x="99" y="342"/>
                    <a:pt x="88" y="133"/>
                  </a:cubicBezTo>
                  <a:cubicBezTo>
                    <a:pt x="88" y="100"/>
                    <a:pt x="77" y="67"/>
                    <a:pt x="77" y="34"/>
                  </a:cubicBezTo>
                  <a:cubicBezTo>
                    <a:pt x="70" y="13"/>
                    <a:pt x="58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3204071" y="2800673"/>
              <a:ext cx="281698" cy="171080"/>
            </a:xfrm>
            <a:custGeom>
              <a:avLst/>
              <a:gdLst/>
              <a:ahLst/>
              <a:cxnLst/>
              <a:rect l="l" t="t" r="r" b="b"/>
              <a:pathLst>
                <a:path w="3443" h="2091" extrusionOk="0">
                  <a:moveTo>
                    <a:pt x="2573" y="1"/>
                  </a:moveTo>
                  <a:cubicBezTo>
                    <a:pt x="2244" y="23"/>
                    <a:pt x="1925" y="34"/>
                    <a:pt x="1595" y="56"/>
                  </a:cubicBezTo>
                  <a:cubicBezTo>
                    <a:pt x="1155" y="89"/>
                    <a:pt x="715" y="122"/>
                    <a:pt x="286" y="155"/>
                  </a:cubicBezTo>
                  <a:cubicBezTo>
                    <a:pt x="209" y="166"/>
                    <a:pt x="132" y="177"/>
                    <a:pt x="44" y="188"/>
                  </a:cubicBezTo>
                  <a:cubicBezTo>
                    <a:pt x="11" y="364"/>
                    <a:pt x="0" y="540"/>
                    <a:pt x="11" y="705"/>
                  </a:cubicBezTo>
                  <a:cubicBezTo>
                    <a:pt x="11" y="925"/>
                    <a:pt x="22" y="1145"/>
                    <a:pt x="33" y="1365"/>
                  </a:cubicBezTo>
                  <a:cubicBezTo>
                    <a:pt x="44" y="1497"/>
                    <a:pt x="55" y="1628"/>
                    <a:pt x="66" y="1760"/>
                  </a:cubicBezTo>
                  <a:cubicBezTo>
                    <a:pt x="66" y="1870"/>
                    <a:pt x="121" y="1947"/>
                    <a:pt x="231" y="1991"/>
                  </a:cubicBezTo>
                  <a:cubicBezTo>
                    <a:pt x="286" y="2013"/>
                    <a:pt x="341" y="2024"/>
                    <a:pt x="396" y="2035"/>
                  </a:cubicBezTo>
                  <a:cubicBezTo>
                    <a:pt x="616" y="2090"/>
                    <a:pt x="847" y="2090"/>
                    <a:pt x="1078" y="2090"/>
                  </a:cubicBezTo>
                  <a:cubicBezTo>
                    <a:pt x="1529" y="2068"/>
                    <a:pt x="1980" y="2046"/>
                    <a:pt x="2430" y="2024"/>
                  </a:cubicBezTo>
                  <a:cubicBezTo>
                    <a:pt x="2628" y="2013"/>
                    <a:pt x="2815" y="1991"/>
                    <a:pt x="3013" y="1969"/>
                  </a:cubicBezTo>
                  <a:cubicBezTo>
                    <a:pt x="3101" y="1969"/>
                    <a:pt x="3189" y="1936"/>
                    <a:pt x="3277" y="1914"/>
                  </a:cubicBezTo>
                  <a:cubicBezTo>
                    <a:pt x="3365" y="1903"/>
                    <a:pt x="3409" y="1837"/>
                    <a:pt x="3420" y="1760"/>
                  </a:cubicBezTo>
                  <a:cubicBezTo>
                    <a:pt x="3431" y="1661"/>
                    <a:pt x="3442" y="1574"/>
                    <a:pt x="3442" y="1475"/>
                  </a:cubicBezTo>
                  <a:cubicBezTo>
                    <a:pt x="3442" y="1167"/>
                    <a:pt x="3398" y="870"/>
                    <a:pt x="3354" y="573"/>
                  </a:cubicBezTo>
                  <a:cubicBezTo>
                    <a:pt x="3343" y="452"/>
                    <a:pt x="3332" y="342"/>
                    <a:pt x="3321" y="232"/>
                  </a:cubicBezTo>
                  <a:cubicBezTo>
                    <a:pt x="3310" y="144"/>
                    <a:pt x="3266" y="89"/>
                    <a:pt x="3189" y="67"/>
                  </a:cubicBezTo>
                  <a:cubicBezTo>
                    <a:pt x="3156" y="56"/>
                    <a:pt x="3134" y="56"/>
                    <a:pt x="3101" y="45"/>
                  </a:cubicBezTo>
                  <a:cubicBezTo>
                    <a:pt x="2925" y="1"/>
                    <a:pt x="2749" y="1"/>
                    <a:pt x="2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3226571" y="2823172"/>
              <a:ext cx="236698" cy="126572"/>
            </a:xfrm>
            <a:custGeom>
              <a:avLst/>
              <a:gdLst/>
              <a:ahLst/>
              <a:cxnLst/>
              <a:rect l="l" t="t" r="r" b="b"/>
              <a:pathLst>
                <a:path w="2893" h="1547" extrusionOk="0">
                  <a:moveTo>
                    <a:pt x="2309" y="1"/>
                  </a:moveTo>
                  <a:cubicBezTo>
                    <a:pt x="2024" y="12"/>
                    <a:pt x="1716" y="34"/>
                    <a:pt x="1342" y="56"/>
                  </a:cubicBezTo>
                  <a:cubicBezTo>
                    <a:pt x="990" y="78"/>
                    <a:pt x="649" y="111"/>
                    <a:pt x="297" y="133"/>
                  </a:cubicBezTo>
                  <a:cubicBezTo>
                    <a:pt x="297" y="133"/>
                    <a:pt x="11" y="155"/>
                    <a:pt x="11" y="155"/>
                  </a:cubicBezTo>
                  <a:cubicBezTo>
                    <a:pt x="0" y="243"/>
                    <a:pt x="0" y="331"/>
                    <a:pt x="0" y="430"/>
                  </a:cubicBezTo>
                  <a:cubicBezTo>
                    <a:pt x="11" y="639"/>
                    <a:pt x="22" y="859"/>
                    <a:pt x="33" y="1079"/>
                  </a:cubicBezTo>
                  <a:cubicBezTo>
                    <a:pt x="33" y="1134"/>
                    <a:pt x="44" y="1189"/>
                    <a:pt x="44" y="1255"/>
                  </a:cubicBezTo>
                  <a:cubicBezTo>
                    <a:pt x="55" y="1321"/>
                    <a:pt x="55" y="1386"/>
                    <a:pt x="55" y="1463"/>
                  </a:cubicBezTo>
                  <a:cubicBezTo>
                    <a:pt x="88" y="1474"/>
                    <a:pt x="132" y="1496"/>
                    <a:pt x="176" y="1507"/>
                  </a:cubicBezTo>
                  <a:cubicBezTo>
                    <a:pt x="315" y="1537"/>
                    <a:pt x="459" y="1547"/>
                    <a:pt x="596" y="1547"/>
                  </a:cubicBezTo>
                  <a:cubicBezTo>
                    <a:pt x="664" y="1547"/>
                    <a:pt x="730" y="1544"/>
                    <a:pt x="792" y="1540"/>
                  </a:cubicBezTo>
                  <a:cubicBezTo>
                    <a:pt x="1221" y="1529"/>
                    <a:pt x="1639" y="1507"/>
                    <a:pt x="2145" y="1485"/>
                  </a:cubicBezTo>
                  <a:cubicBezTo>
                    <a:pt x="2309" y="1474"/>
                    <a:pt x="2485" y="1452"/>
                    <a:pt x="2705" y="1430"/>
                  </a:cubicBezTo>
                  <a:cubicBezTo>
                    <a:pt x="2738" y="1430"/>
                    <a:pt x="2771" y="1419"/>
                    <a:pt x="2793" y="1419"/>
                  </a:cubicBezTo>
                  <a:cubicBezTo>
                    <a:pt x="2826" y="1408"/>
                    <a:pt x="2848" y="1408"/>
                    <a:pt x="2881" y="1397"/>
                  </a:cubicBezTo>
                  <a:cubicBezTo>
                    <a:pt x="2892" y="1321"/>
                    <a:pt x="2892" y="1255"/>
                    <a:pt x="2892" y="1200"/>
                  </a:cubicBezTo>
                  <a:cubicBezTo>
                    <a:pt x="2892" y="969"/>
                    <a:pt x="2870" y="727"/>
                    <a:pt x="2837" y="485"/>
                  </a:cubicBezTo>
                  <a:cubicBezTo>
                    <a:pt x="2837" y="485"/>
                    <a:pt x="2804" y="254"/>
                    <a:pt x="2804" y="210"/>
                  </a:cubicBezTo>
                  <a:cubicBezTo>
                    <a:pt x="2793" y="155"/>
                    <a:pt x="2782" y="100"/>
                    <a:pt x="2782" y="45"/>
                  </a:cubicBezTo>
                  <a:lnTo>
                    <a:pt x="2760" y="34"/>
                  </a:lnTo>
                  <a:cubicBezTo>
                    <a:pt x="2639" y="12"/>
                    <a:pt x="2496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2161236" y="2718855"/>
              <a:ext cx="854829" cy="849102"/>
            </a:xfrm>
            <a:custGeom>
              <a:avLst/>
              <a:gdLst/>
              <a:ahLst/>
              <a:cxnLst/>
              <a:rect l="l" t="t" r="r" b="b"/>
              <a:pathLst>
                <a:path w="10448" h="10378" extrusionOk="0">
                  <a:moveTo>
                    <a:pt x="4124" y="330"/>
                  </a:moveTo>
                  <a:cubicBezTo>
                    <a:pt x="4157" y="330"/>
                    <a:pt x="4179" y="341"/>
                    <a:pt x="4179" y="407"/>
                  </a:cubicBezTo>
                  <a:cubicBezTo>
                    <a:pt x="4124" y="429"/>
                    <a:pt x="4069" y="440"/>
                    <a:pt x="4014" y="451"/>
                  </a:cubicBezTo>
                  <a:cubicBezTo>
                    <a:pt x="3256" y="627"/>
                    <a:pt x="2574" y="946"/>
                    <a:pt x="1969" y="1452"/>
                  </a:cubicBezTo>
                  <a:cubicBezTo>
                    <a:pt x="1562" y="1793"/>
                    <a:pt x="1265" y="2211"/>
                    <a:pt x="1056" y="2705"/>
                  </a:cubicBezTo>
                  <a:cubicBezTo>
                    <a:pt x="990" y="2870"/>
                    <a:pt x="935" y="3035"/>
                    <a:pt x="869" y="3200"/>
                  </a:cubicBezTo>
                  <a:cubicBezTo>
                    <a:pt x="858" y="3233"/>
                    <a:pt x="847" y="3266"/>
                    <a:pt x="803" y="3266"/>
                  </a:cubicBezTo>
                  <a:cubicBezTo>
                    <a:pt x="770" y="3266"/>
                    <a:pt x="748" y="3222"/>
                    <a:pt x="770" y="3167"/>
                  </a:cubicBezTo>
                  <a:cubicBezTo>
                    <a:pt x="1023" y="2365"/>
                    <a:pt x="1441" y="1683"/>
                    <a:pt x="2134" y="1188"/>
                  </a:cubicBezTo>
                  <a:cubicBezTo>
                    <a:pt x="2706" y="781"/>
                    <a:pt x="3311" y="506"/>
                    <a:pt x="3981" y="352"/>
                  </a:cubicBezTo>
                  <a:cubicBezTo>
                    <a:pt x="4025" y="341"/>
                    <a:pt x="4080" y="330"/>
                    <a:pt x="4124" y="330"/>
                  </a:cubicBezTo>
                  <a:close/>
                  <a:moveTo>
                    <a:pt x="5213" y="1210"/>
                  </a:moveTo>
                  <a:cubicBezTo>
                    <a:pt x="5774" y="1221"/>
                    <a:pt x="6324" y="1342"/>
                    <a:pt x="6841" y="1562"/>
                  </a:cubicBezTo>
                  <a:cubicBezTo>
                    <a:pt x="7094" y="1672"/>
                    <a:pt x="7336" y="1793"/>
                    <a:pt x="7577" y="1936"/>
                  </a:cubicBezTo>
                  <a:cubicBezTo>
                    <a:pt x="7808" y="2090"/>
                    <a:pt x="8017" y="2266"/>
                    <a:pt x="8193" y="2486"/>
                  </a:cubicBezTo>
                  <a:cubicBezTo>
                    <a:pt x="8479" y="2826"/>
                    <a:pt x="8699" y="3222"/>
                    <a:pt x="8853" y="3640"/>
                  </a:cubicBezTo>
                  <a:cubicBezTo>
                    <a:pt x="8985" y="3959"/>
                    <a:pt x="9084" y="4289"/>
                    <a:pt x="9128" y="4630"/>
                  </a:cubicBezTo>
                  <a:cubicBezTo>
                    <a:pt x="9205" y="5158"/>
                    <a:pt x="9161" y="5686"/>
                    <a:pt x="8996" y="6203"/>
                  </a:cubicBezTo>
                  <a:cubicBezTo>
                    <a:pt x="8886" y="6543"/>
                    <a:pt x="8732" y="6873"/>
                    <a:pt x="8545" y="7181"/>
                  </a:cubicBezTo>
                  <a:cubicBezTo>
                    <a:pt x="8501" y="7269"/>
                    <a:pt x="8446" y="7357"/>
                    <a:pt x="8380" y="7434"/>
                  </a:cubicBezTo>
                  <a:cubicBezTo>
                    <a:pt x="8083" y="7786"/>
                    <a:pt x="7753" y="8116"/>
                    <a:pt x="7391" y="8380"/>
                  </a:cubicBezTo>
                  <a:cubicBezTo>
                    <a:pt x="7105" y="8589"/>
                    <a:pt x="6797" y="8765"/>
                    <a:pt x="6467" y="8875"/>
                  </a:cubicBezTo>
                  <a:cubicBezTo>
                    <a:pt x="6379" y="8908"/>
                    <a:pt x="6302" y="8941"/>
                    <a:pt x="6214" y="8974"/>
                  </a:cubicBezTo>
                  <a:cubicBezTo>
                    <a:pt x="6071" y="9040"/>
                    <a:pt x="5917" y="9062"/>
                    <a:pt x="5763" y="9073"/>
                  </a:cubicBezTo>
                  <a:cubicBezTo>
                    <a:pt x="5642" y="9073"/>
                    <a:pt x="5521" y="9084"/>
                    <a:pt x="5400" y="9084"/>
                  </a:cubicBezTo>
                  <a:cubicBezTo>
                    <a:pt x="5341" y="9088"/>
                    <a:pt x="5281" y="9090"/>
                    <a:pt x="5222" y="9090"/>
                  </a:cubicBezTo>
                  <a:cubicBezTo>
                    <a:pt x="4985" y="9090"/>
                    <a:pt x="4749" y="9055"/>
                    <a:pt x="4520" y="8985"/>
                  </a:cubicBezTo>
                  <a:cubicBezTo>
                    <a:pt x="3915" y="8798"/>
                    <a:pt x="3355" y="8523"/>
                    <a:pt x="2838" y="8160"/>
                  </a:cubicBezTo>
                  <a:cubicBezTo>
                    <a:pt x="2453" y="7907"/>
                    <a:pt x="2145" y="7577"/>
                    <a:pt x="1892" y="7192"/>
                  </a:cubicBezTo>
                  <a:cubicBezTo>
                    <a:pt x="1595" y="6752"/>
                    <a:pt x="1408" y="6258"/>
                    <a:pt x="1364" y="5730"/>
                  </a:cubicBezTo>
                  <a:cubicBezTo>
                    <a:pt x="1353" y="5554"/>
                    <a:pt x="1364" y="5389"/>
                    <a:pt x="1375" y="5213"/>
                  </a:cubicBezTo>
                  <a:lnTo>
                    <a:pt x="1364" y="5213"/>
                  </a:lnTo>
                  <a:cubicBezTo>
                    <a:pt x="1386" y="4542"/>
                    <a:pt x="1551" y="3904"/>
                    <a:pt x="1848" y="3299"/>
                  </a:cubicBezTo>
                  <a:cubicBezTo>
                    <a:pt x="2002" y="2958"/>
                    <a:pt x="2222" y="2650"/>
                    <a:pt x="2475" y="2387"/>
                  </a:cubicBezTo>
                  <a:cubicBezTo>
                    <a:pt x="2629" y="2222"/>
                    <a:pt x="2805" y="2090"/>
                    <a:pt x="2981" y="1980"/>
                  </a:cubicBezTo>
                  <a:cubicBezTo>
                    <a:pt x="3322" y="1749"/>
                    <a:pt x="3695" y="1584"/>
                    <a:pt x="4080" y="1452"/>
                  </a:cubicBezTo>
                  <a:cubicBezTo>
                    <a:pt x="4311" y="1364"/>
                    <a:pt x="4542" y="1287"/>
                    <a:pt x="4784" y="1243"/>
                  </a:cubicBezTo>
                  <a:cubicBezTo>
                    <a:pt x="4927" y="1221"/>
                    <a:pt x="5070" y="1210"/>
                    <a:pt x="5213" y="1210"/>
                  </a:cubicBezTo>
                  <a:close/>
                  <a:moveTo>
                    <a:pt x="10107" y="5510"/>
                  </a:moveTo>
                  <a:cubicBezTo>
                    <a:pt x="10118" y="5510"/>
                    <a:pt x="10140" y="5521"/>
                    <a:pt x="10140" y="5543"/>
                  </a:cubicBezTo>
                  <a:cubicBezTo>
                    <a:pt x="10151" y="5565"/>
                    <a:pt x="10162" y="5609"/>
                    <a:pt x="10162" y="5642"/>
                  </a:cubicBezTo>
                  <a:cubicBezTo>
                    <a:pt x="10173" y="6115"/>
                    <a:pt x="10140" y="6576"/>
                    <a:pt x="9964" y="7016"/>
                  </a:cubicBezTo>
                  <a:cubicBezTo>
                    <a:pt x="9810" y="7423"/>
                    <a:pt x="9590" y="7797"/>
                    <a:pt x="9304" y="8116"/>
                  </a:cubicBezTo>
                  <a:cubicBezTo>
                    <a:pt x="8578" y="8963"/>
                    <a:pt x="7676" y="9557"/>
                    <a:pt x="6599" y="9865"/>
                  </a:cubicBezTo>
                  <a:cubicBezTo>
                    <a:pt x="6346" y="9942"/>
                    <a:pt x="6093" y="10008"/>
                    <a:pt x="5829" y="10041"/>
                  </a:cubicBezTo>
                  <a:cubicBezTo>
                    <a:pt x="5656" y="10065"/>
                    <a:pt x="5483" y="10078"/>
                    <a:pt x="5305" y="10078"/>
                  </a:cubicBezTo>
                  <a:cubicBezTo>
                    <a:pt x="5245" y="10078"/>
                    <a:pt x="5186" y="10076"/>
                    <a:pt x="5125" y="10074"/>
                  </a:cubicBezTo>
                  <a:cubicBezTo>
                    <a:pt x="4685" y="10063"/>
                    <a:pt x="4267" y="9975"/>
                    <a:pt x="3849" y="9821"/>
                  </a:cubicBezTo>
                  <a:cubicBezTo>
                    <a:pt x="3827" y="9821"/>
                    <a:pt x="3794" y="9810"/>
                    <a:pt x="3772" y="9788"/>
                  </a:cubicBezTo>
                  <a:cubicBezTo>
                    <a:pt x="3739" y="9766"/>
                    <a:pt x="3739" y="9733"/>
                    <a:pt x="3783" y="9700"/>
                  </a:cubicBezTo>
                  <a:cubicBezTo>
                    <a:pt x="3860" y="9722"/>
                    <a:pt x="3948" y="9744"/>
                    <a:pt x="4025" y="9766"/>
                  </a:cubicBezTo>
                  <a:cubicBezTo>
                    <a:pt x="4433" y="9907"/>
                    <a:pt x="4846" y="9973"/>
                    <a:pt x="5271" y="9973"/>
                  </a:cubicBezTo>
                  <a:cubicBezTo>
                    <a:pt x="5408" y="9973"/>
                    <a:pt x="5546" y="9966"/>
                    <a:pt x="5686" y="9953"/>
                  </a:cubicBezTo>
                  <a:cubicBezTo>
                    <a:pt x="6027" y="9920"/>
                    <a:pt x="6357" y="9832"/>
                    <a:pt x="6687" y="9733"/>
                  </a:cubicBezTo>
                  <a:cubicBezTo>
                    <a:pt x="7248" y="9557"/>
                    <a:pt x="7775" y="9315"/>
                    <a:pt x="8248" y="8963"/>
                  </a:cubicBezTo>
                  <a:cubicBezTo>
                    <a:pt x="8644" y="8655"/>
                    <a:pt x="9018" y="8325"/>
                    <a:pt x="9337" y="7929"/>
                  </a:cubicBezTo>
                  <a:cubicBezTo>
                    <a:pt x="9678" y="7489"/>
                    <a:pt x="9909" y="7005"/>
                    <a:pt x="10019" y="6455"/>
                  </a:cubicBezTo>
                  <a:cubicBezTo>
                    <a:pt x="10063" y="6192"/>
                    <a:pt x="10063" y="5917"/>
                    <a:pt x="10063" y="5642"/>
                  </a:cubicBezTo>
                  <a:cubicBezTo>
                    <a:pt x="10063" y="5609"/>
                    <a:pt x="10063" y="5576"/>
                    <a:pt x="10063" y="5543"/>
                  </a:cubicBezTo>
                  <a:cubicBezTo>
                    <a:pt x="10074" y="5532"/>
                    <a:pt x="10096" y="5510"/>
                    <a:pt x="10107" y="5510"/>
                  </a:cubicBezTo>
                  <a:close/>
                  <a:moveTo>
                    <a:pt x="5609" y="0"/>
                  </a:moveTo>
                  <a:cubicBezTo>
                    <a:pt x="5081" y="0"/>
                    <a:pt x="4553" y="22"/>
                    <a:pt x="4036" y="110"/>
                  </a:cubicBezTo>
                  <a:cubicBezTo>
                    <a:pt x="3717" y="176"/>
                    <a:pt x="3410" y="253"/>
                    <a:pt x="3124" y="396"/>
                  </a:cubicBezTo>
                  <a:cubicBezTo>
                    <a:pt x="2651" y="638"/>
                    <a:pt x="2211" y="924"/>
                    <a:pt x="1793" y="1254"/>
                  </a:cubicBezTo>
                  <a:cubicBezTo>
                    <a:pt x="1705" y="1331"/>
                    <a:pt x="1606" y="1408"/>
                    <a:pt x="1518" y="1496"/>
                  </a:cubicBezTo>
                  <a:cubicBezTo>
                    <a:pt x="1078" y="1936"/>
                    <a:pt x="748" y="2442"/>
                    <a:pt x="517" y="3002"/>
                  </a:cubicBezTo>
                  <a:cubicBezTo>
                    <a:pt x="132" y="3959"/>
                    <a:pt x="0" y="4938"/>
                    <a:pt x="121" y="5950"/>
                  </a:cubicBezTo>
                  <a:cubicBezTo>
                    <a:pt x="187" y="6598"/>
                    <a:pt x="407" y="7192"/>
                    <a:pt x="759" y="7742"/>
                  </a:cubicBezTo>
                  <a:cubicBezTo>
                    <a:pt x="957" y="8028"/>
                    <a:pt x="1166" y="8303"/>
                    <a:pt x="1397" y="8556"/>
                  </a:cubicBezTo>
                  <a:cubicBezTo>
                    <a:pt x="1551" y="8721"/>
                    <a:pt x="1716" y="8886"/>
                    <a:pt x="1892" y="9029"/>
                  </a:cubicBezTo>
                  <a:cubicBezTo>
                    <a:pt x="2200" y="9260"/>
                    <a:pt x="2519" y="9480"/>
                    <a:pt x="2860" y="9645"/>
                  </a:cubicBezTo>
                  <a:cubicBezTo>
                    <a:pt x="3212" y="9810"/>
                    <a:pt x="3564" y="9964"/>
                    <a:pt x="3904" y="10118"/>
                  </a:cubicBezTo>
                  <a:cubicBezTo>
                    <a:pt x="4135" y="10216"/>
                    <a:pt x="4366" y="10282"/>
                    <a:pt x="4597" y="10315"/>
                  </a:cubicBezTo>
                  <a:cubicBezTo>
                    <a:pt x="4869" y="10358"/>
                    <a:pt x="5140" y="10378"/>
                    <a:pt x="5411" y="10378"/>
                  </a:cubicBezTo>
                  <a:cubicBezTo>
                    <a:pt x="5776" y="10378"/>
                    <a:pt x="6140" y="10341"/>
                    <a:pt x="6500" y="10271"/>
                  </a:cubicBezTo>
                  <a:cubicBezTo>
                    <a:pt x="6874" y="10205"/>
                    <a:pt x="7248" y="10096"/>
                    <a:pt x="7577" y="9909"/>
                  </a:cubicBezTo>
                  <a:cubicBezTo>
                    <a:pt x="8072" y="9634"/>
                    <a:pt x="8556" y="9337"/>
                    <a:pt x="9007" y="8985"/>
                  </a:cubicBezTo>
                  <a:cubicBezTo>
                    <a:pt x="9293" y="8754"/>
                    <a:pt x="9546" y="8490"/>
                    <a:pt x="9744" y="8182"/>
                  </a:cubicBezTo>
                  <a:cubicBezTo>
                    <a:pt x="10096" y="7610"/>
                    <a:pt x="10316" y="6994"/>
                    <a:pt x="10349" y="6324"/>
                  </a:cubicBezTo>
                  <a:cubicBezTo>
                    <a:pt x="10360" y="6049"/>
                    <a:pt x="10382" y="5785"/>
                    <a:pt x="10404" y="5521"/>
                  </a:cubicBezTo>
                  <a:lnTo>
                    <a:pt x="10404" y="5510"/>
                  </a:lnTo>
                  <a:lnTo>
                    <a:pt x="10393" y="5510"/>
                  </a:lnTo>
                  <a:cubicBezTo>
                    <a:pt x="10404" y="5444"/>
                    <a:pt x="10415" y="5378"/>
                    <a:pt x="10415" y="5312"/>
                  </a:cubicBezTo>
                  <a:cubicBezTo>
                    <a:pt x="10437" y="5015"/>
                    <a:pt x="10448" y="4718"/>
                    <a:pt x="10426" y="4421"/>
                  </a:cubicBezTo>
                  <a:cubicBezTo>
                    <a:pt x="10393" y="4080"/>
                    <a:pt x="10305" y="3761"/>
                    <a:pt x="10195" y="3431"/>
                  </a:cubicBezTo>
                  <a:cubicBezTo>
                    <a:pt x="10041" y="2936"/>
                    <a:pt x="9788" y="2497"/>
                    <a:pt x="9480" y="2079"/>
                  </a:cubicBezTo>
                  <a:cubicBezTo>
                    <a:pt x="9304" y="1826"/>
                    <a:pt x="9084" y="1617"/>
                    <a:pt x="8864" y="1408"/>
                  </a:cubicBezTo>
                  <a:cubicBezTo>
                    <a:pt x="8655" y="1221"/>
                    <a:pt x="8446" y="1034"/>
                    <a:pt x="8215" y="880"/>
                  </a:cubicBezTo>
                  <a:cubicBezTo>
                    <a:pt x="7676" y="517"/>
                    <a:pt x="7094" y="253"/>
                    <a:pt x="6456" y="132"/>
                  </a:cubicBezTo>
                  <a:cubicBezTo>
                    <a:pt x="6181" y="66"/>
                    <a:pt x="5895" y="11"/>
                    <a:pt x="5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2184636" y="2741110"/>
              <a:ext cx="808930" cy="771703"/>
            </a:xfrm>
            <a:custGeom>
              <a:avLst/>
              <a:gdLst/>
              <a:ahLst/>
              <a:cxnLst/>
              <a:rect l="l" t="t" r="r" b="b"/>
              <a:pathLst>
                <a:path w="9887" h="9432" extrusionOk="0">
                  <a:moveTo>
                    <a:pt x="4927" y="663"/>
                  </a:moveTo>
                  <a:cubicBezTo>
                    <a:pt x="5499" y="674"/>
                    <a:pt x="6082" y="795"/>
                    <a:pt x="6665" y="1048"/>
                  </a:cubicBezTo>
                  <a:cubicBezTo>
                    <a:pt x="6940" y="1158"/>
                    <a:pt x="7192" y="1290"/>
                    <a:pt x="7434" y="1433"/>
                  </a:cubicBezTo>
                  <a:cubicBezTo>
                    <a:pt x="7676" y="1598"/>
                    <a:pt x="7907" y="1796"/>
                    <a:pt x="8116" y="2038"/>
                  </a:cubicBezTo>
                  <a:cubicBezTo>
                    <a:pt x="8402" y="2389"/>
                    <a:pt x="8644" y="2807"/>
                    <a:pt x="8820" y="3269"/>
                  </a:cubicBezTo>
                  <a:cubicBezTo>
                    <a:pt x="8974" y="3665"/>
                    <a:pt x="9073" y="3995"/>
                    <a:pt x="9117" y="4314"/>
                  </a:cubicBezTo>
                  <a:cubicBezTo>
                    <a:pt x="9194" y="4886"/>
                    <a:pt x="9150" y="5458"/>
                    <a:pt x="8963" y="6008"/>
                  </a:cubicBezTo>
                  <a:cubicBezTo>
                    <a:pt x="8853" y="6359"/>
                    <a:pt x="8699" y="6689"/>
                    <a:pt x="8501" y="7041"/>
                  </a:cubicBezTo>
                  <a:cubicBezTo>
                    <a:pt x="8435" y="7151"/>
                    <a:pt x="8369" y="7250"/>
                    <a:pt x="8292" y="7338"/>
                  </a:cubicBezTo>
                  <a:cubicBezTo>
                    <a:pt x="7951" y="7745"/>
                    <a:pt x="7610" y="8075"/>
                    <a:pt x="7258" y="8328"/>
                  </a:cubicBezTo>
                  <a:cubicBezTo>
                    <a:pt x="6929" y="8570"/>
                    <a:pt x="6610" y="8746"/>
                    <a:pt x="6269" y="8867"/>
                  </a:cubicBezTo>
                  <a:cubicBezTo>
                    <a:pt x="6192" y="8889"/>
                    <a:pt x="6115" y="8922"/>
                    <a:pt x="6027" y="8955"/>
                  </a:cubicBezTo>
                  <a:cubicBezTo>
                    <a:pt x="5950" y="8988"/>
                    <a:pt x="5862" y="9021"/>
                    <a:pt x="5763" y="9032"/>
                  </a:cubicBezTo>
                  <a:cubicBezTo>
                    <a:pt x="5675" y="9054"/>
                    <a:pt x="5587" y="9065"/>
                    <a:pt x="5488" y="9065"/>
                  </a:cubicBezTo>
                  <a:cubicBezTo>
                    <a:pt x="5367" y="9076"/>
                    <a:pt x="5257" y="9076"/>
                    <a:pt x="5136" y="9087"/>
                  </a:cubicBezTo>
                  <a:cubicBezTo>
                    <a:pt x="5073" y="9091"/>
                    <a:pt x="5010" y="9093"/>
                    <a:pt x="4947" y="9093"/>
                  </a:cubicBezTo>
                  <a:cubicBezTo>
                    <a:pt x="4688" y="9093"/>
                    <a:pt x="4422" y="9056"/>
                    <a:pt x="4157" y="8977"/>
                  </a:cubicBezTo>
                  <a:cubicBezTo>
                    <a:pt x="3541" y="8790"/>
                    <a:pt x="2948" y="8493"/>
                    <a:pt x="2398" y="8119"/>
                  </a:cubicBezTo>
                  <a:cubicBezTo>
                    <a:pt x="2013" y="7844"/>
                    <a:pt x="1672" y="7503"/>
                    <a:pt x="1386" y="7074"/>
                  </a:cubicBezTo>
                  <a:cubicBezTo>
                    <a:pt x="1045" y="6579"/>
                    <a:pt x="858" y="6041"/>
                    <a:pt x="814" y="5480"/>
                  </a:cubicBezTo>
                  <a:cubicBezTo>
                    <a:pt x="803" y="5348"/>
                    <a:pt x="803" y="5216"/>
                    <a:pt x="814" y="5095"/>
                  </a:cubicBezTo>
                  <a:cubicBezTo>
                    <a:pt x="814" y="5040"/>
                    <a:pt x="814" y="4985"/>
                    <a:pt x="814" y="4941"/>
                  </a:cubicBezTo>
                  <a:cubicBezTo>
                    <a:pt x="825" y="4259"/>
                    <a:pt x="990" y="3588"/>
                    <a:pt x="1320" y="2906"/>
                  </a:cubicBezTo>
                  <a:cubicBezTo>
                    <a:pt x="1474" y="2565"/>
                    <a:pt x="1705" y="2247"/>
                    <a:pt x="2002" y="1928"/>
                  </a:cubicBezTo>
                  <a:cubicBezTo>
                    <a:pt x="2145" y="1774"/>
                    <a:pt x="2321" y="1631"/>
                    <a:pt x="2552" y="1477"/>
                  </a:cubicBezTo>
                  <a:cubicBezTo>
                    <a:pt x="2871" y="1268"/>
                    <a:pt x="3223" y="1103"/>
                    <a:pt x="3695" y="927"/>
                  </a:cubicBezTo>
                  <a:cubicBezTo>
                    <a:pt x="3893" y="850"/>
                    <a:pt x="4102" y="773"/>
                    <a:pt x="4333" y="729"/>
                  </a:cubicBezTo>
                  <a:cubicBezTo>
                    <a:pt x="4377" y="718"/>
                    <a:pt x="4410" y="707"/>
                    <a:pt x="4454" y="707"/>
                  </a:cubicBezTo>
                  <a:cubicBezTo>
                    <a:pt x="4630" y="674"/>
                    <a:pt x="4784" y="663"/>
                    <a:pt x="4927" y="663"/>
                  </a:cubicBezTo>
                  <a:close/>
                  <a:moveTo>
                    <a:pt x="5087" y="0"/>
                  </a:moveTo>
                  <a:cubicBezTo>
                    <a:pt x="4737" y="0"/>
                    <a:pt x="4440" y="22"/>
                    <a:pt x="4157" y="58"/>
                  </a:cubicBezTo>
                  <a:cubicBezTo>
                    <a:pt x="4168" y="91"/>
                    <a:pt x="4168" y="124"/>
                    <a:pt x="4168" y="157"/>
                  </a:cubicBezTo>
                  <a:lnTo>
                    <a:pt x="4146" y="355"/>
                  </a:lnTo>
                  <a:lnTo>
                    <a:pt x="3904" y="421"/>
                  </a:lnTo>
                  <a:cubicBezTo>
                    <a:pt x="3871" y="432"/>
                    <a:pt x="3827" y="443"/>
                    <a:pt x="3783" y="443"/>
                  </a:cubicBezTo>
                  <a:cubicBezTo>
                    <a:pt x="3058" y="608"/>
                    <a:pt x="2409" y="927"/>
                    <a:pt x="1859" y="1389"/>
                  </a:cubicBezTo>
                  <a:cubicBezTo>
                    <a:pt x="1496" y="1697"/>
                    <a:pt x="1210" y="2082"/>
                    <a:pt x="1023" y="2532"/>
                  </a:cubicBezTo>
                  <a:cubicBezTo>
                    <a:pt x="979" y="2653"/>
                    <a:pt x="935" y="2763"/>
                    <a:pt x="891" y="2873"/>
                  </a:cubicBezTo>
                  <a:lnTo>
                    <a:pt x="836" y="3027"/>
                  </a:lnTo>
                  <a:cubicBezTo>
                    <a:pt x="781" y="3159"/>
                    <a:pt x="704" y="3236"/>
                    <a:pt x="583" y="3258"/>
                  </a:cubicBezTo>
                  <a:lnTo>
                    <a:pt x="550" y="3269"/>
                  </a:lnTo>
                  <a:lnTo>
                    <a:pt x="517" y="3269"/>
                  </a:lnTo>
                  <a:cubicBezTo>
                    <a:pt x="451" y="3269"/>
                    <a:pt x="396" y="3247"/>
                    <a:pt x="341" y="3214"/>
                  </a:cubicBezTo>
                  <a:cubicBezTo>
                    <a:pt x="88" y="4006"/>
                    <a:pt x="0" y="4820"/>
                    <a:pt x="99" y="5656"/>
                  </a:cubicBezTo>
                  <a:cubicBezTo>
                    <a:pt x="165" y="6260"/>
                    <a:pt x="363" y="6821"/>
                    <a:pt x="704" y="7327"/>
                  </a:cubicBezTo>
                  <a:cubicBezTo>
                    <a:pt x="869" y="7591"/>
                    <a:pt x="1078" y="7855"/>
                    <a:pt x="1309" y="8108"/>
                  </a:cubicBezTo>
                  <a:cubicBezTo>
                    <a:pt x="1474" y="8284"/>
                    <a:pt x="1628" y="8427"/>
                    <a:pt x="1771" y="8548"/>
                  </a:cubicBezTo>
                  <a:cubicBezTo>
                    <a:pt x="2101" y="8801"/>
                    <a:pt x="2398" y="8988"/>
                    <a:pt x="2695" y="9131"/>
                  </a:cubicBezTo>
                  <a:cubicBezTo>
                    <a:pt x="2871" y="9208"/>
                    <a:pt x="3047" y="9296"/>
                    <a:pt x="3223" y="9373"/>
                  </a:cubicBezTo>
                  <a:cubicBezTo>
                    <a:pt x="3234" y="9318"/>
                    <a:pt x="3267" y="9274"/>
                    <a:pt x="3332" y="9219"/>
                  </a:cubicBezTo>
                  <a:lnTo>
                    <a:pt x="3442" y="9131"/>
                  </a:lnTo>
                  <a:lnTo>
                    <a:pt x="3651" y="9186"/>
                  </a:lnTo>
                  <a:cubicBezTo>
                    <a:pt x="3706" y="9208"/>
                    <a:pt x="3772" y="9219"/>
                    <a:pt x="3827" y="9241"/>
                  </a:cubicBezTo>
                  <a:cubicBezTo>
                    <a:pt x="4196" y="9369"/>
                    <a:pt x="4586" y="9431"/>
                    <a:pt x="5011" y="9431"/>
                  </a:cubicBezTo>
                  <a:cubicBezTo>
                    <a:pt x="5130" y="9431"/>
                    <a:pt x="5252" y="9426"/>
                    <a:pt x="5378" y="9417"/>
                  </a:cubicBezTo>
                  <a:cubicBezTo>
                    <a:pt x="5499" y="9406"/>
                    <a:pt x="5620" y="9384"/>
                    <a:pt x="5752" y="9362"/>
                  </a:cubicBezTo>
                  <a:lnTo>
                    <a:pt x="5741" y="9362"/>
                  </a:lnTo>
                  <a:cubicBezTo>
                    <a:pt x="5917" y="9329"/>
                    <a:pt x="6093" y="9274"/>
                    <a:pt x="6313" y="9208"/>
                  </a:cubicBezTo>
                  <a:cubicBezTo>
                    <a:pt x="6907" y="9021"/>
                    <a:pt x="7390" y="8779"/>
                    <a:pt x="7797" y="8482"/>
                  </a:cubicBezTo>
                  <a:cubicBezTo>
                    <a:pt x="8226" y="8163"/>
                    <a:pt x="8567" y="7833"/>
                    <a:pt x="8842" y="7492"/>
                  </a:cubicBezTo>
                  <a:cubicBezTo>
                    <a:pt x="9161" y="7085"/>
                    <a:pt x="9370" y="6634"/>
                    <a:pt x="9458" y="6139"/>
                  </a:cubicBezTo>
                  <a:cubicBezTo>
                    <a:pt x="9502" y="5920"/>
                    <a:pt x="9502" y="5689"/>
                    <a:pt x="9502" y="5447"/>
                  </a:cubicBezTo>
                  <a:lnTo>
                    <a:pt x="9502" y="5370"/>
                  </a:lnTo>
                  <a:cubicBezTo>
                    <a:pt x="9502" y="5326"/>
                    <a:pt x="9502" y="5271"/>
                    <a:pt x="9524" y="5216"/>
                  </a:cubicBezTo>
                  <a:cubicBezTo>
                    <a:pt x="9546" y="5084"/>
                    <a:pt x="9656" y="4996"/>
                    <a:pt x="9766" y="4985"/>
                  </a:cubicBezTo>
                  <a:lnTo>
                    <a:pt x="9788" y="4974"/>
                  </a:lnTo>
                  <a:lnTo>
                    <a:pt x="9865" y="4974"/>
                  </a:lnTo>
                  <a:cubicBezTo>
                    <a:pt x="9876" y="4721"/>
                    <a:pt x="9887" y="4446"/>
                    <a:pt x="9865" y="4182"/>
                  </a:cubicBezTo>
                  <a:cubicBezTo>
                    <a:pt x="9832" y="3841"/>
                    <a:pt x="9733" y="3511"/>
                    <a:pt x="9656" y="3247"/>
                  </a:cubicBezTo>
                  <a:cubicBezTo>
                    <a:pt x="9513" y="2818"/>
                    <a:pt x="9293" y="2400"/>
                    <a:pt x="8974" y="1961"/>
                  </a:cubicBezTo>
                  <a:cubicBezTo>
                    <a:pt x="8809" y="1730"/>
                    <a:pt x="8600" y="1543"/>
                    <a:pt x="8391" y="1345"/>
                  </a:cubicBezTo>
                  <a:cubicBezTo>
                    <a:pt x="8204" y="1169"/>
                    <a:pt x="7995" y="982"/>
                    <a:pt x="7775" y="839"/>
                  </a:cubicBezTo>
                  <a:cubicBezTo>
                    <a:pt x="7214" y="465"/>
                    <a:pt x="6676" y="223"/>
                    <a:pt x="6115" y="124"/>
                  </a:cubicBezTo>
                  <a:lnTo>
                    <a:pt x="5983" y="91"/>
                  </a:lnTo>
                  <a:cubicBezTo>
                    <a:pt x="5752" y="47"/>
                    <a:pt x="5532" y="3"/>
                    <a:pt x="5312" y="3"/>
                  </a:cubicBezTo>
                  <a:cubicBezTo>
                    <a:pt x="5235" y="1"/>
                    <a:pt x="5160" y="0"/>
                    <a:pt x="5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3311987" y="1481697"/>
              <a:ext cx="278998" cy="731530"/>
            </a:xfrm>
            <a:custGeom>
              <a:avLst/>
              <a:gdLst/>
              <a:ahLst/>
              <a:cxnLst/>
              <a:rect l="l" t="t" r="r" b="b"/>
              <a:pathLst>
                <a:path w="3410" h="8941" extrusionOk="0">
                  <a:moveTo>
                    <a:pt x="2761" y="0"/>
                  </a:moveTo>
                  <a:cubicBezTo>
                    <a:pt x="2717" y="33"/>
                    <a:pt x="2695" y="55"/>
                    <a:pt x="2662" y="88"/>
                  </a:cubicBezTo>
                  <a:cubicBezTo>
                    <a:pt x="2475" y="275"/>
                    <a:pt x="2299" y="462"/>
                    <a:pt x="2112" y="649"/>
                  </a:cubicBezTo>
                  <a:cubicBezTo>
                    <a:pt x="1441" y="1298"/>
                    <a:pt x="771" y="1947"/>
                    <a:pt x="111" y="2606"/>
                  </a:cubicBezTo>
                  <a:cubicBezTo>
                    <a:pt x="78" y="2639"/>
                    <a:pt x="45" y="2672"/>
                    <a:pt x="12" y="2705"/>
                  </a:cubicBezTo>
                  <a:cubicBezTo>
                    <a:pt x="56" y="2848"/>
                    <a:pt x="89" y="2969"/>
                    <a:pt x="111" y="3101"/>
                  </a:cubicBezTo>
                  <a:cubicBezTo>
                    <a:pt x="177" y="3420"/>
                    <a:pt x="188" y="3750"/>
                    <a:pt x="188" y="4080"/>
                  </a:cubicBezTo>
                  <a:cubicBezTo>
                    <a:pt x="188" y="4487"/>
                    <a:pt x="177" y="4883"/>
                    <a:pt x="144" y="5290"/>
                  </a:cubicBezTo>
                  <a:cubicBezTo>
                    <a:pt x="133" y="5488"/>
                    <a:pt x="100" y="5664"/>
                    <a:pt x="1" y="5840"/>
                  </a:cubicBezTo>
                  <a:cubicBezTo>
                    <a:pt x="23" y="5884"/>
                    <a:pt x="45" y="5906"/>
                    <a:pt x="56" y="5928"/>
                  </a:cubicBezTo>
                  <a:cubicBezTo>
                    <a:pt x="518" y="6466"/>
                    <a:pt x="980" y="7016"/>
                    <a:pt x="1441" y="7555"/>
                  </a:cubicBezTo>
                  <a:cubicBezTo>
                    <a:pt x="1672" y="7819"/>
                    <a:pt x="1903" y="8072"/>
                    <a:pt x="2156" y="8314"/>
                  </a:cubicBezTo>
                  <a:cubicBezTo>
                    <a:pt x="2354" y="8501"/>
                    <a:pt x="2563" y="8699"/>
                    <a:pt x="2772" y="8897"/>
                  </a:cubicBezTo>
                  <a:cubicBezTo>
                    <a:pt x="2794" y="8919"/>
                    <a:pt x="2805" y="8930"/>
                    <a:pt x="2827" y="8941"/>
                  </a:cubicBezTo>
                  <a:cubicBezTo>
                    <a:pt x="2915" y="8897"/>
                    <a:pt x="2959" y="8831"/>
                    <a:pt x="3003" y="8754"/>
                  </a:cubicBezTo>
                  <a:cubicBezTo>
                    <a:pt x="3047" y="8655"/>
                    <a:pt x="3080" y="8545"/>
                    <a:pt x="3113" y="8446"/>
                  </a:cubicBezTo>
                  <a:cubicBezTo>
                    <a:pt x="3157" y="8226"/>
                    <a:pt x="3201" y="8006"/>
                    <a:pt x="3245" y="7786"/>
                  </a:cubicBezTo>
                  <a:cubicBezTo>
                    <a:pt x="3311" y="7357"/>
                    <a:pt x="3377" y="6928"/>
                    <a:pt x="3388" y="6499"/>
                  </a:cubicBezTo>
                  <a:cubicBezTo>
                    <a:pt x="3399" y="6170"/>
                    <a:pt x="3410" y="5840"/>
                    <a:pt x="3399" y="5521"/>
                  </a:cubicBezTo>
                  <a:cubicBezTo>
                    <a:pt x="3399" y="5070"/>
                    <a:pt x="3388" y="4619"/>
                    <a:pt x="3366" y="4179"/>
                  </a:cubicBezTo>
                  <a:cubicBezTo>
                    <a:pt x="3355" y="3794"/>
                    <a:pt x="3322" y="3409"/>
                    <a:pt x="3311" y="3035"/>
                  </a:cubicBezTo>
                  <a:cubicBezTo>
                    <a:pt x="3278" y="2431"/>
                    <a:pt x="3256" y="1837"/>
                    <a:pt x="3157" y="1254"/>
                  </a:cubicBezTo>
                  <a:cubicBezTo>
                    <a:pt x="3113" y="979"/>
                    <a:pt x="3080" y="715"/>
                    <a:pt x="3003" y="440"/>
                  </a:cubicBezTo>
                  <a:cubicBezTo>
                    <a:pt x="2959" y="308"/>
                    <a:pt x="2915" y="187"/>
                    <a:pt x="2827" y="77"/>
                  </a:cubicBezTo>
                  <a:cubicBezTo>
                    <a:pt x="2816" y="44"/>
                    <a:pt x="2783" y="22"/>
                    <a:pt x="2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3337187" y="1515896"/>
              <a:ext cx="231298" cy="664931"/>
            </a:xfrm>
            <a:custGeom>
              <a:avLst/>
              <a:gdLst/>
              <a:ahLst/>
              <a:cxnLst/>
              <a:rect l="l" t="t" r="r" b="b"/>
              <a:pathLst>
                <a:path w="2827" h="8127" extrusionOk="0">
                  <a:moveTo>
                    <a:pt x="2398" y="0"/>
                  </a:moveTo>
                  <a:lnTo>
                    <a:pt x="2354" y="55"/>
                  </a:lnTo>
                  <a:cubicBezTo>
                    <a:pt x="2233" y="176"/>
                    <a:pt x="2112" y="297"/>
                    <a:pt x="1991" y="418"/>
                  </a:cubicBezTo>
                  <a:cubicBezTo>
                    <a:pt x="1573" y="825"/>
                    <a:pt x="1155" y="1232"/>
                    <a:pt x="749" y="1639"/>
                  </a:cubicBezTo>
                  <a:lnTo>
                    <a:pt x="1" y="2364"/>
                  </a:lnTo>
                  <a:cubicBezTo>
                    <a:pt x="34" y="2452"/>
                    <a:pt x="56" y="2540"/>
                    <a:pt x="67" y="2639"/>
                  </a:cubicBezTo>
                  <a:cubicBezTo>
                    <a:pt x="133" y="2980"/>
                    <a:pt x="144" y="3332"/>
                    <a:pt x="144" y="3651"/>
                  </a:cubicBezTo>
                  <a:cubicBezTo>
                    <a:pt x="155" y="4047"/>
                    <a:pt x="133" y="4465"/>
                    <a:pt x="100" y="4894"/>
                  </a:cubicBezTo>
                  <a:cubicBezTo>
                    <a:pt x="89" y="5059"/>
                    <a:pt x="67" y="5224"/>
                    <a:pt x="12" y="5389"/>
                  </a:cubicBezTo>
                  <a:lnTo>
                    <a:pt x="276" y="5708"/>
                  </a:lnTo>
                  <a:cubicBezTo>
                    <a:pt x="639" y="6125"/>
                    <a:pt x="990" y="6543"/>
                    <a:pt x="1342" y="6961"/>
                  </a:cubicBezTo>
                  <a:cubicBezTo>
                    <a:pt x="1573" y="7236"/>
                    <a:pt x="1804" y="7467"/>
                    <a:pt x="2035" y="7698"/>
                  </a:cubicBezTo>
                  <a:lnTo>
                    <a:pt x="2266" y="7918"/>
                  </a:lnTo>
                  <a:lnTo>
                    <a:pt x="2486" y="8127"/>
                  </a:lnTo>
                  <a:cubicBezTo>
                    <a:pt x="2508" y="8072"/>
                    <a:pt x="2530" y="8017"/>
                    <a:pt x="2541" y="7962"/>
                  </a:cubicBezTo>
                  <a:cubicBezTo>
                    <a:pt x="2596" y="7742"/>
                    <a:pt x="2640" y="7511"/>
                    <a:pt x="2673" y="7324"/>
                  </a:cubicBezTo>
                  <a:cubicBezTo>
                    <a:pt x="2728" y="6961"/>
                    <a:pt x="2805" y="6521"/>
                    <a:pt x="2816" y="6070"/>
                  </a:cubicBezTo>
                  <a:lnTo>
                    <a:pt x="2816" y="5840"/>
                  </a:lnTo>
                  <a:cubicBezTo>
                    <a:pt x="2827" y="5598"/>
                    <a:pt x="2827" y="5345"/>
                    <a:pt x="2827" y="5103"/>
                  </a:cubicBezTo>
                  <a:cubicBezTo>
                    <a:pt x="2827" y="4696"/>
                    <a:pt x="2816" y="4256"/>
                    <a:pt x="2794" y="3772"/>
                  </a:cubicBezTo>
                  <a:cubicBezTo>
                    <a:pt x="2783" y="3585"/>
                    <a:pt x="2772" y="3387"/>
                    <a:pt x="2761" y="3200"/>
                  </a:cubicBezTo>
                  <a:cubicBezTo>
                    <a:pt x="2750" y="3002"/>
                    <a:pt x="2739" y="2815"/>
                    <a:pt x="2728" y="2628"/>
                  </a:cubicBezTo>
                  <a:cubicBezTo>
                    <a:pt x="2706" y="2090"/>
                    <a:pt x="2684" y="1474"/>
                    <a:pt x="2585" y="880"/>
                  </a:cubicBezTo>
                  <a:lnTo>
                    <a:pt x="2563" y="781"/>
                  </a:lnTo>
                  <a:cubicBezTo>
                    <a:pt x="2530" y="550"/>
                    <a:pt x="2497" y="319"/>
                    <a:pt x="2431" y="99"/>
                  </a:cubicBezTo>
                  <a:cubicBezTo>
                    <a:pt x="2420" y="66"/>
                    <a:pt x="2409" y="33"/>
                    <a:pt x="2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2859460" y="1967527"/>
              <a:ext cx="675813" cy="282598"/>
            </a:xfrm>
            <a:custGeom>
              <a:avLst/>
              <a:gdLst/>
              <a:ahLst/>
              <a:cxnLst/>
              <a:rect l="l" t="t" r="r" b="b"/>
              <a:pathLst>
                <a:path w="8260" h="3454" extrusionOk="0">
                  <a:moveTo>
                    <a:pt x="5466" y="1"/>
                  </a:moveTo>
                  <a:cubicBezTo>
                    <a:pt x="5444" y="23"/>
                    <a:pt x="5433" y="23"/>
                    <a:pt x="5411" y="34"/>
                  </a:cubicBezTo>
                  <a:cubicBezTo>
                    <a:pt x="5257" y="177"/>
                    <a:pt x="5070" y="254"/>
                    <a:pt x="4872" y="309"/>
                  </a:cubicBezTo>
                  <a:cubicBezTo>
                    <a:pt x="4575" y="375"/>
                    <a:pt x="4278" y="418"/>
                    <a:pt x="3981" y="429"/>
                  </a:cubicBezTo>
                  <a:cubicBezTo>
                    <a:pt x="3728" y="429"/>
                    <a:pt x="3464" y="418"/>
                    <a:pt x="3200" y="408"/>
                  </a:cubicBezTo>
                  <a:cubicBezTo>
                    <a:pt x="3024" y="408"/>
                    <a:pt x="2859" y="375"/>
                    <a:pt x="2695" y="320"/>
                  </a:cubicBezTo>
                  <a:cubicBezTo>
                    <a:pt x="2585" y="287"/>
                    <a:pt x="2486" y="254"/>
                    <a:pt x="2387" y="221"/>
                  </a:cubicBezTo>
                  <a:cubicBezTo>
                    <a:pt x="2233" y="353"/>
                    <a:pt x="110" y="2728"/>
                    <a:pt x="0" y="2893"/>
                  </a:cubicBezTo>
                  <a:cubicBezTo>
                    <a:pt x="22" y="2904"/>
                    <a:pt x="33" y="2926"/>
                    <a:pt x="66" y="2937"/>
                  </a:cubicBezTo>
                  <a:cubicBezTo>
                    <a:pt x="198" y="3025"/>
                    <a:pt x="341" y="3080"/>
                    <a:pt x="484" y="3124"/>
                  </a:cubicBezTo>
                  <a:cubicBezTo>
                    <a:pt x="935" y="3267"/>
                    <a:pt x="1397" y="3322"/>
                    <a:pt x="1870" y="3344"/>
                  </a:cubicBezTo>
                  <a:cubicBezTo>
                    <a:pt x="2277" y="3366"/>
                    <a:pt x="2684" y="3377"/>
                    <a:pt x="3090" y="3399"/>
                  </a:cubicBezTo>
                  <a:cubicBezTo>
                    <a:pt x="3684" y="3410"/>
                    <a:pt x="4278" y="3432"/>
                    <a:pt x="4872" y="3454"/>
                  </a:cubicBezTo>
                  <a:cubicBezTo>
                    <a:pt x="5235" y="3454"/>
                    <a:pt x="5609" y="3454"/>
                    <a:pt x="5972" y="3432"/>
                  </a:cubicBezTo>
                  <a:cubicBezTo>
                    <a:pt x="6379" y="3410"/>
                    <a:pt x="6796" y="3366"/>
                    <a:pt x="7203" y="3333"/>
                  </a:cubicBezTo>
                  <a:cubicBezTo>
                    <a:pt x="7467" y="3311"/>
                    <a:pt x="7720" y="3256"/>
                    <a:pt x="7973" y="3190"/>
                  </a:cubicBezTo>
                  <a:cubicBezTo>
                    <a:pt x="8072" y="3168"/>
                    <a:pt x="8160" y="3146"/>
                    <a:pt x="8248" y="3069"/>
                  </a:cubicBezTo>
                  <a:lnTo>
                    <a:pt x="8259" y="3069"/>
                  </a:lnTo>
                  <a:cubicBezTo>
                    <a:pt x="8237" y="3047"/>
                    <a:pt x="8226" y="3025"/>
                    <a:pt x="8215" y="3014"/>
                  </a:cubicBezTo>
                  <a:cubicBezTo>
                    <a:pt x="8149" y="2948"/>
                    <a:pt x="8083" y="2882"/>
                    <a:pt x="8017" y="2827"/>
                  </a:cubicBezTo>
                  <a:cubicBezTo>
                    <a:pt x="7544" y="2387"/>
                    <a:pt x="7093" y="1925"/>
                    <a:pt x="6675" y="1430"/>
                  </a:cubicBezTo>
                  <a:cubicBezTo>
                    <a:pt x="6313" y="979"/>
                    <a:pt x="5928" y="539"/>
                    <a:pt x="5554" y="100"/>
                  </a:cubicBezTo>
                  <a:cubicBezTo>
                    <a:pt x="5532" y="67"/>
                    <a:pt x="5499" y="34"/>
                    <a:pt x="5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2892759" y="1998127"/>
              <a:ext cx="602013" cy="229907"/>
            </a:xfrm>
            <a:custGeom>
              <a:avLst/>
              <a:gdLst/>
              <a:ahLst/>
              <a:cxnLst/>
              <a:rect l="l" t="t" r="r" b="b"/>
              <a:pathLst>
                <a:path w="7358" h="2810" extrusionOk="0">
                  <a:moveTo>
                    <a:pt x="5015" y="1"/>
                  </a:moveTo>
                  <a:cubicBezTo>
                    <a:pt x="4872" y="88"/>
                    <a:pt x="4707" y="154"/>
                    <a:pt x="4520" y="198"/>
                  </a:cubicBezTo>
                  <a:cubicBezTo>
                    <a:pt x="4476" y="209"/>
                    <a:pt x="4432" y="220"/>
                    <a:pt x="4388" y="231"/>
                  </a:cubicBezTo>
                  <a:cubicBezTo>
                    <a:pt x="4124" y="286"/>
                    <a:pt x="3860" y="319"/>
                    <a:pt x="3585" y="330"/>
                  </a:cubicBezTo>
                  <a:cubicBezTo>
                    <a:pt x="3354" y="330"/>
                    <a:pt x="3123" y="330"/>
                    <a:pt x="2903" y="319"/>
                  </a:cubicBezTo>
                  <a:lnTo>
                    <a:pt x="2771" y="308"/>
                  </a:lnTo>
                  <a:cubicBezTo>
                    <a:pt x="2584" y="308"/>
                    <a:pt x="2386" y="275"/>
                    <a:pt x="2200" y="209"/>
                  </a:cubicBezTo>
                  <a:cubicBezTo>
                    <a:pt x="2145" y="187"/>
                    <a:pt x="2101" y="176"/>
                    <a:pt x="2057" y="154"/>
                  </a:cubicBezTo>
                  <a:cubicBezTo>
                    <a:pt x="1683" y="561"/>
                    <a:pt x="484" y="1892"/>
                    <a:pt x="0" y="2442"/>
                  </a:cubicBezTo>
                  <a:cubicBezTo>
                    <a:pt x="55" y="2464"/>
                    <a:pt x="99" y="2475"/>
                    <a:pt x="154" y="2497"/>
                  </a:cubicBezTo>
                  <a:cubicBezTo>
                    <a:pt x="517" y="2607"/>
                    <a:pt x="924" y="2673"/>
                    <a:pt x="1474" y="2706"/>
                  </a:cubicBezTo>
                  <a:cubicBezTo>
                    <a:pt x="1892" y="2728"/>
                    <a:pt x="2299" y="2739"/>
                    <a:pt x="2683" y="2750"/>
                  </a:cubicBezTo>
                  <a:lnTo>
                    <a:pt x="2903" y="2761"/>
                  </a:lnTo>
                  <a:cubicBezTo>
                    <a:pt x="3420" y="2783"/>
                    <a:pt x="3948" y="2794"/>
                    <a:pt x="4465" y="2805"/>
                  </a:cubicBezTo>
                  <a:cubicBezTo>
                    <a:pt x="4591" y="2808"/>
                    <a:pt x="4709" y="2809"/>
                    <a:pt x="4821" y="2809"/>
                  </a:cubicBezTo>
                  <a:cubicBezTo>
                    <a:pt x="5091" y="2809"/>
                    <a:pt x="5325" y="2802"/>
                    <a:pt x="5543" y="2794"/>
                  </a:cubicBezTo>
                  <a:cubicBezTo>
                    <a:pt x="5873" y="2772"/>
                    <a:pt x="6214" y="2739"/>
                    <a:pt x="6532" y="2706"/>
                  </a:cubicBezTo>
                  <a:lnTo>
                    <a:pt x="6763" y="2684"/>
                  </a:lnTo>
                  <a:cubicBezTo>
                    <a:pt x="6928" y="2673"/>
                    <a:pt x="7082" y="2651"/>
                    <a:pt x="7247" y="2618"/>
                  </a:cubicBezTo>
                  <a:cubicBezTo>
                    <a:pt x="7280" y="2607"/>
                    <a:pt x="7324" y="2607"/>
                    <a:pt x="7357" y="2596"/>
                  </a:cubicBezTo>
                  <a:cubicBezTo>
                    <a:pt x="6895" y="2167"/>
                    <a:pt x="6466" y="1705"/>
                    <a:pt x="6060" y="1232"/>
                  </a:cubicBezTo>
                  <a:cubicBezTo>
                    <a:pt x="5785" y="902"/>
                    <a:pt x="5510" y="572"/>
                    <a:pt x="5235" y="253"/>
                  </a:cubicBezTo>
                  <a:lnTo>
                    <a:pt x="50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2854960" y="1437188"/>
              <a:ext cx="674913" cy="257807"/>
            </a:xfrm>
            <a:custGeom>
              <a:avLst/>
              <a:gdLst/>
              <a:ahLst/>
              <a:cxnLst/>
              <a:rect l="l" t="t" r="r" b="b"/>
              <a:pathLst>
                <a:path w="8249" h="3151" extrusionOk="0">
                  <a:moveTo>
                    <a:pt x="6397" y="1"/>
                  </a:moveTo>
                  <a:cubicBezTo>
                    <a:pt x="6325" y="1"/>
                    <a:pt x="6253" y="2"/>
                    <a:pt x="6181" y="5"/>
                  </a:cubicBezTo>
                  <a:cubicBezTo>
                    <a:pt x="5807" y="18"/>
                    <a:pt x="5437" y="24"/>
                    <a:pt x="5069" y="24"/>
                  </a:cubicBezTo>
                  <a:cubicBezTo>
                    <a:pt x="4808" y="24"/>
                    <a:pt x="4549" y="21"/>
                    <a:pt x="4289" y="16"/>
                  </a:cubicBezTo>
                  <a:lnTo>
                    <a:pt x="2903" y="16"/>
                  </a:lnTo>
                  <a:cubicBezTo>
                    <a:pt x="2717" y="27"/>
                    <a:pt x="2530" y="38"/>
                    <a:pt x="2354" y="60"/>
                  </a:cubicBezTo>
                  <a:cubicBezTo>
                    <a:pt x="1892" y="115"/>
                    <a:pt x="1419" y="181"/>
                    <a:pt x="957" y="236"/>
                  </a:cubicBezTo>
                  <a:cubicBezTo>
                    <a:pt x="726" y="269"/>
                    <a:pt x="506" y="324"/>
                    <a:pt x="297" y="401"/>
                  </a:cubicBezTo>
                  <a:cubicBezTo>
                    <a:pt x="187" y="423"/>
                    <a:pt x="88" y="478"/>
                    <a:pt x="11" y="555"/>
                  </a:cubicBezTo>
                  <a:lnTo>
                    <a:pt x="0" y="555"/>
                  </a:lnTo>
                  <a:cubicBezTo>
                    <a:pt x="44" y="599"/>
                    <a:pt x="66" y="632"/>
                    <a:pt x="99" y="665"/>
                  </a:cubicBezTo>
                  <a:lnTo>
                    <a:pt x="2299" y="2975"/>
                  </a:lnTo>
                  <a:cubicBezTo>
                    <a:pt x="2321" y="2997"/>
                    <a:pt x="2332" y="3019"/>
                    <a:pt x="2354" y="3041"/>
                  </a:cubicBezTo>
                  <a:cubicBezTo>
                    <a:pt x="2382" y="3062"/>
                    <a:pt x="2410" y="3074"/>
                    <a:pt x="2442" y="3074"/>
                  </a:cubicBezTo>
                  <a:cubicBezTo>
                    <a:pt x="2459" y="3074"/>
                    <a:pt x="2477" y="3070"/>
                    <a:pt x="2497" y="3063"/>
                  </a:cubicBezTo>
                  <a:cubicBezTo>
                    <a:pt x="2596" y="3019"/>
                    <a:pt x="2706" y="2986"/>
                    <a:pt x="2805" y="2964"/>
                  </a:cubicBezTo>
                  <a:cubicBezTo>
                    <a:pt x="3068" y="2898"/>
                    <a:pt x="3332" y="2898"/>
                    <a:pt x="3596" y="2898"/>
                  </a:cubicBezTo>
                  <a:cubicBezTo>
                    <a:pt x="4124" y="2898"/>
                    <a:pt x="4652" y="2942"/>
                    <a:pt x="5191" y="2986"/>
                  </a:cubicBezTo>
                  <a:cubicBezTo>
                    <a:pt x="5290" y="2986"/>
                    <a:pt x="5389" y="3019"/>
                    <a:pt x="5466" y="3096"/>
                  </a:cubicBezTo>
                  <a:cubicBezTo>
                    <a:pt x="5488" y="3117"/>
                    <a:pt x="5510" y="3128"/>
                    <a:pt x="5532" y="3150"/>
                  </a:cubicBezTo>
                  <a:cubicBezTo>
                    <a:pt x="5576" y="3106"/>
                    <a:pt x="5620" y="3074"/>
                    <a:pt x="5653" y="3041"/>
                  </a:cubicBezTo>
                  <a:cubicBezTo>
                    <a:pt x="6368" y="2337"/>
                    <a:pt x="7082" y="1644"/>
                    <a:pt x="7797" y="940"/>
                  </a:cubicBezTo>
                  <a:cubicBezTo>
                    <a:pt x="7940" y="808"/>
                    <a:pt x="8061" y="665"/>
                    <a:pt x="8193" y="533"/>
                  </a:cubicBezTo>
                  <a:cubicBezTo>
                    <a:pt x="8215" y="511"/>
                    <a:pt x="8237" y="478"/>
                    <a:pt x="8248" y="456"/>
                  </a:cubicBezTo>
                  <a:cubicBezTo>
                    <a:pt x="8193" y="390"/>
                    <a:pt x="8127" y="335"/>
                    <a:pt x="8050" y="313"/>
                  </a:cubicBezTo>
                  <a:cubicBezTo>
                    <a:pt x="7929" y="258"/>
                    <a:pt x="7797" y="203"/>
                    <a:pt x="7665" y="170"/>
                  </a:cubicBezTo>
                  <a:cubicBezTo>
                    <a:pt x="7250" y="57"/>
                    <a:pt x="6828" y="1"/>
                    <a:pt x="6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2890959" y="1458788"/>
              <a:ext cx="605613" cy="207407"/>
            </a:xfrm>
            <a:custGeom>
              <a:avLst/>
              <a:gdLst/>
              <a:ahLst/>
              <a:cxnLst/>
              <a:rect l="l" t="t" r="r" b="b"/>
              <a:pathLst>
                <a:path w="7402" h="2535" extrusionOk="0">
                  <a:moveTo>
                    <a:pt x="5954" y="0"/>
                  </a:moveTo>
                  <a:cubicBezTo>
                    <a:pt x="5883" y="0"/>
                    <a:pt x="5812" y="2"/>
                    <a:pt x="5741" y="5"/>
                  </a:cubicBezTo>
                  <a:cubicBezTo>
                    <a:pt x="5351" y="25"/>
                    <a:pt x="4966" y="29"/>
                    <a:pt x="4589" y="29"/>
                  </a:cubicBezTo>
                  <a:cubicBezTo>
                    <a:pt x="4338" y="29"/>
                    <a:pt x="4091" y="27"/>
                    <a:pt x="3849" y="27"/>
                  </a:cubicBezTo>
                  <a:lnTo>
                    <a:pt x="2463" y="27"/>
                  </a:lnTo>
                  <a:cubicBezTo>
                    <a:pt x="2310" y="27"/>
                    <a:pt x="2145" y="38"/>
                    <a:pt x="1947" y="60"/>
                  </a:cubicBezTo>
                  <a:cubicBezTo>
                    <a:pt x="1705" y="93"/>
                    <a:pt x="1474" y="126"/>
                    <a:pt x="1243" y="148"/>
                  </a:cubicBezTo>
                  <a:cubicBezTo>
                    <a:pt x="1012" y="181"/>
                    <a:pt x="781" y="214"/>
                    <a:pt x="550" y="247"/>
                  </a:cubicBezTo>
                  <a:cubicBezTo>
                    <a:pt x="484" y="247"/>
                    <a:pt x="418" y="258"/>
                    <a:pt x="363" y="269"/>
                  </a:cubicBezTo>
                  <a:cubicBezTo>
                    <a:pt x="231" y="302"/>
                    <a:pt x="110" y="335"/>
                    <a:pt x="0" y="368"/>
                  </a:cubicBezTo>
                  <a:lnTo>
                    <a:pt x="2046" y="2513"/>
                  </a:lnTo>
                  <a:cubicBezTo>
                    <a:pt x="2134" y="2480"/>
                    <a:pt x="2222" y="2458"/>
                    <a:pt x="2310" y="2436"/>
                  </a:cubicBezTo>
                  <a:lnTo>
                    <a:pt x="2354" y="2425"/>
                  </a:lnTo>
                  <a:cubicBezTo>
                    <a:pt x="2628" y="2370"/>
                    <a:pt x="2914" y="2359"/>
                    <a:pt x="3156" y="2359"/>
                  </a:cubicBezTo>
                  <a:cubicBezTo>
                    <a:pt x="3695" y="2359"/>
                    <a:pt x="4234" y="2403"/>
                    <a:pt x="4751" y="2447"/>
                  </a:cubicBezTo>
                  <a:lnTo>
                    <a:pt x="4773" y="2447"/>
                  </a:lnTo>
                  <a:cubicBezTo>
                    <a:pt x="4883" y="2458"/>
                    <a:pt x="4982" y="2491"/>
                    <a:pt x="5070" y="2535"/>
                  </a:cubicBezTo>
                  <a:lnTo>
                    <a:pt x="5510" y="2106"/>
                  </a:lnTo>
                  <a:cubicBezTo>
                    <a:pt x="6060" y="1567"/>
                    <a:pt x="6620" y="1028"/>
                    <a:pt x="7170" y="489"/>
                  </a:cubicBezTo>
                  <a:cubicBezTo>
                    <a:pt x="7247" y="412"/>
                    <a:pt x="7324" y="335"/>
                    <a:pt x="7401" y="247"/>
                  </a:cubicBezTo>
                  <a:cubicBezTo>
                    <a:pt x="7313" y="214"/>
                    <a:pt x="7236" y="181"/>
                    <a:pt x="7159" y="159"/>
                  </a:cubicBezTo>
                  <a:cubicBezTo>
                    <a:pt x="6773" y="56"/>
                    <a:pt x="6372" y="0"/>
                    <a:pt x="5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2806361" y="1490696"/>
              <a:ext cx="240298" cy="706330"/>
            </a:xfrm>
            <a:custGeom>
              <a:avLst/>
              <a:gdLst/>
              <a:ahLst/>
              <a:cxnLst/>
              <a:rect l="l" t="t" r="r" b="b"/>
              <a:pathLst>
                <a:path w="2937" h="8633" extrusionOk="0">
                  <a:moveTo>
                    <a:pt x="517" y="0"/>
                  </a:moveTo>
                  <a:cubicBezTo>
                    <a:pt x="440" y="77"/>
                    <a:pt x="396" y="165"/>
                    <a:pt x="352" y="253"/>
                  </a:cubicBezTo>
                  <a:cubicBezTo>
                    <a:pt x="242" y="484"/>
                    <a:pt x="176" y="726"/>
                    <a:pt x="143" y="968"/>
                  </a:cubicBezTo>
                  <a:cubicBezTo>
                    <a:pt x="55" y="1485"/>
                    <a:pt x="22" y="1991"/>
                    <a:pt x="22" y="2507"/>
                  </a:cubicBezTo>
                  <a:cubicBezTo>
                    <a:pt x="11" y="2991"/>
                    <a:pt x="11" y="3475"/>
                    <a:pt x="11" y="3948"/>
                  </a:cubicBezTo>
                  <a:cubicBezTo>
                    <a:pt x="11" y="4641"/>
                    <a:pt x="0" y="5323"/>
                    <a:pt x="0" y="6016"/>
                  </a:cubicBezTo>
                  <a:cubicBezTo>
                    <a:pt x="0" y="6444"/>
                    <a:pt x="0" y="6873"/>
                    <a:pt x="33" y="7302"/>
                  </a:cubicBezTo>
                  <a:cubicBezTo>
                    <a:pt x="66" y="7577"/>
                    <a:pt x="110" y="7852"/>
                    <a:pt x="198" y="8116"/>
                  </a:cubicBezTo>
                  <a:cubicBezTo>
                    <a:pt x="253" y="8292"/>
                    <a:pt x="341" y="8446"/>
                    <a:pt x="462" y="8578"/>
                  </a:cubicBezTo>
                  <a:cubicBezTo>
                    <a:pt x="484" y="8600"/>
                    <a:pt x="517" y="8611"/>
                    <a:pt x="539" y="8633"/>
                  </a:cubicBezTo>
                  <a:cubicBezTo>
                    <a:pt x="638" y="8556"/>
                    <a:pt x="2849" y="6082"/>
                    <a:pt x="2926" y="5972"/>
                  </a:cubicBezTo>
                  <a:lnTo>
                    <a:pt x="2937" y="5972"/>
                  </a:lnTo>
                  <a:cubicBezTo>
                    <a:pt x="2904" y="5939"/>
                    <a:pt x="2882" y="5928"/>
                    <a:pt x="2860" y="5906"/>
                  </a:cubicBezTo>
                  <a:cubicBezTo>
                    <a:pt x="2772" y="5818"/>
                    <a:pt x="2717" y="5708"/>
                    <a:pt x="2684" y="5587"/>
                  </a:cubicBezTo>
                  <a:cubicBezTo>
                    <a:pt x="2673" y="5532"/>
                    <a:pt x="2662" y="5466"/>
                    <a:pt x="2651" y="5411"/>
                  </a:cubicBezTo>
                  <a:cubicBezTo>
                    <a:pt x="2596" y="5147"/>
                    <a:pt x="2563" y="4872"/>
                    <a:pt x="2541" y="4597"/>
                  </a:cubicBezTo>
                  <a:cubicBezTo>
                    <a:pt x="2519" y="4311"/>
                    <a:pt x="2519" y="4014"/>
                    <a:pt x="2541" y="3728"/>
                  </a:cubicBezTo>
                  <a:cubicBezTo>
                    <a:pt x="2563" y="3464"/>
                    <a:pt x="2607" y="3200"/>
                    <a:pt x="2695" y="2947"/>
                  </a:cubicBezTo>
                  <a:cubicBezTo>
                    <a:pt x="2728" y="2826"/>
                    <a:pt x="2783" y="2705"/>
                    <a:pt x="2860" y="2595"/>
                  </a:cubicBezTo>
                  <a:cubicBezTo>
                    <a:pt x="2882" y="2573"/>
                    <a:pt x="2904" y="2540"/>
                    <a:pt x="2926" y="2518"/>
                  </a:cubicBezTo>
                  <a:cubicBezTo>
                    <a:pt x="2893" y="2485"/>
                    <a:pt x="2871" y="2452"/>
                    <a:pt x="2849" y="2431"/>
                  </a:cubicBezTo>
                  <a:cubicBezTo>
                    <a:pt x="2706" y="2266"/>
                    <a:pt x="2552" y="2112"/>
                    <a:pt x="2409" y="1947"/>
                  </a:cubicBezTo>
                  <a:cubicBezTo>
                    <a:pt x="1925" y="1441"/>
                    <a:pt x="1441" y="935"/>
                    <a:pt x="946" y="429"/>
                  </a:cubicBezTo>
                  <a:cubicBezTo>
                    <a:pt x="836" y="297"/>
                    <a:pt x="715" y="176"/>
                    <a:pt x="594" y="55"/>
                  </a:cubicBezTo>
                  <a:cubicBezTo>
                    <a:pt x="572" y="33"/>
                    <a:pt x="539" y="22"/>
                    <a:pt x="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2827960" y="1524896"/>
              <a:ext cx="188998" cy="639731"/>
            </a:xfrm>
            <a:custGeom>
              <a:avLst/>
              <a:gdLst/>
              <a:ahLst/>
              <a:cxnLst/>
              <a:rect l="l" t="t" r="r" b="b"/>
              <a:pathLst>
                <a:path w="2310" h="7819" extrusionOk="0">
                  <a:moveTo>
                    <a:pt x="297" y="0"/>
                  </a:moveTo>
                  <a:cubicBezTo>
                    <a:pt x="231" y="187"/>
                    <a:pt x="165" y="374"/>
                    <a:pt x="132" y="594"/>
                  </a:cubicBezTo>
                  <a:cubicBezTo>
                    <a:pt x="66" y="1067"/>
                    <a:pt x="22" y="1562"/>
                    <a:pt x="22" y="2100"/>
                  </a:cubicBezTo>
                  <a:cubicBezTo>
                    <a:pt x="11" y="2364"/>
                    <a:pt x="11" y="2639"/>
                    <a:pt x="11" y="2914"/>
                  </a:cubicBezTo>
                  <a:lnTo>
                    <a:pt x="11" y="3530"/>
                  </a:lnTo>
                  <a:cubicBezTo>
                    <a:pt x="11" y="3827"/>
                    <a:pt x="11" y="4113"/>
                    <a:pt x="11" y="4399"/>
                  </a:cubicBezTo>
                  <a:cubicBezTo>
                    <a:pt x="11" y="4795"/>
                    <a:pt x="0" y="5191"/>
                    <a:pt x="0" y="5598"/>
                  </a:cubicBezTo>
                  <a:cubicBezTo>
                    <a:pt x="0" y="5982"/>
                    <a:pt x="0" y="6422"/>
                    <a:pt x="44" y="6851"/>
                  </a:cubicBezTo>
                  <a:cubicBezTo>
                    <a:pt x="66" y="7148"/>
                    <a:pt x="121" y="7390"/>
                    <a:pt x="187" y="7621"/>
                  </a:cubicBezTo>
                  <a:cubicBezTo>
                    <a:pt x="220" y="7698"/>
                    <a:pt x="242" y="7764"/>
                    <a:pt x="275" y="7819"/>
                  </a:cubicBezTo>
                  <a:cubicBezTo>
                    <a:pt x="737" y="7324"/>
                    <a:pt x="1892" y="6026"/>
                    <a:pt x="2299" y="5565"/>
                  </a:cubicBezTo>
                  <a:cubicBezTo>
                    <a:pt x="2233" y="5466"/>
                    <a:pt x="2178" y="5356"/>
                    <a:pt x="2156" y="5224"/>
                  </a:cubicBezTo>
                  <a:cubicBezTo>
                    <a:pt x="2134" y="5169"/>
                    <a:pt x="2123" y="5103"/>
                    <a:pt x="2112" y="5048"/>
                  </a:cubicBezTo>
                  <a:cubicBezTo>
                    <a:pt x="2068" y="4795"/>
                    <a:pt x="2024" y="4520"/>
                    <a:pt x="2002" y="4201"/>
                  </a:cubicBezTo>
                  <a:cubicBezTo>
                    <a:pt x="1980" y="3882"/>
                    <a:pt x="1980" y="3574"/>
                    <a:pt x="2002" y="3277"/>
                  </a:cubicBezTo>
                  <a:cubicBezTo>
                    <a:pt x="2035" y="2958"/>
                    <a:pt x="2090" y="2694"/>
                    <a:pt x="2167" y="2452"/>
                  </a:cubicBezTo>
                  <a:cubicBezTo>
                    <a:pt x="2200" y="2342"/>
                    <a:pt x="2244" y="2232"/>
                    <a:pt x="2310" y="2111"/>
                  </a:cubicBezTo>
                  <a:lnTo>
                    <a:pt x="2277" y="2078"/>
                  </a:lnTo>
                  <a:cubicBezTo>
                    <a:pt x="2167" y="1958"/>
                    <a:pt x="2057" y="1837"/>
                    <a:pt x="1947" y="1716"/>
                  </a:cubicBezTo>
                  <a:cubicBezTo>
                    <a:pt x="1606" y="1375"/>
                    <a:pt x="1276" y="1023"/>
                    <a:pt x="946" y="671"/>
                  </a:cubicBezTo>
                  <a:cubicBezTo>
                    <a:pt x="946" y="671"/>
                    <a:pt x="330" y="22"/>
                    <a:pt x="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3020475" y="1682967"/>
              <a:ext cx="298798" cy="311152"/>
            </a:xfrm>
            <a:custGeom>
              <a:avLst/>
              <a:gdLst/>
              <a:ahLst/>
              <a:cxnLst/>
              <a:rect l="l" t="t" r="r" b="b"/>
              <a:pathLst>
                <a:path w="3652" h="3803" extrusionOk="0">
                  <a:moveTo>
                    <a:pt x="1472" y="1"/>
                  </a:moveTo>
                  <a:cubicBezTo>
                    <a:pt x="1279" y="1"/>
                    <a:pt x="1080" y="20"/>
                    <a:pt x="880" y="48"/>
                  </a:cubicBezTo>
                  <a:cubicBezTo>
                    <a:pt x="507" y="92"/>
                    <a:pt x="254" y="278"/>
                    <a:pt x="155" y="663"/>
                  </a:cubicBezTo>
                  <a:cubicBezTo>
                    <a:pt x="78" y="971"/>
                    <a:pt x="23" y="1279"/>
                    <a:pt x="12" y="1598"/>
                  </a:cubicBezTo>
                  <a:cubicBezTo>
                    <a:pt x="1" y="1884"/>
                    <a:pt x="12" y="2170"/>
                    <a:pt x="45" y="2456"/>
                  </a:cubicBezTo>
                  <a:cubicBezTo>
                    <a:pt x="67" y="2698"/>
                    <a:pt x="111" y="2940"/>
                    <a:pt x="155" y="3182"/>
                  </a:cubicBezTo>
                  <a:cubicBezTo>
                    <a:pt x="199" y="3402"/>
                    <a:pt x="331" y="3545"/>
                    <a:pt x="540" y="3633"/>
                  </a:cubicBezTo>
                  <a:cubicBezTo>
                    <a:pt x="760" y="3721"/>
                    <a:pt x="990" y="3787"/>
                    <a:pt x="1232" y="3787"/>
                  </a:cubicBezTo>
                  <a:cubicBezTo>
                    <a:pt x="1419" y="3794"/>
                    <a:pt x="1600" y="3802"/>
                    <a:pt x="1780" y="3802"/>
                  </a:cubicBezTo>
                  <a:cubicBezTo>
                    <a:pt x="1854" y="3802"/>
                    <a:pt x="1928" y="3801"/>
                    <a:pt x="2002" y="3798"/>
                  </a:cubicBezTo>
                  <a:cubicBezTo>
                    <a:pt x="2299" y="3798"/>
                    <a:pt x="2596" y="3754"/>
                    <a:pt x="2893" y="3688"/>
                  </a:cubicBezTo>
                  <a:cubicBezTo>
                    <a:pt x="3014" y="3655"/>
                    <a:pt x="3135" y="3600"/>
                    <a:pt x="3256" y="3534"/>
                  </a:cubicBezTo>
                  <a:cubicBezTo>
                    <a:pt x="3421" y="3424"/>
                    <a:pt x="3542" y="3270"/>
                    <a:pt x="3575" y="3072"/>
                  </a:cubicBezTo>
                  <a:cubicBezTo>
                    <a:pt x="3586" y="2995"/>
                    <a:pt x="3597" y="2929"/>
                    <a:pt x="3597" y="2863"/>
                  </a:cubicBezTo>
                  <a:cubicBezTo>
                    <a:pt x="3619" y="2577"/>
                    <a:pt x="3630" y="2280"/>
                    <a:pt x="3652" y="1994"/>
                  </a:cubicBezTo>
                  <a:cubicBezTo>
                    <a:pt x="3652" y="1598"/>
                    <a:pt x="3641" y="1213"/>
                    <a:pt x="3597" y="828"/>
                  </a:cubicBezTo>
                  <a:cubicBezTo>
                    <a:pt x="3575" y="652"/>
                    <a:pt x="3553" y="487"/>
                    <a:pt x="3487" y="333"/>
                  </a:cubicBezTo>
                  <a:cubicBezTo>
                    <a:pt x="3421" y="179"/>
                    <a:pt x="3311" y="92"/>
                    <a:pt x="3146" y="81"/>
                  </a:cubicBezTo>
                  <a:cubicBezTo>
                    <a:pt x="2629" y="59"/>
                    <a:pt x="2112" y="15"/>
                    <a:pt x="1595" y="4"/>
                  </a:cubicBezTo>
                  <a:cubicBezTo>
                    <a:pt x="1554" y="2"/>
                    <a:pt x="1513" y="1"/>
                    <a:pt x="1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3042074" y="1704567"/>
              <a:ext cx="255598" cy="267543"/>
            </a:xfrm>
            <a:custGeom>
              <a:avLst/>
              <a:gdLst/>
              <a:ahLst/>
              <a:cxnLst/>
              <a:rect l="l" t="t" r="r" b="b"/>
              <a:pathLst>
                <a:path w="3124" h="3270" extrusionOk="0">
                  <a:moveTo>
                    <a:pt x="1204" y="1"/>
                  </a:moveTo>
                  <a:cubicBezTo>
                    <a:pt x="1008" y="1"/>
                    <a:pt x="821" y="20"/>
                    <a:pt x="649" y="47"/>
                  </a:cubicBezTo>
                  <a:cubicBezTo>
                    <a:pt x="627" y="47"/>
                    <a:pt x="605" y="47"/>
                    <a:pt x="572" y="58"/>
                  </a:cubicBezTo>
                  <a:cubicBezTo>
                    <a:pt x="342" y="102"/>
                    <a:pt x="221" y="223"/>
                    <a:pt x="155" y="465"/>
                  </a:cubicBezTo>
                  <a:cubicBezTo>
                    <a:pt x="78" y="773"/>
                    <a:pt x="34" y="1059"/>
                    <a:pt x="23" y="1345"/>
                  </a:cubicBezTo>
                  <a:cubicBezTo>
                    <a:pt x="1" y="1609"/>
                    <a:pt x="12" y="1884"/>
                    <a:pt x="45" y="2159"/>
                  </a:cubicBezTo>
                  <a:cubicBezTo>
                    <a:pt x="67" y="2346"/>
                    <a:pt x="111" y="2555"/>
                    <a:pt x="144" y="2742"/>
                  </a:cubicBezTo>
                  <a:lnTo>
                    <a:pt x="166" y="2874"/>
                  </a:lnTo>
                  <a:cubicBezTo>
                    <a:pt x="177" y="2951"/>
                    <a:pt x="210" y="3050"/>
                    <a:pt x="375" y="3116"/>
                  </a:cubicBezTo>
                  <a:cubicBezTo>
                    <a:pt x="605" y="3204"/>
                    <a:pt x="803" y="3248"/>
                    <a:pt x="979" y="3259"/>
                  </a:cubicBezTo>
                  <a:lnTo>
                    <a:pt x="1111" y="3259"/>
                  </a:lnTo>
                  <a:cubicBezTo>
                    <a:pt x="1320" y="3270"/>
                    <a:pt x="1529" y="3270"/>
                    <a:pt x="1738" y="3270"/>
                  </a:cubicBezTo>
                  <a:cubicBezTo>
                    <a:pt x="1980" y="3259"/>
                    <a:pt x="2211" y="3237"/>
                    <a:pt x="2431" y="3182"/>
                  </a:cubicBezTo>
                  <a:cubicBezTo>
                    <a:pt x="2475" y="3182"/>
                    <a:pt x="2519" y="3171"/>
                    <a:pt x="2563" y="3160"/>
                  </a:cubicBezTo>
                  <a:cubicBezTo>
                    <a:pt x="2673" y="3127"/>
                    <a:pt x="2772" y="3094"/>
                    <a:pt x="2849" y="3039"/>
                  </a:cubicBezTo>
                  <a:cubicBezTo>
                    <a:pt x="2959" y="2962"/>
                    <a:pt x="3025" y="2874"/>
                    <a:pt x="3047" y="2764"/>
                  </a:cubicBezTo>
                  <a:lnTo>
                    <a:pt x="3047" y="2720"/>
                  </a:lnTo>
                  <a:cubicBezTo>
                    <a:pt x="3058" y="2676"/>
                    <a:pt x="3069" y="2632"/>
                    <a:pt x="3069" y="2588"/>
                  </a:cubicBezTo>
                  <a:cubicBezTo>
                    <a:pt x="3080" y="2368"/>
                    <a:pt x="3091" y="2159"/>
                    <a:pt x="3102" y="1950"/>
                  </a:cubicBezTo>
                  <a:lnTo>
                    <a:pt x="3113" y="1719"/>
                  </a:lnTo>
                  <a:cubicBezTo>
                    <a:pt x="3124" y="1323"/>
                    <a:pt x="3113" y="949"/>
                    <a:pt x="3069" y="586"/>
                  </a:cubicBezTo>
                  <a:cubicBezTo>
                    <a:pt x="3047" y="454"/>
                    <a:pt x="3036" y="300"/>
                    <a:pt x="2970" y="168"/>
                  </a:cubicBezTo>
                  <a:cubicBezTo>
                    <a:pt x="2937" y="91"/>
                    <a:pt x="2904" y="91"/>
                    <a:pt x="2871" y="80"/>
                  </a:cubicBezTo>
                  <a:cubicBezTo>
                    <a:pt x="2706" y="80"/>
                    <a:pt x="2552" y="69"/>
                    <a:pt x="2398" y="58"/>
                  </a:cubicBezTo>
                  <a:cubicBezTo>
                    <a:pt x="2046" y="36"/>
                    <a:pt x="1683" y="14"/>
                    <a:pt x="1331" y="3"/>
                  </a:cubicBezTo>
                  <a:cubicBezTo>
                    <a:pt x="1288" y="2"/>
                    <a:pt x="1246" y="1"/>
                    <a:pt x="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2278234" y="2826281"/>
              <a:ext cx="628113" cy="628277"/>
            </a:xfrm>
            <a:custGeom>
              <a:avLst/>
              <a:gdLst/>
              <a:ahLst/>
              <a:cxnLst/>
              <a:rect l="l" t="t" r="r" b="b"/>
              <a:pathLst>
                <a:path w="7677" h="7679" extrusionOk="0">
                  <a:moveTo>
                    <a:pt x="3759" y="1424"/>
                  </a:moveTo>
                  <a:cubicBezTo>
                    <a:pt x="3778" y="1424"/>
                    <a:pt x="3797" y="1425"/>
                    <a:pt x="3816" y="1425"/>
                  </a:cubicBezTo>
                  <a:cubicBezTo>
                    <a:pt x="4234" y="1458"/>
                    <a:pt x="4619" y="1546"/>
                    <a:pt x="4993" y="1733"/>
                  </a:cubicBezTo>
                  <a:cubicBezTo>
                    <a:pt x="5279" y="1876"/>
                    <a:pt x="5521" y="2074"/>
                    <a:pt x="5708" y="2327"/>
                  </a:cubicBezTo>
                  <a:cubicBezTo>
                    <a:pt x="5818" y="2481"/>
                    <a:pt x="5917" y="2635"/>
                    <a:pt x="6016" y="2789"/>
                  </a:cubicBezTo>
                  <a:cubicBezTo>
                    <a:pt x="6202" y="3130"/>
                    <a:pt x="6290" y="3504"/>
                    <a:pt x="6323" y="3889"/>
                  </a:cubicBezTo>
                  <a:cubicBezTo>
                    <a:pt x="6345" y="4186"/>
                    <a:pt x="6334" y="4494"/>
                    <a:pt x="6246" y="4791"/>
                  </a:cubicBezTo>
                  <a:cubicBezTo>
                    <a:pt x="6202" y="4901"/>
                    <a:pt x="6169" y="5011"/>
                    <a:pt x="6114" y="5120"/>
                  </a:cubicBezTo>
                  <a:cubicBezTo>
                    <a:pt x="5917" y="5483"/>
                    <a:pt x="5675" y="5802"/>
                    <a:pt x="5367" y="6066"/>
                  </a:cubicBezTo>
                  <a:cubicBezTo>
                    <a:pt x="5169" y="6231"/>
                    <a:pt x="4960" y="6352"/>
                    <a:pt x="4729" y="6440"/>
                  </a:cubicBezTo>
                  <a:cubicBezTo>
                    <a:pt x="4447" y="6540"/>
                    <a:pt x="4165" y="6603"/>
                    <a:pt x="3871" y="6603"/>
                  </a:cubicBezTo>
                  <a:cubicBezTo>
                    <a:pt x="3809" y="6603"/>
                    <a:pt x="3747" y="6600"/>
                    <a:pt x="3684" y="6594"/>
                  </a:cubicBezTo>
                  <a:cubicBezTo>
                    <a:pt x="3409" y="6583"/>
                    <a:pt x="3123" y="6550"/>
                    <a:pt x="2859" y="6462"/>
                  </a:cubicBezTo>
                  <a:cubicBezTo>
                    <a:pt x="2342" y="6308"/>
                    <a:pt x="1903" y="6033"/>
                    <a:pt x="1595" y="5571"/>
                  </a:cubicBezTo>
                  <a:cubicBezTo>
                    <a:pt x="1430" y="5318"/>
                    <a:pt x="1331" y="5044"/>
                    <a:pt x="1265" y="4747"/>
                  </a:cubicBezTo>
                  <a:cubicBezTo>
                    <a:pt x="1221" y="4549"/>
                    <a:pt x="1188" y="4340"/>
                    <a:pt x="1177" y="4131"/>
                  </a:cubicBezTo>
                  <a:cubicBezTo>
                    <a:pt x="1166" y="3339"/>
                    <a:pt x="1397" y="2646"/>
                    <a:pt x="2013" y="2118"/>
                  </a:cubicBezTo>
                  <a:cubicBezTo>
                    <a:pt x="2342" y="1821"/>
                    <a:pt x="2738" y="1634"/>
                    <a:pt x="3156" y="1524"/>
                  </a:cubicBezTo>
                  <a:cubicBezTo>
                    <a:pt x="3357" y="1474"/>
                    <a:pt x="3558" y="1424"/>
                    <a:pt x="3759" y="1424"/>
                  </a:cubicBezTo>
                  <a:close/>
                  <a:moveTo>
                    <a:pt x="3684" y="1"/>
                  </a:moveTo>
                  <a:cubicBezTo>
                    <a:pt x="3574" y="1"/>
                    <a:pt x="3464" y="11"/>
                    <a:pt x="3354" y="40"/>
                  </a:cubicBezTo>
                  <a:cubicBezTo>
                    <a:pt x="2705" y="183"/>
                    <a:pt x="2101" y="436"/>
                    <a:pt x="1529" y="799"/>
                  </a:cubicBezTo>
                  <a:cubicBezTo>
                    <a:pt x="1397" y="887"/>
                    <a:pt x="1276" y="986"/>
                    <a:pt x="1166" y="1107"/>
                  </a:cubicBezTo>
                  <a:cubicBezTo>
                    <a:pt x="902" y="1370"/>
                    <a:pt x="682" y="1667"/>
                    <a:pt x="517" y="2008"/>
                  </a:cubicBezTo>
                  <a:cubicBezTo>
                    <a:pt x="231" y="2613"/>
                    <a:pt x="55" y="3240"/>
                    <a:pt x="33" y="3911"/>
                  </a:cubicBezTo>
                  <a:lnTo>
                    <a:pt x="44" y="3911"/>
                  </a:lnTo>
                  <a:cubicBezTo>
                    <a:pt x="44" y="3966"/>
                    <a:pt x="44" y="4021"/>
                    <a:pt x="33" y="4076"/>
                  </a:cubicBezTo>
                  <a:cubicBezTo>
                    <a:pt x="0" y="4714"/>
                    <a:pt x="198" y="5285"/>
                    <a:pt x="539" y="5813"/>
                  </a:cubicBezTo>
                  <a:cubicBezTo>
                    <a:pt x="781" y="6176"/>
                    <a:pt x="1078" y="6495"/>
                    <a:pt x="1441" y="6748"/>
                  </a:cubicBezTo>
                  <a:cubicBezTo>
                    <a:pt x="1969" y="7122"/>
                    <a:pt x="2551" y="7408"/>
                    <a:pt x="3178" y="7584"/>
                  </a:cubicBezTo>
                  <a:cubicBezTo>
                    <a:pt x="3362" y="7645"/>
                    <a:pt x="3560" y="7679"/>
                    <a:pt x="3755" y="7679"/>
                  </a:cubicBezTo>
                  <a:cubicBezTo>
                    <a:pt x="3805" y="7679"/>
                    <a:pt x="3855" y="7676"/>
                    <a:pt x="3904" y="7672"/>
                  </a:cubicBezTo>
                  <a:cubicBezTo>
                    <a:pt x="4058" y="7661"/>
                    <a:pt x="4201" y="7661"/>
                    <a:pt x="4355" y="7650"/>
                  </a:cubicBezTo>
                  <a:cubicBezTo>
                    <a:pt x="4476" y="7650"/>
                    <a:pt x="4597" y="7628"/>
                    <a:pt x="4718" y="7584"/>
                  </a:cubicBezTo>
                  <a:cubicBezTo>
                    <a:pt x="4806" y="7551"/>
                    <a:pt x="4894" y="7507"/>
                    <a:pt x="4993" y="7474"/>
                  </a:cubicBezTo>
                  <a:cubicBezTo>
                    <a:pt x="5334" y="7353"/>
                    <a:pt x="5642" y="7177"/>
                    <a:pt x="5939" y="6957"/>
                  </a:cubicBezTo>
                  <a:cubicBezTo>
                    <a:pt x="6290" y="6693"/>
                    <a:pt x="6587" y="6385"/>
                    <a:pt x="6873" y="6055"/>
                  </a:cubicBezTo>
                  <a:cubicBezTo>
                    <a:pt x="6928" y="5989"/>
                    <a:pt x="6983" y="5912"/>
                    <a:pt x="7027" y="5824"/>
                  </a:cubicBezTo>
                  <a:cubicBezTo>
                    <a:pt x="7203" y="5516"/>
                    <a:pt x="7357" y="5197"/>
                    <a:pt x="7467" y="4868"/>
                  </a:cubicBezTo>
                  <a:cubicBezTo>
                    <a:pt x="7621" y="4362"/>
                    <a:pt x="7676" y="3856"/>
                    <a:pt x="7599" y="3339"/>
                  </a:cubicBezTo>
                  <a:cubicBezTo>
                    <a:pt x="7555" y="3020"/>
                    <a:pt x="7467" y="2723"/>
                    <a:pt x="7357" y="2426"/>
                  </a:cubicBezTo>
                  <a:cubicBezTo>
                    <a:pt x="7192" y="1986"/>
                    <a:pt x="6961" y="1579"/>
                    <a:pt x="6664" y="1217"/>
                  </a:cubicBezTo>
                  <a:cubicBezTo>
                    <a:pt x="6521" y="1041"/>
                    <a:pt x="6356" y="887"/>
                    <a:pt x="6169" y="766"/>
                  </a:cubicBezTo>
                  <a:cubicBezTo>
                    <a:pt x="5730" y="480"/>
                    <a:pt x="5257" y="282"/>
                    <a:pt x="4762" y="139"/>
                  </a:cubicBezTo>
                  <a:cubicBezTo>
                    <a:pt x="4465" y="51"/>
                    <a:pt x="4157" y="29"/>
                    <a:pt x="3849" y="7"/>
                  </a:cubicBezTo>
                  <a:cubicBezTo>
                    <a:pt x="3794" y="3"/>
                    <a:pt x="3739" y="1"/>
                    <a:pt x="3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2304252" y="2851645"/>
              <a:ext cx="575995" cy="576813"/>
            </a:xfrm>
            <a:custGeom>
              <a:avLst/>
              <a:gdLst/>
              <a:ahLst/>
              <a:cxnLst/>
              <a:rect l="l" t="t" r="r" b="b"/>
              <a:pathLst>
                <a:path w="7040" h="7050" extrusionOk="0">
                  <a:moveTo>
                    <a:pt x="3409" y="804"/>
                  </a:moveTo>
                  <a:cubicBezTo>
                    <a:pt x="3447" y="804"/>
                    <a:pt x="3484" y="805"/>
                    <a:pt x="3520" y="808"/>
                  </a:cubicBezTo>
                  <a:cubicBezTo>
                    <a:pt x="4004" y="841"/>
                    <a:pt x="4433" y="951"/>
                    <a:pt x="4818" y="1148"/>
                  </a:cubicBezTo>
                  <a:cubicBezTo>
                    <a:pt x="5159" y="1324"/>
                    <a:pt x="5434" y="1555"/>
                    <a:pt x="5643" y="1841"/>
                  </a:cubicBezTo>
                  <a:cubicBezTo>
                    <a:pt x="5763" y="1995"/>
                    <a:pt x="5873" y="2160"/>
                    <a:pt x="5961" y="2325"/>
                  </a:cubicBezTo>
                  <a:cubicBezTo>
                    <a:pt x="6159" y="2666"/>
                    <a:pt x="6269" y="3051"/>
                    <a:pt x="6313" y="3546"/>
                  </a:cubicBezTo>
                  <a:cubicBezTo>
                    <a:pt x="6346" y="3931"/>
                    <a:pt x="6324" y="4272"/>
                    <a:pt x="6225" y="4569"/>
                  </a:cubicBezTo>
                  <a:cubicBezTo>
                    <a:pt x="6181" y="4701"/>
                    <a:pt x="6137" y="4832"/>
                    <a:pt x="6071" y="4953"/>
                  </a:cubicBezTo>
                  <a:cubicBezTo>
                    <a:pt x="5851" y="5371"/>
                    <a:pt x="5577" y="5723"/>
                    <a:pt x="5247" y="5998"/>
                  </a:cubicBezTo>
                  <a:cubicBezTo>
                    <a:pt x="5027" y="6185"/>
                    <a:pt x="4785" y="6328"/>
                    <a:pt x="4510" y="6427"/>
                  </a:cubicBezTo>
                  <a:cubicBezTo>
                    <a:pt x="4367" y="6482"/>
                    <a:pt x="4213" y="6515"/>
                    <a:pt x="4070" y="6548"/>
                  </a:cubicBezTo>
                  <a:cubicBezTo>
                    <a:pt x="3882" y="6591"/>
                    <a:pt x="3688" y="6607"/>
                    <a:pt x="3503" y="6607"/>
                  </a:cubicBezTo>
                  <a:cubicBezTo>
                    <a:pt x="3449" y="6607"/>
                    <a:pt x="3396" y="6605"/>
                    <a:pt x="3344" y="6603"/>
                  </a:cubicBezTo>
                  <a:cubicBezTo>
                    <a:pt x="2992" y="6581"/>
                    <a:pt x="2706" y="6537"/>
                    <a:pt x="2453" y="6460"/>
                  </a:cubicBezTo>
                  <a:cubicBezTo>
                    <a:pt x="1827" y="6262"/>
                    <a:pt x="1343" y="5921"/>
                    <a:pt x="1024" y="5426"/>
                  </a:cubicBezTo>
                  <a:cubicBezTo>
                    <a:pt x="848" y="5162"/>
                    <a:pt x="727" y="4865"/>
                    <a:pt x="639" y="4503"/>
                  </a:cubicBezTo>
                  <a:cubicBezTo>
                    <a:pt x="595" y="4294"/>
                    <a:pt x="551" y="4063"/>
                    <a:pt x="551" y="3832"/>
                  </a:cubicBezTo>
                  <a:cubicBezTo>
                    <a:pt x="540" y="2886"/>
                    <a:pt x="848" y="2116"/>
                    <a:pt x="1486" y="1566"/>
                  </a:cubicBezTo>
                  <a:cubicBezTo>
                    <a:pt x="1848" y="1258"/>
                    <a:pt x="2266" y="1038"/>
                    <a:pt x="2761" y="907"/>
                  </a:cubicBezTo>
                  <a:cubicBezTo>
                    <a:pt x="2849" y="885"/>
                    <a:pt x="2926" y="874"/>
                    <a:pt x="3003" y="852"/>
                  </a:cubicBezTo>
                  <a:cubicBezTo>
                    <a:pt x="3154" y="818"/>
                    <a:pt x="3286" y="804"/>
                    <a:pt x="3409" y="804"/>
                  </a:cubicBezTo>
                  <a:close/>
                  <a:moveTo>
                    <a:pt x="3405" y="1"/>
                  </a:moveTo>
                  <a:cubicBezTo>
                    <a:pt x="3304" y="1"/>
                    <a:pt x="3209" y="13"/>
                    <a:pt x="3102" y="38"/>
                  </a:cubicBezTo>
                  <a:cubicBezTo>
                    <a:pt x="2508" y="159"/>
                    <a:pt x="1925" y="401"/>
                    <a:pt x="1387" y="753"/>
                  </a:cubicBezTo>
                  <a:cubicBezTo>
                    <a:pt x="1277" y="830"/>
                    <a:pt x="1167" y="918"/>
                    <a:pt x="1068" y="1016"/>
                  </a:cubicBezTo>
                  <a:cubicBezTo>
                    <a:pt x="815" y="1269"/>
                    <a:pt x="628" y="1544"/>
                    <a:pt x="485" y="1830"/>
                  </a:cubicBezTo>
                  <a:cubicBezTo>
                    <a:pt x="199" y="2424"/>
                    <a:pt x="56" y="3007"/>
                    <a:pt x="34" y="3601"/>
                  </a:cubicBezTo>
                  <a:lnTo>
                    <a:pt x="34" y="3656"/>
                  </a:lnTo>
                  <a:cubicBezTo>
                    <a:pt x="34" y="3700"/>
                    <a:pt x="34" y="3744"/>
                    <a:pt x="34" y="3788"/>
                  </a:cubicBezTo>
                  <a:cubicBezTo>
                    <a:pt x="1" y="4316"/>
                    <a:pt x="155" y="4821"/>
                    <a:pt x="485" y="5327"/>
                  </a:cubicBezTo>
                  <a:cubicBezTo>
                    <a:pt x="716" y="5668"/>
                    <a:pt x="991" y="5954"/>
                    <a:pt x="1299" y="6185"/>
                  </a:cubicBezTo>
                  <a:cubicBezTo>
                    <a:pt x="1816" y="6537"/>
                    <a:pt x="2365" y="6812"/>
                    <a:pt x="2948" y="6977"/>
                  </a:cubicBezTo>
                  <a:cubicBezTo>
                    <a:pt x="3113" y="7020"/>
                    <a:pt x="3277" y="7050"/>
                    <a:pt x="3436" y="7050"/>
                  </a:cubicBezTo>
                  <a:cubicBezTo>
                    <a:pt x="3479" y="7050"/>
                    <a:pt x="3522" y="7048"/>
                    <a:pt x="3564" y="7043"/>
                  </a:cubicBezTo>
                  <a:cubicBezTo>
                    <a:pt x="3707" y="7043"/>
                    <a:pt x="3850" y="7032"/>
                    <a:pt x="3982" y="7032"/>
                  </a:cubicBezTo>
                  <a:lnTo>
                    <a:pt x="4026" y="7032"/>
                  </a:lnTo>
                  <a:cubicBezTo>
                    <a:pt x="4070" y="7032"/>
                    <a:pt x="4125" y="7021"/>
                    <a:pt x="4169" y="7010"/>
                  </a:cubicBezTo>
                  <a:lnTo>
                    <a:pt x="4158" y="7010"/>
                  </a:lnTo>
                  <a:cubicBezTo>
                    <a:pt x="4202" y="6999"/>
                    <a:pt x="4246" y="6988"/>
                    <a:pt x="4290" y="6977"/>
                  </a:cubicBezTo>
                  <a:lnTo>
                    <a:pt x="4378" y="6933"/>
                  </a:lnTo>
                  <a:cubicBezTo>
                    <a:pt x="4444" y="6911"/>
                    <a:pt x="4499" y="6878"/>
                    <a:pt x="4565" y="6856"/>
                  </a:cubicBezTo>
                  <a:cubicBezTo>
                    <a:pt x="4851" y="6768"/>
                    <a:pt x="5126" y="6614"/>
                    <a:pt x="5423" y="6394"/>
                  </a:cubicBezTo>
                  <a:cubicBezTo>
                    <a:pt x="5719" y="6174"/>
                    <a:pt x="5994" y="5899"/>
                    <a:pt x="6313" y="5536"/>
                  </a:cubicBezTo>
                  <a:cubicBezTo>
                    <a:pt x="6346" y="5492"/>
                    <a:pt x="6390" y="5426"/>
                    <a:pt x="6434" y="5360"/>
                  </a:cubicBezTo>
                  <a:cubicBezTo>
                    <a:pt x="6610" y="5041"/>
                    <a:pt x="6742" y="4745"/>
                    <a:pt x="6841" y="4448"/>
                  </a:cubicBezTo>
                  <a:cubicBezTo>
                    <a:pt x="6995" y="3997"/>
                    <a:pt x="7039" y="3535"/>
                    <a:pt x="6973" y="3073"/>
                  </a:cubicBezTo>
                  <a:cubicBezTo>
                    <a:pt x="6940" y="2820"/>
                    <a:pt x="6863" y="2567"/>
                    <a:pt x="6742" y="2226"/>
                  </a:cubicBezTo>
                  <a:cubicBezTo>
                    <a:pt x="6588" y="1808"/>
                    <a:pt x="6368" y="1423"/>
                    <a:pt x="6104" y="1104"/>
                  </a:cubicBezTo>
                  <a:cubicBezTo>
                    <a:pt x="5972" y="940"/>
                    <a:pt x="5829" y="819"/>
                    <a:pt x="5676" y="720"/>
                  </a:cubicBezTo>
                  <a:cubicBezTo>
                    <a:pt x="5302" y="467"/>
                    <a:pt x="4862" y="280"/>
                    <a:pt x="4356" y="126"/>
                  </a:cubicBezTo>
                  <a:cubicBezTo>
                    <a:pt x="4092" y="49"/>
                    <a:pt x="3806" y="27"/>
                    <a:pt x="3509" y="5"/>
                  </a:cubicBezTo>
                  <a:cubicBezTo>
                    <a:pt x="3473" y="2"/>
                    <a:pt x="3439" y="1"/>
                    <a:pt x="3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2382550" y="2951707"/>
              <a:ext cx="405897" cy="406388"/>
            </a:xfrm>
            <a:custGeom>
              <a:avLst/>
              <a:gdLst/>
              <a:ahLst/>
              <a:cxnLst/>
              <a:rect l="l" t="t" r="r" b="b"/>
              <a:pathLst>
                <a:path w="4961" h="4967" extrusionOk="0">
                  <a:moveTo>
                    <a:pt x="2565" y="346"/>
                  </a:moveTo>
                  <a:cubicBezTo>
                    <a:pt x="2746" y="346"/>
                    <a:pt x="2921" y="381"/>
                    <a:pt x="3091" y="442"/>
                  </a:cubicBezTo>
                  <a:cubicBezTo>
                    <a:pt x="3410" y="541"/>
                    <a:pt x="3685" y="706"/>
                    <a:pt x="3938" y="926"/>
                  </a:cubicBezTo>
                  <a:cubicBezTo>
                    <a:pt x="4147" y="1113"/>
                    <a:pt x="4301" y="1344"/>
                    <a:pt x="4400" y="1619"/>
                  </a:cubicBezTo>
                  <a:cubicBezTo>
                    <a:pt x="4488" y="1839"/>
                    <a:pt x="4554" y="2070"/>
                    <a:pt x="4587" y="2312"/>
                  </a:cubicBezTo>
                  <a:cubicBezTo>
                    <a:pt x="4620" y="2554"/>
                    <a:pt x="4598" y="2796"/>
                    <a:pt x="4543" y="3038"/>
                  </a:cubicBezTo>
                  <a:cubicBezTo>
                    <a:pt x="4532" y="3071"/>
                    <a:pt x="4532" y="3093"/>
                    <a:pt x="4521" y="3126"/>
                  </a:cubicBezTo>
                  <a:cubicBezTo>
                    <a:pt x="4400" y="3642"/>
                    <a:pt x="4114" y="4038"/>
                    <a:pt x="3652" y="4302"/>
                  </a:cubicBezTo>
                  <a:cubicBezTo>
                    <a:pt x="3421" y="4434"/>
                    <a:pt x="3190" y="4555"/>
                    <a:pt x="2926" y="4588"/>
                  </a:cubicBezTo>
                  <a:cubicBezTo>
                    <a:pt x="2794" y="4610"/>
                    <a:pt x="2662" y="4610"/>
                    <a:pt x="2596" y="4621"/>
                  </a:cubicBezTo>
                  <a:cubicBezTo>
                    <a:pt x="2046" y="4588"/>
                    <a:pt x="1606" y="4467"/>
                    <a:pt x="1199" y="4203"/>
                  </a:cubicBezTo>
                  <a:cubicBezTo>
                    <a:pt x="419" y="3686"/>
                    <a:pt x="89" y="2708"/>
                    <a:pt x="419" y="1839"/>
                  </a:cubicBezTo>
                  <a:cubicBezTo>
                    <a:pt x="562" y="1443"/>
                    <a:pt x="804" y="1113"/>
                    <a:pt x="1133" y="849"/>
                  </a:cubicBezTo>
                  <a:cubicBezTo>
                    <a:pt x="1155" y="838"/>
                    <a:pt x="1177" y="827"/>
                    <a:pt x="1188" y="805"/>
                  </a:cubicBezTo>
                  <a:cubicBezTo>
                    <a:pt x="1551" y="596"/>
                    <a:pt x="1914" y="420"/>
                    <a:pt x="2332" y="365"/>
                  </a:cubicBezTo>
                  <a:cubicBezTo>
                    <a:pt x="2411" y="352"/>
                    <a:pt x="2489" y="346"/>
                    <a:pt x="2565" y="346"/>
                  </a:cubicBezTo>
                  <a:close/>
                  <a:moveTo>
                    <a:pt x="2475" y="0"/>
                  </a:moveTo>
                  <a:cubicBezTo>
                    <a:pt x="2381" y="0"/>
                    <a:pt x="2286" y="8"/>
                    <a:pt x="2189" y="24"/>
                  </a:cubicBezTo>
                  <a:cubicBezTo>
                    <a:pt x="1870" y="90"/>
                    <a:pt x="1562" y="189"/>
                    <a:pt x="1265" y="332"/>
                  </a:cubicBezTo>
                  <a:cubicBezTo>
                    <a:pt x="1210" y="365"/>
                    <a:pt x="1155" y="409"/>
                    <a:pt x="1100" y="442"/>
                  </a:cubicBezTo>
                  <a:cubicBezTo>
                    <a:pt x="1067" y="464"/>
                    <a:pt x="1034" y="497"/>
                    <a:pt x="1001" y="519"/>
                  </a:cubicBezTo>
                  <a:cubicBezTo>
                    <a:pt x="727" y="695"/>
                    <a:pt x="518" y="915"/>
                    <a:pt x="353" y="1190"/>
                  </a:cubicBezTo>
                  <a:cubicBezTo>
                    <a:pt x="100" y="1619"/>
                    <a:pt x="1" y="2092"/>
                    <a:pt x="12" y="2587"/>
                  </a:cubicBezTo>
                  <a:cubicBezTo>
                    <a:pt x="23" y="2829"/>
                    <a:pt x="67" y="3071"/>
                    <a:pt x="122" y="3302"/>
                  </a:cubicBezTo>
                  <a:cubicBezTo>
                    <a:pt x="188" y="3555"/>
                    <a:pt x="287" y="3796"/>
                    <a:pt x="441" y="4016"/>
                  </a:cubicBezTo>
                  <a:cubicBezTo>
                    <a:pt x="727" y="4434"/>
                    <a:pt x="1122" y="4676"/>
                    <a:pt x="1595" y="4830"/>
                  </a:cubicBezTo>
                  <a:cubicBezTo>
                    <a:pt x="1870" y="4907"/>
                    <a:pt x="2145" y="4940"/>
                    <a:pt x="2431" y="4962"/>
                  </a:cubicBezTo>
                  <a:cubicBezTo>
                    <a:pt x="2478" y="4965"/>
                    <a:pt x="2525" y="4966"/>
                    <a:pt x="2571" y="4966"/>
                  </a:cubicBezTo>
                  <a:cubicBezTo>
                    <a:pt x="2723" y="4966"/>
                    <a:pt x="2874" y="4952"/>
                    <a:pt x="3025" y="4918"/>
                  </a:cubicBezTo>
                  <a:cubicBezTo>
                    <a:pt x="3421" y="4830"/>
                    <a:pt x="3784" y="4676"/>
                    <a:pt x="4092" y="4401"/>
                  </a:cubicBezTo>
                  <a:cubicBezTo>
                    <a:pt x="4367" y="4148"/>
                    <a:pt x="4587" y="3851"/>
                    <a:pt x="4762" y="3511"/>
                  </a:cubicBezTo>
                  <a:cubicBezTo>
                    <a:pt x="4828" y="3390"/>
                    <a:pt x="4872" y="3258"/>
                    <a:pt x="4905" y="3115"/>
                  </a:cubicBezTo>
                  <a:cubicBezTo>
                    <a:pt x="4960" y="2873"/>
                    <a:pt x="4960" y="2642"/>
                    <a:pt x="4949" y="2400"/>
                  </a:cubicBezTo>
                  <a:cubicBezTo>
                    <a:pt x="4916" y="1751"/>
                    <a:pt x="4664" y="1201"/>
                    <a:pt x="4246" y="728"/>
                  </a:cubicBezTo>
                  <a:cubicBezTo>
                    <a:pt x="4114" y="574"/>
                    <a:pt x="3960" y="453"/>
                    <a:pt x="3795" y="354"/>
                  </a:cubicBezTo>
                  <a:cubicBezTo>
                    <a:pt x="3520" y="200"/>
                    <a:pt x="3234" y="101"/>
                    <a:pt x="2926" y="46"/>
                  </a:cubicBezTo>
                  <a:cubicBezTo>
                    <a:pt x="2776" y="19"/>
                    <a:pt x="2627" y="0"/>
                    <a:pt x="2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2400550" y="2988607"/>
              <a:ext cx="351897" cy="332425"/>
            </a:xfrm>
            <a:custGeom>
              <a:avLst/>
              <a:gdLst/>
              <a:ahLst/>
              <a:cxnLst/>
              <a:rect l="l" t="t" r="r" b="b"/>
              <a:pathLst>
                <a:path w="4301" h="4063" extrusionOk="0">
                  <a:moveTo>
                    <a:pt x="1096" y="1192"/>
                  </a:moveTo>
                  <a:cubicBezTo>
                    <a:pt x="1228" y="1192"/>
                    <a:pt x="1372" y="1305"/>
                    <a:pt x="1353" y="1476"/>
                  </a:cubicBezTo>
                  <a:cubicBezTo>
                    <a:pt x="1342" y="1663"/>
                    <a:pt x="1243" y="1817"/>
                    <a:pt x="1067" y="1894"/>
                  </a:cubicBezTo>
                  <a:cubicBezTo>
                    <a:pt x="1034" y="1916"/>
                    <a:pt x="990" y="1916"/>
                    <a:pt x="968" y="1927"/>
                  </a:cubicBezTo>
                  <a:cubicBezTo>
                    <a:pt x="803" y="1927"/>
                    <a:pt x="617" y="1806"/>
                    <a:pt x="661" y="1597"/>
                  </a:cubicBezTo>
                  <a:cubicBezTo>
                    <a:pt x="682" y="1509"/>
                    <a:pt x="704" y="1432"/>
                    <a:pt x="737" y="1355"/>
                  </a:cubicBezTo>
                  <a:cubicBezTo>
                    <a:pt x="770" y="1267"/>
                    <a:pt x="836" y="1212"/>
                    <a:pt x="935" y="1212"/>
                  </a:cubicBezTo>
                  <a:cubicBezTo>
                    <a:pt x="968" y="1212"/>
                    <a:pt x="1001" y="1201"/>
                    <a:pt x="1034" y="1201"/>
                  </a:cubicBezTo>
                  <a:cubicBezTo>
                    <a:pt x="1054" y="1195"/>
                    <a:pt x="1075" y="1192"/>
                    <a:pt x="1096" y="1192"/>
                  </a:cubicBezTo>
                  <a:close/>
                  <a:moveTo>
                    <a:pt x="1576" y="2246"/>
                  </a:moveTo>
                  <a:cubicBezTo>
                    <a:pt x="1659" y="2246"/>
                    <a:pt x="1742" y="2260"/>
                    <a:pt x="1815" y="2290"/>
                  </a:cubicBezTo>
                  <a:cubicBezTo>
                    <a:pt x="1958" y="2345"/>
                    <a:pt x="2090" y="2411"/>
                    <a:pt x="2233" y="2455"/>
                  </a:cubicBezTo>
                  <a:cubicBezTo>
                    <a:pt x="2431" y="2532"/>
                    <a:pt x="2629" y="2609"/>
                    <a:pt x="2827" y="2686"/>
                  </a:cubicBezTo>
                  <a:cubicBezTo>
                    <a:pt x="2959" y="2730"/>
                    <a:pt x="3091" y="2730"/>
                    <a:pt x="3234" y="2730"/>
                  </a:cubicBezTo>
                  <a:cubicBezTo>
                    <a:pt x="3377" y="2719"/>
                    <a:pt x="3498" y="2653"/>
                    <a:pt x="3575" y="2532"/>
                  </a:cubicBezTo>
                  <a:cubicBezTo>
                    <a:pt x="3608" y="2477"/>
                    <a:pt x="3641" y="2422"/>
                    <a:pt x="3685" y="2367"/>
                  </a:cubicBezTo>
                  <a:cubicBezTo>
                    <a:pt x="3711" y="2340"/>
                    <a:pt x="3742" y="2327"/>
                    <a:pt x="3774" y="2327"/>
                  </a:cubicBezTo>
                  <a:cubicBezTo>
                    <a:pt x="3808" y="2327"/>
                    <a:pt x="3843" y="2343"/>
                    <a:pt x="3872" y="2378"/>
                  </a:cubicBezTo>
                  <a:cubicBezTo>
                    <a:pt x="3916" y="2433"/>
                    <a:pt x="3927" y="2488"/>
                    <a:pt x="3927" y="2554"/>
                  </a:cubicBezTo>
                  <a:cubicBezTo>
                    <a:pt x="3916" y="2708"/>
                    <a:pt x="3872" y="2840"/>
                    <a:pt x="3806" y="2961"/>
                  </a:cubicBezTo>
                  <a:cubicBezTo>
                    <a:pt x="3696" y="3136"/>
                    <a:pt x="3553" y="3279"/>
                    <a:pt x="3377" y="3378"/>
                  </a:cubicBezTo>
                  <a:cubicBezTo>
                    <a:pt x="3080" y="3543"/>
                    <a:pt x="2750" y="3653"/>
                    <a:pt x="2409" y="3708"/>
                  </a:cubicBezTo>
                  <a:cubicBezTo>
                    <a:pt x="2288" y="3719"/>
                    <a:pt x="2167" y="3730"/>
                    <a:pt x="2101" y="3741"/>
                  </a:cubicBezTo>
                  <a:lnTo>
                    <a:pt x="2090" y="3741"/>
                  </a:lnTo>
                  <a:cubicBezTo>
                    <a:pt x="1584" y="3730"/>
                    <a:pt x="1243" y="3521"/>
                    <a:pt x="1012" y="3114"/>
                  </a:cubicBezTo>
                  <a:cubicBezTo>
                    <a:pt x="968" y="3027"/>
                    <a:pt x="935" y="2928"/>
                    <a:pt x="935" y="2829"/>
                  </a:cubicBezTo>
                  <a:cubicBezTo>
                    <a:pt x="935" y="2532"/>
                    <a:pt x="1155" y="2290"/>
                    <a:pt x="1452" y="2257"/>
                  </a:cubicBezTo>
                  <a:cubicBezTo>
                    <a:pt x="1493" y="2249"/>
                    <a:pt x="1534" y="2246"/>
                    <a:pt x="1576" y="2246"/>
                  </a:cubicBezTo>
                  <a:close/>
                  <a:moveTo>
                    <a:pt x="2342" y="0"/>
                  </a:moveTo>
                  <a:cubicBezTo>
                    <a:pt x="2190" y="0"/>
                    <a:pt x="2036" y="22"/>
                    <a:pt x="1881" y="68"/>
                  </a:cubicBezTo>
                  <a:cubicBezTo>
                    <a:pt x="1595" y="145"/>
                    <a:pt x="1331" y="266"/>
                    <a:pt x="1078" y="409"/>
                  </a:cubicBezTo>
                  <a:cubicBezTo>
                    <a:pt x="1067" y="420"/>
                    <a:pt x="1045" y="431"/>
                    <a:pt x="1034" y="442"/>
                  </a:cubicBezTo>
                  <a:cubicBezTo>
                    <a:pt x="671" y="717"/>
                    <a:pt x="419" y="1069"/>
                    <a:pt x="276" y="1498"/>
                  </a:cubicBezTo>
                  <a:cubicBezTo>
                    <a:pt x="1" y="2312"/>
                    <a:pt x="320" y="3180"/>
                    <a:pt x="1034" y="3664"/>
                  </a:cubicBezTo>
                  <a:cubicBezTo>
                    <a:pt x="1419" y="3917"/>
                    <a:pt x="1848" y="4038"/>
                    <a:pt x="2310" y="4060"/>
                  </a:cubicBezTo>
                  <a:cubicBezTo>
                    <a:pt x="2341" y="4062"/>
                    <a:pt x="2372" y="4063"/>
                    <a:pt x="2402" y="4063"/>
                  </a:cubicBezTo>
                  <a:cubicBezTo>
                    <a:pt x="2759" y="4063"/>
                    <a:pt x="3074" y="3946"/>
                    <a:pt x="3388" y="3763"/>
                  </a:cubicBezTo>
                  <a:cubicBezTo>
                    <a:pt x="3806" y="3499"/>
                    <a:pt x="4081" y="3136"/>
                    <a:pt x="4202" y="2664"/>
                  </a:cubicBezTo>
                  <a:cubicBezTo>
                    <a:pt x="4202" y="2631"/>
                    <a:pt x="4213" y="2598"/>
                    <a:pt x="4224" y="2565"/>
                  </a:cubicBezTo>
                  <a:cubicBezTo>
                    <a:pt x="4268" y="2334"/>
                    <a:pt x="4301" y="2114"/>
                    <a:pt x="4268" y="1883"/>
                  </a:cubicBezTo>
                  <a:cubicBezTo>
                    <a:pt x="4235" y="1641"/>
                    <a:pt x="4158" y="1399"/>
                    <a:pt x="4070" y="1168"/>
                  </a:cubicBezTo>
                  <a:cubicBezTo>
                    <a:pt x="3971" y="926"/>
                    <a:pt x="3828" y="706"/>
                    <a:pt x="3630" y="530"/>
                  </a:cubicBezTo>
                  <a:cubicBezTo>
                    <a:pt x="3454" y="387"/>
                    <a:pt x="3267" y="266"/>
                    <a:pt x="3069" y="167"/>
                  </a:cubicBezTo>
                  <a:cubicBezTo>
                    <a:pt x="2831" y="58"/>
                    <a:pt x="2588" y="0"/>
                    <a:pt x="2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2477049" y="3180959"/>
              <a:ext cx="236698" cy="105135"/>
            </a:xfrm>
            <a:custGeom>
              <a:avLst/>
              <a:gdLst/>
              <a:ahLst/>
              <a:cxnLst/>
              <a:rect l="l" t="t" r="r" b="b"/>
              <a:pathLst>
                <a:path w="2893" h="1285" extrusionOk="0">
                  <a:moveTo>
                    <a:pt x="636" y="1"/>
                  </a:moveTo>
                  <a:cubicBezTo>
                    <a:pt x="611" y="1"/>
                    <a:pt x="586" y="2"/>
                    <a:pt x="561" y="5"/>
                  </a:cubicBezTo>
                  <a:cubicBezTo>
                    <a:pt x="209" y="27"/>
                    <a:pt x="0" y="357"/>
                    <a:pt x="154" y="676"/>
                  </a:cubicBezTo>
                  <a:cubicBezTo>
                    <a:pt x="330" y="1038"/>
                    <a:pt x="627" y="1247"/>
                    <a:pt x="1034" y="1280"/>
                  </a:cubicBezTo>
                  <a:cubicBezTo>
                    <a:pt x="1070" y="1283"/>
                    <a:pt x="1106" y="1284"/>
                    <a:pt x="1143" y="1284"/>
                  </a:cubicBezTo>
                  <a:cubicBezTo>
                    <a:pt x="1253" y="1284"/>
                    <a:pt x="1367" y="1272"/>
                    <a:pt x="1474" y="1247"/>
                  </a:cubicBezTo>
                  <a:cubicBezTo>
                    <a:pt x="1793" y="1192"/>
                    <a:pt x="2101" y="1093"/>
                    <a:pt x="2387" y="939"/>
                  </a:cubicBezTo>
                  <a:cubicBezTo>
                    <a:pt x="2552" y="851"/>
                    <a:pt x="2684" y="720"/>
                    <a:pt x="2783" y="555"/>
                  </a:cubicBezTo>
                  <a:cubicBezTo>
                    <a:pt x="2849" y="445"/>
                    <a:pt x="2893" y="324"/>
                    <a:pt x="2882" y="192"/>
                  </a:cubicBezTo>
                  <a:cubicBezTo>
                    <a:pt x="2882" y="159"/>
                    <a:pt x="2871" y="126"/>
                    <a:pt x="2849" y="60"/>
                  </a:cubicBezTo>
                  <a:cubicBezTo>
                    <a:pt x="2794" y="148"/>
                    <a:pt x="2761" y="192"/>
                    <a:pt x="2717" y="247"/>
                  </a:cubicBezTo>
                  <a:cubicBezTo>
                    <a:pt x="2618" y="390"/>
                    <a:pt x="2475" y="467"/>
                    <a:pt x="2299" y="478"/>
                  </a:cubicBezTo>
                  <a:cubicBezTo>
                    <a:pt x="2262" y="480"/>
                    <a:pt x="2225" y="481"/>
                    <a:pt x="2188" y="481"/>
                  </a:cubicBezTo>
                  <a:cubicBezTo>
                    <a:pt x="2060" y="481"/>
                    <a:pt x="1932" y="465"/>
                    <a:pt x="1804" y="423"/>
                  </a:cubicBezTo>
                  <a:cubicBezTo>
                    <a:pt x="1617" y="346"/>
                    <a:pt x="1441" y="269"/>
                    <a:pt x="1254" y="203"/>
                  </a:cubicBezTo>
                  <a:cubicBezTo>
                    <a:pt x="1122" y="148"/>
                    <a:pt x="990" y="93"/>
                    <a:pt x="858" y="38"/>
                  </a:cubicBezTo>
                  <a:cubicBezTo>
                    <a:pt x="784" y="13"/>
                    <a:pt x="710" y="1"/>
                    <a:pt x="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2462649" y="3094888"/>
              <a:ext cx="42300" cy="42791"/>
            </a:xfrm>
            <a:custGeom>
              <a:avLst/>
              <a:gdLst/>
              <a:ahLst/>
              <a:cxnLst/>
              <a:rect l="l" t="t" r="r" b="b"/>
              <a:pathLst>
                <a:path w="517" h="523" extrusionOk="0">
                  <a:moveTo>
                    <a:pt x="325" y="0"/>
                  </a:moveTo>
                  <a:cubicBezTo>
                    <a:pt x="320" y="0"/>
                    <a:pt x="314" y="0"/>
                    <a:pt x="308" y="1"/>
                  </a:cubicBezTo>
                  <a:cubicBezTo>
                    <a:pt x="275" y="1"/>
                    <a:pt x="253" y="12"/>
                    <a:pt x="220" y="12"/>
                  </a:cubicBezTo>
                  <a:cubicBezTo>
                    <a:pt x="121" y="12"/>
                    <a:pt x="66" y="67"/>
                    <a:pt x="44" y="155"/>
                  </a:cubicBezTo>
                  <a:cubicBezTo>
                    <a:pt x="22" y="221"/>
                    <a:pt x="11" y="276"/>
                    <a:pt x="0" y="331"/>
                  </a:cubicBezTo>
                  <a:cubicBezTo>
                    <a:pt x="0" y="408"/>
                    <a:pt x="22" y="463"/>
                    <a:pt x="88" y="496"/>
                  </a:cubicBezTo>
                  <a:cubicBezTo>
                    <a:pt x="121" y="514"/>
                    <a:pt x="155" y="523"/>
                    <a:pt x="188" y="523"/>
                  </a:cubicBezTo>
                  <a:cubicBezTo>
                    <a:pt x="235" y="523"/>
                    <a:pt x="281" y="506"/>
                    <a:pt x="319" y="474"/>
                  </a:cubicBezTo>
                  <a:cubicBezTo>
                    <a:pt x="407" y="408"/>
                    <a:pt x="462" y="309"/>
                    <a:pt x="495" y="210"/>
                  </a:cubicBezTo>
                  <a:cubicBezTo>
                    <a:pt x="516" y="95"/>
                    <a:pt x="428" y="0"/>
                    <a:pt x="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1324498" y="1358316"/>
              <a:ext cx="2338508" cy="2424580"/>
            </a:xfrm>
            <a:custGeom>
              <a:avLst/>
              <a:gdLst/>
              <a:ahLst/>
              <a:cxnLst/>
              <a:rect l="l" t="t" r="r" b="b"/>
              <a:pathLst>
                <a:path w="28582" h="29634" extrusionOk="0">
                  <a:moveTo>
                    <a:pt x="24480" y="101"/>
                  </a:moveTo>
                  <a:cubicBezTo>
                    <a:pt x="25041" y="101"/>
                    <a:pt x="25590" y="167"/>
                    <a:pt x="26140" y="309"/>
                  </a:cubicBezTo>
                  <a:cubicBezTo>
                    <a:pt x="26327" y="353"/>
                    <a:pt x="26514" y="397"/>
                    <a:pt x="26701" y="452"/>
                  </a:cubicBezTo>
                  <a:cubicBezTo>
                    <a:pt x="26954" y="518"/>
                    <a:pt x="27185" y="628"/>
                    <a:pt x="27416" y="760"/>
                  </a:cubicBezTo>
                  <a:cubicBezTo>
                    <a:pt x="27537" y="837"/>
                    <a:pt x="27647" y="936"/>
                    <a:pt x="27735" y="1057"/>
                  </a:cubicBezTo>
                  <a:cubicBezTo>
                    <a:pt x="27977" y="1387"/>
                    <a:pt x="28142" y="1750"/>
                    <a:pt x="28219" y="2146"/>
                  </a:cubicBezTo>
                  <a:cubicBezTo>
                    <a:pt x="28285" y="2509"/>
                    <a:pt x="28329" y="2872"/>
                    <a:pt x="28373" y="3235"/>
                  </a:cubicBezTo>
                  <a:cubicBezTo>
                    <a:pt x="28472" y="3994"/>
                    <a:pt x="28472" y="4752"/>
                    <a:pt x="28472" y="5511"/>
                  </a:cubicBezTo>
                  <a:cubicBezTo>
                    <a:pt x="28472" y="6215"/>
                    <a:pt x="28461" y="6919"/>
                    <a:pt x="28483" y="7623"/>
                  </a:cubicBezTo>
                  <a:cubicBezTo>
                    <a:pt x="28494" y="8051"/>
                    <a:pt x="28472" y="8480"/>
                    <a:pt x="28417" y="8909"/>
                  </a:cubicBezTo>
                  <a:cubicBezTo>
                    <a:pt x="28384" y="9173"/>
                    <a:pt x="28329" y="9437"/>
                    <a:pt x="28230" y="9690"/>
                  </a:cubicBezTo>
                  <a:cubicBezTo>
                    <a:pt x="28153" y="9899"/>
                    <a:pt x="28065" y="10097"/>
                    <a:pt x="27977" y="10295"/>
                  </a:cubicBezTo>
                  <a:cubicBezTo>
                    <a:pt x="27889" y="10493"/>
                    <a:pt x="27779" y="10680"/>
                    <a:pt x="27625" y="10834"/>
                  </a:cubicBezTo>
                  <a:cubicBezTo>
                    <a:pt x="27372" y="11098"/>
                    <a:pt x="27064" y="11274"/>
                    <a:pt x="26701" y="11340"/>
                  </a:cubicBezTo>
                  <a:cubicBezTo>
                    <a:pt x="26404" y="11395"/>
                    <a:pt x="26096" y="11439"/>
                    <a:pt x="25788" y="11494"/>
                  </a:cubicBezTo>
                  <a:cubicBezTo>
                    <a:pt x="25535" y="11527"/>
                    <a:pt x="25283" y="11560"/>
                    <a:pt x="25030" y="11604"/>
                  </a:cubicBezTo>
                  <a:cubicBezTo>
                    <a:pt x="24840" y="11622"/>
                    <a:pt x="24650" y="11650"/>
                    <a:pt x="24467" y="11650"/>
                  </a:cubicBezTo>
                  <a:cubicBezTo>
                    <a:pt x="24438" y="11650"/>
                    <a:pt x="24409" y="11649"/>
                    <a:pt x="24381" y="11648"/>
                  </a:cubicBezTo>
                  <a:cubicBezTo>
                    <a:pt x="23380" y="11615"/>
                    <a:pt x="22390" y="11593"/>
                    <a:pt x="21390" y="11560"/>
                  </a:cubicBezTo>
                  <a:cubicBezTo>
                    <a:pt x="20807" y="11538"/>
                    <a:pt x="20224" y="11505"/>
                    <a:pt x="19641" y="11461"/>
                  </a:cubicBezTo>
                  <a:cubicBezTo>
                    <a:pt x="19256" y="11439"/>
                    <a:pt x="18893" y="11362"/>
                    <a:pt x="18563" y="11153"/>
                  </a:cubicBezTo>
                  <a:cubicBezTo>
                    <a:pt x="18134" y="10889"/>
                    <a:pt x="17859" y="10504"/>
                    <a:pt x="17716" y="10020"/>
                  </a:cubicBezTo>
                  <a:cubicBezTo>
                    <a:pt x="17640" y="9723"/>
                    <a:pt x="17585" y="9415"/>
                    <a:pt x="17563" y="9096"/>
                  </a:cubicBezTo>
                  <a:cubicBezTo>
                    <a:pt x="17530" y="8612"/>
                    <a:pt x="17508" y="8128"/>
                    <a:pt x="17486" y="7634"/>
                  </a:cubicBezTo>
                  <a:cubicBezTo>
                    <a:pt x="17475" y="7315"/>
                    <a:pt x="17453" y="6985"/>
                    <a:pt x="17442" y="6666"/>
                  </a:cubicBezTo>
                  <a:cubicBezTo>
                    <a:pt x="17442" y="6369"/>
                    <a:pt x="17431" y="6072"/>
                    <a:pt x="17431" y="5643"/>
                  </a:cubicBezTo>
                  <a:cubicBezTo>
                    <a:pt x="17442" y="5093"/>
                    <a:pt x="17464" y="4411"/>
                    <a:pt x="17486" y="3719"/>
                  </a:cubicBezTo>
                  <a:cubicBezTo>
                    <a:pt x="17497" y="3290"/>
                    <a:pt x="17541" y="2861"/>
                    <a:pt x="17640" y="2443"/>
                  </a:cubicBezTo>
                  <a:cubicBezTo>
                    <a:pt x="17727" y="2069"/>
                    <a:pt x="17848" y="1706"/>
                    <a:pt x="18002" y="1354"/>
                  </a:cubicBezTo>
                  <a:cubicBezTo>
                    <a:pt x="18101" y="1123"/>
                    <a:pt x="18255" y="936"/>
                    <a:pt x="18486" y="815"/>
                  </a:cubicBezTo>
                  <a:cubicBezTo>
                    <a:pt x="18574" y="760"/>
                    <a:pt x="18684" y="738"/>
                    <a:pt x="18783" y="694"/>
                  </a:cubicBezTo>
                  <a:cubicBezTo>
                    <a:pt x="19036" y="595"/>
                    <a:pt x="19300" y="551"/>
                    <a:pt x="19564" y="496"/>
                  </a:cubicBezTo>
                  <a:cubicBezTo>
                    <a:pt x="19894" y="430"/>
                    <a:pt x="20224" y="353"/>
                    <a:pt x="20554" y="287"/>
                  </a:cubicBezTo>
                  <a:cubicBezTo>
                    <a:pt x="20906" y="222"/>
                    <a:pt x="21258" y="211"/>
                    <a:pt x="21609" y="200"/>
                  </a:cubicBezTo>
                  <a:cubicBezTo>
                    <a:pt x="21928" y="189"/>
                    <a:pt x="22247" y="167"/>
                    <a:pt x="22577" y="156"/>
                  </a:cubicBezTo>
                  <a:cubicBezTo>
                    <a:pt x="22830" y="145"/>
                    <a:pt x="23094" y="145"/>
                    <a:pt x="23358" y="134"/>
                  </a:cubicBezTo>
                  <a:cubicBezTo>
                    <a:pt x="23732" y="123"/>
                    <a:pt x="24106" y="112"/>
                    <a:pt x="24480" y="101"/>
                  </a:cubicBezTo>
                  <a:close/>
                  <a:moveTo>
                    <a:pt x="9667" y="13187"/>
                  </a:moveTo>
                  <a:cubicBezTo>
                    <a:pt x="9952" y="13187"/>
                    <a:pt x="10238" y="13187"/>
                    <a:pt x="10524" y="13242"/>
                  </a:cubicBezTo>
                  <a:cubicBezTo>
                    <a:pt x="10623" y="13264"/>
                    <a:pt x="10722" y="13297"/>
                    <a:pt x="10821" y="13319"/>
                  </a:cubicBezTo>
                  <a:cubicBezTo>
                    <a:pt x="10832" y="13330"/>
                    <a:pt x="10854" y="13341"/>
                    <a:pt x="10887" y="13374"/>
                  </a:cubicBezTo>
                  <a:cubicBezTo>
                    <a:pt x="10832" y="13385"/>
                    <a:pt x="10799" y="13385"/>
                    <a:pt x="10766" y="13385"/>
                  </a:cubicBezTo>
                  <a:cubicBezTo>
                    <a:pt x="10062" y="13407"/>
                    <a:pt x="9348" y="13429"/>
                    <a:pt x="8644" y="13440"/>
                  </a:cubicBezTo>
                  <a:cubicBezTo>
                    <a:pt x="8303" y="13451"/>
                    <a:pt x="7962" y="13462"/>
                    <a:pt x="7632" y="13473"/>
                  </a:cubicBezTo>
                  <a:cubicBezTo>
                    <a:pt x="7335" y="13484"/>
                    <a:pt x="7038" y="13495"/>
                    <a:pt x="6741" y="13517"/>
                  </a:cubicBezTo>
                  <a:cubicBezTo>
                    <a:pt x="6499" y="13528"/>
                    <a:pt x="6257" y="13539"/>
                    <a:pt x="6016" y="13550"/>
                  </a:cubicBezTo>
                  <a:cubicBezTo>
                    <a:pt x="5928" y="13550"/>
                    <a:pt x="5840" y="13561"/>
                    <a:pt x="5741" y="13561"/>
                  </a:cubicBezTo>
                  <a:lnTo>
                    <a:pt x="5620" y="13561"/>
                  </a:lnTo>
                  <a:cubicBezTo>
                    <a:pt x="5598" y="13561"/>
                    <a:pt x="5565" y="13539"/>
                    <a:pt x="5554" y="13517"/>
                  </a:cubicBezTo>
                  <a:cubicBezTo>
                    <a:pt x="5543" y="13495"/>
                    <a:pt x="5576" y="13440"/>
                    <a:pt x="5609" y="13429"/>
                  </a:cubicBezTo>
                  <a:cubicBezTo>
                    <a:pt x="5642" y="13418"/>
                    <a:pt x="5675" y="13418"/>
                    <a:pt x="5708" y="13407"/>
                  </a:cubicBezTo>
                  <a:cubicBezTo>
                    <a:pt x="6268" y="13363"/>
                    <a:pt x="6829" y="13308"/>
                    <a:pt x="7390" y="13253"/>
                  </a:cubicBezTo>
                  <a:cubicBezTo>
                    <a:pt x="8149" y="13187"/>
                    <a:pt x="8908" y="13187"/>
                    <a:pt x="9667" y="13187"/>
                  </a:cubicBezTo>
                  <a:close/>
                  <a:moveTo>
                    <a:pt x="10976" y="13497"/>
                  </a:moveTo>
                  <a:cubicBezTo>
                    <a:pt x="10992" y="13497"/>
                    <a:pt x="11002" y="13509"/>
                    <a:pt x="11008" y="13528"/>
                  </a:cubicBezTo>
                  <a:cubicBezTo>
                    <a:pt x="11019" y="13561"/>
                    <a:pt x="11019" y="13594"/>
                    <a:pt x="11030" y="13627"/>
                  </a:cubicBezTo>
                  <a:cubicBezTo>
                    <a:pt x="11030" y="13847"/>
                    <a:pt x="11041" y="14067"/>
                    <a:pt x="11019" y="14309"/>
                  </a:cubicBezTo>
                  <a:cubicBezTo>
                    <a:pt x="10997" y="14276"/>
                    <a:pt x="10986" y="14265"/>
                    <a:pt x="10986" y="14254"/>
                  </a:cubicBezTo>
                  <a:cubicBezTo>
                    <a:pt x="10975" y="14210"/>
                    <a:pt x="10964" y="14166"/>
                    <a:pt x="10964" y="14122"/>
                  </a:cubicBezTo>
                  <a:cubicBezTo>
                    <a:pt x="10953" y="13913"/>
                    <a:pt x="10942" y="13715"/>
                    <a:pt x="10931" y="13517"/>
                  </a:cubicBezTo>
                  <a:cubicBezTo>
                    <a:pt x="10950" y="13503"/>
                    <a:pt x="10964" y="13497"/>
                    <a:pt x="10976" y="13497"/>
                  </a:cubicBezTo>
                  <a:close/>
                  <a:moveTo>
                    <a:pt x="19014" y="11472"/>
                  </a:moveTo>
                  <a:cubicBezTo>
                    <a:pt x="19124" y="11494"/>
                    <a:pt x="19223" y="11527"/>
                    <a:pt x="19333" y="11527"/>
                  </a:cubicBezTo>
                  <a:cubicBezTo>
                    <a:pt x="19652" y="11560"/>
                    <a:pt x="19971" y="11593"/>
                    <a:pt x="20290" y="11615"/>
                  </a:cubicBezTo>
                  <a:cubicBezTo>
                    <a:pt x="20928" y="11648"/>
                    <a:pt x="21565" y="11669"/>
                    <a:pt x="22214" y="11691"/>
                  </a:cubicBezTo>
                  <a:cubicBezTo>
                    <a:pt x="22247" y="11702"/>
                    <a:pt x="22291" y="11702"/>
                    <a:pt x="22324" y="11702"/>
                  </a:cubicBezTo>
                  <a:cubicBezTo>
                    <a:pt x="22962" y="11713"/>
                    <a:pt x="23589" y="11724"/>
                    <a:pt x="24216" y="11746"/>
                  </a:cubicBezTo>
                  <a:cubicBezTo>
                    <a:pt x="24269" y="11748"/>
                    <a:pt x="24322" y="11749"/>
                    <a:pt x="24375" y="11749"/>
                  </a:cubicBezTo>
                  <a:cubicBezTo>
                    <a:pt x="24641" y="11749"/>
                    <a:pt x="24907" y="11726"/>
                    <a:pt x="25173" y="11680"/>
                  </a:cubicBezTo>
                  <a:cubicBezTo>
                    <a:pt x="25513" y="11637"/>
                    <a:pt x="25865" y="11582"/>
                    <a:pt x="26206" y="11538"/>
                  </a:cubicBezTo>
                  <a:cubicBezTo>
                    <a:pt x="26291" y="11528"/>
                    <a:pt x="26377" y="11502"/>
                    <a:pt x="26469" y="11502"/>
                  </a:cubicBezTo>
                  <a:cubicBezTo>
                    <a:pt x="26484" y="11502"/>
                    <a:pt x="26499" y="11503"/>
                    <a:pt x="26514" y="11505"/>
                  </a:cubicBezTo>
                  <a:cubicBezTo>
                    <a:pt x="26525" y="11527"/>
                    <a:pt x="26525" y="11549"/>
                    <a:pt x="26525" y="11571"/>
                  </a:cubicBezTo>
                  <a:cubicBezTo>
                    <a:pt x="26492" y="11823"/>
                    <a:pt x="26030" y="14254"/>
                    <a:pt x="25986" y="14375"/>
                  </a:cubicBezTo>
                  <a:cubicBezTo>
                    <a:pt x="25964" y="14375"/>
                    <a:pt x="25942" y="14386"/>
                    <a:pt x="25920" y="14386"/>
                  </a:cubicBezTo>
                  <a:cubicBezTo>
                    <a:pt x="25667" y="14331"/>
                    <a:pt x="25403" y="14320"/>
                    <a:pt x="25140" y="14309"/>
                  </a:cubicBezTo>
                  <a:cubicBezTo>
                    <a:pt x="24139" y="14276"/>
                    <a:pt x="23127" y="14254"/>
                    <a:pt x="22115" y="14254"/>
                  </a:cubicBezTo>
                  <a:cubicBezTo>
                    <a:pt x="21456" y="14265"/>
                    <a:pt x="20796" y="14276"/>
                    <a:pt x="20136" y="14331"/>
                  </a:cubicBezTo>
                  <a:cubicBezTo>
                    <a:pt x="19971" y="14342"/>
                    <a:pt x="19806" y="14375"/>
                    <a:pt x="19641" y="14397"/>
                  </a:cubicBezTo>
                  <a:cubicBezTo>
                    <a:pt x="19575" y="14408"/>
                    <a:pt x="19520" y="14419"/>
                    <a:pt x="19443" y="14430"/>
                  </a:cubicBezTo>
                  <a:cubicBezTo>
                    <a:pt x="19432" y="14386"/>
                    <a:pt x="19410" y="14353"/>
                    <a:pt x="19410" y="14331"/>
                  </a:cubicBezTo>
                  <a:cubicBezTo>
                    <a:pt x="19300" y="13616"/>
                    <a:pt x="19179" y="12901"/>
                    <a:pt x="19069" y="12186"/>
                  </a:cubicBezTo>
                  <a:cubicBezTo>
                    <a:pt x="19047" y="12010"/>
                    <a:pt x="19025" y="11823"/>
                    <a:pt x="19003" y="11648"/>
                  </a:cubicBezTo>
                  <a:cubicBezTo>
                    <a:pt x="19003" y="11593"/>
                    <a:pt x="18981" y="11538"/>
                    <a:pt x="19014" y="11472"/>
                  </a:cubicBezTo>
                  <a:close/>
                  <a:moveTo>
                    <a:pt x="10755" y="13484"/>
                  </a:moveTo>
                  <a:cubicBezTo>
                    <a:pt x="10777" y="13506"/>
                    <a:pt x="10799" y="13506"/>
                    <a:pt x="10821" y="13528"/>
                  </a:cubicBezTo>
                  <a:cubicBezTo>
                    <a:pt x="10832" y="13550"/>
                    <a:pt x="10832" y="13572"/>
                    <a:pt x="10832" y="13594"/>
                  </a:cubicBezTo>
                  <a:cubicBezTo>
                    <a:pt x="10854" y="13902"/>
                    <a:pt x="10865" y="14199"/>
                    <a:pt x="10887" y="14507"/>
                  </a:cubicBezTo>
                  <a:cubicBezTo>
                    <a:pt x="10887" y="14540"/>
                    <a:pt x="10887" y="14584"/>
                    <a:pt x="10887" y="14617"/>
                  </a:cubicBezTo>
                  <a:cubicBezTo>
                    <a:pt x="10876" y="14639"/>
                    <a:pt x="10854" y="14661"/>
                    <a:pt x="10821" y="14694"/>
                  </a:cubicBezTo>
                  <a:cubicBezTo>
                    <a:pt x="10810" y="14628"/>
                    <a:pt x="10799" y="14595"/>
                    <a:pt x="10799" y="14551"/>
                  </a:cubicBezTo>
                  <a:cubicBezTo>
                    <a:pt x="10777" y="14221"/>
                    <a:pt x="10755" y="13880"/>
                    <a:pt x="10733" y="13539"/>
                  </a:cubicBezTo>
                  <a:cubicBezTo>
                    <a:pt x="10733" y="13528"/>
                    <a:pt x="10744" y="13517"/>
                    <a:pt x="10755" y="13484"/>
                  </a:cubicBezTo>
                  <a:close/>
                  <a:moveTo>
                    <a:pt x="5592" y="13670"/>
                  </a:moveTo>
                  <a:cubicBezTo>
                    <a:pt x="5615" y="13670"/>
                    <a:pt x="5637" y="13682"/>
                    <a:pt x="5664" y="13682"/>
                  </a:cubicBezTo>
                  <a:cubicBezTo>
                    <a:pt x="5708" y="14034"/>
                    <a:pt x="5752" y="14375"/>
                    <a:pt x="5796" y="14727"/>
                  </a:cubicBezTo>
                  <a:cubicBezTo>
                    <a:pt x="5697" y="14716"/>
                    <a:pt x="5664" y="14661"/>
                    <a:pt x="5631" y="14584"/>
                  </a:cubicBezTo>
                  <a:cubicBezTo>
                    <a:pt x="5609" y="14518"/>
                    <a:pt x="5598" y="14452"/>
                    <a:pt x="5587" y="14386"/>
                  </a:cubicBezTo>
                  <a:cubicBezTo>
                    <a:pt x="5543" y="14155"/>
                    <a:pt x="5521" y="13924"/>
                    <a:pt x="5543" y="13693"/>
                  </a:cubicBezTo>
                  <a:cubicBezTo>
                    <a:pt x="5560" y="13675"/>
                    <a:pt x="5576" y="13670"/>
                    <a:pt x="5592" y="13670"/>
                  </a:cubicBezTo>
                  <a:close/>
                  <a:moveTo>
                    <a:pt x="10612" y="13495"/>
                  </a:moveTo>
                  <a:cubicBezTo>
                    <a:pt x="10667" y="13902"/>
                    <a:pt x="10656" y="14298"/>
                    <a:pt x="10711" y="14716"/>
                  </a:cubicBezTo>
                  <a:cubicBezTo>
                    <a:pt x="10645" y="14727"/>
                    <a:pt x="10601" y="14738"/>
                    <a:pt x="10557" y="14749"/>
                  </a:cubicBezTo>
                  <a:cubicBezTo>
                    <a:pt x="10535" y="14595"/>
                    <a:pt x="10480" y="13638"/>
                    <a:pt x="10502" y="13506"/>
                  </a:cubicBezTo>
                  <a:cubicBezTo>
                    <a:pt x="10535" y="13506"/>
                    <a:pt x="10568" y="13506"/>
                    <a:pt x="10612" y="13495"/>
                  </a:cubicBezTo>
                  <a:close/>
                  <a:moveTo>
                    <a:pt x="10256" y="13502"/>
                  </a:moveTo>
                  <a:cubicBezTo>
                    <a:pt x="10294" y="13502"/>
                    <a:pt x="10331" y="13507"/>
                    <a:pt x="10370" y="13517"/>
                  </a:cubicBezTo>
                  <a:cubicBezTo>
                    <a:pt x="10381" y="13649"/>
                    <a:pt x="10392" y="13781"/>
                    <a:pt x="10392" y="13924"/>
                  </a:cubicBezTo>
                  <a:cubicBezTo>
                    <a:pt x="10403" y="14056"/>
                    <a:pt x="10414" y="14199"/>
                    <a:pt x="10425" y="14331"/>
                  </a:cubicBezTo>
                  <a:cubicBezTo>
                    <a:pt x="10436" y="14463"/>
                    <a:pt x="10436" y="14606"/>
                    <a:pt x="10436" y="14738"/>
                  </a:cubicBezTo>
                  <a:cubicBezTo>
                    <a:pt x="10381" y="14777"/>
                    <a:pt x="10326" y="14783"/>
                    <a:pt x="10267" y="14783"/>
                  </a:cubicBezTo>
                  <a:cubicBezTo>
                    <a:pt x="10244" y="14783"/>
                    <a:pt x="10220" y="14782"/>
                    <a:pt x="10194" y="14782"/>
                  </a:cubicBezTo>
                  <a:cubicBezTo>
                    <a:pt x="10183" y="14760"/>
                    <a:pt x="10172" y="14738"/>
                    <a:pt x="10172" y="14716"/>
                  </a:cubicBezTo>
                  <a:cubicBezTo>
                    <a:pt x="10150" y="14364"/>
                    <a:pt x="10128" y="14001"/>
                    <a:pt x="10117" y="13638"/>
                  </a:cubicBezTo>
                  <a:cubicBezTo>
                    <a:pt x="10106" y="13605"/>
                    <a:pt x="10117" y="13561"/>
                    <a:pt x="10117" y="13517"/>
                  </a:cubicBezTo>
                  <a:lnTo>
                    <a:pt x="10117" y="13528"/>
                  </a:lnTo>
                  <a:cubicBezTo>
                    <a:pt x="10166" y="13510"/>
                    <a:pt x="10211" y="13502"/>
                    <a:pt x="10256" y="13502"/>
                  </a:cubicBezTo>
                  <a:close/>
                  <a:moveTo>
                    <a:pt x="5906" y="13660"/>
                  </a:moveTo>
                  <a:cubicBezTo>
                    <a:pt x="5917" y="13682"/>
                    <a:pt x="5928" y="13693"/>
                    <a:pt x="5939" y="13704"/>
                  </a:cubicBezTo>
                  <a:cubicBezTo>
                    <a:pt x="5972" y="13924"/>
                    <a:pt x="6071" y="14617"/>
                    <a:pt x="6049" y="14826"/>
                  </a:cubicBezTo>
                  <a:cubicBezTo>
                    <a:pt x="5939" y="14815"/>
                    <a:pt x="5917" y="14804"/>
                    <a:pt x="5906" y="14727"/>
                  </a:cubicBezTo>
                  <a:cubicBezTo>
                    <a:pt x="5884" y="14606"/>
                    <a:pt x="5873" y="14485"/>
                    <a:pt x="5851" y="14353"/>
                  </a:cubicBezTo>
                  <a:cubicBezTo>
                    <a:pt x="5829" y="14155"/>
                    <a:pt x="5807" y="13957"/>
                    <a:pt x="5785" y="13759"/>
                  </a:cubicBezTo>
                  <a:cubicBezTo>
                    <a:pt x="5785" y="13737"/>
                    <a:pt x="5785" y="13704"/>
                    <a:pt x="5785" y="13671"/>
                  </a:cubicBezTo>
                  <a:cubicBezTo>
                    <a:pt x="5829" y="13660"/>
                    <a:pt x="5873" y="13660"/>
                    <a:pt x="5906" y="13660"/>
                  </a:cubicBezTo>
                  <a:close/>
                  <a:moveTo>
                    <a:pt x="9838" y="13509"/>
                  </a:moveTo>
                  <a:cubicBezTo>
                    <a:pt x="9887" y="13509"/>
                    <a:pt x="9936" y="13512"/>
                    <a:pt x="9985" y="13517"/>
                  </a:cubicBezTo>
                  <a:cubicBezTo>
                    <a:pt x="9996" y="13528"/>
                    <a:pt x="10007" y="13550"/>
                    <a:pt x="10007" y="13572"/>
                  </a:cubicBezTo>
                  <a:cubicBezTo>
                    <a:pt x="10029" y="13913"/>
                    <a:pt x="10040" y="14243"/>
                    <a:pt x="10062" y="14584"/>
                  </a:cubicBezTo>
                  <a:cubicBezTo>
                    <a:pt x="10062" y="14650"/>
                    <a:pt x="10062" y="14716"/>
                    <a:pt x="10062" y="14804"/>
                  </a:cubicBezTo>
                  <a:cubicBezTo>
                    <a:pt x="9952" y="14815"/>
                    <a:pt x="9876" y="14815"/>
                    <a:pt x="9788" y="14826"/>
                  </a:cubicBezTo>
                  <a:cubicBezTo>
                    <a:pt x="9777" y="14793"/>
                    <a:pt x="9755" y="14760"/>
                    <a:pt x="9755" y="14738"/>
                  </a:cubicBezTo>
                  <a:cubicBezTo>
                    <a:pt x="9689" y="14111"/>
                    <a:pt x="9667" y="13660"/>
                    <a:pt x="9700" y="13517"/>
                  </a:cubicBezTo>
                  <a:cubicBezTo>
                    <a:pt x="9744" y="13512"/>
                    <a:pt x="9790" y="13509"/>
                    <a:pt x="9838" y="13509"/>
                  </a:cubicBezTo>
                  <a:close/>
                  <a:moveTo>
                    <a:pt x="9447" y="13528"/>
                  </a:moveTo>
                  <a:cubicBezTo>
                    <a:pt x="9480" y="13528"/>
                    <a:pt x="9513" y="13528"/>
                    <a:pt x="9546" y="13539"/>
                  </a:cubicBezTo>
                  <a:cubicBezTo>
                    <a:pt x="9568" y="13660"/>
                    <a:pt x="9645" y="14705"/>
                    <a:pt x="9634" y="14837"/>
                  </a:cubicBezTo>
                  <a:cubicBezTo>
                    <a:pt x="9502" y="14848"/>
                    <a:pt x="9370" y="14859"/>
                    <a:pt x="9238" y="14859"/>
                  </a:cubicBezTo>
                  <a:cubicBezTo>
                    <a:pt x="9227" y="14837"/>
                    <a:pt x="9216" y="14826"/>
                    <a:pt x="9216" y="14804"/>
                  </a:cubicBezTo>
                  <a:cubicBezTo>
                    <a:pt x="9183" y="14408"/>
                    <a:pt x="9150" y="14012"/>
                    <a:pt x="9117" y="13616"/>
                  </a:cubicBezTo>
                  <a:cubicBezTo>
                    <a:pt x="9106" y="13594"/>
                    <a:pt x="9117" y="13572"/>
                    <a:pt x="9117" y="13539"/>
                  </a:cubicBezTo>
                  <a:cubicBezTo>
                    <a:pt x="9227" y="13539"/>
                    <a:pt x="9337" y="13528"/>
                    <a:pt x="9447" y="13528"/>
                  </a:cubicBezTo>
                  <a:close/>
                  <a:moveTo>
                    <a:pt x="6213" y="13649"/>
                  </a:moveTo>
                  <a:cubicBezTo>
                    <a:pt x="6268" y="13858"/>
                    <a:pt x="6279" y="14056"/>
                    <a:pt x="6301" y="14265"/>
                  </a:cubicBezTo>
                  <a:cubicBezTo>
                    <a:pt x="6334" y="14463"/>
                    <a:pt x="6356" y="14672"/>
                    <a:pt x="6345" y="14870"/>
                  </a:cubicBezTo>
                  <a:cubicBezTo>
                    <a:pt x="6312" y="14881"/>
                    <a:pt x="6301" y="14881"/>
                    <a:pt x="6290" y="14881"/>
                  </a:cubicBezTo>
                  <a:cubicBezTo>
                    <a:pt x="6257" y="14881"/>
                    <a:pt x="6224" y="14870"/>
                    <a:pt x="6180" y="14859"/>
                  </a:cubicBezTo>
                  <a:cubicBezTo>
                    <a:pt x="6158" y="14661"/>
                    <a:pt x="6136" y="14463"/>
                    <a:pt x="6114" y="14265"/>
                  </a:cubicBezTo>
                  <a:cubicBezTo>
                    <a:pt x="6103" y="14067"/>
                    <a:pt x="6049" y="13869"/>
                    <a:pt x="6049" y="13660"/>
                  </a:cubicBezTo>
                  <a:cubicBezTo>
                    <a:pt x="6103" y="13660"/>
                    <a:pt x="6158" y="13649"/>
                    <a:pt x="6213" y="13649"/>
                  </a:cubicBezTo>
                  <a:close/>
                  <a:moveTo>
                    <a:pt x="8890" y="13537"/>
                  </a:moveTo>
                  <a:cubicBezTo>
                    <a:pt x="8918" y="13537"/>
                    <a:pt x="8946" y="13541"/>
                    <a:pt x="8974" y="13550"/>
                  </a:cubicBezTo>
                  <a:cubicBezTo>
                    <a:pt x="9018" y="13693"/>
                    <a:pt x="9106" y="14562"/>
                    <a:pt x="9095" y="14870"/>
                  </a:cubicBezTo>
                  <a:lnTo>
                    <a:pt x="9095" y="14859"/>
                  </a:lnTo>
                  <a:cubicBezTo>
                    <a:pt x="8946" y="14883"/>
                    <a:pt x="8804" y="14896"/>
                    <a:pt x="8659" y="14896"/>
                  </a:cubicBezTo>
                  <a:cubicBezTo>
                    <a:pt x="8610" y="14896"/>
                    <a:pt x="8561" y="14894"/>
                    <a:pt x="8512" y="14892"/>
                  </a:cubicBezTo>
                  <a:cubicBezTo>
                    <a:pt x="8479" y="14738"/>
                    <a:pt x="8490" y="14595"/>
                    <a:pt x="8468" y="14452"/>
                  </a:cubicBezTo>
                  <a:cubicBezTo>
                    <a:pt x="8457" y="14309"/>
                    <a:pt x="8435" y="14166"/>
                    <a:pt x="8424" y="14023"/>
                  </a:cubicBezTo>
                  <a:cubicBezTo>
                    <a:pt x="8402" y="13880"/>
                    <a:pt x="8391" y="13726"/>
                    <a:pt x="8369" y="13572"/>
                  </a:cubicBezTo>
                  <a:cubicBezTo>
                    <a:pt x="8402" y="13555"/>
                    <a:pt x="8435" y="13553"/>
                    <a:pt x="8468" y="13553"/>
                  </a:cubicBezTo>
                  <a:cubicBezTo>
                    <a:pt x="8484" y="13553"/>
                    <a:pt x="8501" y="13553"/>
                    <a:pt x="8517" y="13553"/>
                  </a:cubicBezTo>
                  <a:cubicBezTo>
                    <a:pt x="8534" y="13553"/>
                    <a:pt x="8550" y="13553"/>
                    <a:pt x="8567" y="13550"/>
                  </a:cubicBezTo>
                  <a:lnTo>
                    <a:pt x="8776" y="13550"/>
                  </a:lnTo>
                  <a:cubicBezTo>
                    <a:pt x="8814" y="13544"/>
                    <a:pt x="8852" y="13537"/>
                    <a:pt x="8890" y="13537"/>
                  </a:cubicBezTo>
                  <a:close/>
                  <a:moveTo>
                    <a:pt x="6461" y="13632"/>
                  </a:moveTo>
                  <a:cubicBezTo>
                    <a:pt x="6499" y="13632"/>
                    <a:pt x="6538" y="13638"/>
                    <a:pt x="6576" y="13638"/>
                  </a:cubicBezTo>
                  <a:cubicBezTo>
                    <a:pt x="6620" y="13781"/>
                    <a:pt x="6719" y="14650"/>
                    <a:pt x="6708" y="14903"/>
                  </a:cubicBezTo>
                  <a:cubicBezTo>
                    <a:pt x="6672" y="14907"/>
                    <a:pt x="6637" y="14910"/>
                    <a:pt x="6604" y="14910"/>
                  </a:cubicBezTo>
                  <a:cubicBezTo>
                    <a:pt x="6557" y="14910"/>
                    <a:pt x="6511" y="14905"/>
                    <a:pt x="6466" y="14892"/>
                  </a:cubicBezTo>
                  <a:cubicBezTo>
                    <a:pt x="6466" y="14870"/>
                    <a:pt x="6455" y="14848"/>
                    <a:pt x="6455" y="14837"/>
                  </a:cubicBezTo>
                  <a:cubicBezTo>
                    <a:pt x="6422" y="14441"/>
                    <a:pt x="6378" y="14056"/>
                    <a:pt x="6345" y="13660"/>
                  </a:cubicBezTo>
                  <a:cubicBezTo>
                    <a:pt x="6384" y="13638"/>
                    <a:pt x="6422" y="13632"/>
                    <a:pt x="6461" y="13632"/>
                  </a:cubicBezTo>
                  <a:close/>
                  <a:moveTo>
                    <a:pt x="8091" y="13568"/>
                  </a:moveTo>
                  <a:cubicBezTo>
                    <a:pt x="8139" y="13568"/>
                    <a:pt x="8191" y="13569"/>
                    <a:pt x="8248" y="13572"/>
                  </a:cubicBezTo>
                  <a:cubicBezTo>
                    <a:pt x="8248" y="13594"/>
                    <a:pt x="8270" y="13627"/>
                    <a:pt x="8270" y="13660"/>
                  </a:cubicBezTo>
                  <a:cubicBezTo>
                    <a:pt x="8314" y="14045"/>
                    <a:pt x="8358" y="14441"/>
                    <a:pt x="8391" y="14837"/>
                  </a:cubicBezTo>
                  <a:cubicBezTo>
                    <a:pt x="8402" y="14848"/>
                    <a:pt x="8391" y="14870"/>
                    <a:pt x="8391" y="14881"/>
                  </a:cubicBezTo>
                  <a:cubicBezTo>
                    <a:pt x="8314" y="14904"/>
                    <a:pt x="8212" y="14915"/>
                    <a:pt x="8109" y="14915"/>
                  </a:cubicBezTo>
                  <a:cubicBezTo>
                    <a:pt x="8019" y="14915"/>
                    <a:pt x="7929" y="14907"/>
                    <a:pt x="7852" y="14892"/>
                  </a:cubicBezTo>
                  <a:lnTo>
                    <a:pt x="7852" y="14903"/>
                  </a:lnTo>
                  <a:cubicBezTo>
                    <a:pt x="7819" y="14474"/>
                    <a:pt x="7775" y="14034"/>
                    <a:pt x="7742" y="13616"/>
                  </a:cubicBezTo>
                  <a:cubicBezTo>
                    <a:pt x="7826" y="13582"/>
                    <a:pt x="7936" y="13568"/>
                    <a:pt x="8091" y="13568"/>
                  </a:cubicBezTo>
                  <a:close/>
                  <a:moveTo>
                    <a:pt x="7512" y="13579"/>
                  </a:moveTo>
                  <a:cubicBezTo>
                    <a:pt x="7551" y="13579"/>
                    <a:pt x="7591" y="13580"/>
                    <a:pt x="7632" y="13583"/>
                  </a:cubicBezTo>
                  <a:cubicBezTo>
                    <a:pt x="7676" y="14023"/>
                    <a:pt x="7709" y="14463"/>
                    <a:pt x="7742" y="14903"/>
                  </a:cubicBezTo>
                  <a:cubicBezTo>
                    <a:pt x="7665" y="14914"/>
                    <a:pt x="7588" y="14916"/>
                    <a:pt x="7511" y="14916"/>
                  </a:cubicBezTo>
                  <a:cubicBezTo>
                    <a:pt x="7434" y="14916"/>
                    <a:pt x="7357" y="14914"/>
                    <a:pt x="7280" y="14914"/>
                  </a:cubicBezTo>
                  <a:cubicBezTo>
                    <a:pt x="7236" y="14771"/>
                    <a:pt x="7247" y="14628"/>
                    <a:pt x="7236" y="14485"/>
                  </a:cubicBezTo>
                  <a:cubicBezTo>
                    <a:pt x="7225" y="14342"/>
                    <a:pt x="7203" y="14199"/>
                    <a:pt x="7192" y="14045"/>
                  </a:cubicBezTo>
                  <a:cubicBezTo>
                    <a:pt x="7181" y="13913"/>
                    <a:pt x="7170" y="13770"/>
                    <a:pt x="7159" y="13616"/>
                  </a:cubicBezTo>
                  <a:cubicBezTo>
                    <a:pt x="7283" y="13591"/>
                    <a:pt x="7394" y="13579"/>
                    <a:pt x="7512" y="13579"/>
                  </a:cubicBezTo>
                  <a:close/>
                  <a:moveTo>
                    <a:pt x="3583" y="14660"/>
                  </a:moveTo>
                  <a:cubicBezTo>
                    <a:pt x="3763" y="14660"/>
                    <a:pt x="3944" y="14665"/>
                    <a:pt x="4124" y="14683"/>
                  </a:cubicBezTo>
                  <a:cubicBezTo>
                    <a:pt x="4190" y="14694"/>
                    <a:pt x="4245" y="14705"/>
                    <a:pt x="4311" y="14716"/>
                  </a:cubicBezTo>
                  <a:cubicBezTo>
                    <a:pt x="4399" y="14738"/>
                    <a:pt x="4443" y="14793"/>
                    <a:pt x="4443" y="14914"/>
                  </a:cubicBezTo>
                  <a:cubicBezTo>
                    <a:pt x="4373" y="14916"/>
                    <a:pt x="4304" y="14917"/>
                    <a:pt x="4235" y="14917"/>
                  </a:cubicBezTo>
                  <a:cubicBezTo>
                    <a:pt x="3808" y="14917"/>
                    <a:pt x="3384" y="14880"/>
                    <a:pt x="2962" y="14880"/>
                  </a:cubicBezTo>
                  <a:cubicBezTo>
                    <a:pt x="2792" y="14880"/>
                    <a:pt x="2622" y="14886"/>
                    <a:pt x="2452" y="14903"/>
                  </a:cubicBezTo>
                  <a:cubicBezTo>
                    <a:pt x="2419" y="14782"/>
                    <a:pt x="2430" y="14727"/>
                    <a:pt x="2540" y="14705"/>
                  </a:cubicBezTo>
                  <a:cubicBezTo>
                    <a:pt x="2617" y="14694"/>
                    <a:pt x="2694" y="14672"/>
                    <a:pt x="2771" y="14672"/>
                  </a:cubicBezTo>
                  <a:cubicBezTo>
                    <a:pt x="3042" y="14672"/>
                    <a:pt x="3312" y="14660"/>
                    <a:pt x="3583" y="14660"/>
                  </a:cubicBezTo>
                  <a:close/>
                  <a:moveTo>
                    <a:pt x="6952" y="13601"/>
                  </a:moveTo>
                  <a:cubicBezTo>
                    <a:pt x="6980" y="13601"/>
                    <a:pt x="7009" y="13602"/>
                    <a:pt x="7038" y="13605"/>
                  </a:cubicBezTo>
                  <a:cubicBezTo>
                    <a:pt x="7071" y="13770"/>
                    <a:pt x="7148" y="14705"/>
                    <a:pt x="7148" y="14903"/>
                  </a:cubicBezTo>
                  <a:cubicBezTo>
                    <a:pt x="7099" y="14919"/>
                    <a:pt x="7047" y="14927"/>
                    <a:pt x="6994" y="14927"/>
                  </a:cubicBezTo>
                  <a:cubicBezTo>
                    <a:pt x="6942" y="14927"/>
                    <a:pt x="6890" y="14919"/>
                    <a:pt x="6840" y="14903"/>
                  </a:cubicBezTo>
                  <a:cubicBezTo>
                    <a:pt x="6796" y="14496"/>
                    <a:pt x="6752" y="14089"/>
                    <a:pt x="6708" y="13693"/>
                  </a:cubicBezTo>
                  <a:cubicBezTo>
                    <a:pt x="6708" y="13671"/>
                    <a:pt x="6719" y="13660"/>
                    <a:pt x="6719" y="13627"/>
                  </a:cubicBezTo>
                  <a:cubicBezTo>
                    <a:pt x="6800" y="13611"/>
                    <a:pt x="6874" y="13601"/>
                    <a:pt x="6952" y="13601"/>
                  </a:cubicBezTo>
                  <a:close/>
                  <a:moveTo>
                    <a:pt x="15671" y="14465"/>
                  </a:moveTo>
                  <a:cubicBezTo>
                    <a:pt x="16173" y="14465"/>
                    <a:pt x="16676" y="14471"/>
                    <a:pt x="17178" y="14485"/>
                  </a:cubicBezTo>
                  <a:cubicBezTo>
                    <a:pt x="17629" y="14507"/>
                    <a:pt x="18068" y="14529"/>
                    <a:pt x="18519" y="14540"/>
                  </a:cubicBezTo>
                  <a:cubicBezTo>
                    <a:pt x="18739" y="14551"/>
                    <a:pt x="18948" y="14551"/>
                    <a:pt x="19168" y="14551"/>
                  </a:cubicBezTo>
                  <a:lnTo>
                    <a:pt x="19289" y="14551"/>
                  </a:lnTo>
                  <a:cubicBezTo>
                    <a:pt x="19234" y="14628"/>
                    <a:pt x="19190" y="14694"/>
                    <a:pt x="19168" y="14771"/>
                  </a:cubicBezTo>
                  <a:cubicBezTo>
                    <a:pt x="19135" y="14848"/>
                    <a:pt x="19113" y="14936"/>
                    <a:pt x="19091" y="15013"/>
                  </a:cubicBezTo>
                  <a:cubicBezTo>
                    <a:pt x="19069" y="15090"/>
                    <a:pt x="19091" y="15178"/>
                    <a:pt x="19036" y="15255"/>
                  </a:cubicBezTo>
                  <a:cubicBezTo>
                    <a:pt x="18981" y="15255"/>
                    <a:pt x="18915" y="15266"/>
                    <a:pt x="18860" y="15266"/>
                  </a:cubicBezTo>
                  <a:cubicBezTo>
                    <a:pt x="18013" y="15255"/>
                    <a:pt x="17167" y="15233"/>
                    <a:pt x="16320" y="15200"/>
                  </a:cubicBezTo>
                  <a:cubicBezTo>
                    <a:pt x="15627" y="15167"/>
                    <a:pt x="14934" y="15134"/>
                    <a:pt x="14241" y="15134"/>
                  </a:cubicBezTo>
                  <a:cubicBezTo>
                    <a:pt x="13725" y="15134"/>
                    <a:pt x="13219" y="15112"/>
                    <a:pt x="12702" y="15101"/>
                  </a:cubicBezTo>
                  <a:cubicBezTo>
                    <a:pt x="12669" y="15101"/>
                    <a:pt x="12647" y="15101"/>
                    <a:pt x="12592" y="15090"/>
                  </a:cubicBezTo>
                  <a:cubicBezTo>
                    <a:pt x="12614" y="14991"/>
                    <a:pt x="12614" y="14903"/>
                    <a:pt x="12636" y="14826"/>
                  </a:cubicBezTo>
                  <a:cubicBezTo>
                    <a:pt x="12647" y="14727"/>
                    <a:pt x="12691" y="14661"/>
                    <a:pt x="12790" y="14628"/>
                  </a:cubicBezTo>
                  <a:cubicBezTo>
                    <a:pt x="12856" y="14606"/>
                    <a:pt x="12933" y="14573"/>
                    <a:pt x="13010" y="14562"/>
                  </a:cubicBezTo>
                  <a:cubicBezTo>
                    <a:pt x="13197" y="14518"/>
                    <a:pt x="13384" y="14496"/>
                    <a:pt x="13571" y="14496"/>
                  </a:cubicBezTo>
                  <a:cubicBezTo>
                    <a:pt x="14274" y="14477"/>
                    <a:pt x="14973" y="14465"/>
                    <a:pt x="15671" y="14465"/>
                  </a:cubicBezTo>
                  <a:close/>
                  <a:moveTo>
                    <a:pt x="10524" y="14870"/>
                  </a:moveTo>
                  <a:cubicBezTo>
                    <a:pt x="10535" y="14980"/>
                    <a:pt x="10557" y="15079"/>
                    <a:pt x="10546" y="15189"/>
                  </a:cubicBezTo>
                  <a:cubicBezTo>
                    <a:pt x="10447" y="15211"/>
                    <a:pt x="10348" y="15211"/>
                    <a:pt x="10249" y="15211"/>
                  </a:cubicBezTo>
                  <a:cubicBezTo>
                    <a:pt x="10073" y="15211"/>
                    <a:pt x="9898" y="15211"/>
                    <a:pt x="9722" y="15189"/>
                  </a:cubicBezTo>
                  <a:cubicBezTo>
                    <a:pt x="9702" y="15186"/>
                    <a:pt x="9682" y="15185"/>
                    <a:pt x="9664" y="15185"/>
                  </a:cubicBezTo>
                  <a:cubicBezTo>
                    <a:pt x="9523" y="15185"/>
                    <a:pt x="9438" y="15259"/>
                    <a:pt x="9370" y="15376"/>
                  </a:cubicBezTo>
                  <a:cubicBezTo>
                    <a:pt x="9348" y="15431"/>
                    <a:pt x="9326" y="15496"/>
                    <a:pt x="9293" y="15551"/>
                  </a:cubicBezTo>
                  <a:cubicBezTo>
                    <a:pt x="9183" y="15551"/>
                    <a:pt x="9062" y="15551"/>
                    <a:pt x="8952" y="15540"/>
                  </a:cubicBezTo>
                  <a:cubicBezTo>
                    <a:pt x="8843" y="15535"/>
                    <a:pt x="8734" y="15532"/>
                    <a:pt x="8627" y="15532"/>
                  </a:cubicBezTo>
                  <a:cubicBezTo>
                    <a:pt x="8333" y="15532"/>
                    <a:pt x="8043" y="15552"/>
                    <a:pt x="7753" y="15584"/>
                  </a:cubicBezTo>
                  <a:cubicBezTo>
                    <a:pt x="7555" y="15595"/>
                    <a:pt x="7346" y="15617"/>
                    <a:pt x="7148" y="15617"/>
                  </a:cubicBezTo>
                  <a:cubicBezTo>
                    <a:pt x="6807" y="15639"/>
                    <a:pt x="6466" y="15639"/>
                    <a:pt x="6125" y="15639"/>
                  </a:cubicBezTo>
                  <a:lnTo>
                    <a:pt x="6005" y="15639"/>
                  </a:lnTo>
                  <a:cubicBezTo>
                    <a:pt x="5983" y="15617"/>
                    <a:pt x="5972" y="15595"/>
                    <a:pt x="5961" y="15584"/>
                  </a:cubicBezTo>
                  <a:cubicBezTo>
                    <a:pt x="5950" y="15376"/>
                    <a:pt x="5917" y="15167"/>
                    <a:pt x="5939" y="14958"/>
                  </a:cubicBezTo>
                  <a:cubicBezTo>
                    <a:pt x="5956" y="14945"/>
                    <a:pt x="5971" y="14940"/>
                    <a:pt x="5986" y="14940"/>
                  </a:cubicBezTo>
                  <a:cubicBezTo>
                    <a:pt x="6008" y="14940"/>
                    <a:pt x="6028" y="14951"/>
                    <a:pt x="6049" y="14958"/>
                  </a:cubicBezTo>
                  <a:cubicBezTo>
                    <a:pt x="6411" y="15024"/>
                    <a:pt x="6785" y="15035"/>
                    <a:pt x="7148" y="15035"/>
                  </a:cubicBezTo>
                  <a:cubicBezTo>
                    <a:pt x="7368" y="15035"/>
                    <a:pt x="7588" y="15024"/>
                    <a:pt x="7797" y="15024"/>
                  </a:cubicBezTo>
                  <a:cubicBezTo>
                    <a:pt x="8347" y="15024"/>
                    <a:pt x="8886" y="14991"/>
                    <a:pt x="9425" y="14958"/>
                  </a:cubicBezTo>
                  <a:cubicBezTo>
                    <a:pt x="9788" y="14936"/>
                    <a:pt x="10150" y="14903"/>
                    <a:pt x="10524" y="14870"/>
                  </a:cubicBezTo>
                  <a:close/>
                  <a:moveTo>
                    <a:pt x="2782" y="14991"/>
                  </a:moveTo>
                  <a:cubicBezTo>
                    <a:pt x="2991" y="14991"/>
                    <a:pt x="3200" y="14991"/>
                    <a:pt x="3398" y="15002"/>
                  </a:cubicBezTo>
                  <a:cubicBezTo>
                    <a:pt x="3684" y="15013"/>
                    <a:pt x="3970" y="15013"/>
                    <a:pt x="4256" y="15024"/>
                  </a:cubicBezTo>
                  <a:cubicBezTo>
                    <a:pt x="4344" y="15024"/>
                    <a:pt x="4432" y="15035"/>
                    <a:pt x="4520" y="15035"/>
                  </a:cubicBezTo>
                  <a:cubicBezTo>
                    <a:pt x="4619" y="15046"/>
                    <a:pt x="4674" y="15101"/>
                    <a:pt x="4696" y="15189"/>
                  </a:cubicBezTo>
                  <a:cubicBezTo>
                    <a:pt x="4707" y="15233"/>
                    <a:pt x="4718" y="15266"/>
                    <a:pt x="4718" y="15310"/>
                  </a:cubicBezTo>
                  <a:cubicBezTo>
                    <a:pt x="4718" y="15420"/>
                    <a:pt x="4718" y="15529"/>
                    <a:pt x="4707" y="15650"/>
                  </a:cubicBezTo>
                  <a:cubicBezTo>
                    <a:pt x="3893" y="15705"/>
                    <a:pt x="3101" y="15694"/>
                    <a:pt x="2309" y="15716"/>
                  </a:cubicBezTo>
                  <a:cubicBezTo>
                    <a:pt x="2298" y="15683"/>
                    <a:pt x="2287" y="15650"/>
                    <a:pt x="2287" y="15617"/>
                  </a:cubicBezTo>
                  <a:cubicBezTo>
                    <a:pt x="2276" y="15540"/>
                    <a:pt x="2265" y="15452"/>
                    <a:pt x="2265" y="15376"/>
                  </a:cubicBezTo>
                  <a:cubicBezTo>
                    <a:pt x="2254" y="15299"/>
                    <a:pt x="2265" y="15233"/>
                    <a:pt x="2276" y="15156"/>
                  </a:cubicBezTo>
                  <a:cubicBezTo>
                    <a:pt x="2276" y="15090"/>
                    <a:pt x="2320" y="15057"/>
                    <a:pt x="2375" y="15035"/>
                  </a:cubicBezTo>
                  <a:cubicBezTo>
                    <a:pt x="2507" y="15002"/>
                    <a:pt x="2650" y="14991"/>
                    <a:pt x="2782" y="14991"/>
                  </a:cubicBezTo>
                  <a:close/>
                  <a:moveTo>
                    <a:pt x="22406" y="14360"/>
                  </a:moveTo>
                  <a:cubicBezTo>
                    <a:pt x="22595" y="14360"/>
                    <a:pt x="22784" y="14361"/>
                    <a:pt x="22973" y="14364"/>
                  </a:cubicBezTo>
                  <a:cubicBezTo>
                    <a:pt x="23721" y="14375"/>
                    <a:pt x="24458" y="14397"/>
                    <a:pt x="25206" y="14419"/>
                  </a:cubicBezTo>
                  <a:cubicBezTo>
                    <a:pt x="25371" y="14419"/>
                    <a:pt x="25535" y="14441"/>
                    <a:pt x="25700" y="14452"/>
                  </a:cubicBezTo>
                  <a:cubicBezTo>
                    <a:pt x="25766" y="14463"/>
                    <a:pt x="25843" y="14474"/>
                    <a:pt x="25909" y="14485"/>
                  </a:cubicBezTo>
                  <a:cubicBezTo>
                    <a:pt x="26030" y="14507"/>
                    <a:pt x="26107" y="14584"/>
                    <a:pt x="26151" y="14694"/>
                  </a:cubicBezTo>
                  <a:cubicBezTo>
                    <a:pt x="26195" y="14804"/>
                    <a:pt x="26228" y="14914"/>
                    <a:pt x="26228" y="15035"/>
                  </a:cubicBezTo>
                  <a:cubicBezTo>
                    <a:pt x="26228" y="15134"/>
                    <a:pt x="26228" y="15222"/>
                    <a:pt x="26228" y="15321"/>
                  </a:cubicBezTo>
                  <a:cubicBezTo>
                    <a:pt x="26239" y="15485"/>
                    <a:pt x="26239" y="15650"/>
                    <a:pt x="26239" y="15826"/>
                  </a:cubicBezTo>
                  <a:cubicBezTo>
                    <a:pt x="25761" y="15842"/>
                    <a:pt x="25281" y="15848"/>
                    <a:pt x="24800" y="15848"/>
                  </a:cubicBezTo>
                  <a:cubicBezTo>
                    <a:pt x="23889" y="15848"/>
                    <a:pt x="22975" y="15826"/>
                    <a:pt x="22060" y="15804"/>
                  </a:cubicBezTo>
                  <a:cubicBezTo>
                    <a:pt x="22038" y="15760"/>
                    <a:pt x="22027" y="15716"/>
                    <a:pt x="22016" y="15683"/>
                  </a:cubicBezTo>
                  <a:cubicBezTo>
                    <a:pt x="21972" y="15606"/>
                    <a:pt x="21939" y="15518"/>
                    <a:pt x="21884" y="15442"/>
                  </a:cubicBezTo>
                  <a:cubicBezTo>
                    <a:pt x="21817" y="15346"/>
                    <a:pt x="21725" y="15283"/>
                    <a:pt x="21616" y="15283"/>
                  </a:cubicBezTo>
                  <a:cubicBezTo>
                    <a:pt x="21599" y="15283"/>
                    <a:pt x="21583" y="15285"/>
                    <a:pt x="21565" y="15288"/>
                  </a:cubicBezTo>
                  <a:cubicBezTo>
                    <a:pt x="21501" y="15294"/>
                    <a:pt x="21437" y="15297"/>
                    <a:pt x="21374" y="15297"/>
                  </a:cubicBezTo>
                  <a:cubicBezTo>
                    <a:pt x="21234" y="15297"/>
                    <a:pt x="21097" y="15284"/>
                    <a:pt x="20961" y="15277"/>
                  </a:cubicBezTo>
                  <a:cubicBezTo>
                    <a:pt x="20619" y="15256"/>
                    <a:pt x="20273" y="15248"/>
                    <a:pt x="19928" y="15248"/>
                  </a:cubicBezTo>
                  <a:cubicBezTo>
                    <a:pt x="19729" y="15248"/>
                    <a:pt x="19530" y="15251"/>
                    <a:pt x="19333" y="15255"/>
                  </a:cubicBezTo>
                  <a:lnTo>
                    <a:pt x="19190" y="15255"/>
                  </a:lnTo>
                  <a:cubicBezTo>
                    <a:pt x="19179" y="15057"/>
                    <a:pt x="19212" y="14881"/>
                    <a:pt x="19311" y="14716"/>
                  </a:cubicBezTo>
                  <a:cubicBezTo>
                    <a:pt x="19355" y="14639"/>
                    <a:pt x="19443" y="14584"/>
                    <a:pt x="19542" y="14562"/>
                  </a:cubicBezTo>
                  <a:cubicBezTo>
                    <a:pt x="19663" y="14518"/>
                    <a:pt x="19795" y="14485"/>
                    <a:pt x="19927" y="14463"/>
                  </a:cubicBezTo>
                  <a:cubicBezTo>
                    <a:pt x="20136" y="14441"/>
                    <a:pt x="20356" y="14419"/>
                    <a:pt x="20576" y="14408"/>
                  </a:cubicBezTo>
                  <a:cubicBezTo>
                    <a:pt x="21189" y="14374"/>
                    <a:pt x="21796" y="14360"/>
                    <a:pt x="22406" y="14360"/>
                  </a:cubicBezTo>
                  <a:close/>
                  <a:moveTo>
                    <a:pt x="8754" y="15639"/>
                  </a:moveTo>
                  <a:cubicBezTo>
                    <a:pt x="8897" y="15650"/>
                    <a:pt x="9040" y="15650"/>
                    <a:pt x="9183" y="15661"/>
                  </a:cubicBezTo>
                  <a:cubicBezTo>
                    <a:pt x="9205" y="15661"/>
                    <a:pt x="9238" y="15672"/>
                    <a:pt x="9260" y="15672"/>
                  </a:cubicBezTo>
                  <a:lnTo>
                    <a:pt x="9271" y="15672"/>
                  </a:lnTo>
                  <a:cubicBezTo>
                    <a:pt x="9249" y="15859"/>
                    <a:pt x="9227" y="16035"/>
                    <a:pt x="9216" y="16211"/>
                  </a:cubicBezTo>
                  <a:cubicBezTo>
                    <a:pt x="9205" y="16376"/>
                    <a:pt x="9216" y="16552"/>
                    <a:pt x="9194" y="16728"/>
                  </a:cubicBezTo>
                  <a:cubicBezTo>
                    <a:pt x="9150" y="16728"/>
                    <a:pt x="9106" y="16739"/>
                    <a:pt x="9073" y="16739"/>
                  </a:cubicBezTo>
                  <a:cubicBezTo>
                    <a:pt x="8424" y="16728"/>
                    <a:pt x="7786" y="16717"/>
                    <a:pt x="7148" y="16706"/>
                  </a:cubicBezTo>
                  <a:lnTo>
                    <a:pt x="6906" y="16706"/>
                  </a:lnTo>
                  <a:cubicBezTo>
                    <a:pt x="6760" y="16699"/>
                    <a:pt x="6613" y="16697"/>
                    <a:pt x="6466" y="16697"/>
                  </a:cubicBezTo>
                  <a:cubicBezTo>
                    <a:pt x="6140" y="16697"/>
                    <a:pt x="5814" y="16710"/>
                    <a:pt x="5488" y="16717"/>
                  </a:cubicBezTo>
                  <a:cubicBezTo>
                    <a:pt x="5301" y="16728"/>
                    <a:pt x="5125" y="16728"/>
                    <a:pt x="4949" y="16728"/>
                  </a:cubicBezTo>
                  <a:cubicBezTo>
                    <a:pt x="4377" y="16739"/>
                    <a:pt x="3794" y="16739"/>
                    <a:pt x="3222" y="16739"/>
                  </a:cubicBezTo>
                  <a:cubicBezTo>
                    <a:pt x="2936" y="16739"/>
                    <a:pt x="2650" y="16728"/>
                    <a:pt x="2364" y="16728"/>
                  </a:cubicBezTo>
                  <a:cubicBezTo>
                    <a:pt x="1859" y="16739"/>
                    <a:pt x="1353" y="16750"/>
                    <a:pt x="847" y="16761"/>
                  </a:cubicBezTo>
                  <a:lnTo>
                    <a:pt x="704" y="16761"/>
                  </a:lnTo>
                  <a:cubicBezTo>
                    <a:pt x="693" y="16596"/>
                    <a:pt x="748" y="16244"/>
                    <a:pt x="781" y="16123"/>
                  </a:cubicBezTo>
                  <a:cubicBezTo>
                    <a:pt x="814" y="16035"/>
                    <a:pt x="869" y="15969"/>
                    <a:pt x="957" y="15947"/>
                  </a:cubicBezTo>
                  <a:cubicBezTo>
                    <a:pt x="1056" y="15925"/>
                    <a:pt x="1155" y="15892"/>
                    <a:pt x="1265" y="15881"/>
                  </a:cubicBezTo>
                  <a:cubicBezTo>
                    <a:pt x="1540" y="15859"/>
                    <a:pt x="1826" y="15837"/>
                    <a:pt x="2112" y="15826"/>
                  </a:cubicBezTo>
                  <a:cubicBezTo>
                    <a:pt x="2804" y="15804"/>
                    <a:pt x="3497" y="15815"/>
                    <a:pt x="4190" y="15782"/>
                  </a:cubicBezTo>
                  <a:cubicBezTo>
                    <a:pt x="5114" y="15738"/>
                    <a:pt x="6049" y="15771"/>
                    <a:pt x="6972" y="15727"/>
                  </a:cubicBezTo>
                  <a:cubicBezTo>
                    <a:pt x="7302" y="15716"/>
                    <a:pt x="7632" y="15694"/>
                    <a:pt x="7962" y="15672"/>
                  </a:cubicBezTo>
                  <a:cubicBezTo>
                    <a:pt x="8226" y="15639"/>
                    <a:pt x="8490" y="15639"/>
                    <a:pt x="8754" y="15639"/>
                  </a:cubicBezTo>
                  <a:close/>
                  <a:moveTo>
                    <a:pt x="22247" y="15914"/>
                  </a:moveTo>
                  <a:cubicBezTo>
                    <a:pt x="22665" y="15914"/>
                    <a:pt x="23072" y="15925"/>
                    <a:pt x="23490" y="15925"/>
                  </a:cubicBezTo>
                  <a:cubicBezTo>
                    <a:pt x="23894" y="15933"/>
                    <a:pt x="24299" y="15941"/>
                    <a:pt x="24703" y="15941"/>
                  </a:cubicBezTo>
                  <a:cubicBezTo>
                    <a:pt x="24871" y="15941"/>
                    <a:pt x="25038" y="15940"/>
                    <a:pt x="25206" y="15936"/>
                  </a:cubicBezTo>
                  <a:cubicBezTo>
                    <a:pt x="25309" y="15934"/>
                    <a:pt x="25412" y="15934"/>
                    <a:pt x="25516" y="15934"/>
                  </a:cubicBezTo>
                  <a:cubicBezTo>
                    <a:pt x="25998" y="15934"/>
                    <a:pt x="26485" y="15953"/>
                    <a:pt x="26965" y="15980"/>
                  </a:cubicBezTo>
                  <a:cubicBezTo>
                    <a:pt x="27119" y="15991"/>
                    <a:pt x="27262" y="16024"/>
                    <a:pt x="27405" y="16046"/>
                  </a:cubicBezTo>
                  <a:cubicBezTo>
                    <a:pt x="27603" y="16079"/>
                    <a:pt x="27735" y="16200"/>
                    <a:pt x="27823" y="16376"/>
                  </a:cubicBezTo>
                  <a:cubicBezTo>
                    <a:pt x="27889" y="16530"/>
                    <a:pt x="27922" y="16695"/>
                    <a:pt x="27922" y="16871"/>
                  </a:cubicBezTo>
                  <a:cubicBezTo>
                    <a:pt x="27867" y="16882"/>
                    <a:pt x="27823" y="16882"/>
                    <a:pt x="27779" y="16882"/>
                  </a:cubicBezTo>
                  <a:cubicBezTo>
                    <a:pt x="27581" y="16871"/>
                    <a:pt x="27383" y="16849"/>
                    <a:pt x="27185" y="16827"/>
                  </a:cubicBezTo>
                  <a:cubicBezTo>
                    <a:pt x="27108" y="16816"/>
                    <a:pt x="27042" y="16805"/>
                    <a:pt x="26965" y="16805"/>
                  </a:cubicBezTo>
                  <a:cubicBezTo>
                    <a:pt x="26437" y="16783"/>
                    <a:pt x="25898" y="16761"/>
                    <a:pt x="25371" y="16739"/>
                  </a:cubicBezTo>
                  <a:cubicBezTo>
                    <a:pt x="24986" y="16728"/>
                    <a:pt x="24601" y="16706"/>
                    <a:pt x="24227" y="16706"/>
                  </a:cubicBezTo>
                  <a:cubicBezTo>
                    <a:pt x="23600" y="16706"/>
                    <a:pt x="22973" y="16717"/>
                    <a:pt x="22357" y="16728"/>
                  </a:cubicBezTo>
                  <a:lnTo>
                    <a:pt x="22159" y="16728"/>
                  </a:lnTo>
                  <a:lnTo>
                    <a:pt x="22148" y="16717"/>
                  </a:lnTo>
                  <a:cubicBezTo>
                    <a:pt x="22137" y="16684"/>
                    <a:pt x="22126" y="16673"/>
                    <a:pt x="22126" y="16662"/>
                  </a:cubicBezTo>
                  <a:cubicBezTo>
                    <a:pt x="22115" y="16420"/>
                    <a:pt x="22104" y="16189"/>
                    <a:pt x="22082" y="15958"/>
                  </a:cubicBezTo>
                  <a:cubicBezTo>
                    <a:pt x="22082" y="15947"/>
                    <a:pt x="22093" y="15936"/>
                    <a:pt x="22104" y="15914"/>
                  </a:cubicBezTo>
                  <a:close/>
                  <a:moveTo>
                    <a:pt x="12929" y="15210"/>
                  </a:moveTo>
                  <a:cubicBezTo>
                    <a:pt x="13104" y="15210"/>
                    <a:pt x="13277" y="15213"/>
                    <a:pt x="13450" y="15222"/>
                  </a:cubicBezTo>
                  <a:cubicBezTo>
                    <a:pt x="13966" y="15233"/>
                    <a:pt x="14483" y="15233"/>
                    <a:pt x="15000" y="15255"/>
                  </a:cubicBezTo>
                  <a:cubicBezTo>
                    <a:pt x="15550" y="15266"/>
                    <a:pt x="16100" y="15299"/>
                    <a:pt x="16661" y="15321"/>
                  </a:cubicBezTo>
                  <a:cubicBezTo>
                    <a:pt x="17373" y="15340"/>
                    <a:pt x="18093" y="15367"/>
                    <a:pt x="18807" y="15367"/>
                  </a:cubicBezTo>
                  <a:cubicBezTo>
                    <a:pt x="18920" y="15367"/>
                    <a:pt x="19033" y="15366"/>
                    <a:pt x="19146" y="15365"/>
                  </a:cubicBezTo>
                  <a:cubicBezTo>
                    <a:pt x="19373" y="15356"/>
                    <a:pt x="19598" y="15353"/>
                    <a:pt x="19823" y="15353"/>
                  </a:cubicBezTo>
                  <a:cubicBezTo>
                    <a:pt x="20187" y="15353"/>
                    <a:pt x="20550" y="15362"/>
                    <a:pt x="20917" y="15376"/>
                  </a:cubicBezTo>
                  <a:cubicBezTo>
                    <a:pt x="21137" y="15387"/>
                    <a:pt x="21368" y="15398"/>
                    <a:pt x="21587" y="15398"/>
                  </a:cubicBezTo>
                  <a:cubicBezTo>
                    <a:pt x="21697" y="15409"/>
                    <a:pt x="21774" y="15442"/>
                    <a:pt x="21818" y="15540"/>
                  </a:cubicBezTo>
                  <a:cubicBezTo>
                    <a:pt x="21873" y="15628"/>
                    <a:pt x="21917" y="15727"/>
                    <a:pt x="21950" y="15815"/>
                  </a:cubicBezTo>
                  <a:cubicBezTo>
                    <a:pt x="21983" y="15969"/>
                    <a:pt x="22005" y="16112"/>
                    <a:pt x="22016" y="16255"/>
                  </a:cubicBezTo>
                  <a:cubicBezTo>
                    <a:pt x="22049" y="16838"/>
                    <a:pt x="22016" y="17432"/>
                    <a:pt x="21972" y="18004"/>
                  </a:cubicBezTo>
                  <a:cubicBezTo>
                    <a:pt x="21939" y="18400"/>
                    <a:pt x="21906" y="18785"/>
                    <a:pt x="21873" y="19170"/>
                  </a:cubicBezTo>
                  <a:cubicBezTo>
                    <a:pt x="21862" y="19312"/>
                    <a:pt x="21840" y="19455"/>
                    <a:pt x="21829" y="19598"/>
                  </a:cubicBezTo>
                  <a:cubicBezTo>
                    <a:pt x="21829" y="19598"/>
                    <a:pt x="21829" y="19609"/>
                    <a:pt x="21829" y="19609"/>
                  </a:cubicBezTo>
                  <a:cubicBezTo>
                    <a:pt x="21801" y="19777"/>
                    <a:pt x="21750" y="19834"/>
                    <a:pt x="21607" y="19834"/>
                  </a:cubicBezTo>
                  <a:cubicBezTo>
                    <a:pt x="21581" y="19834"/>
                    <a:pt x="21553" y="19833"/>
                    <a:pt x="21522" y="19829"/>
                  </a:cubicBezTo>
                  <a:cubicBezTo>
                    <a:pt x="21500" y="19785"/>
                    <a:pt x="21489" y="19752"/>
                    <a:pt x="21467" y="19708"/>
                  </a:cubicBezTo>
                  <a:cubicBezTo>
                    <a:pt x="21269" y="19257"/>
                    <a:pt x="21027" y="18829"/>
                    <a:pt x="20741" y="18422"/>
                  </a:cubicBezTo>
                  <a:cubicBezTo>
                    <a:pt x="20378" y="17916"/>
                    <a:pt x="19938" y="17476"/>
                    <a:pt x="19432" y="17091"/>
                  </a:cubicBezTo>
                  <a:cubicBezTo>
                    <a:pt x="19234" y="16948"/>
                    <a:pt x="19036" y="16794"/>
                    <a:pt x="18827" y="16651"/>
                  </a:cubicBezTo>
                  <a:cubicBezTo>
                    <a:pt x="18519" y="16420"/>
                    <a:pt x="18178" y="16244"/>
                    <a:pt x="17826" y="16079"/>
                  </a:cubicBezTo>
                  <a:cubicBezTo>
                    <a:pt x="17398" y="15881"/>
                    <a:pt x="16936" y="15738"/>
                    <a:pt x="16452" y="15672"/>
                  </a:cubicBezTo>
                  <a:cubicBezTo>
                    <a:pt x="16145" y="15625"/>
                    <a:pt x="15831" y="15593"/>
                    <a:pt x="15515" y="15593"/>
                  </a:cubicBezTo>
                  <a:cubicBezTo>
                    <a:pt x="15468" y="15593"/>
                    <a:pt x="15421" y="15594"/>
                    <a:pt x="15374" y="15595"/>
                  </a:cubicBezTo>
                  <a:cubicBezTo>
                    <a:pt x="15099" y="15595"/>
                    <a:pt x="14835" y="15628"/>
                    <a:pt x="14560" y="15672"/>
                  </a:cubicBezTo>
                  <a:cubicBezTo>
                    <a:pt x="14329" y="15705"/>
                    <a:pt x="14098" y="15738"/>
                    <a:pt x="13867" y="15771"/>
                  </a:cubicBezTo>
                  <a:cubicBezTo>
                    <a:pt x="13604" y="15815"/>
                    <a:pt x="13362" y="15881"/>
                    <a:pt x="13120" y="15980"/>
                  </a:cubicBezTo>
                  <a:cubicBezTo>
                    <a:pt x="13043" y="16024"/>
                    <a:pt x="12955" y="16057"/>
                    <a:pt x="12878" y="16090"/>
                  </a:cubicBezTo>
                  <a:cubicBezTo>
                    <a:pt x="12449" y="16244"/>
                    <a:pt x="12064" y="16475"/>
                    <a:pt x="11712" y="16750"/>
                  </a:cubicBezTo>
                  <a:cubicBezTo>
                    <a:pt x="11712" y="16761"/>
                    <a:pt x="11701" y="16761"/>
                    <a:pt x="11690" y="16772"/>
                  </a:cubicBezTo>
                  <a:cubicBezTo>
                    <a:pt x="11349" y="16992"/>
                    <a:pt x="11074" y="17278"/>
                    <a:pt x="10810" y="17586"/>
                  </a:cubicBezTo>
                  <a:cubicBezTo>
                    <a:pt x="10502" y="17927"/>
                    <a:pt x="10227" y="18301"/>
                    <a:pt x="9974" y="18697"/>
                  </a:cubicBezTo>
                  <a:cubicBezTo>
                    <a:pt x="9799" y="18972"/>
                    <a:pt x="9645" y="19257"/>
                    <a:pt x="9535" y="19565"/>
                  </a:cubicBezTo>
                  <a:cubicBezTo>
                    <a:pt x="9513" y="19620"/>
                    <a:pt x="9491" y="19664"/>
                    <a:pt x="9469" y="19708"/>
                  </a:cubicBezTo>
                  <a:cubicBezTo>
                    <a:pt x="9456" y="19713"/>
                    <a:pt x="9445" y="19716"/>
                    <a:pt x="9435" y="19716"/>
                  </a:cubicBezTo>
                  <a:cubicBezTo>
                    <a:pt x="9404" y="19716"/>
                    <a:pt x="9389" y="19692"/>
                    <a:pt x="9381" y="19675"/>
                  </a:cubicBezTo>
                  <a:cubicBezTo>
                    <a:pt x="9359" y="19631"/>
                    <a:pt x="9337" y="19587"/>
                    <a:pt x="9337" y="19543"/>
                  </a:cubicBezTo>
                  <a:cubicBezTo>
                    <a:pt x="9326" y="19411"/>
                    <a:pt x="9304" y="19279"/>
                    <a:pt x="9304" y="19148"/>
                  </a:cubicBezTo>
                  <a:cubicBezTo>
                    <a:pt x="9304" y="18455"/>
                    <a:pt x="9304" y="17751"/>
                    <a:pt x="9304" y="17058"/>
                  </a:cubicBezTo>
                  <a:cubicBezTo>
                    <a:pt x="9304" y="16981"/>
                    <a:pt x="9315" y="16904"/>
                    <a:pt x="9326" y="16838"/>
                  </a:cubicBezTo>
                  <a:cubicBezTo>
                    <a:pt x="9326" y="16816"/>
                    <a:pt x="9337" y="16805"/>
                    <a:pt x="9337" y="16783"/>
                  </a:cubicBezTo>
                  <a:cubicBezTo>
                    <a:pt x="9293" y="16332"/>
                    <a:pt x="9304" y="16046"/>
                    <a:pt x="9392" y="15661"/>
                  </a:cubicBezTo>
                  <a:cubicBezTo>
                    <a:pt x="9403" y="15584"/>
                    <a:pt x="9436" y="15507"/>
                    <a:pt x="9469" y="15442"/>
                  </a:cubicBezTo>
                  <a:cubicBezTo>
                    <a:pt x="9506" y="15348"/>
                    <a:pt x="9568" y="15294"/>
                    <a:pt x="9660" y="15294"/>
                  </a:cubicBezTo>
                  <a:cubicBezTo>
                    <a:pt x="9676" y="15294"/>
                    <a:pt x="9693" y="15295"/>
                    <a:pt x="9711" y="15299"/>
                  </a:cubicBezTo>
                  <a:cubicBezTo>
                    <a:pt x="9843" y="15318"/>
                    <a:pt x="9976" y="15325"/>
                    <a:pt x="10108" y="15325"/>
                  </a:cubicBezTo>
                  <a:cubicBezTo>
                    <a:pt x="10350" y="15325"/>
                    <a:pt x="10591" y="15302"/>
                    <a:pt x="10832" y="15288"/>
                  </a:cubicBezTo>
                  <a:cubicBezTo>
                    <a:pt x="11239" y="15266"/>
                    <a:pt x="11657" y="15244"/>
                    <a:pt x="12075" y="15233"/>
                  </a:cubicBezTo>
                  <a:cubicBezTo>
                    <a:pt x="12360" y="15219"/>
                    <a:pt x="12646" y="15210"/>
                    <a:pt x="12929" y="15210"/>
                  </a:cubicBezTo>
                  <a:close/>
                  <a:moveTo>
                    <a:pt x="2929" y="19014"/>
                  </a:moveTo>
                  <a:cubicBezTo>
                    <a:pt x="3313" y="19014"/>
                    <a:pt x="3696" y="19053"/>
                    <a:pt x="4080" y="19093"/>
                  </a:cubicBezTo>
                  <a:cubicBezTo>
                    <a:pt x="4289" y="19115"/>
                    <a:pt x="4487" y="19181"/>
                    <a:pt x="4674" y="19257"/>
                  </a:cubicBezTo>
                  <a:cubicBezTo>
                    <a:pt x="5004" y="19411"/>
                    <a:pt x="5202" y="19675"/>
                    <a:pt x="5257" y="20027"/>
                  </a:cubicBezTo>
                  <a:cubicBezTo>
                    <a:pt x="5290" y="20247"/>
                    <a:pt x="5312" y="20478"/>
                    <a:pt x="5323" y="20698"/>
                  </a:cubicBezTo>
                  <a:cubicBezTo>
                    <a:pt x="5345" y="21391"/>
                    <a:pt x="5367" y="22095"/>
                    <a:pt x="5400" y="22788"/>
                  </a:cubicBezTo>
                  <a:cubicBezTo>
                    <a:pt x="5422" y="23359"/>
                    <a:pt x="5433" y="23920"/>
                    <a:pt x="5400" y="24492"/>
                  </a:cubicBezTo>
                  <a:cubicBezTo>
                    <a:pt x="5378" y="24965"/>
                    <a:pt x="5334" y="25449"/>
                    <a:pt x="5268" y="25922"/>
                  </a:cubicBezTo>
                  <a:cubicBezTo>
                    <a:pt x="5235" y="26175"/>
                    <a:pt x="5169" y="26428"/>
                    <a:pt x="5037" y="26648"/>
                  </a:cubicBezTo>
                  <a:cubicBezTo>
                    <a:pt x="4883" y="26911"/>
                    <a:pt x="4663" y="27098"/>
                    <a:pt x="4377" y="27197"/>
                  </a:cubicBezTo>
                  <a:cubicBezTo>
                    <a:pt x="4080" y="27285"/>
                    <a:pt x="3783" y="27351"/>
                    <a:pt x="3486" y="27384"/>
                  </a:cubicBezTo>
                  <a:cubicBezTo>
                    <a:pt x="3172" y="27421"/>
                    <a:pt x="2860" y="27437"/>
                    <a:pt x="2550" y="27437"/>
                  </a:cubicBezTo>
                  <a:cubicBezTo>
                    <a:pt x="2120" y="27437"/>
                    <a:pt x="1692" y="27407"/>
                    <a:pt x="1265" y="27362"/>
                  </a:cubicBezTo>
                  <a:cubicBezTo>
                    <a:pt x="957" y="27340"/>
                    <a:pt x="660" y="27318"/>
                    <a:pt x="352" y="27296"/>
                  </a:cubicBezTo>
                  <a:cubicBezTo>
                    <a:pt x="308" y="27296"/>
                    <a:pt x="264" y="27285"/>
                    <a:pt x="220" y="27285"/>
                  </a:cubicBezTo>
                  <a:cubicBezTo>
                    <a:pt x="187" y="27186"/>
                    <a:pt x="187" y="27087"/>
                    <a:pt x="176" y="26988"/>
                  </a:cubicBezTo>
                  <a:cubicBezTo>
                    <a:pt x="132" y="26384"/>
                    <a:pt x="110" y="25768"/>
                    <a:pt x="110" y="25152"/>
                  </a:cubicBezTo>
                  <a:cubicBezTo>
                    <a:pt x="110" y="24855"/>
                    <a:pt x="132" y="24558"/>
                    <a:pt x="143" y="24261"/>
                  </a:cubicBezTo>
                  <a:cubicBezTo>
                    <a:pt x="187" y="23601"/>
                    <a:pt x="198" y="22931"/>
                    <a:pt x="187" y="22260"/>
                  </a:cubicBezTo>
                  <a:cubicBezTo>
                    <a:pt x="176" y="21886"/>
                    <a:pt x="187" y="21512"/>
                    <a:pt x="198" y="21138"/>
                  </a:cubicBezTo>
                  <a:cubicBezTo>
                    <a:pt x="209" y="20555"/>
                    <a:pt x="198" y="19972"/>
                    <a:pt x="187" y="19389"/>
                  </a:cubicBezTo>
                  <a:cubicBezTo>
                    <a:pt x="187" y="19312"/>
                    <a:pt x="176" y="19236"/>
                    <a:pt x="176" y="19137"/>
                  </a:cubicBezTo>
                  <a:lnTo>
                    <a:pt x="165" y="19137"/>
                  </a:lnTo>
                  <a:cubicBezTo>
                    <a:pt x="220" y="19115"/>
                    <a:pt x="264" y="19104"/>
                    <a:pt x="308" y="19104"/>
                  </a:cubicBezTo>
                  <a:cubicBezTo>
                    <a:pt x="820" y="19063"/>
                    <a:pt x="1322" y="19014"/>
                    <a:pt x="1824" y="19014"/>
                  </a:cubicBezTo>
                  <a:cubicBezTo>
                    <a:pt x="1872" y="19014"/>
                    <a:pt x="1920" y="19015"/>
                    <a:pt x="1969" y="19016"/>
                  </a:cubicBezTo>
                  <a:cubicBezTo>
                    <a:pt x="2106" y="19021"/>
                    <a:pt x="2243" y="19024"/>
                    <a:pt x="2381" y="19024"/>
                  </a:cubicBezTo>
                  <a:cubicBezTo>
                    <a:pt x="2518" y="19024"/>
                    <a:pt x="2656" y="19021"/>
                    <a:pt x="2793" y="19016"/>
                  </a:cubicBezTo>
                  <a:cubicBezTo>
                    <a:pt x="2839" y="19014"/>
                    <a:pt x="2884" y="19014"/>
                    <a:pt x="2929" y="19014"/>
                  </a:cubicBezTo>
                  <a:close/>
                  <a:moveTo>
                    <a:pt x="6642" y="16805"/>
                  </a:moveTo>
                  <a:cubicBezTo>
                    <a:pt x="7236" y="16805"/>
                    <a:pt x="7830" y="16816"/>
                    <a:pt x="8424" y="16816"/>
                  </a:cubicBezTo>
                  <a:cubicBezTo>
                    <a:pt x="8622" y="16827"/>
                    <a:pt x="8809" y="16827"/>
                    <a:pt x="9007" y="16838"/>
                  </a:cubicBezTo>
                  <a:cubicBezTo>
                    <a:pt x="9062" y="16838"/>
                    <a:pt x="9117" y="16849"/>
                    <a:pt x="9183" y="16849"/>
                  </a:cubicBezTo>
                  <a:cubicBezTo>
                    <a:pt x="9194" y="16893"/>
                    <a:pt x="9194" y="16937"/>
                    <a:pt x="9194" y="16970"/>
                  </a:cubicBezTo>
                  <a:cubicBezTo>
                    <a:pt x="9194" y="17652"/>
                    <a:pt x="9194" y="18334"/>
                    <a:pt x="9194" y="19016"/>
                  </a:cubicBezTo>
                  <a:cubicBezTo>
                    <a:pt x="9194" y="19192"/>
                    <a:pt x="9216" y="19367"/>
                    <a:pt x="9227" y="19543"/>
                  </a:cubicBezTo>
                  <a:cubicBezTo>
                    <a:pt x="9238" y="19675"/>
                    <a:pt x="9293" y="19774"/>
                    <a:pt x="9414" y="19840"/>
                  </a:cubicBezTo>
                  <a:cubicBezTo>
                    <a:pt x="9403" y="19895"/>
                    <a:pt x="9392" y="19939"/>
                    <a:pt x="9381" y="19994"/>
                  </a:cubicBezTo>
                  <a:cubicBezTo>
                    <a:pt x="9172" y="20621"/>
                    <a:pt x="9073" y="21270"/>
                    <a:pt x="9073" y="21930"/>
                  </a:cubicBezTo>
                  <a:cubicBezTo>
                    <a:pt x="9084" y="22469"/>
                    <a:pt x="9161" y="23008"/>
                    <a:pt x="9304" y="23524"/>
                  </a:cubicBezTo>
                  <a:cubicBezTo>
                    <a:pt x="9326" y="23623"/>
                    <a:pt x="9326" y="23711"/>
                    <a:pt x="9282" y="23799"/>
                  </a:cubicBezTo>
                  <a:cubicBezTo>
                    <a:pt x="9205" y="23964"/>
                    <a:pt x="9183" y="24129"/>
                    <a:pt x="9183" y="24305"/>
                  </a:cubicBezTo>
                  <a:cubicBezTo>
                    <a:pt x="9183" y="24536"/>
                    <a:pt x="9194" y="24778"/>
                    <a:pt x="9216" y="25009"/>
                  </a:cubicBezTo>
                  <a:cubicBezTo>
                    <a:pt x="9282" y="25537"/>
                    <a:pt x="9359" y="26076"/>
                    <a:pt x="9436" y="26604"/>
                  </a:cubicBezTo>
                  <a:cubicBezTo>
                    <a:pt x="9469" y="26867"/>
                    <a:pt x="9502" y="27131"/>
                    <a:pt x="9535" y="27384"/>
                  </a:cubicBezTo>
                  <a:cubicBezTo>
                    <a:pt x="9568" y="27560"/>
                    <a:pt x="9590" y="27725"/>
                    <a:pt x="9623" y="27890"/>
                  </a:cubicBezTo>
                  <a:cubicBezTo>
                    <a:pt x="9634" y="27945"/>
                    <a:pt x="9634" y="28000"/>
                    <a:pt x="9634" y="28044"/>
                  </a:cubicBezTo>
                  <a:cubicBezTo>
                    <a:pt x="9601" y="28064"/>
                    <a:pt x="9564" y="28068"/>
                    <a:pt x="9527" y="28068"/>
                  </a:cubicBezTo>
                  <a:cubicBezTo>
                    <a:pt x="9503" y="28068"/>
                    <a:pt x="9480" y="28066"/>
                    <a:pt x="9458" y="28066"/>
                  </a:cubicBezTo>
                  <a:cubicBezTo>
                    <a:pt x="9194" y="28055"/>
                    <a:pt x="8930" y="28033"/>
                    <a:pt x="8677" y="28033"/>
                  </a:cubicBezTo>
                  <a:cubicBezTo>
                    <a:pt x="8369" y="28022"/>
                    <a:pt x="8061" y="28022"/>
                    <a:pt x="7764" y="28022"/>
                  </a:cubicBezTo>
                  <a:lnTo>
                    <a:pt x="7071" y="28022"/>
                  </a:lnTo>
                  <a:cubicBezTo>
                    <a:pt x="6855" y="28015"/>
                    <a:pt x="6639" y="28011"/>
                    <a:pt x="6422" y="28011"/>
                  </a:cubicBezTo>
                  <a:cubicBezTo>
                    <a:pt x="5990" y="28011"/>
                    <a:pt x="5557" y="28026"/>
                    <a:pt x="5125" y="28055"/>
                  </a:cubicBezTo>
                  <a:cubicBezTo>
                    <a:pt x="5114" y="28055"/>
                    <a:pt x="5103" y="28044"/>
                    <a:pt x="5070" y="28044"/>
                  </a:cubicBezTo>
                  <a:cubicBezTo>
                    <a:pt x="5092" y="28022"/>
                    <a:pt x="5103" y="28011"/>
                    <a:pt x="5125" y="28000"/>
                  </a:cubicBezTo>
                  <a:cubicBezTo>
                    <a:pt x="5169" y="27978"/>
                    <a:pt x="5213" y="27956"/>
                    <a:pt x="5268" y="27934"/>
                  </a:cubicBezTo>
                  <a:cubicBezTo>
                    <a:pt x="5488" y="27824"/>
                    <a:pt x="5664" y="27648"/>
                    <a:pt x="5796" y="27439"/>
                  </a:cubicBezTo>
                  <a:cubicBezTo>
                    <a:pt x="5972" y="27120"/>
                    <a:pt x="6082" y="26791"/>
                    <a:pt x="6125" y="26428"/>
                  </a:cubicBezTo>
                  <a:cubicBezTo>
                    <a:pt x="6169" y="26076"/>
                    <a:pt x="6180" y="25713"/>
                    <a:pt x="6180" y="25350"/>
                  </a:cubicBezTo>
                  <a:cubicBezTo>
                    <a:pt x="6180" y="24569"/>
                    <a:pt x="6180" y="23788"/>
                    <a:pt x="6169" y="22997"/>
                  </a:cubicBezTo>
                  <a:cubicBezTo>
                    <a:pt x="6169" y="22513"/>
                    <a:pt x="6136" y="22029"/>
                    <a:pt x="6103" y="21545"/>
                  </a:cubicBezTo>
                  <a:cubicBezTo>
                    <a:pt x="6092" y="21171"/>
                    <a:pt x="6071" y="20797"/>
                    <a:pt x="6049" y="20434"/>
                  </a:cubicBezTo>
                  <a:cubicBezTo>
                    <a:pt x="6027" y="20170"/>
                    <a:pt x="6016" y="19906"/>
                    <a:pt x="5983" y="19642"/>
                  </a:cubicBezTo>
                  <a:cubicBezTo>
                    <a:pt x="5939" y="19279"/>
                    <a:pt x="5785" y="18972"/>
                    <a:pt x="5532" y="18708"/>
                  </a:cubicBezTo>
                  <a:cubicBezTo>
                    <a:pt x="5367" y="18532"/>
                    <a:pt x="5169" y="18411"/>
                    <a:pt x="4938" y="18345"/>
                  </a:cubicBezTo>
                  <a:cubicBezTo>
                    <a:pt x="4696" y="18279"/>
                    <a:pt x="4443" y="18246"/>
                    <a:pt x="4190" y="18235"/>
                  </a:cubicBezTo>
                  <a:cubicBezTo>
                    <a:pt x="3882" y="18213"/>
                    <a:pt x="3571" y="18207"/>
                    <a:pt x="3259" y="18207"/>
                  </a:cubicBezTo>
                  <a:cubicBezTo>
                    <a:pt x="2947" y="18207"/>
                    <a:pt x="2634" y="18213"/>
                    <a:pt x="2320" y="18213"/>
                  </a:cubicBezTo>
                  <a:cubicBezTo>
                    <a:pt x="1914" y="18213"/>
                    <a:pt x="1507" y="18246"/>
                    <a:pt x="1111" y="18268"/>
                  </a:cubicBezTo>
                  <a:cubicBezTo>
                    <a:pt x="990" y="18279"/>
                    <a:pt x="869" y="18279"/>
                    <a:pt x="748" y="18279"/>
                  </a:cubicBezTo>
                  <a:cubicBezTo>
                    <a:pt x="715" y="18279"/>
                    <a:pt x="682" y="18279"/>
                    <a:pt x="649" y="18268"/>
                  </a:cubicBezTo>
                  <a:cubicBezTo>
                    <a:pt x="616" y="18048"/>
                    <a:pt x="649" y="17025"/>
                    <a:pt x="693" y="16871"/>
                  </a:cubicBezTo>
                  <a:cubicBezTo>
                    <a:pt x="836" y="16860"/>
                    <a:pt x="979" y="16849"/>
                    <a:pt x="1133" y="16849"/>
                  </a:cubicBezTo>
                  <a:cubicBezTo>
                    <a:pt x="1639" y="16849"/>
                    <a:pt x="2134" y="16838"/>
                    <a:pt x="2639" y="16838"/>
                  </a:cubicBezTo>
                  <a:cubicBezTo>
                    <a:pt x="3200" y="16838"/>
                    <a:pt x="3761" y="16827"/>
                    <a:pt x="4322" y="16827"/>
                  </a:cubicBezTo>
                  <a:cubicBezTo>
                    <a:pt x="4531" y="16827"/>
                    <a:pt x="4751" y="16838"/>
                    <a:pt x="4960" y="16838"/>
                  </a:cubicBezTo>
                  <a:cubicBezTo>
                    <a:pt x="5345" y="16827"/>
                    <a:pt x="5741" y="16816"/>
                    <a:pt x="6125" y="16805"/>
                  </a:cubicBezTo>
                  <a:close/>
                  <a:moveTo>
                    <a:pt x="3273" y="18301"/>
                  </a:moveTo>
                  <a:cubicBezTo>
                    <a:pt x="3574" y="18301"/>
                    <a:pt x="3877" y="18306"/>
                    <a:pt x="4179" y="18323"/>
                  </a:cubicBezTo>
                  <a:cubicBezTo>
                    <a:pt x="4421" y="18345"/>
                    <a:pt x="4663" y="18367"/>
                    <a:pt x="4905" y="18433"/>
                  </a:cubicBezTo>
                  <a:cubicBezTo>
                    <a:pt x="5114" y="18499"/>
                    <a:pt x="5301" y="18609"/>
                    <a:pt x="5455" y="18763"/>
                  </a:cubicBezTo>
                  <a:cubicBezTo>
                    <a:pt x="5686" y="19016"/>
                    <a:pt x="5840" y="19312"/>
                    <a:pt x="5884" y="19653"/>
                  </a:cubicBezTo>
                  <a:cubicBezTo>
                    <a:pt x="5917" y="19906"/>
                    <a:pt x="5928" y="20159"/>
                    <a:pt x="5939" y="20423"/>
                  </a:cubicBezTo>
                  <a:cubicBezTo>
                    <a:pt x="5972" y="20830"/>
                    <a:pt x="5994" y="21248"/>
                    <a:pt x="6016" y="21666"/>
                  </a:cubicBezTo>
                  <a:cubicBezTo>
                    <a:pt x="6027" y="21853"/>
                    <a:pt x="6038" y="22040"/>
                    <a:pt x="6049" y="22216"/>
                  </a:cubicBezTo>
                  <a:cubicBezTo>
                    <a:pt x="6060" y="22623"/>
                    <a:pt x="6071" y="23030"/>
                    <a:pt x="6071" y="23436"/>
                  </a:cubicBezTo>
                  <a:cubicBezTo>
                    <a:pt x="6082" y="24107"/>
                    <a:pt x="6082" y="24789"/>
                    <a:pt x="6071" y="25460"/>
                  </a:cubicBezTo>
                  <a:cubicBezTo>
                    <a:pt x="6071" y="25779"/>
                    <a:pt x="6060" y="26098"/>
                    <a:pt x="6016" y="26417"/>
                  </a:cubicBezTo>
                  <a:cubicBezTo>
                    <a:pt x="5972" y="26747"/>
                    <a:pt x="5884" y="27043"/>
                    <a:pt x="5730" y="27329"/>
                  </a:cubicBezTo>
                  <a:cubicBezTo>
                    <a:pt x="5598" y="27571"/>
                    <a:pt x="5411" y="27747"/>
                    <a:pt x="5169" y="27868"/>
                  </a:cubicBezTo>
                  <a:cubicBezTo>
                    <a:pt x="4916" y="27989"/>
                    <a:pt x="4641" y="28033"/>
                    <a:pt x="4366" y="28055"/>
                  </a:cubicBezTo>
                  <a:cubicBezTo>
                    <a:pt x="4172" y="28073"/>
                    <a:pt x="3977" y="28078"/>
                    <a:pt x="3781" y="28078"/>
                  </a:cubicBezTo>
                  <a:cubicBezTo>
                    <a:pt x="3486" y="28078"/>
                    <a:pt x="3189" y="28066"/>
                    <a:pt x="2892" y="28066"/>
                  </a:cubicBezTo>
                  <a:cubicBezTo>
                    <a:pt x="2790" y="28070"/>
                    <a:pt x="2687" y="28071"/>
                    <a:pt x="2584" y="28071"/>
                  </a:cubicBezTo>
                  <a:cubicBezTo>
                    <a:pt x="2379" y="28071"/>
                    <a:pt x="2174" y="28066"/>
                    <a:pt x="1969" y="28066"/>
                  </a:cubicBezTo>
                  <a:lnTo>
                    <a:pt x="627" y="28066"/>
                  </a:lnTo>
                  <a:cubicBezTo>
                    <a:pt x="506" y="28066"/>
                    <a:pt x="385" y="28066"/>
                    <a:pt x="275" y="28055"/>
                  </a:cubicBezTo>
                  <a:cubicBezTo>
                    <a:pt x="242" y="28055"/>
                    <a:pt x="209" y="28044"/>
                    <a:pt x="165" y="28033"/>
                  </a:cubicBezTo>
                  <a:cubicBezTo>
                    <a:pt x="143" y="27923"/>
                    <a:pt x="187" y="27824"/>
                    <a:pt x="187" y="27725"/>
                  </a:cubicBezTo>
                  <a:cubicBezTo>
                    <a:pt x="198" y="27626"/>
                    <a:pt x="209" y="27527"/>
                    <a:pt x="209" y="27417"/>
                  </a:cubicBezTo>
                  <a:cubicBezTo>
                    <a:pt x="253" y="27406"/>
                    <a:pt x="286" y="27406"/>
                    <a:pt x="319" y="27406"/>
                  </a:cubicBezTo>
                  <a:cubicBezTo>
                    <a:pt x="451" y="27406"/>
                    <a:pt x="583" y="27406"/>
                    <a:pt x="715" y="27417"/>
                  </a:cubicBezTo>
                  <a:cubicBezTo>
                    <a:pt x="1056" y="27450"/>
                    <a:pt x="1397" y="27494"/>
                    <a:pt x="1738" y="27516"/>
                  </a:cubicBezTo>
                  <a:cubicBezTo>
                    <a:pt x="2009" y="27531"/>
                    <a:pt x="2278" y="27541"/>
                    <a:pt x="2547" y="27541"/>
                  </a:cubicBezTo>
                  <a:cubicBezTo>
                    <a:pt x="2877" y="27541"/>
                    <a:pt x="3208" y="27526"/>
                    <a:pt x="3541" y="27483"/>
                  </a:cubicBezTo>
                  <a:cubicBezTo>
                    <a:pt x="3816" y="27450"/>
                    <a:pt x="4102" y="27395"/>
                    <a:pt x="4377" y="27307"/>
                  </a:cubicBezTo>
                  <a:cubicBezTo>
                    <a:pt x="4729" y="27197"/>
                    <a:pt x="4993" y="26966"/>
                    <a:pt x="5158" y="26637"/>
                  </a:cubicBezTo>
                  <a:cubicBezTo>
                    <a:pt x="5279" y="26417"/>
                    <a:pt x="5345" y="26186"/>
                    <a:pt x="5378" y="25933"/>
                  </a:cubicBezTo>
                  <a:cubicBezTo>
                    <a:pt x="5400" y="25735"/>
                    <a:pt x="5422" y="25537"/>
                    <a:pt x="5444" y="25339"/>
                  </a:cubicBezTo>
                  <a:cubicBezTo>
                    <a:pt x="5521" y="24503"/>
                    <a:pt x="5543" y="23656"/>
                    <a:pt x="5510" y="22821"/>
                  </a:cubicBezTo>
                  <a:cubicBezTo>
                    <a:pt x="5499" y="22535"/>
                    <a:pt x="5488" y="22249"/>
                    <a:pt x="5477" y="21963"/>
                  </a:cubicBezTo>
                  <a:cubicBezTo>
                    <a:pt x="5455" y="21391"/>
                    <a:pt x="5433" y="20819"/>
                    <a:pt x="5400" y="20247"/>
                  </a:cubicBezTo>
                  <a:cubicBezTo>
                    <a:pt x="5389" y="20115"/>
                    <a:pt x="5367" y="19983"/>
                    <a:pt x="5334" y="19862"/>
                  </a:cubicBezTo>
                  <a:cubicBezTo>
                    <a:pt x="5257" y="19587"/>
                    <a:pt x="5092" y="19367"/>
                    <a:pt x="4839" y="19225"/>
                  </a:cubicBezTo>
                  <a:cubicBezTo>
                    <a:pt x="4586" y="19093"/>
                    <a:pt x="4322" y="19016"/>
                    <a:pt x="4036" y="18983"/>
                  </a:cubicBezTo>
                  <a:cubicBezTo>
                    <a:pt x="3587" y="18931"/>
                    <a:pt x="3139" y="18913"/>
                    <a:pt x="2690" y="18913"/>
                  </a:cubicBezTo>
                  <a:cubicBezTo>
                    <a:pt x="2567" y="18913"/>
                    <a:pt x="2444" y="18914"/>
                    <a:pt x="2320" y="18917"/>
                  </a:cubicBezTo>
                  <a:cubicBezTo>
                    <a:pt x="2167" y="18917"/>
                    <a:pt x="2011" y="18915"/>
                    <a:pt x="1855" y="18915"/>
                  </a:cubicBezTo>
                  <a:cubicBezTo>
                    <a:pt x="1621" y="18915"/>
                    <a:pt x="1386" y="18919"/>
                    <a:pt x="1155" y="18939"/>
                  </a:cubicBezTo>
                  <a:cubicBezTo>
                    <a:pt x="858" y="18961"/>
                    <a:pt x="561" y="18983"/>
                    <a:pt x="264" y="19005"/>
                  </a:cubicBezTo>
                  <a:lnTo>
                    <a:pt x="176" y="19005"/>
                  </a:lnTo>
                  <a:cubicBezTo>
                    <a:pt x="132" y="18807"/>
                    <a:pt x="132" y="18521"/>
                    <a:pt x="187" y="18378"/>
                  </a:cubicBezTo>
                  <a:lnTo>
                    <a:pt x="352" y="18378"/>
                  </a:lnTo>
                  <a:cubicBezTo>
                    <a:pt x="430" y="18380"/>
                    <a:pt x="508" y="18381"/>
                    <a:pt x="586" y="18381"/>
                  </a:cubicBezTo>
                  <a:cubicBezTo>
                    <a:pt x="948" y="18381"/>
                    <a:pt x="1310" y="18361"/>
                    <a:pt x="1672" y="18334"/>
                  </a:cubicBezTo>
                  <a:cubicBezTo>
                    <a:pt x="1903" y="18312"/>
                    <a:pt x="2145" y="18312"/>
                    <a:pt x="2375" y="18312"/>
                  </a:cubicBezTo>
                  <a:cubicBezTo>
                    <a:pt x="2672" y="18306"/>
                    <a:pt x="2972" y="18301"/>
                    <a:pt x="3273" y="18301"/>
                  </a:cubicBezTo>
                  <a:close/>
                  <a:moveTo>
                    <a:pt x="24084" y="16805"/>
                  </a:moveTo>
                  <a:cubicBezTo>
                    <a:pt x="24304" y="16805"/>
                    <a:pt x="24535" y="16805"/>
                    <a:pt x="24766" y="16816"/>
                  </a:cubicBezTo>
                  <a:cubicBezTo>
                    <a:pt x="25436" y="16838"/>
                    <a:pt x="26118" y="16871"/>
                    <a:pt x="26789" y="16904"/>
                  </a:cubicBezTo>
                  <a:cubicBezTo>
                    <a:pt x="27009" y="16915"/>
                    <a:pt x="27229" y="16937"/>
                    <a:pt x="27460" y="16959"/>
                  </a:cubicBezTo>
                  <a:cubicBezTo>
                    <a:pt x="27603" y="16970"/>
                    <a:pt x="27735" y="16981"/>
                    <a:pt x="27878" y="16992"/>
                  </a:cubicBezTo>
                  <a:cubicBezTo>
                    <a:pt x="27900" y="16992"/>
                    <a:pt x="27911" y="16992"/>
                    <a:pt x="27944" y="17003"/>
                  </a:cubicBezTo>
                  <a:cubicBezTo>
                    <a:pt x="27966" y="17080"/>
                    <a:pt x="27966" y="17168"/>
                    <a:pt x="27966" y="17256"/>
                  </a:cubicBezTo>
                  <a:cubicBezTo>
                    <a:pt x="27966" y="17399"/>
                    <a:pt x="27966" y="17542"/>
                    <a:pt x="27966" y="17685"/>
                  </a:cubicBezTo>
                  <a:cubicBezTo>
                    <a:pt x="27966" y="18059"/>
                    <a:pt x="27966" y="18422"/>
                    <a:pt x="27977" y="18796"/>
                  </a:cubicBezTo>
                  <a:cubicBezTo>
                    <a:pt x="27988" y="19301"/>
                    <a:pt x="27966" y="19807"/>
                    <a:pt x="27944" y="20302"/>
                  </a:cubicBezTo>
                  <a:cubicBezTo>
                    <a:pt x="27922" y="20819"/>
                    <a:pt x="27944" y="21325"/>
                    <a:pt x="27955" y="21831"/>
                  </a:cubicBezTo>
                  <a:cubicBezTo>
                    <a:pt x="27955" y="22172"/>
                    <a:pt x="27966" y="22513"/>
                    <a:pt x="27988" y="22843"/>
                  </a:cubicBezTo>
                  <a:cubicBezTo>
                    <a:pt x="28010" y="23194"/>
                    <a:pt x="28032" y="23546"/>
                    <a:pt x="28054" y="23887"/>
                  </a:cubicBezTo>
                  <a:cubicBezTo>
                    <a:pt x="28065" y="24074"/>
                    <a:pt x="28087" y="24261"/>
                    <a:pt x="28087" y="24437"/>
                  </a:cubicBezTo>
                  <a:cubicBezTo>
                    <a:pt x="28098" y="24789"/>
                    <a:pt x="28109" y="25141"/>
                    <a:pt x="28120" y="25482"/>
                  </a:cubicBezTo>
                  <a:cubicBezTo>
                    <a:pt x="28142" y="25955"/>
                    <a:pt x="28164" y="26428"/>
                    <a:pt x="28186" y="26889"/>
                  </a:cubicBezTo>
                  <a:cubicBezTo>
                    <a:pt x="28197" y="27186"/>
                    <a:pt x="28197" y="27483"/>
                    <a:pt x="28186" y="27780"/>
                  </a:cubicBezTo>
                  <a:cubicBezTo>
                    <a:pt x="28175" y="27813"/>
                    <a:pt x="28175" y="27835"/>
                    <a:pt x="28175" y="27868"/>
                  </a:cubicBezTo>
                  <a:cubicBezTo>
                    <a:pt x="28153" y="27967"/>
                    <a:pt x="28131" y="28000"/>
                    <a:pt x="28032" y="28011"/>
                  </a:cubicBezTo>
                  <a:cubicBezTo>
                    <a:pt x="27856" y="28033"/>
                    <a:pt x="27669" y="28055"/>
                    <a:pt x="27493" y="28077"/>
                  </a:cubicBezTo>
                  <a:cubicBezTo>
                    <a:pt x="27242" y="28103"/>
                    <a:pt x="26990" y="28114"/>
                    <a:pt x="26739" y="28114"/>
                  </a:cubicBezTo>
                  <a:cubicBezTo>
                    <a:pt x="26562" y="28114"/>
                    <a:pt x="26384" y="28108"/>
                    <a:pt x="26206" y="28099"/>
                  </a:cubicBezTo>
                  <a:cubicBezTo>
                    <a:pt x="25546" y="28066"/>
                    <a:pt x="24876" y="28044"/>
                    <a:pt x="24216" y="28022"/>
                  </a:cubicBezTo>
                  <a:cubicBezTo>
                    <a:pt x="23891" y="28011"/>
                    <a:pt x="23564" y="28006"/>
                    <a:pt x="23237" y="28006"/>
                  </a:cubicBezTo>
                  <a:cubicBezTo>
                    <a:pt x="22910" y="28006"/>
                    <a:pt x="22583" y="28011"/>
                    <a:pt x="22258" y="28022"/>
                  </a:cubicBezTo>
                  <a:cubicBezTo>
                    <a:pt x="22071" y="28022"/>
                    <a:pt x="21884" y="28033"/>
                    <a:pt x="21697" y="28033"/>
                  </a:cubicBezTo>
                  <a:cubicBezTo>
                    <a:pt x="21675" y="28033"/>
                    <a:pt x="21664" y="28033"/>
                    <a:pt x="21631" y="28022"/>
                  </a:cubicBezTo>
                  <a:cubicBezTo>
                    <a:pt x="21642" y="27879"/>
                    <a:pt x="21664" y="27736"/>
                    <a:pt x="21675" y="27604"/>
                  </a:cubicBezTo>
                  <a:cubicBezTo>
                    <a:pt x="21697" y="27329"/>
                    <a:pt x="21719" y="27065"/>
                    <a:pt x="21741" y="26802"/>
                  </a:cubicBezTo>
                  <a:cubicBezTo>
                    <a:pt x="21785" y="26120"/>
                    <a:pt x="21840" y="25438"/>
                    <a:pt x="21884" y="24756"/>
                  </a:cubicBezTo>
                  <a:cubicBezTo>
                    <a:pt x="21895" y="24591"/>
                    <a:pt x="21895" y="24415"/>
                    <a:pt x="21873" y="24250"/>
                  </a:cubicBezTo>
                  <a:cubicBezTo>
                    <a:pt x="21829" y="23964"/>
                    <a:pt x="21796" y="23876"/>
                    <a:pt x="21642" y="23634"/>
                  </a:cubicBezTo>
                  <a:cubicBezTo>
                    <a:pt x="21675" y="23513"/>
                    <a:pt x="21708" y="23381"/>
                    <a:pt x="21741" y="23249"/>
                  </a:cubicBezTo>
                  <a:cubicBezTo>
                    <a:pt x="21796" y="23030"/>
                    <a:pt x="21829" y="22821"/>
                    <a:pt x="21840" y="22601"/>
                  </a:cubicBezTo>
                  <a:cubicBezTo>
                    <a:pt x="21862" y="22205"/>
                    <a:pt x="21884" y="21798"/>
                    <a:pt x="21829" y="21402"/>
                  </a:cubicBezTo>
                  <a:cubicBezTo>
                    <a:pt x="21796" y="21149"/>
                    <a:pt x="21774" y="20896"/>
                    <a:pt x="21730" y="20654"/>
                  </a:cubicBezTo>
                  <a:cubicBezTo>
                    <a:pt x="21697" y="20456"/>
                    <a:pt x="21653" y="20269"/>
                    <a:pt x="21609" y="20082"/>
                  </a:cubicBezTo>
                  <a:cubicBezTo>
                    <a:pt x="21598" y="20049"/>
                    <a:pt x="21587" y="20005"/>
                    <a:pt x="21576" y="19961"/>
                  </a:cubicBezTo>
                  <a:cubicBezTo>
                    <a:pt x="21620" y="19950"/>
                    <a:pt x="21664" y="19939"/>
                    <a:pt x="21708" y="19928"/>
                  </a:cubicBezTo>
                  <a:cubicBezTo>
                    <a:pt x="21818" y="19895"/>
                    <a:pt x="21873" y="19829"/>
                    <a:pt x="21906" y="19730"/>
                  </a:cubicBezTo>
                  <a:cubicBezTo>
                    <a:pt x="21917" y="19686"/>
                    <a:pt x="21928" y="19631"/>
                    <a:pt x="21928" y="19576"/>
                  </a:cubicBezTo>
                  <a:cubicBezTo>
                    <a:pt x="21972" y="19137"/>
                    <a:pt x="22016" y="18697"/>
                    <a:pt x="22049" y="18246"/>
                  </a:cubicBezTo>
                  <a:cubicBezTo>
                    <a:pt x="22093" y="17806"/>
                    <a:pt x="22115" y="17355"/>
                    <a:pt x="22137" y="16915"/>
                  </a:cubicBezTo>
                  <a:cubicBezTo>
                    <a:pt x="22137" y="16893"/>
                    <a:pt x="22148" y="16882"/>
                    <a:pt x="22148" y="16849"/>
                  </a:cubicBezTo>
                  <a:cubicBezTo>
                    <a:pt x="22181" y="16849"/>
                    <a:pt x="22214" y="16838"/>
                    <a:pt x="22247" y="16838"/>
                  </a:cubicBezTo>
                  <a:lnTo>
                    <a:pt x="23424" y="16816"/>
                  </a:lnTo>
                  <a:cubicBezTo>
                    <a:pt x="23644" y="16816"/>
                    <a:pt x="23864" y="16805"/>
                    <a:pt x="24084" y="16805"/>
                  </a:cubicBezTo>
                  <a:close/>
                  <a:moveTo>
                    <a:pt x="9370" y="23865"/>
                  </a:moveTo>
                  <a:cubicBezTo>
                    <a:pt x="9414" y="23865"/>
                    <a:pt x="9425" y="23887"/>
                    <a:pt x="9425" y="23920"/>
                  </a:cubicBezTo>
                  <a:cubicBezTo>
                    <a:pt x="9744" y="24668"/>
                    <a:pt x="10172" y="25361"/>
                    <a:pt x="10667" y="26010"/>
                  </a:cubicBezTo>
                  <a:cubicBezTo>
                    <a:pt x="11019" y="26472"/>
                    <a:pt x="11448" y="26867"/>
                    <a:pt x="11965" y="27164"/>
                  </a:cubicBezTo>
                  <a:cubicBezTo>
                    <a:pt x="12559" y="27516"/>
                    <a:pt x="13197" y="27813"/>
                    <a:pt x="13867" y="28022"/>
                  </a:cubicBezTo>
                  <a:cubicBezTo>
                    <a:pt x="13933" y="28033"/>
                    <a:pt x="13999" y="28055"/>
                    <a:pt x="14065" y="28066"/>
                  </a:cubicBezTo>
                  <a:cubicBezTo>
                    <a:pt x="14131" y="28088"/>
                    <a:pt x="14197" y="28099"/>
                    <a:pt x="14252" y="28143"/>
                  </a:cubicBezTo>
                  <a:lnTo>
                    <a:pt x="14109" y="28143"/>
                  </a:lnTo>
                  <a:cubicBezTo>
                    <a:pt x="13834" y="28143"/>
                    <a:pt x="13549" y="28143"/>
                    <a:pt x="13274" y="28154"/>
                  </a:cubicBezTo>
                  <a:cubicBezTo>
                    <a:pt x="13183" y="28157"/>
                    <a:pt x="13092" y="28158"/>
                    <a:pt x="13002" y="28158"/>
                  </a:cubicBezTo>
                  <a:cubicBezTo>
                    <a:pt x="12730" y="28158"/>
                    <a:pt x="12460" y="28146"/>
                    <a:pt x="12196" y="28121"/>
                  </a:cubicBezTo>
                  <a:cubicBezTo>
                    <a:pt x="11877" y="28088"/>
                    <a:pt x="11547" y="28099"/>
                    <a:pt x="11228" y="28088"/>
                  </a:cubicBezTo>
                  <a:cubicBezTo>
                    <a:pt x="10810" y="28088"/>
                    <a:pt x="10381" y="28088"/>
                    <a:pt x="9963" y="28077"/>
                  </a:cubicBezTo>
                  <a:lnTo>
                    <a:pt x="9799" y="28077"/>
                  </a:lnTo>
                  <a:cubicBezTo>
                    <a:pt x="9711" y="27923"/>
                    <a:pt x="9700" y="27769"/>
                    <a:pt x="9678" y="27626"/>
                  </a:cubicBezTo>
                  <a:cubicBezTo>
                    <a:pt x="9612" y="27175"/>
                    <a:pt x="9557" y="26725"/>
                    <a:pt x="9491" y="26285"/>
                  </a:cubicBezTo>
                  <a:cubicBezTo>
                    <a:pt x="9447" y="25955"/>
                    <a:pt x="9392" y="25636"/>
                    <a:pt x="9359" y="25317"/>
                  </a:cubicBezTo>
                  <a:cubicBezTo>
                    <a:pt x="9326" y="25053"/>
                    <a:pt x="9304" y="24789"/>
                    <a:pt x="9293" y="24525"/>
                  </a:cubicBezTo>
                  <a:cubicBezTo>
                    <a:pt x="9271" y="24305"/>
                    <a:pt x="9293" y="24085"/>
                    <a:pt x="9370" y="23865"/>
                  </a:cubicBezTo>
                  <a:close/>
                  <a:moveTo>
                    <a:pt x="15488" y="15687"/>
                  </a:moveTo>
                  <a:cubicBezTo>
                    <a:pt x="15706" y="15687"/>
                    <a:pt x="15923" y="15701"/>
                    <a:pt x="16144" y="15727"/>
                  </a:cubicBezTo>
                  <a:cubicBezTo>
                    <a:pt x="16430" y="15771"/>
                    <a:pt x="16705" y="15804"/>
                    <a:pt x="16980" y="15881"/>
                  </a:cubicBezTo>
                  <a:cubicBezTo>
                    <a:pt x="17585" y="16046"/>
                    <a:pt x="18134" y="16310"/>
                    <a:pt x="18640" y="16651"/>
                  </a:cubicBezTo>
                  <a:cubicBezTo>
                    <a:pt x="18937" y="16849"/>
                    <a:pt x="19212" y="17058"/>
                    <a:pt x="19487" y="17267"/>
                  </a:cubicBezTo>
                  <a:cubicBezTo>
                    <a:pt x="19773" y="17476"/>
                    <a:pt x="20015" y="17740"/>
                    <a:pt x="20257" y="18004"/>
                  </a:cubicBezTo>
                  <a:cubicBezTo>
                    <a:pt x="20422" y="18158"/>
                    <a:pt x="20554" y="18334"/>
                    <a:pt x="20686" y="18521"/>
                  </a:cubicBezTo>
                  <a:cubicBezTo>
                    <a:pt x="20928" y="18884"/>
                    <a:pt x="21137" y="19257"/>
                    <a:pt x="21324" y="19653"/>
                  </a:cubicBezTo>
                  <a:cubicBezTo>
                    <a:pt x="21489" y="20005"/>
                    <a:pt x="21598" y="20379"/>
                    <a:pt x="21642" y="20775"/>
                  </a:cubicBezTo>
                  <a:cubicBezTo>
                    <a:pt x="21675" y="21028"/>
                    <a:pt x="21708" y="21281"/>
                    <a:pt x="21730" y="21534"/>
                  </a:cubicBezTo>
                  <a:cubicBezTo>
                    <a:pt x="21752" y="21754"/>
                    <a:pt x="21752" y="21974"/>
                    <a:pt x="21763" y="22183"/>
                  </a:cubicBezTo>
                  <a:cubicBezTo>
                    <a:pt x="21741" y="23084"/>
                    <a:pt x="21500" y="23909"/>
                    <a:pt x="21115" y="24712"/>
                  </a:cubicBezTo>
                  <a:cubicBezTo>
                    <a:pt x="20895" y="25163"/>
                    <a:pt x="20642" y="25592"/>
                    <a:pt x="20334" y="25977"/>
                  </a:cubicBezTo>
                  <a:cubicBezTo>
                    <a:pt x="20081" y="26296"/>
                    <a:pt x="19784" y="26582"/>
                    <a:pt x="19454" y="26824"/>
                  </a:cubicBezTo>
                  <a:cubicBezTo>
                    <a:pt x="18882" y="27241"/>
                    <a:pt x="18255" y="27571"/>
                    <a:pt x="17596" y="27835"/>
                  </a:cubicBezTo>
                  <a:cubicBezTo>
                    <a:pt x="17332" y="27945"/>
                    <a:pt x="17057" y="28033"/>
                    <a:pt x="16771" y="28055"/>
                  </a:cubicBezTo>
                  <a:cubicBezTo>
                    <a:pt x="16507" y="28077"/>
                    <a:pt x="16254" y="28110"/>
                    <a:pt x="16001" y="28143"/>
                  </a:cubicBezTo>
                  <a:cubicBezTo>
                    <a:pt x="15868" y="28161"/>
                    <a:pt x="15731" y="28169"/>
                    <a:pt x="15595" y="28169"/>
                  </a:cubicBezTo>
                  <a:cubicBezTo>
                    <a:pt x="15484" y="28169"/>
                    <a:pt x="15373" y="28164"/>
                    <a:pt x="15264" y="28154"/>
                  </a:cubicBezTo>
                  <a:cubicBezTo>
                    <a:pt x="14835" y="28121"/>
                    <a:pt x="14406" y="28055"/>
                    <a:pt x="13999" y="27945"/>
                  </a:cubicBezTo>
                  <a:cubicBezTo>
                    <a:pt x="13769" y="27879"/>
                    <a:pt x="13538" y="27802"/>
                    <a:pt x="13318" y="27714"/>
                  </a:cubicBezTo>
                  <a:cubicBezTo>
                    <a:pt x="12834" y="27516"/>
                    <a:pt x="12361" y="27296"/>
                    <a:pt x="11921" y="27021"/>
                  </a:cubicBezTo>
                  <a:cubicBezTo>
                    <a:pt x="11525" y="26769"/>
                    <a:pt x="11173" y="26472"/>
                    <a:pt x="10876" y="26109"/>
                  </a:cubicBezTo>
                  <a:cubicBezTo>
                    <a:pt x="10392" y="25526"/>
                    <a:pt x="9996" y="24877"/>
                    <a:pt x="9667" y="24195"/>
                  </a:cubicBezTo>
                  <a:cubicBezTo>
                    <a:pt x="9469" y="23799"/>
                    <a:pt x="9359" y="23392"/>
                    <a:pt x="9282" y="22953"/>
                  </a:cubicBezTo>
                  <a:cubicBezTo>
                    <a:pt x="9205" y="22502"/>
                    <a:pt x="9161" y="22051"/>
                    <a:pt x="9183" y="21589"/>
                  </a:cubicBezTo>
                  <a:cubicBezTo>
                    <a:pt x="9216" y="21039"/>
                    <a:pt x="9315" y="20500"/>
                    <a:pt x="9491" y="19972"/>
                  </a:cubicBezTo>
                  <a:cubicBezTo>
                    <a:pt x="9623" y="19565"/>
                    <a:pt x="9788" y="19170"/>
                    <a:pt x="10018" y="18807"/>
                  </a:cubicBezTo>
                  <a:cubicBezTo>
                    <a:pt x="10161" y="18598"/>
                    <a:pt x="10304" y="18378"/>
                    <a:pt x="10458" y="18169"/>
                  </a:cubicBezTo>
                  <a:cubicBezTo>
                    <a:pt x="10667" y="17883"/>
                    <a:pt x="10898" y="17619"/>
                    <a:pt x="11140" y="17366"/>
                  </a:cubicBezTo>
                  <a:cubicBezTo>
                    <a:pt x="11338" y="17157"/>
                    <a:pt x="11547" y="16981"/>
                    <a:pt x="11778" y="16838"/>
                  </a:cubicBezTo>
                  <a:cubicBezTo>
                    <a:pt x="11888" y="16761"/>
                    <a:pt x="11987" y="16662"/>
                    <a:pt x="12108" y="16596"/>
                  </a:cubicBezTo>
                  <a:cubicBezTo>
                    <a:pt x="12361" y="16431"/>
                    <a:pt x="12614" y="16288"/>
                    <a:pt x="12900" y="16189"/>
                  </a:cubicBezTo>
                  <a:cubicBezTo>
                    <a:pt x="12955" y="16167"/>
                    <a:pt x="13021" y="16145"/>
                    <a:pt x="13076" y="16112"/>
                  </a:cubicBezTo>
                  <a:cubicBezTo>
                    <a:pt x="13373" y="15980"/>
                    <a:pt x="13681" y="15892"/>
                    <a:pt x="14010" y="15848"/>
                  </a:cubicBezTo>
                  <a:cubicBezTo>
                    <a:pt x="14263" y="15815"/>
                    <a:pt x="14516" y="15771"/>
                    <a:pt x="14769" y="15738"/>
                  </a:cubicBezTo>
                  <a:cubicBezTo>
                    <a:pt x="15011" y="15704"/>
                    <a:pt x="15249" y="15687"/>
                    <a:pt x="15488" y="15687"/>
                  </a:cubicBezTo>
                  <a:close/>
                  <a:moveTo>
                    <a:pt x="21598" y="23788"/>
                  </a:moveTo>
                  <a:cubicBezTo>
                    <a:pt x="21697" y="23909"/>
                    <a:pt x="21730" y="24030"/>
                    <a:pt x="21752" y="24151"/>
                  </a:cubicBezTo>
                  <a:cubicBezTo>
                    <a:pt x="21774" y="24305"/>
                    <a:pt x="21785" y="24448"/>
                    <a:pt x="21785" y="24602"/>
                  </a:cubicBezTo>
                  <a:cubicBezTo>
                    <a:pt x="21763" y="25020"/>
                    <a:pt x="21741" y="25427"/>
                    <a:pt x="21708" y="25845"/>
                  </a:cubicBezTo>
                  <a:cubicBezTo>
                    <a:pt x="21675" y="26307"/>
                    <a:pt x="21631" y="26769"/>
                    <a:pt x="21598" y="27230"/>
                  </a:cubicBezTo>
                  <a:cubicBezTo>
                    <a:pt x="21576" y="27472"/>
                    <a:pt x="21554" y="27714"/>
                    <a:pt x="21522" y="27945"/>
                  </a:cubicBezTo>
                  <a:cubicBezTo>
                    <a:pt x="21522" y="27978"/>
                    <a:pt x="21511" y="28000"/>
                    <a:pt x="21511" y="28044"/>
                  </a:cubicBezTo>
                  <a:cubicBezTo>
                    <a:pt x="21379" y="28055"/>
                    <a:pt x="21247" y="28066"/>
                    <a:pt x="21115" y="28077"/>
                  </a:cubicBezTo>
                  <a:cubicBezTo>
                    <a:pt x="20598" y="28110"/>
                    <a:pt x="20092" y="28132"/>
                    <a:pt x="19575" y="28154"/>
                  </a:cubicBezTo>
                  <a:cubicBezTo>
                    <a:pt x="19443" y="28165"/>
                    <a:pt x="19311" y="28176"/>
                    <a:pt x="19179" y="28187"/>
                  </a:cubicBezTo>
                  <a:cubicBezTo>
                    <a:pt x="18849" y="28220"/>
                    <a:pt x="18530" y="28220"/>
                    <a:pt x="18200" y="28220"/>
                  </a:cubicBezTo>
                  <a:lnTo>
                    <a:pt x="16782" y="28220"/>
                  </a:lnTo>
                  <a:cubicBezTo>
                    <a:pt x="16716" y="28220"/>
                    <a:pt x="16650" y="28220"/>
                    <a:pt x="16595" y="28209"/>
                  </a:cubicBezTo>
                  <a:cubicBezTo>
                    <a:pt x="16650" y="28176"/>
                    <a:pt x="16716" y="28154"/>
                    <a:pt x="16782" y="28154"/>
                  </a:cubicBezTo>
                  <a:cubicBezTo>
                    <a:pt x="17068" y="28143"/>
                    <a:pt x="17343" y="28055"/>
                    <a:pt x="17607" y="27945"/>
                  </a:cubicBezTo>
                  <a:cubicBezTo>
                    <a:pt x="18013" y="27791"/>
                    <a:pt x="18398" y="27604"/>
                    <a:pt x="18772" y="27395"/>
                  </a:cubicBezTo>
                  <a:cubicBezTo>
                    <a:pt x="19256" y="27109"/>
                    <a:pt x="19729" y="26791"/>
                    <a:pt x="20125" y="26384"/>
                  </a:cubicBezTo>
                  <a:cubicBezTo>
                    <a:pt x="20411" y="26076"/>
                    <a:pt x="20664" y="25735"/>
                    <a:pt x="20873" y="25383"/>
                  </a:cubicBezTo>
                  <a:cubicBezTo>
                    <a:pt x="21159" y="24910"/>
                    <a:pt x="21401" y="24415"/>
                    <a:pt x="21565" y="23887"/>
                  </a:cubicBezTo>
                  <a:cubicBezTo>
                    <a:pt x="21576" y="23865"/>
                    <a:pt x="21587" y="23832"/>
                    <a:pt x="21598" y="23788"/>
                  </a:cubicBezTo>
                  <a:close/>
                  <a:moveTo>
                    <a:pt x="23265" y="28109"/>
                  </a:moveTo>
                  <a:cubicBezTo>
                    <a:pt x="24079" y="28109"/>
                    <a:pt x="24900" y="28157"/>
                    <a:pt x="25711" y="28187"/>
                  </a:cubicBezTo>
                  <a:cubicBezTo>
                    <a:pt x="25953" y="28198"/>
                    <a:pt x="26195" y="28209"/>
                    <a:pt x="26437" y="28220"/>
                  </a:cubicBezTo>
                  <a:cubicBezTo>
                    <a:pt x="26538" y="28225"/>
                    <a:pt x="26639" y="28227"/>
                    <a:pt x="26739" y="28227"/>
                  </a:cubicBezTo>
                  <a:cubicBezTo>
                    <a:pt x="27119" y="28227"/>
                    <a:pt x="27495" y="28195"/>
                    <a:pt x="27878" y="28143"/>
                  </a:cubicBezTo>
                  <a:cubicBezTo>
                    <a:pt x="27932" y="28135"/>
                    <a:pt x="27987" y="28128"/>
                    <a:pt x="28041" y="28128"/>
                  </a:cubicBezTo>
                  <a:cubicBezTo>
                    <a:pt x="28064" y="28128"/>
                    <a:pt x="28086" y="28129"/>
                    <a:pt x="28109" y="28132"/>
                  </a:cubicBezTo>
                  <a:cubicBezTo>
                    <a:pt x="28142" y="28165"/>
                    <a:pt x="28120" y="28198"/>
                    <a:pt x="28120" y="28231"/>
                  </a:cubicBezTo>
                  <a:cubicBezTo>
                    <a:pt x="28087" y="28407"/>
                    <a:pt x="28032" y="28583"/>
                    <a:pt x="27966" y="28759"/>
                  </a:cubicBezTo>
                  <a:cubicBezTo>
                    <a:pt x="27856" y="29023"/>
                    <a:pt x="27658" y="29210"/>
                    <a:pt x="27394" y="29309"/>
                  </a:cubicBezTo>
                  <a:cubicBezTo>
                    <a:pt x="27152" y="29397"/>
                    <a:pt x="26899" y="29463"/>
                    <a:pt x="26635" y="29485"/>
                  </a:cubicBezTo>
                  <a:cubicBezTo>
                    <a:pt x="26536" y="29485"/>
                    <a:pt x="26426" y="29496"/>
                    <a:pt x="26316" y="29507"/>
                  </a:cubicBezTo>
                  <a:cubicBezTo>
                    <a:pt x="26198" y="29511"/>
                    <a:pt x="26079" y="29514"/>
                    <a:pt x="25961" y="29514"/>
                  </a:cubicBezTo>
                  <a:cubicBezTo>
                    <a:pt x="25793" y="29514"/>
                    <a:pt x="25626" y="29509"/>
                    <a:pt x="25458" y="29496"/>
                  </a:cubicBezTo>
                  <a:cubicBezTo>
                    <a:pt x="25074" y="29474"/>
                    <a:pt x="24689" y="29463"/>
                    <a:pt x="24304" y="29441"/>
                  </a:cubicBezTo>
                  <a:cubicBezTo>
                    <a:pt x="23974" y="29419"/>
                    <a:pt x="23633" y="29397"/>
                    <a:pt x="23303" y="29375"/>
                  </a:cubicBezTo>
                  <a:cubicBezTo>
                    <a:pt x="22814" y="29348"/>
                    <a:pt x="22333" y="29328"/>
                    <a:pt x="21847" y="29328"/>
                  </a:cubicBezTo>
                  <a:cubicBezTo>
                    <a:pt x="21743" y="29328"/>
                    <a:pt x="21638" y="29329"/>
                    <a:pt x="21533" y="29331"/>
                  </a:cubicBezTo>
                  <a:cubicBezTo>
                    <a:pt x="21313" y="29331"/>
                    <a:pt x="21093" y="29342"/>
                    <a:pt x="20884" y="29353"/>
                  </a:cubicBezTo>
                  <a:cubicBezTo>
                    <a:pt x="20629" y="29366"/>
                    <a:pt x="20376" y="29370"/>
                    <a:pt x="20124" y="29370"/>
                  </a:cubicBezTo>
                  <a:cubicBezTo>
                    <a:pt x="19734" y="29370"/>
                    <a:pt x="19347" y="29360"/>
                    <a:pt x="18959" y="29353"/>
                  </a:cubicBezTo>
                  <a:cubicBezTo>
                    <a:pt x="18563" y="29342"/>
                    <a:pt x="18167" y="29342"/>
                    <a:pt x="17771" y="29331"/>
                  </a:cubicBezTo>
                  <a:cubicBezTo>
                    <a:pt x="17057" y="29309"/>
                    <a:pt x="16331" y="29298"/>
                    <a:pt x="15616" y="29276"/>
                  </a:cubicBezTo>
                  <a:cubicBezTo>
                    <a:pt x="15318" y="29263"/>
                    <a:pt x="15021" y="29258"/>
                    <a:pt x="14723" y="29258"/>
                  </a:cubicBezTo>
                  <a:cubicBezTo>
                    <a:pt x="14263" y="29258"/>
                    <a:pt x="13805" y="29269"/>
                    <a:pt x="13351" y="29276"/>
                  </a:cubicBezTo>
                  <a:cubicBezTo>
                    <a:pt x="12911" y="29287"/>
                    <a:pt x="12471" y="29287"/>
                    <a:pt x="12031" y="29287"/>
                  </a:cubicBezTo>
                  <a:cubicBezTo>
                    <a:pt x="11415" y="29287"/>
                    <a:pt x="10810" y="29298"/>
                    <a:pt x="10205" y="29309"/>
                  </a:cubicBezTo>
                  <a:cubicBezTo>
                    <a:pt x="9843" y="29320"/>
                    <a:pt x="9480" y="29320"/>
                    <a:pt x="9106" y="29331"/>
                  </a:cubicBezTo>
                  <a:cubicBezTo>
                    <a:pt x="8556" y="29353"/>
                    <a:pt x="7995" y="29375"/>
                    <a:pt x="7445" y="29397"/>
                  </a:cubicBezTo>
                  <a:cubicBezTo>
                    <a:pt x="7280" y="29397"/>
                    <a:pt x="7126" y="29408"/>
                    <a:pt x="6961" y="29408"/>
                  </a:cubicBezTo>
                  <a:cubicBezTo>
                    <a:pt x="6455" y="29408"/>
                    <a:pt x="5950" y="29403"/>
                    <a:pt x="5444" y="29403"/>
                  </a:cubicBezTo>
                  <a:cubicBezTo>
                    <a:pt x="5191" y="29403"/>
                    <a:pt x="4938" y="29404"/>
                    <a:pt x="4685" y="29408"/>
                  </a:cubicBezTo>
                  <a:cubicBezTo>
                    <a:pt x="4168" y="29408"/>
                    <a:pt x="3651" y="29452"/>
                    <a:pt x="3134" y="29463"/>
                  </a:cubicBezTo>
                  <a:cubicBezTo>
                    <a:pt x="2682" y="29481"/>
                    <a:pt x="2238" y="29523"/>
                    <a:pt x="1789" y="29523"/>
                  </a:cubicBezTo>
                  <a:cubicBezTo>
                    <a:pt x="1702" y="29523"/>
                    <a:pt x="1616" y="29521"/>
                    <a:pt x="1529" y="29518"/>
                  </a:cubicBezTo>
                  <a:cubicBezTo>
                    <a:pt x="1276" y="29518"/>
                    <a:pt x="1023" y="29474"/>
                    <a:pt x="781" y="29408"/>
                  </a:cubicBezTo>
                  <a:cubicBezTo>
                    <a:pt x="726" y="29397"/>
                    <a:pt x="671" y="29375"/>
                    <a:pt x="627" y="29342"/>
                  </a:cubicBezTo>
                  <a:cubicBezTo>
                    <a:pt x="462" y="29265"/>
                    <a:pt x="363" y="29144"/>
                    <a:pt x="341" y="28957"/>
                  </a:cubicBezTo>
                  <a:cubicBezTo>
                    <a:pt x="308" y="28704"/>
                    <a:pt x="319" y="28451"/>
                    <a:pt x="363" y="28176"/>
                  </a:cubicBezTo>
                  <a:lnTo>
                    <a:pt x="858" y="28176"/>
                  </a:lnTo>
                  <a:cubicBezTo>
                    <a:pt x="1826" y="28176"/>
                    <a:pt x="2793" y="28176"/>
                    <a:pt x="3761" y="28187"/>
                  </a:cubicBezTo>
                  <a:cubicBezTo>
                    <a:pt x="4410" y="28187"/>
                    <a:pt x="5059" y="28154"/>
                    <a:pt x="5697" y="28132"/>
                  </a:cubicBezTo>
                  <a:cubicBezTo>
                    <a:pt x="5900" y="28121"/>
                    <a:pt x="6103" y="28118"/>
                    <a:pt x="6307" y="28118"/>
                  </a:cubicBezTo>
                  <a:cubicBezTo>
                    <a:pt x="6510" y="28118"/>
                    <a:pt x="6714" y="28121"/>
                    <a:pt x="6917" y="28121"/>
                  </a:cubicBezTo>
                  <a:cubicBezTo>
                    <a:pt x="7115" y="28121"/>
                    <a:pt x="7308" y="28126"/>
                    <a:pt x="7503" y="28126"/>
                  </a:cubicBezTo>
                  <a:cubicBezTo>
                    <a:pt x="7600" y="28126"/>
                    <a:pt x="7698" y="28125"/>
                    <a:pt x="7797" y="28121"/>
                  </a:cubicBezTo>
                  <a:cubicBezTo>
                    <a:pt x="8325" y="28121"/>
                    <a:pt x="8842" y="28143"/>
                    <a:pt x="9370" y="28165"/>
                  </a:cubicBezTo>
                  <a:cubicBezTo>
                    <a:pt x="9931" y="28176"/>
                    <a:pt x="10491" y="28187"/>
                    <a:pt x="11052" y="28198"/>
                  </a:cubicBezTo>
                  <a:lnTo>
                    <a:pt x="11624" y="28198"/>
                  </a:lnTo>
                  <a:cubicBezTo>
                    <a:pt x="11855" y="28209"/>
                    <a:pt x="12097" y="28231"/>
                    <a:pt x="12339" y="28242"/>
                  </a:cubicBezTo>
                  <a:cubicBezTo>
                    <a:pt x="12533" y="28260"/>
                    <a:pt x="12723" y="28268"/>
                    <a:pt x="12914" y="28268"/>
                  </a:cubicBezTo>
                  <a:cubicBezTo>
                    <a:pt x="13069" y="28268"/>
                    <a:pt x="13225" y="28263"/>
                    <a:pt x="13384" y="28253"/>
                  </a:cubicBezTo>
                  <a:cubicBezTo>
                    <a:pt x="13525" y="28247"/>
                    <a:pt x="13668" y="28244"/>
                    <a:pt x="13811" y="28244"/>
                  </a:cubicBezTo>
                  <a:cubicBezTo>
                    <a:pt x="14156" y="28244"/>
                    <a:pt x="14504" y="28260"/>
                    <a:pt x="14846" y="28275"/>
                  </a:cubicBezTo>
                  <a:cubicBezTo>
                    <a:pt x="14956" y="28275"/>
                    <a:pt x="15066" y="28286"/>
                    <a:pt x="15165" y="28286"/>
                  </a:cubicBezTo>
                  <a:cubicBezTo>
                    <a:pt x="15968" y="28308"/>
                    <a:pt x="16760" y="28319"/>
                    <a:pt x="17552" y="28330"/>
                  </a:cubicBezTo>
                  <a:cubicBezTo>
                    <a:pt x="17674" y="28333"/>
                    <a:pt x="17796" y="28335"/>
                    <a:pt x="17919" y="28335"/>
                  </a:cubicBezTo>
                  <a:cubicBezTo>
                    <a:pt x="18214" y="28335"/>
                    <a:pt x="18510" y="28327"/>
                    <a:pt x="18805" y="28319"/>
                  </a:cubicBezTo>
                  <a:cubicBezTo>
                    <a:pt x="18959" y="28319"/>
                    <a:pt x="19113" y="28297"/>
                    <a:pt x="19267" y="28286"/>
                  </a:cubicBezTo>
                  <a:cubicBezTo>
                    <a:pt x="19740" y="28264"/>
                    <a:pt x="20213" y="28242"/>
                    <a:pt x="20697" y="28209"/>
                  </a:cubicBezTo>
                  <a:cubicBezTo>
                    <a:pt x="20895" y="28198"/>
                    <a:pt x="21093" y="28187"/>
                    <a:pt x="21291" y="28176"/>
                  </a:cubicBezTo>
                  <a:cubicBezTo>
                    <a:pt x="21467" y="28154"/>
                    <a:pt x="21642" y="28143"/>
                    <a:pt x="21818" y="28143"/>
                  </a:cubicBezTo>
                  <a:cubicBezTo>
                    <a:pt x="22225" y="28132"/>
                    <a:pt x="22621" y="28121"/>
                    <a:pt x="23028" y="28110"/>
                  </a:cubicBezTo>
                  <a:cubicBezTo>
                    <a:pt x="23107" y="28109"/>
                    <a:pt x="23186" y="28109"/>
                    <a:pt x="23265" y="28109"/>
                  </a:cubicBezTo>
                  <a:close/>
                  <a:moveTo>
                    <a:pt x="24714" y="1"/>
                  </a:moveTo>
                  <a:cubicBezTo>
                    <a:pt x="24683" y="1"/>
                    <a:pt x="24653" y="1"/>
                    <a:pt x="24623" y="2"/>
                  </a:cubicBezTo>
                  <a:cubicBezTo>
                    <a:pt x="24205" y="2"/>
                    <a:pt x="23787" y="13"/>
                    <a:pt x="23369" y="24"/>
                  </a:cubicBezTo>
                  <a:cubicBezTo>
                    <a:pt x="23105" y="35"/>
                    <a:pt x="22830" y="35"/>
                    <a:pt x="22566" y="46"/>
                  </a:cubicBezTo>
                  <a:cubicBezTo>
                    <a:pt x="22214" y="57"/>
                    <a:pt x="21873" y="79"/>
                    <a:pt x="21533" y="90"/>
                  </a:cubicBezTo>
                  <a:cubicBezTo>
                    <a:pt x="21247" y="112"/>
                    <a:pt x="20961" y="112"/>
                    <a:pt x="20675" y="167"/>
                  </a:cubicBezTo>
                  <a:cubicBezTo>
                    <a:pt x="20037" y="276"/>
                    <a:pt x="19399" y="386"/>
                    <a:pt x="18772" y="584"/>
                  </a:cubicBezTo>
                  <a:cubicBezTo>
                    <a:pt x="18761" y="595"/>
                    <a:pt x="18739" y="595"/>
                    <a:pt x="18717" y="595"/>
                  </a:cubicBezTo>
                  <a:cubicBezTo>
                    <a:pt x="18651" y="617"/>
                    <a:pt x="18574" y="639"/>
                    <a:pt x="18508" y="672"/>
                  </a:cubicBezTo>
                  <a:cubicBezTo>
                    <a:pt x="18233" y="815"/>
                    <a:pt x="18024" y="1024"/>
                    <a:pt x="17903" y="1321"/>
                  </a:cubicBezTo>
                  <a:cubicBezTo>
                    <a:pt x="17738" y="1684"/>
                    <a:pt x="17618" y="2058"/>
                    <a:pt x="17530" y="2443"/>
                  </a:cubicBezTo>
                  <a:cubicBezTo>
                    <a:pt x="17431" y="2861"/>
                    <a:pt x="17398" y="3290"/>
                    <a:pt x="17376" y="3719"/>
                  </a:cubicBezTo>
                  <a:cubicBezTo>
                    <a:pt x="17354" y="4279"/>
                    <a:pt x="17343" y="4851"/>
                    <a:pt x="17332" y="5412"/>
                  </a:cubicBezTo>
                  <a:cubicBezTo>
                    <a:pt x="17332" y="5830"/>
                    <a:pt x="17332" y="6248"/>
                    <a:pt x="17343" y="6666"/>
                  </a:cubicBezTo>
                  <a:cubicBezTo>
                    <a:pt x="17354" y="6996"/>
                    <a:pt x="17365" y="7315"/>
                    <a:pt x="17387" y="7645"/>
                  </a:cubicBezTo>
                  <a:cubicBezTo>
                    <a:pt x="17409" y="8139"/>
                    <a:pt x="17431" y="8623"/>
                    <a:pt x="17464" y="9118"/>
                  </a:cubicBezTo>
                  <a:cubicBezTo>
                    <a:pt x="17486" y="9426"/>
                    <a:pt x="17541" y="9734"/>
                    <a:pt x="17618" y="10031"/>
                  </a:cubicBezTo>
                  <a:cubicBezTo>
                    <a:pt x="17662" y="10229"/>
                    <a:pt x="17749" y="10405"/>
                    <a:pt x="17848" y="10581"/>
                  </a:cubicBezTo>
                  <a:cubicBezTo>
                    <a:pt x="18079" y="10922"/>
                    <a:pt x="18365" y="11197"/>
                    <a:pt x="18739" y="11362"/>
                  </a:cubicBezTo>
                  <a:cubicBezTo>
                    <a:pt x="18783" y="11384"/>
                    <a:pt x="18827" y="11406"/>
                    <a:pt x="18871" y="11428"/>
                  </a:cubicBezTo>
                  <a:cubicBezTo>
                    <a:pt x="18882" y="11461"/>
                    <a:pt x="18882" y="11483"/>
                    <a:pt x="18882" y="11505"/>
                  </a:cubicBezTo>
                  <a:cubicBezTo>
                    <a:pt x="18948" y="12109"/>
                    <a:pt x="19036" y="12703"/>
                    <a:pt x="19135" y="13308"/>
                  </a:cubicBezTo>
                  <a:cubicBezTo>
                    <a:pt x="19190" y="13616"/>
                    <a:pt x="19245" y="13924"/>
                    <a:pt x="19289" y="14243"/>
                  </a:cubicBezTo>
                  <a:cubicBezTo>
                    <a:pt x="19300" y="14298"/>
                    <a:pt x="19322" y="14364"/>
                    <a:pt x="19289" y="14430"/>
                  </a:cubicBezTo>
                  <a:cubicBezTo>
                    <a:pt x="19240" y="14441"/>
                    <a:pt x="19187" y="14444"/>
                    <a:pt x="19135" y="14444"/>
                  </a:cubicBezTo>
                  <a:cubicBezTo>
                    <a:pt x="19083" y="14444"/>
                    <a:pt x="19031" y="14441"/>
                    <a:pt x="18981" y="14441"/>
                  </a:cubicBezTo>
                  <a:cubicBezTo>
                    <a:pt x="18475" y="14419"/>
                    <a:pt x="17969" y="14408"/>
                    <a:pt x="17475" y="14386"/>
                  </a:cubicBezTo>
                  <a:cubicBezTo>
                    <a:pt x="16851" y="14365"/>
                    <a:pt x="16230" y="14357"/>
                    <a:pt x="15610" y="14357"/>
                  </a:cubicBezTo>
                  <a:cubicBezTo>
                    <a:pt x="14896" y="14357"/>
                    <a:pt x="14184" y="14368"/>
                    <a:pt x="13472" y="14386"/>
                  </a:cubicBezTo>
                  <a:cubicBezTo>
                    <a:pt x="13241" y="14397"/>
                    <a:pt x="13021" y="14430"/>
                    <a:pt x="12801" y="14507"/>
                  </a:cubicBezTo>
                  <a:cubicBezTo>
                    <a:pt x="12636" y="14562"/>
                    <a:pt x="12537" y="14672"/>
                    <a:pt x="12526" y="14837"/>
                  </a:cubicBezTo>
                  <a:cubicBezTo>
                    <a:pt x="12515" y="14925"/>
                    <a:pt x="12493" y="15013"/>
                    <a:pt x="12482" y="15090"/>
                  </a:cubicBezTo>
                  <a:cubicBezTo>
                    <a:pt x="12460" y="15101"/>
                    <a:pt x="12449" y="15112"/>
                    <a:pt x="12427" y="15112"/>
                  </a:cubicBezTo>
                  <a:cubicBezTo>
                    <a:pt x="11855" y="15134"/>
                    <a:pt x="11272" y="15156"/>
                    <a:pt x="10700" y="15189"/>
                  </a:cubicBezTo>
                  <a:cubicBezTo>
                    <a:pt x="10689" y="15189"/>
                    <a:pt x="10689" y="15178"/>
                    <a:pt x="10678" y="15178"/>
                  </a:cubicBezTo>
                  <a:cubicBezTo>
                    <a:pt x="10678" y="15178"/>
                    <a:pt x="10667" y="15167"/>
                    <a:pt x="10667" y="15167"/>
                  </a:cubicBezTo>
                  <a:cubicBezTo>
                    <a:pt x="10645" y="15068"/>
                    <a:pt x="10623" y="14958"/>
                    <a:pt x="10645" y="14848"/>
                  </a:cubicBezTo>
                  <a:cubicBezTo>
                    <a:pt x="10689" y="14837"/>
                    <a:pt x="10733" y="14826"/>
                    <a:pt x="10766" y="14815"/>
                  </a:cubicBezTo>
                  <a:cubicBezTo>
                    <a:pt x="10909" y="14782"/>
                    <a:pt x="10997" y="14694"/>
                    <a:pt x="11052" y="14562"/>
                  </a:cubicBezTo>
                  <a:cubicBezTo>
                    <a:pt x="11074" y="14518"/>
                    <a:pt x="11085" y="14463"/>
                    <a:pt x="11096" y="14419"/>
                  </a:cubicBezTo>
                  <a:cubicBezTo>
                    <a:pt x="11151" y="14122"/>
                    <a:pt x="11140" y="13836"/>
                    <a:pt x="11118" y="13539"/>
                  </a:cubicBezTo>
                  <a:cubicBezTo>
                    <a:pt x="11096" y="13407"/>
                    <a:pt x="11030" y="13319"/>
                    <a:pt x="10920" y="13253"/>
                  </a:cubicBezTo>
                  <a:cubicBezTo>
                    <a:pt x="10854" y="13220"/>
                    <a:pt x="10788" y="13187"/>
                    <a:pt x="10711" y="13176"/>
                  </a:cubicBezTo>
                  <a:cubicBezTo>
                    <a:pt x="10546" y="13143"/>
                    <a:pt x="10381" y="13121"/>
                    <a:pt x="10216" y="13099"/>
                  </a:cubicBezTo>
                  <a:cubicBezTo>
                    <a:pt x="10005" y="13079"/>
                    <a:pt x="9790" y="13075"/>
                    <a:pt x="9573" y="13075"/>
                  </a:cubicBezTo>
                  <a:cubicBezTo>
                    <a:pt x="9429" y="13075"/>
                    <a:pt x="9284" y="13077"/>
                    <a:pt x="9139" y="13077"/>
                  </a:cubicBezTo>
                  <a:cubicBezTo>
                    <a:pt x="8600" y="13077"/>
                    <a:pt x="8061" y="13099"/>
                    <a:pt x="7533" y="13132"/>
                  </a:cubicBezTo>
                  <a:cubicBezTo>
                    <a:pt x="7005" y="13176"/>
                    <a:pt x="6477" y="13231"/>
                    <a:pt x="5961" y="13275"/>
                  </a:cubicBezTo>
                  <a:cubicBezTo>
                    <a:pt x="5829" y="13286"/>
                    <a:pt x="5708" y="13308"/>
                    <a:pt x="5587" y="13319"/>
                  </a:cubicBezTo>
                  <a:cubicBezTo>
                    <a:pt x="5499" y="13330"/>
                    <a:pt x="5466" y="13385"/>
                    <a:pt x="5455" y="13462"/>
                  </a:cubicBezTo>
                  <a:cubicBezTo>
                    <a:pt x="5444" y="13484"/>
                    <a:pt x="5444" y="13517"/>
                    <a:pt x="5433" y="13539"/>
                  </a:cubicBezTo>
                  <a:cubicBezTo>
                    <a:pt x="5411" y="13880"/>
                    <a:pt x="5433" y="14210"/>
                    <a:pt x="5510" y="14529"/>
                  </a:cubicBezTo>
                  <a:cubicBezTo>
                    <a:pt x="5532" y="14672"/>
                    <a:pt x="5609" y="14782"/>
                    <a:pt x="5741" y="14848"/>
                  </a:cubicBezTo>
                  <a:cubicBezTo>
                    <a:pt x="5774" y="14859"/>
                    <a:pt x="5796" y="14881"/>
                    <a:pt x="5818" y="14903"/>
                  </a:cubicBezTo>
                  <a:cubicBezTo>
                    <a:pt x="5829" y="14980"/>
                    <a:pt x="5829" y="15057"/>
                    <a:pt x="5829" y="15134"/>
                  </a:cubicBezTo>
                  <a:cubicBezTo>
                    <a:pt x="5829" y="15222"/>
                    <a:pt x="5840" y="15310"/>
                    <a:pt x="5840" y="15398"/>
                  </a:cubicBezTo>
                  <a:cubicBezTo>
                    <a:pt x="5851" y="15474"/>
                    <a:pt x="5862" y="15551"/>
                    <a:pt x="5840" y="15628"/>
                  </a:cubicBezTo>
                  <a:cubicBezTo>
                    <a:pt x="5829" y="15628"/>
                    <a:pt x="5818" y="15639"/>
                    <a:pt x="5807" y="15639"/>
                  </a:cubicBezTo>
                  <a:cubicBezTo>
                    <a:pt x="5488" y="15639"/>
                    <a:pt x="5169" y="15639"/>
                    <a:pt x="4861" y="15650"/>
                  </a:cubicBezTo>
                  <a:cubicBezTo>
                    <a:pt x="4850" y="15650"/>
                    <a:pt x="4850" y="15639"/>
                    <a:pt x="4839" y="15639"/>
                  </a:cubicBezTo>
                  <a:cubicBezTo>
                    <a:pt x="4839" y="15639"/>
                    <a:pt x="4839" y="15628"/>
                    <a:pt x="4828" y="15617"/>
                  </a:cubicBezTo>
                  <a:cubicBezTo>
                    <a:pt x="4817" y="15595"/>
                    <a:pt x="4817" y="15562"/>
                    <a:pt x="4817" y="15529"/>
                  </a:cubicBezTo>
                  <a:cubicBezTo>
                    <a:pt x="4817" y="15463"/>
                    <a:pt x="4817" y="15409"/>
                    <a:pt x="4817" y="15343"/>
                  </a:cubicBezTo>
                  <a:cubicBezTo>
                    <a:pt x="4817" y="15288"/>
                    <a:pt x="4806" y="15233"/>
                    <a:pt x="4795" y="15167"/>
                  </a:cubicBezTo>
                  <a:cubicBezTo>
                    <a:pt x="4773" y="15046"/>
                    <a:pt x="4685" y="14958"/>
                    <a:pt x="4564" y="14925"/>
                  </a:cubicBezTo>
                  <a:cubicBezTo>
                    <a:pt x="4553" y="14892"/>
                    <a:pt x="4542" y="14859"/>
                    <a:pt x="4542" y="14826"/>
                  </a:cubicBezTo>
                  <a:cubicBezTo>
                    <a:pt x="4520" y="14716"/>
                    <a:pt x="4454" y="14650"/>
                    <a:pt x="4355" y="14628"/>
                  </a:cubicBezTo>
                  <a:cubicBezTo>
                    <a:pt x="4278" y="14606"/>
                    <a:pt x="4190" y="14595"/>
                    <a:pt x="4113" y="14584"/>
                  </a:cubicBezTo>
                  <a:cubicBezTo>
                    <a:pt x="3909" y="14564"/>
                    <a:pt x="3704" y="14557"/>
                    <a:pt x="3500" y="14557"/>
                  </a:cubicBezTo>
                  <a:cubicBezTo>
                    <a:pt x="3254" y="14557"/>
                    <a:pt x="3007" y="14567"/>
                    <a:pt x="2760" y="14573"/>
                  </a:cubicBezTo>
                  <a:cubicBezTo>
                    <a:pt x="2661" y="14573"/>
                    <a:pt x="2562" y="14595"/>
                    <a:pt x="2474" y="14617"/>
                  </a:cubicBezTo>
                  <a:cubicBezTo>
                    <a:pt x="2375" y="14639"/>
                    <a:pt x="2331" y="14705"/>
                    <a:pt x="2320" y="14804"/>
                  </a:cubicBezTo>
                  <a:cubicBezTo>
                    <a:pt x="2320" y="14848"/>
                    <a:pt x="2309" y="14892"/>
                    <a:pt x="2309" y="14947"/>
                  </a:cubicBezTo>
                  <a:cubicBezTo>
                    <a:pt x="2178" y="15002"/>
                    <a:pt x="2156" y="15123"/>
                    <a:pt x="2156" y="15244"/>
                  </a:cubicBezTo>
                  <a:cubicBezTo>
                    <a:pt x="2156" y="15310"/>
                    <a:pt x="2156" y="15376"/>
                    <a:pt x="2167" y="15431"/>
                  </a:cubicBezTo>
                  <a:cubicBezTo>
                    <a:pt x="2178" y="15529"/>
                    <a:pt x="2189" y="15617"/>
                    <a:pt x="2167" y="15716"/>
                  </a:cubicBezTo>
                  <a:cubicBezTo>
                    <a:pt x="2134" y="15716"/>
                    <a:pt x="2101" y="15727"/>
                    <a:pt x="2068" y="15727"/>
                  </a:cubicBezTo>
                  <a:cubicBezTo>
                    <a:pt x="1804" y="15738"/>
                    <a:pt x="1540" y="15760"/>
                    <a:pt x="1276" y="15782"/>
                  </a:cubicBezTo>
                  <a:cubicBezTo>
                    <a:pt x="1144" y="15793"/>
                    <a:pt x="1023" y="15815"/>
                    <a:pt x="891" y="15859"/>
                  </a:cubicBezTo>
                  <a:cubicBezTo>
                    <a:pt x="792" y="15903"/>
                    <a:pt x="726" y="15969"/>
                    <a:pt x="693" y="16068"/>
                  </a:cubicBezTo>
                  <a:cubicBezTo>
                    <a:pt x="671" y="16156"/>
                    <a:pt x="638" y="16244"/>
                    <a:pt x="627" y="16332"/>
                  </a:cubicBezTo>
                  <a:cubicBezTo>
                    <a:pt x="572" y="16750"/>
                    <a:pt x="528" y="17168"/>
                    <a:pt x="539" y="17597"/>
                  </a:cubicBezTo>
                  <a:cubicBezTo>
                    <a:pt x="550" y="17784"/>
                    <a:pt x="539" y="17971"/>
                    <a:pt x="528" y="18158"/>
                  </a:cubicBezTo>
                  <a:cubicBezTo>
                    <a:pt x="528" y="18202"/>
                    <a:pt x="517" y="18235"/>
                    <a:pt x="506" y="18279"/>
                  </a:cubicBezTo>
                  <a:lnTo>
                    <a:pt x="99" y="18279"/>
                  </a:lnTo>
                  <a:cubicBezTo>
                    <a:pt x="88" y="18301"/>
                    <a:pt x="77" y="18334"/>
                    <a:pt x="66" y="18356"/>
                  </a:cubicBezTo>
                  <a:cubicBezTo>
                    <a:pt x="33" y="18488"/>
                    <a:pt x="44" y="18620"/>
                    <a:pt x="44" y="18752"/>
                  </a:cubicBezTo>
                  <a:cubicBezTo>
                    <a:pt x="55" y="18972"/>
                    <a:pt x="77" y="19181"/>
                    <a:pt x="88" y="19400"/>
                  </a:cubicBezTo>
                  <a:cubicBezTo>
                    <a:pt x="88" y="19851"/>
                    <a:pt x="99" y="20291"/>
                    <a:pt x="99" y="20742"/>
                  </a:cubicBezTo>
                  <a:cubicBezTo>
                    <a:pt x="99" y="21259"/>
                    <a:pt x="88" y="21776"/>
                    <a:pt x="77" y="22282"/>
                  </a:cubicBezTo>
                  <a:cubicBezTo>
                    <a:pt x="77" y="22535"/>
                    <a:pt x="99" y="22788"/>
                    <a:pt x="88" y="23040"/>
                  </a:cubicBezTo>
                  <a:cubicBezTo>
                    <a:pt x="77" y="23535"/>
                    <a:pt x="44" y="24041"/>
                    <a:pt x="22" y="24536"/>
                  </a:cubicBezTo>
                  <a:cubicBezTo>
                    <a:pt x="11" y="24822"/>
                    <a:pt x="0" y="25108"/>
                    <a:pt x="11" y="25394"/>
                  </a:cubicBezTo>
                  <a:cubicBezTo>
                    <a:pt x="22" y="25988"/>
                    <a:pt x="33" y="26582"/>
                    <a:pt x="88" y="27175"/>
                  </a:cubicBezTo>
                  <a:cubicBezTo>
                    <a:pt x="110" y="27395"/>
                    <a:pt x="110" y="27615"/>
                    <a:pt x="66" y="27846"/>
                  </a:cubicBezTo>
                  <a:cubicBezTo>
                    <a:pt x="55" y="27912"/>
                    <a:pt x="55" y="27978"/>
                    <a:pt x="55" y="28044"/>
                  </a:cubicBezTo>
                  <a:cubicBezTo>
                    <a:pt x="55" y="28088"/>
                    <a:pt x="77" y="28110"/>
                    <a:pt x="110" y="28132"/>
                  </a:cubicBezTo>
                  <a:cubicBezTo>
                    <a:pt x="154" y="28143"/>
                    <a:pt x="198" y="28165"/>
                    <a:pt x="253" y="28187"/>
                  </a:cubicBezTo>
                  <a:cubicBezTo>
                    <a:pt x="253" y="28231"/>
                    <a:pt x="242" y="28275"/>
                    <a:pt x="242" y="28319"/>
                  </a:cubicBezTo>
                  <a:cubicBezTo>
                    <a:pt x="231" y="28506"/>
                    <a:pt x="220" y="28693"/>
                    <a:pt x="220" y="28869"/>
                  </a:cubicBezTo>
                  <a:cubicBezTo>
                    <a:pt x="231" y="29188"/>
                    <a:pt x="407" y="29397"/>
                    <a:pt x="704" y="29496"/>
                  </a:cubicBezTo>
                  <a:cubicBezTo>
                    <a:pt x="825" y="29529"/>
                    <a:pt x="968" y="29562"/>
                    <a:pt x="1100" y="29584"/>
                  </a:cubicBezTo>
                  <a:cubicBezTo>
                    <a:pt x="1320" y="29622"/>
                    <a:pt x="1546" y="29634"/>
                    <a:pt x="1773" y="29634"/>
                  </a:cubicBezTo>
                  <a:cubicBezTo>
                    <a:pt x="1875" y="29634"/>
                    <a:pt x="1977" y="29631"/>
                    <a:pt x="2079" y="29628"/>
                  </a:cubicBezTo>
                  <a:cubicBezTo>
                    <a:pt x="2595" y="29606"/>
                    <a:pt x="3101" y="29573"/>
                    <a:pt x="3618" y="29540"/>
                  </a:cubicBezTo>
                  <a:cubicBezTo>
                    <a:pt x="4188" y="29513"/>
                    <a:pt x="4766" y="29493"/>
                    <a:pt x="5339" y="29493"/>
                  </a:cubicBezTo>
                  <a:cubicBezTo>
                    <a:pt x="5462" y="29493"/>
                    <a:pt x="5585" y="29494"/>
                    <a:pt x="5708" y="29496"/>
                  </a:cubicBezTo>
                  <a:cubicBezTo>
                    <a:pt x="5970" y="29502"/>
                    <a:pt x="6232" y="29504"/>
                    <a:pt x="6494" y="29504"/>
                  </a:cubicBezTo>
                  <a:cubicBezTo>
                    <a:pt x="7211" y="29504"/>
                    <a:pt x="7927" y="29484"/>
                    <a:pt x="8644" y="29452"/>
                  </a:cubicBezTo>
                  <a:cubicBezTo>
                    <a:pt x="9326" y="29430"/>
                    <a:pt x="9996" y="29408"/>
                    <a:pt x="10667" y="29397"/>
                  </a:cubicBezTo>
                  <a:cubicBezTo>
                    <a:pt x="10986" y="29391"/>
                    <a:pt x="11305" y="29391"/>
                    <a:pt x="11624" y="29391"/>
                  </a:cubicBezTo>
                  <a:cubicBezTo>
                    <a:pt x="11943" y="29391"/>
                    <a:pt x="12262" y="29391"/>
                    <a:pt x="12581" y="29386"/>
                  </a:cubicBezTo>
                  <a:lnTo>
                    <a:pt x="13384" y="29386"/>
                  </a:lnTo>
                  <a:cubicBezTo>
                    <a:pt x="13825" y="29372"/>
                    <a:pt x="14267" y="29363"/>
                    <a:pt x="14709" y="29363"/>
                  </a:cubicBezTo>
                  <a:cubicBezTo>
                    <a:pt x="14982" y="29363"/>
                    <a:pt x="15255" y="29366"/>
                    <a:pt x="15528" y="29375"/>
                  </a:cubicBezTo>
                  <a:cubicBezTo>
                    <a:pt x="16298" y="29397"/>
                    <a:pt x="17068" y="29419"/>
                    <a:pt x="17826" y="29430"/>
                  </a:cubicBezTo>
                  <a:cubicBezTo>
                    <a:pt x="18101" y="29441"/>
                    <a:pt x="18365" y="29441"/>
                    <a:pt x="18640" y="29441"/>
                  </a:cubicBezTo>
                  <a:cubicBezTo>
                    <a:pt x="19126" y="29455"/>
                    <a:pt x="19617" y="29473"/>
                    <a:pt x="20109" y="29473"/>
                  </a:cubicBezTo>
                  <a:cubicBezTo>
                    <a:pt x="20385" y="29473"/>
                    <a:pt x="20662" y="29468"/>
                    <a:pt x="20939" y="29452"/>
                  </a:cubicBezTo>
                  <a:cubicBezTo>
                    <a:pt x="21115" y="29452"/>
                    <a:pt x="21302" y="29430"/>
                    <a:pt x="21489" y="29430"/>
                  </a:cubicBezTo>
                  <a:cubicBezTo>
                    <a:pt x="22038" y="29441"/>
                    <a:pt x="22599" y="29452"/>
                    <a:pt x="23149" y="29474"/>
                  </a:cubicBezTo>
                  <a:cubicBezTo>
                    <a:pt x="23512" y="29485"/>
                    <a:pt x="23886" y="29518"/>
                    <a:pt x="24249" y="29540"/>
                  </a:cubicBezTo>
                  <a:cubicBezTo>
                    <a:pt x="24755" y="29562"/>
                    <a:pt x="25261" y="29595"/>
                    <a:pt x="25777" y="29617"/>
                  </a:cubicBezTo>
                  <a:cubicBezTo>
                    <a:pt x="25849" y="29622"/>
                    <a:pt x="25923" y="29625"/>
                    <a:pt x="25997" y="29625"/>
                  </a:cubicBezTo>
                  <a:cubicBezTo>
                    <a:pt x="26072" y="29625"/>
                    <a:pt x="26146" y="29622"/>
                    <a:pt x="26217" y="29617"/>
                  </a:cubicBezTo>
                  <a:cubicBezTo>
                    <a:pt x="26360" y="29617"/>
                    <a:pt x="26503" y="29595"/>
                    <a:pt x="26646" y="29584"/>
                  </a:cubicBezTo>
                  <a:cubicBezTo>
                    <a:pt x="26899" y="29562"/>
                    <a:pt x="27152" y="29507"/>
                    <a:pt x="27394" y="29419"/>
                  </a:cubicBezTo>
                  <a:cubicBezTo>
                    <a:pt x="27713" y="29309"/>
                    <a:pt x="27944" y="29089"/>
                    <a:pt x="28065" y="28770"/>
                  </a:cubicBezTo>
                  <a:cubicBezTo>
                    <a:pt x="28131" y="28616"/>
                    <a:pt x="28175" y="28451"/>
                    <a:pt x="28219" y="28286"/>
                  </a:cubicBezTo>
                  <a:cubicBezTo>
                    <a:pt x="28318" y="27824"/>
                    <a:pt x="28318" y="27351"/>
                    <a:pt x="28285" y="26878"/>
                  </a:cubicBezTo>
                  <a:cubicBezTo>
                    <a:pt x="28263" y="26417"/>
                    <a:pt x="28241" y="25944"/>
                    <a:pt x="28230" y="25471"/>
                  </a:cubicBezTo>
                  <a:cubicBezTo>
                    <a:pt x="28208" y="25130"/>
                    <a:pt x="28208" y="24778"/>
                    <a:pt x="28197" y="24426"/>
                  </a:cubicBezTo>
                  <a:cubicBezTo>
                    <a:pt x="28186" y="24272"/>
                    <a:pt x="28186" y="24107"/>
                    <a:pt x="28175" y="23953"/>
                  </a:cubicBezTo>
                  <a:cubicBezTo>
                    <a:pt x="28142" y="23546"/>
                    <a:pt x="28109" y="23139"/>
                    <a:pt x="28087" y="22733"/>
                  </a:cubicBezTo>
                  <a:cubicBezTo>
                    <a:pt x="28076" y="22436"/>
                    <a:pt x="28065" y="22139"/>
                    <a:pt x="28054" y="21842"/>
                  </a:cubicBezTo>
                  <a:cubicBezTo>
                    <a:pt x="28054" y="21325"/>
                    <a:pt x="28032" y="20808"/>
                    <a:pt x="28054" y="20291"/>
                  </a:cubicBezTo>
                  <a:cubicBezTo>
                    <a:pt x="28065" y="19906"/>
                    <a:pt x="28087" y="19510"/>
                    <a:pt x="28087" y="19115"/>
                  </a:cubicBezTo>
                  <a:cubicBezTo>
                    <a:pt x="28076" y="18532"/>
                    <a:pt x="28065" y="17960"/>
                    <a:pt x="28076" y="17377"/>
                  </a:cubicBezTo>
                  <a:cubicBezTo>
                    <a:pt x="28076" y="17223"/>
                    <a:pt x="28065" y="17069"/>
                    <a:pt x="28043" y="16915"/>
                  </a:cubicBezTo>
                  <a:cubicBezTo>
                    <a:pt x="28021" y="16761"/>
                    <a:pt x="28010" y="16596"/>
                    <a:pt x="27955" y="16442"/>
                  </a:cubicBezTo>
                  <a:cubicBezTo>
                    <a:pt x="27867" y="16178"/>
                    <a:pt x="27702" y="16002"/>
                    <a:pt x="27416" y="15947"/>
                  </a:cubicBezTo>
                  <a:cubicBezTo>
                    <a:pt x="27361" y="15936"/>
                    <a:pt x="27306" y="15925"/>
                    <a:pt x="27251" y="15914"/>
                  </a:cubicBezTo>
                  <a:cubicBezTo>
                    <a:pt x="27042" y="15870"/>
                    <a:pt x="26833" y="15870"/>
                    <a:pt x="26624" y="15859"/>
                  </a:cubicBezTo>
                  <a:cubicBezTo>
                    <a:pt x="26589" y="15859"/>
                    <a:pt x="26556" y="15861"/>
                    <a:pt x="26523" y="15861"/>
                  </a:cubicBezTo>
                  <a:cubicBezTo>
                    <a:pt x="26475" y="15861"/>
                    <a:pt x="26428" y="15857"/>
                    <a:pt x="26382" y="15837"/>
                  </a:cubicBezTo>
                  <a:cubicBezTo>
                    <a:pt x="26371" y="15804"/>
                    <a:pt x="26360" y="15782"/>
                    <a:pt x="26349" y="15749"/>
                  </a:cubicBezTo>
                  <a:cubicBezTo>
                    <a:pt x="26349" y="15661"/>
                    <a:pt x="26338" y="15562"/>
                    <a:pt x="26338" y="15463"/>
                  </a:cubicBezTo>
                  <a:cubicBezTo>
                    <a:pt x="26327" y="15310"/>
                    <a:pt x="26338" y="15167"/>
                    <a:pt x="26327" y="15013"/>
                  </a:cubicBezTo>
                  <a:cubicBezTo>
                    <a:pt x="26316" y="14837"/>
                    <a:pt x="26283" y="14650"/>
                    <a:pt x="26151" y="14507"/>
                  </a:cubicBezTo>
                  <a:cubicBezTo>
                    <a:pt x="26129" y="14485"/>
                    <a:pt x="26118" y="14452"/>
                    <a:pt x="26096" y="14430"/>
                  </a:cubicBezTo>
                  <a:cubicBezTo>
                    <a:pt x="26283" y="13440"/>
                    <a:pt x="26459" y="12461"/>
                    <a:pt x="26646" y="11461"/>
                  </a:cubicBezTo>
                  <a:cubicBezTo>
                    <a:pt x="26745" y="11428"/>
                    <a:pt x="26822" y="11406"/>
                    <a:pt x="26910" y="11384"/>
                  </a:cubicBezTo>
                  <a:cubicBezTo>
                    <a:pt x="27130" y="11329"/>
                    <a:pt x="27328" y="11219"/>
                    <a:pt x="27515" y="11076"/>
                  </a:cubicBezTo>
                  <a:cubicBezTo>
                    <a:pt x="27746" y="10889"/>
                    <a:pt x="27922" y="10647"/>
                    <a:pt x="28054" y="10372"/>
                  </a:cubicBezTo>
                  <a:cubicBezTo>
                    <a:pt x="28120" y="10240"/>
                    <a:pt x="28164" y="10097"/>
                    <a:pt x="28230" y="9965"/>
                  </a:cubicBezTo>
                  <a:cubicBezTo>
                    <a:pt x="28439" y="9503"/>
                    <a:pt x="28538" y="9019"/>
                    <a:pt x="28560" y="8513"/>
                  </a:cubicBezTo>
                  <a:cubicBezTo>
                    <a:pt x="28571" y="8161"/>
                    <a:pt x="28571" y="7799"/>
                    <a:pt x="28582" y="7436"/>
                  </a:cubicBezTo>
                  <a:cubicBezTo>
                    <a:pt x="28582" y="7249"/>
                    <a:pt x="28560" y="7062"/>
                    <a:pt x="28560" y="6864"/>
                  </a:cubicBezTo>
                  <a:cubicBezTo>
                    <a:pt x="28560" y="6479"/>
                    <a:pt x="28571" y="6083"/>
                    <a:pt x="28571" y="5687"/>
                  </a:cubicBezTo>
                  <a:cubicBezTo>
                    <a:pt x="28560" y="4851"/>
                    <a:pt x="28571" y="4027"/>
                    <a:pt x="28472" y="3202"/>
                  </a:cubicBezTo>
                  <a:cubicBezTo>
                    <a:pt x="28428" y="2839"/>
                    <a:pt x="28384" y="2476"/>
                    <a:pt x="28318" y="2113"/>
                  </a:cubicBezTo>
                  <a:cubicBezTo>
                    <a:pt x="28241" y="1706"/>
                    <a:pt x="28076" y="1343"/>
                    <a:pt x="27823" y="1013"/>
                  </a:cubicBezTo>
                  <a:cubicBezTo>
                    <a:pt x="27724" y="870"/>
                    <a:pt x="27614" y="749"/>
                    <a:pt x="27471" y="661"/>
                  </a:cubicBezTo>
                  <a:cubicBezTo>
                    <a:pt x="27240" y="529"/>
                    <a:pt x="26998" y="419"/>
                    <a:pt x="26734" y="342"/>
                  </a:cubicBezTo>
                  <a:cubicBezTo>
                    <a:pt x="26558" y="298"/>
                    <a:pt x="26382" y="255"/>
                    <a:pt x="26195" y="211"/>
                  </a:cubicBezTo>
                  <a:cubicBezTo>
                    <a:pt x="25708" y="86"/>
                    <a:pt x="25220" y="1"/>
                    <a:pt x="24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3195072" y="2792573"/>
              <a:ext cx="298798" cy="187608"/>
            </a:xfrm>
            <a:custGeom>
              <a:avLst/>
              <a:gdLst/>
              <a:ahLst/>
              <a:cxnLst/>
              <a:rect l="l" t="t" r="r" b="b"/>
              <a:pathLst>
                <a:path w="3652" h="2293" extrusionOk="0">
                  <a:moveTo>
                    <a:pt x="2683" y="100"/>
                  </a:moveTo>
                  <a:cubicBezTo>
                    <a:pt x="2859" y="100"/>
                    <a:pt x="3035" y="100"/>
                    <a:pt x="3211" y="144"/>
                  </a:cubicBezTo>
                  <a:cubicBezTo>
                    <a:pt x="3244" y="155"/>
                    <a:pt x="3266" y="155"/>
                    <a:pt x="3299" y="166"/>
                  </a:cubicBezTo>
                  <a:cubicBezTo>
                    <a:pt x="3376" y="188"/>
                    <a:pt x="3420" y="243"/>
                    <a:pt x="3431" y="331"/>
                  </a:cubicBezTo>
                  <a:cubicBezTo>
                    <a:pt x="3442" y="441"/>
                    <a:pt x="3453" y="551"/>
                    <a:pt x="3475" y="661"/>
                  </a:cubicBezTo>
                  <a:cubicBezTo>
                    <a:pt x="3508" y="969"/>
                    <a:pt x="3552" y="1266"/>
                    <a:pt x="3552" y="1574"/>
                  </a:cubicBezTo>
                  <a:cubicBezTo>
                    <a:pt x="3552" y="1673"/>
                    <a:pt x="3541" y="1760"/>
                    <a:pt x="3530" y="1859"/>
                  </a:cubicBezTo>
                  <a:cubicBezTo>
                    <a:pt x="3519" y="1936"/>
                    <a:pt x="3475" y="2002"/>
                    <a:pt x="3387" y="2013"/>
                  </a:cubicBezTo>
                  <a:cubicBezTo>
                    <a:pt x="3299" y="2035"/>
                    <a:pt x="3211" y="2068"/>
                    <a:pt x="3123" y="2068"/>
                  </a:cubicBezTo>
                  <a:cubicBezTo>
                    <a:pt x="2925" y="2090"/>
                    <a:pt x="2738" y="2112"/>
                    <a:pt x="2540" y="2123"/>
                  </a:cubicBezTo>
                  <a:cubicBezTo>
                    <a:pt x="2090" y="2145"/>
                    <a:pt x="1639" y="2167"/>
                    <a:pt x="1188" y="2189"/>
                  </a:cubicBezTo>
                  <a:cubicBezTo>
                    <a:pt x="957" y="2189"/>
                    <a:pt x="726" y="2189"/>
                    <a:pt x="506" y="2134"/>
                  </a:cubicBezTo>
                  <a:cubicBezTo>
                    <a:pt x="451" y="2123"/>
                    <a:pt x="396" y="2112"/>
                    <a:pt x="341" y="2090"/>
                  </a:cubicBezTo>
                  <a:cubicBezTo>
                    <a:pt x="231" y="2046"/>
                    <a:pt x="176" y="1969"/>
                    <a:pt x="176" y="1859"/>
                  </a:cubicBezTo>
                  <a:cubicBezTo>
                    <a:pt x="165" y="1727"/>
                    <a:pt x="154" y="1596"/>
                    <a:pt x="143" y="1464"/>
                  </a:cubicBezTo>
                  <a:cubicBezTo>
                    <a:pt x="132" y="1244"/>
                    <a:pt x="121" y="1024"/>
                    <a:pt x="121" y="804"/>
                  </a:cubicBezTo>
                  <a:cubicBezTo>
                    <a:pt x="110" y="639"/>
                    <a:pt x="121" y="463"/>
                    <a:pt x="154" y="287"/>
                  </a:cubicBezTo>
                  <a:cubicBezTo>
                    <a:pt x="242" y="276"/>
                    <a:pt x="319" y="265"/>
                    <a:pt x="396" y="254"/>
                  </a:cubicBezTo>
                  <a:cubicBezTo>
                    <a:pt x="825" y="221"/>
                    <a:pt x="1265" y="188"/>
                    <a:pt x="1705" y="155"/>
                  </a:cubicBezTo>
                  <a:cubicBezTo>
                    <a:pt x="2035" y="133"/>
                    <a:pt x="2354" y="111"/>
                    <a:pt x="2683" y="100"/>
                  </a:cubicBezTo>
                  <a:close/>
                  <a:moveTo>
                    <a:pt x="2683" y="1"/>
                  </a:moveTo>
                  <a:cubicBezTo>
                    <a:pt x="2266" y="1"/>
                    <a:pt x="1848" y="45"/>
                    <a:pt x="1430" y="78"/>
                  </a:cubicBezTo>
                  <a:cubicBezTo>
                    <a:pt x="1111" y="100"/>
                    <a:pt x="781" y="122"/>
                    <a:pt x="462" y="144"/>
                  </a:cubicBezTo>
                  <a:cubicBezTo>
                    <a:pt x="330" y="155"/>
                    <a:pt x="198" y="166"/>
                    <a:pt x="55" y="188"/>
                  </a:cubicBezTo>
                  <a:cubicBezTo>
                    <a:pt x="11" y="441"/>
                    <a:pt x="0" y="672"/>
                    <a:pt x="11" y="903"/>
                  </a:cubicBezTo>
                  <a:cubicBezTo>
                    <a:pt x="22" y="1079"/>
                    <a:pt x="33" y="1255"/>
                    <a:pt x="44" y="1420"/>
                  </a:cubicBezTo>
                  <a:cubicBezTo>
                    <a:pt x="44" y="1574"/>
                    <a:pt x="55" y="1716"/>
                    <a:pt x="66" y="1870"/>
                  </a:cubicBezTo>
                  <a:cubicBezTo>
                    <a:pt x="77" y="2024"/>
                    <a:pt x="154" y="2123"/>
                    <a:pt x="297" y="2178"/>
                  </a:cubicBezTo>
                  <a:cubicBezTo>
                    <a:pt x="352" y="2200"/>
                    <a:pt x="429" y="2222"/>
                    <a:pt x="495" y="2244"/>
                  </a:cubicBezTo>
                  <a:cubicBezTo>
                    <a:pt x="671" y="2278"/>
                    <a:pt x="854" y="2292"/>
                    <a:pt x="1039" y="2292"/>
                  </a:cubicBezTo>
                  <a:cubicBezTo>
                    <a:pt x="1096" y="2292"/>
                    <a:pt x="1153" y="2291"/>
                    <a:pt x="1210" y="2288"/>
                  </a:cubicBezTo>
                  <a:cubicBezTo>
                    <a:pt x="1650" y="2277"/>
                    <a:pt x="2101" y="2255"/>
                    <a:pt x="2540" y="2222"/>
                  </a:cubicBezTo>
                  <a:cubicBezTo>
                    <a:pt x="2738" y="2211"/>
                    <a:pt x="2936" y="2200"/>
                    <a:pt x="3123" y="2178"/>
                  </a:cubicBezTo>
                  <a:cubicBezTo>
                    <a:pt x="3222" y="2167"/>
                    <a:pt x="3321" y="2145"/>
                    <a:pt x="3409" y="2123"/>
                  </a:cubicBezTo>
                  <a:cubicBezTo>
                    <a:pt x="3541" y="2090"/>
                    <a:pt x="3618" y="2002"/>
                    <a:pt x="3629" y="1870"/>
                  </a:cubicBezTo>
                  <a:cubicBezTo>
                    <a:pt x="3651" y="1771"/>
                    <a:pt x="3651" y="1673"/>
                    <a:pt x="3651" y="1574"/>
                  </a:cubicBezTo>
                  <a:cubicBezTo>
                    <a:pt x="3651" y="1266"/>
                    <a:pt x="3607" y="958"/>
                    <a:pt x="3574" y="650"/>
                  </a:cubicBezTo>
                  <a:cubicBezTo>
                    <a:pt x="3552" y="529"/>
                    <a:pt x="3541" y="408"/>
                    <a:pt x="3530" y="276"/>
                  </a:cubicBezTo>
                  <a:cubicBezTo>
                    <a:pt x="3519" y="188"/>
                    <a:pt x="3464" y="122"/>
                    <a:pt x="3376" y="89"/>
                  </a:cubicBezTo>
                  <a:cubicBezTo>
                    <a:pt x="3332" y="67"/>
                    <a:pt x="3288" y="56"/>
                    <a:pt x="3244" y="45"/>
                  </a:cubicBezTo>
                  <a:cubicBezTo>
                    <a:pt x="3057" y="1"/>
                    <a:pt x="2870" y="1"/>
                    <a:pt x="2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3" name="Google Shape;1883;p43"/>
            <p:cNvGrpSpPr/>
            <p:nvPr/>
          </p:nvGrpSpPr>
          <p:grpSpPr>
            <a:xfrm>
              <a:off x="1352315" y="2924871"/>
              <a:ext cx="394193" cy="662311"/>
              <a:chOff x="1352315" y="2924871"/>
              <a:chExt cx="394193" cy="662311"/>
            </a:xfrm>
          </p:grpSpPr>
          <p:sp>
            <p:nvSpPr>
              <p:cNvPr id="1884" name="Google Shape;1884;p43"/>
              <p:cNvSpPr/>
              <p:nvPr/>
            </p:nvSpPr>
            <p:spPr>
              <a:xfrm>
                <a:off x="1361315" y="2944017"/>
                <a:ext cx="17182" cy="18736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29" extrusionOk="0">
                    <a:moveTo>
                      <a:pt x="48" y="0"/>
                    </a:moveTo>
                    <a:cubicBezTo>
                      <a:pt x="37" y="0"/>
                      <a:pt x="23" y="3"/>
                      <a:pt x="12" y="8"/>
                    </a:cubicBezTo>
                    <a:cubicBezTo>
                      <a:pt x="1" y="8"/>
                      <a:pt x="1" y="41"/>
                      <a:pt x="1" y="52"/>
                    </a:cubicBezTo>
                    <a:cubicBezTo>
                      <a:pt x="45" y="107"/>
                      <a:pt x="78" y="162"/>
                      <a:pt x="122" y="217"/>
                    </a:cubicBezTo>
                    <a:cubicBezTo>
                      <a:pt x="133" y="228"/>
                      <a:pt x="144" y="228"/>
                      <a:pt x="155" y="228"/>
                    </a:cubicBezTo>
                    <a:cubicBezTo>
                      <a:pt x="177" y="228"/>
                      <a:pt x="188" y="217"/>
                      <a:pt x="210" y="206"/>
                    </a:cubicBezTo>
                    <a:cubicBezTo>
                      <a:pt x="199" y="184"/>
                      <a:pt x="210" y="173"/>
                      <a:pt x="199" y="162"/>
                    </a:cubicBezTo>
                    <a:cubicBezTo>
                      <a:pt x="155" y="107"/>
                      <a:pt x="122" y="52"/>
                      <a:pt x="67" y="8"/>
                    </a:cubicBezTo>
                    <a:cubicBezTo>
                      <a:pt x="67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43"/>
              <p:cNvSpPr/>
              <p:nvPr/>
            </p:nvSpPr>
            <p:spPr>
              <a:xfrm>
                <a:off x="1413514" y="3408902"/>
                <a:ext cx="24382" cy="998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22" extrusionOk="0">
                    <a:moveTo>
                      <a:pt x="265" y="1"/>
                    </a:moveTo>
                    <a:cubicBezTo>
                      <a:pt x="188" y="1"/>
                      <a:pt x="122" y="12"/>
                      <a:pt x="56" y="12"/>
                    </a:cubicBezTo>
                    <a:cubicBezTo>
                      <a:pt x="23" y="23"/>
                      <a:pt x="1" y="45"/>
                      <a:pt x="12" y="67"/>
                    </a:cubicBezTo>
                    <a:cubicBezTo>
                      <a:pt x="23" y="89"/>
                      <a:pt x="34" y="100"/>
                      <a:pt x="56" y="111"/>
                    </a:cubicBezTo>
                    <a:cubicBezTo>
                      <a:pt x="61" y="116"/>
                      <a:pt x="70" y="116"/>
                      <a:pt x="81" y="116"/>
                    </a:cubicBezTo>
                    <a:cubicBezTo>
                      <a:pt x="92" y="116"/>
                      <a:pt x="105" y="116"/>
                      <a:pt x="122" y="122"/>
                    </a:cubicBezTo>
                    <a:cubicBezTo>
                      <a:pt x="166" y="111"/>
                      <a:pt x="221" y="100"/>
                      <a:pt x="287" y="78"/>
                    </a:cubicBezTo>
                    <a:cubicBezTo>
                      <a:pt x="298" y="67"/>
                      <a:pt x="298" y="34"/>
                      <a:pt x="298" y="23"/>
                    </a:cubicBezTo>
                    <a:cubicBezTo>
                      <a:pt x="298" y="12"/>
                      <a:pt x="276" y="1"/>
                      <a:pt x="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43"/>
              <p:cNvSpPr/>
              <p:nvPr/>
            </p:nvSpPr>
            <p:spPr>
              <a:xfrm>
                <a:off x="1488213" y="3560101"/>
                <a:ext cx="24382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" extrusionOk="0">
                    <a:moveTo>
                      <a:pt x="56" y="0"/>
                    </a:moveTo>
                    <a:cubicBezTo>
                      <a:pt x="34" y="0"/>
                      <a:pt x="12" y="22"/>
                      <a:pt x="1" y="33"/>
                    </a:cubicBezTo>
                    <a:cubicBezTo>
                      <a:pt x="1" y="44"/>
                      <a:pt x="12" y="77"/>
                      <a:pt x="23" y="77"/>
                    </a:cubicBezTo>
                    <a:cubicBezTo>
                      <a:pt x="78" y="121"/>
                      <a:pt x="155" y="132"/>
                      <a:pt x="231" y="132"/>
                    </a:cubicBezTo>
                    <a:cubicBezTo>
                      <a:pt x="264" y="132"/>
                      <a:pt x="297" y="110"/>
                      <a:pt x="275" y="44"/>
                    </a:cubicBezTo>
                    <a:cubicBezTo>
                      <a:pt x="209" y="33"/>
                      <a:pt x="133" y="11"/>
                      <a:pt x="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43"/>
              <p:cNvSpPr/>
              <p:nvPr/>
            </p:nvSpPr>
            <p:spPr>
              <a:xfrm>
                <a:off x="1420714" y="3503401"/>
                <a:ext cx="20782" cy="20127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6" extrusionOk="0">
                    <a:moveTo>
                      <a:pt x="67" y="1"/>
                    </a:moveTo>
                    <a:cubicBezTo>
                      <a:pt x="56" y="1"/>
                      <a:pt x="34" y="1"/>
                      <a:pt x="23" y="12"/>
                    </a:cubicBezTo>
                    <a:cubicBezTo>
                      <a:pt x="12" y="23"/>
                      <a:pt x="1" y="45"/>
                      <a:pt x="12" y="56"/>
                    </a:cubicBezTo>
                    <a:cubicBezTo>
                      <a:pt x="56" y="133"/>
                      <a:pt x="111" y="210"/>
                      <a:pt x="199" y="243"/>
                    </a:cubicBezTo>
                    <a:cubicBezTo>
                      <a:pt x="201" y="245"/>
                      <a:pt x="203" y="246"/>
                      <a:pt x="206" y="246"/>
                    </a:cubicBezTo>
                    <a:cubicBezTo>
                      <a:pt x="218" y="246"/>
                      <a:pt x="236" y="229"/>
                      <a:pt x="254" y="221"/>
                    </a:cubicBezTo>
                    <a:cubicBezTo>
                      <a:pt x="254" y="210"/>
                      <a:pt x="254" y="199"/>
                      <a:pt x="254" y="199"/>
                    </a:cubicBezTo>
                    <a:cubicBezTo>
                      <a:pt x="210" y="122"/>
                      <a:pt x="144" y="56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43"/>
              <p:cNvSpPr/>
              <p:nvPr/>
            </p:nvSpPr>
            <p:spPr>
              <a:xfrm>
                <a:off x="1391014" y="3218841"/>
                <a:ext cx="15382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9" extrusionOk="0">
                    <a:moveTo>
                      <a:pt x="146" y="1"/>
                    </a:moveTo>
                    <a:cubicBezTo>
                      <a:pt x="141" y="1"/>
                      <a:pt x="137" y="2"/>
                      <a:pt x="133" y="4"/>
                    </a:cubicBezTo>
                    <a:cubicBezTo>
                      <a:pt x="67" y="70"/>
                      <a:pt x="12" y="136"/>
                      <a:pt x="1" y="235"/>
                    </a:cubicBezTo>
                    <a:cubicBezTo>
                      <a:pt x="1" y="246"/>
                      <a:pt x="12" y="257"/>
                      <a:pt x="23" y="279"/>
                    </a:cubicBezTo>
                    <a:cubicBezTo>
                      <a:pt x="45" y="268"/>
                      <a:pt x="67" y="268"/>
                      <a:pt x="78" y="257"/>
                    </a:cubicBezTo>
                    <a:cubicBezTo>
                      <a:pt x="111" y="202"/>
                      <a:pt x="155" y="136"/>
                      <a:pt x="188" y="70"/>
                    </a:cubicBezTo>
                    <a:cubicBezTo>
                      <a:pt x="188" y="59"/>
                      <a:pt x="188" y="48"/>
                      <a:pt x="188" y="37"/>
                    </a:cubicBezTo>
                    <a:cubicBezTo>
                      <a:pt x="188" y="19"/>
                      <a:pt x="166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43"/>
              <p:cNvSpPr/>
              <p:nvPr/>
            </p:nvSpPr>
            <p:spPr>
              <a:xfrm>
                <a:off x="1607010" y="2924871"/>
                <a:ext cx="16282" cy="18491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26" extrusionOk="0">
                    <a:moveTo>
                      <a:pt x="33" y="1"/>
                    </a:moveTo>
                    <a:cubicBezTo>
                      <a:pt x="22" y="12"/>
                      <a:pt x="0" y="45"/>
                      <a:pt x="11" y="45"/>
                    </a:cubicBezTo>
                    <a:cubicBezTo>
                      <a:pt x="44" y="110"/>
                      <a:pt x="88" y="165"/>
                      <a:pt x="132" y="220"/>
                    </a:cubicBezTo>
                    <a:cubicBezTo>
                      <a:pt x="135" y="224"/>
                      <a:pt x="140" y="225"/>
                      <a:pt x="144" y="225"/>
                    </a:cubicBezTo>
                    <a:cubicBezTo>
                      <a:pt x="155" y="225"/>
                      <a:pt x="168" y="217"/>
                      <a:pt x="176" y="209"/>
                    </a:cubicBezTo>
                    <a:cubicBezTo>
                      <a:pt x="187" y="209"/>
                      <a:pt x="198" y="176"/>
                      <a:pt x="198" y="176"/>
                    </a:cubicBezTo>
                    <a:cubicBezTo>
                      <a:pt x="154" y="121"/>
                      <a:pt x="121" y="67"/>
                      <a:pt x="77" y="12"/>
                    </a:cubicBezTo>
                    <a:cubicBezTo>
                      <a:pt x="77" y="12"/>
                      <a:pt x="55" y="12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43"/>
              <p:cNvSpPr/>
              <p:nvPr/>
            </p:nvSpPr>
            <p:spPr>
              <a:xfrm>
                <a:off x="1359515" y="3343776"/>
                <a:ext cx="19882" cy="16691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04" extrusionOk="0">
                    <a:moveTo>
                      <a:pt x="44" y="1"/>
                    </a:moveTo>
                    <a:cubicBezTo>
                      <a:pt x="33" y="1"/>
                      <a:pt x="20" y="8"/>
                      <a:pt x="12" y="16"/>
                    </a:cubicBezTo>
                    <a:cubicBezTo>
                      <a:pt x="12" y="38"/>
                      <a:pt x="1" y="71"/>
                      <a:pt x="12" y="71"/>
                    </a:cubicBezTo>
                    <a:cubicBezTo>
                      <a:pt x="67" y="115"/>
                      <a:pt x="122" y="159"/>
                      <a:pt x="177" y="192"/>
                    </a:cubicBezTo>
                    <a:cubicBezTo>
                      <a:pt x="188" y="203"/>
                      <a:pt x="199" y="203"/>
                      <a:pt x="210" y="203"/>
                    </a:cubicBezTo>
                    <a:cubicBezTo>
                      <a:pt x="221" y="192"/>
                      <a:pt x="232" y="192"/>
                      <a:pt x="232" y="181"/>
                    </a:cubicBezTo>
                    <a:cubicBezTo>
                      <a:pt x="243" y="159"/>
                      <a:pt x="243" y="137"/>
                      <a:pt x="232" y="137"/>
                    </a:cubicBezTo>
                    <a:cubicBezTo>
                      <a:pt x="177" y="82"/>
                      <a:pt x="122" y="49"/>
                      <a:pt x="56" y="5"/>
                    </a:cubicBezTo>
                    <a:cubicBezTo>
                      <a:pt x="53" y="2"/>
                      <a:pt x="4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43"/>
              <p:cNvSpPr/>
              <p:nvPr/>
            </p:nvSpPr>
            <p:spPr>
              <a:xfrm>
                <a:off x="1496312" y="3239786"/>
                <a:ext cx="18082" cy="1808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56" y="1"/>
                    </a:moveTo>
                    <a:cubicBezTo>
                      <a:pt x="45" y="1"/>
                      <a:pt x="34" y="1"/>
                      <a:pt x="23" y="12"/>
                    </a:cubicBezTo>
                    <a:cubicBezTo>
                      <a:pt x="12" y="23"/>
                      <a:pt x="1" y="44"/>
                      <a:pt x="12" y="55"/>
                    </a:cubicBezTo>
                    <a:cubicBezTo>
                      <a:pt x="34" y="121"/>
                      <a:pt x="78" y="176"/>
                      <a:pt x="143" y="220"/>
                    </a:cubicBezTo>
                    <a:lnTo>
                      <a:pt x="176" y="220"/>
                    </a:lnTo>
                    <a:cubicBezTo>
                      <a:pt x="187" y="209"/>
                      <a:pt x="198" y="198"/>
                      <a:pt x="220" y="187"/>
                    </a:cubicBezTo>
                    <a:cubicBezTo>
                      <a:pt x="176" y="110"/>
                      <a:pt x="132" y="44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43"/>
              <p:cNvSpPr/>
              <p:nvPr/>
            </p:nvSpPr>
            <p:spPr>
              <a:xfrm>
                <a:off x="1364915" y="3464292"/>
                <a:ext cx="16282" cy="20291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48" extrusionOk="0">
                    <a:moveTo>
                      <a:pt x="157" y="1"/>
                    </a:moveTo>
                    <a:cubicBezTo>
                      <a:pt x="148" y="1"/>
                      <a:pt x="133" y="6"/>
                      <a:pt x="133" y="6"/>
                    </a:cubicBezTo>
                    <a:cubicBezTo>
                      <a:pt x="89" y="61"/>
                      <a:pt x="45" y="116"/>
                      <a:pt x="12" y="182"/>
                    </a:cubicBezTo>
                    <a:cubicBezTo>
                      <a:pt x="1" y="215"/>
                      <a:pt x="23" y="248"/>
                      <a:pt x="78" y="248"/>
                    </a:cubicBezTo>
                    <a:cubicBezTo>
                      <a:pt x="122" y="204"/>
                      <a:pt x="166" y="138"/>
                      <a:pt x="199" y="61"/>
                    </a:cubicBezTo>
                    <a:cubicBezTo>
                      <a:pt x="199" y="50"/>
                      <a:pt x="188" y="17"/>
                      <a:pt x="166" y="6"/>
                    </a:cubicBezTo>
                    <a:cubicBezTo>
                      <a:pt x="166" y="2"/>
                      <a:pt x="162" y="1"/>
                      <a:pt x="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3"/>
              <p:cNvSpPr/>
              <p:nvPr/>
            </p:nvSpPr>
            <p:spPr>
              <a:xfrm>
                <a:off x="1676227" y="3410702"/>
                <a:ext cx="13582" cy="2078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54" extrusionOk="0">
                    <a:moveTo>
                      <a:pt x="100" y="1"/>
                    </a:moveTo>
                    <a:cubicBezTo>
                      <a:pt x="67" y="67"/>
                      <a:pt x="34" y="133"/>
                      <a:pt x="12" y="199"/>
                    </a:cubicBezTo>
                    <a:cubicBezTo>
                      <a:pt x="1" y="210"/>
                      <a:pt x="23" y="232"/>
                      <a:pt x="34" y="254"/>
                    </a:cubicBezTo>
                    <a:cubicBezTo>
                      <a:pt x="56" y="243"/>
                      <a:pt x="67" y="243"/>
                      <a:pt x="78" y="232"/>
                    </a:cubicBezTo>
                    <a:cubicBezTo>
                      <a:pt x="122" y="177"/>
                      <a:pt x="166" y="111"/>
                      <a:pt x="166" y="23"/>
                    </a:cubicBezTo>
                    <a:cubicBezTo>
                      <a:pt x="166" y="12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3"/>
              <p:cNvSpPr/>
              <p:nvPr/>
            </p:nvSpPr>
            <p:spPr>
              <a:xfrm>
                <a:off x="1589011" y="3406939"/>
                <a:ext cx="20782" cy="1464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" extrusionOk="0">
                    <a:moveTo>
                      <a:pt x="47" y="0"/>
                    </a:moveTo>
                    <a:cubicBezTo>
                      <a:pt x="33" y="0"/>
                      <a:pt x="9" y="18"/>
                      <a:pt x="0" y="36"/>
                    </a:cubicBezTo>
                    <a:cubicBezTo>
                      <a:pt x="0" y="36"/>
                      <a:pt x="0" y="69"/>
                      <a:pt x="11" y="80"/>
                    </a:cubicBezTo>
                    <a:cubicBezTo>
                      <a:pt x="66" y="124"/>
                      <a:pt x="132" y="146"/>
                      <a:pt x="198" y="179"/>
                    </a:cubicBezTo>
                    <a:cubicBezTo>
                      <a:pt x="242" y="146"/>
                      <a:pt x="253" y="113"/>
                      <a:pt x="220" y="91"/>
                    </a:cubicBezTo>
                    <a:cubicBezTo>
                      <a:pt x="165" y="47"/>
                      <a:pt x="110" y="25"/>
                      <a:pt x="55" y="3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43"/>
              <p:cNvSpPr/>
              <p:nvPr/>
            </p:nvSpPr>
            <p:spPr>
              <a:xfrm>
                <a:off x="1721226" y="3160587"/>
                <a:ext cx="15382" cy="19636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40" extrusionOk="0">
                    <a:moveTo>
                      <a:pt x="122" y="1"/>
                    </a:moveTo>
                    <a:cubicBezTo>
                      <a:pt x="78" y="67"/>
                      <a:pt x="45" y="122"/>
                      <a:pt x="1" y="188"/>
                    </a:cubicBezTo>
                    <a:cubicBezTo>
                      <a:pt x="1" y="199"/>
                      <a:pt x="12" y="221"/>
                      <a:pt x="23" y="232"/>
                    </a:cubicBezTo>
                    <a:cubicBezTo>
                      <a:pt x="28" y="237"/>
                      <a:pt x="37" y="240"/>
                      <a:pt x="45" y="240"/>
                    </a:cubicBezTo>
                    <a:cubicBezTo>
                      <a:pt x="53" y="240"/>
                      <a:pt x="61" y="237"/>
                      <a:pt x="67" y="232"/>
                    </a:cubicBezTo>
                    <a:cubicBezTo>
                      <a:pt x="122" y="188"/>
                      <a:pt x="166" y="122"/>
                      <a:pt x="188" y="56"/>
                    </a:cubicBezTo>
                    <a:cubicBezTo>
                      <a:pt x="188" y="45"/>
                      <a:pt x="188" y="34"/>
                      <a:pt x="188" y="34"/>
                    </a:cubicBezTo>
                    <a:cubicBezTo>
                      <a:pt x="177" y="23"/>
                      <a:pt x="177" y="12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43"/>
              <p:cNvSpPr/>
              <p:nvPr/>
            </p:nvSpPr>
            <p:spPr>
              <a:xfrm>
                <a:off x="1457613" y="2970362"/>
                <a:ext cx="16282" cy="1693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7" extrusionOk="0">
                    <a:moveTo>
                      <a:pt x="53" y="0"/>
                    </a:moveTo>
                    <a:cubicBezTo>
                      <a:pt x="42" y="0"/>
                      <a:pt x="30" y="5"/>
                      <a:pt x="23" y="5"/>
                    </a:cubicBezTo>
                    <a:cubicBezTo>
                      <a:pt x="12" y="16"/>
                      <a:pt x="1" y="38"/>
                      <a:pt x="12" y="49"/>
                    </a:cubicBezTo>
                    <a:cubicBezTo>
                      <a:pt x="45" y="104"/>
                      <a:pt x="78" y="159"/>
                      <a:pt x="122" y="203"/>
                    </a:cubicBezTo>
                    <a:cubicBezTo>
                      <a:pt x="124" y="206"/>
                      <a:pt x="127" y="206"/>
                      <a:pt x="131" y="206"/>
                    </a:cubicBezTo>
                    <a:cubicBezTo>
                      <a:pt x="146" y="206"/>
                      <a:pt x="172" y="192"/>
                      <a:pt x="199" y="192"/>
                    </a:cubicBezTo>
                    <a:cubicBezTo>
                      <a:pt x="177" y="104"/>
                      <a:pt x="133" y="49"/>
                      <a:pt x="67" y="5"/>
                    </a:cubicBezTo>
                    <a:cubicBezTo>
                      <a:pt x="63" y="2"/>
                      <a:pt x="58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43"/>
              <p:cNvSpPr/>
              <p:nvPr/>
            </p:nvSpPr>
            <p:spPr>
              <a:xfrm>
                <a:off x="1430614" y="3284785"/>
                <a:ext cx="21682" cy="940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15" extrusionOk="0">
                    <a:moveTo>
                      <a:pt x="177" y="0"/>
                    </a:moveTo>
                    <a:cubicBezTo>
                      <a:pt x="155" y="0"/>
                      <a:pt x="122" y="11"/>
                      <a:pt x="89" y="11"/>
                    </a:cubicBezTo>
                    <a:cubicBezTo>
                      <a:pt x="67" y="11"/>
                      <a:pt x="45" y="11"/>
                      <a:pt x="23" y="22"/>
                    </a:cubicBezTo>
                    <a:cubicBezTo>
                      <a:pt x="12" y="33"/>
                      <a:pt x="1" y="44"/>
                      <a:pt x="1" y="66"/>
                    </a:cubicBezTo>
                    <a:cubicBezTo>
                      <a:pt x="1" y="77"/>
                      <a:pt x="12" y="99"/>
                      <a:pt x="23" y="99"/>
                    </a:cubicBezTo>
                    <a:cubicBezTo>
                      <a:pt x="57" y="109"/>
                      <a:pt x="90" y="115"/>
                      <a:pt x="121" y="115"/>
                    </a:cubicBezTo>
                    <a:cubicBezTo>
                      <a:pt x="159" y="115"/>
                      <a:pt x="195" y="107"/>
                      <a:pt x="232" y="88"/>
                    </a:cubicBezTo>
                    <a:cubicBezTo>
                      <a:pt x="254" y="77"/>
                      <a:pt x="265" y="44"/>
                      <a:pt x="265" y="33"/>
                    </a:cubicBezTo>
                    <a:cubicBezTo>
                      <a:pt x="265" y="22"/>
                      <a:pt x="243" y="11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43"/>
              <p:cNvSpPr/>
              <p:nvPr/>
            </p:nvSpPr>
            <p:spPr>
              <a:xfrm>
                <a:off x="1636710" y="3018470"/>
                <a:ext cx="18082" cy="13664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67" extrusionOk="0">
                    <a:moveTo>
                      <a:pt x="22" y="0"/>
                    </a:moveTo>
                    <a:cubicBezTo>
                      <a:pt x="11" y="33"/>
                      <a:pt x="0" y="66"/>
                      <a:pt x="11" y="77"/>
                    </a:cubicBezTo>
                    <a:cubicBezTo>
                      <a:pt x="41" y="126"/>
                      <a:pt x="97" y="167"/>
                      <a:pt x="155" y="167"/>
                    </a:cubicBezTo>
                    <a:cubicBezTo>
                      <a:pt x="162" y="167"/>
                      <a:pt x="169" y="166"/>
                      <a:pt x="176" y="165"/>
                    </a:cubicBezTo>
                    <a:cubicBezTo>
                      <a:pt x="187" y="165"/>
                      <a:pt x="209" y="154"/>
                      <a:pt x="220" y="143"/>
                    </a:cubicBezTo>
                    <a:cubicBezTo>
                      <a:pt x="220" y="132"/>
                      <a:pt x="220" y="110"/>
                      <a:pt x="209" y="99"/>
                    </a:cubicBezTo>
                    <a:cubicBezTo>
                      <a:pt x="154" y="55"/>
                      <a:pt x="99" y="2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43"/>
              <p:cNvSpPr/>
              <p:nvPr/>
            </p:nvSpPr>
            <p:spPr>
              <a:xfrm>
                <a:off x="1634010" y="3179487"/>
                <a:ext cx="18982" cy="1464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79" extrusionOk="0">
                    <a:moveTo>
                      <a:pt x="55" y="1"/>
                    </a:moveTo>
                    <a:cubicBezTo>
                      <a:pt x="44" y="1"/>
                      <a:pt x="22" y="12"/>
                      <a:pt x="11" y="23"/>
                    </a:cubicBezTo>
                    <a:cubicBezTo>
                      <a:pt x="0" y="34"/>
                      <a:pt x="0" y="56"/>
                      <a:pt x="11" y="67"/>
                    </a:cubicBezTo>
                    <a:cubicBezTo>
                      <a:pt x="55" y="133"/>
                      <a:pt x="121" y="166"/>
                      <a:pt x="187" y="177"/>
                    </a:cubicBezTo>
                    <a:cubicBezTo>
                      <a:pt x="189" y="178"/>
                      <a:pt x="190" y="179"/>
                      <a:pt x="192" y="179"/>
                    </a:cubicBezTo>
                    <a:cubicBezTo>
                      <a:pt x="204" y="179"/>
                      <a:pt x="222" y="153"/>
                      <a:pt x="231" y="144"/>
                    </a:cubicBezTo>
                    <a:cubicBezTo>
                      <a:pt x="231" y="133"/>
                      <a:pt x="231" y="111"/>
                      <a:pt x="220" y="111"/>
                    </a:cubicBezTo>
                    <a:cubicBezTo>
                      <a:pt x="165" y="67"/>
                      <a:pt x="110" y="34"/>
                      <a:pt x="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43"/>
              <p:cNvSpPr/>
              <p:nvPr/>
            </p:nvSpPr>
            <p:spPr>
              <a:xfrm>
                <a:off x="1562011" y="3169587"/>
                <a:ext cx="18082" cy="1669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04" extrusionOk="0">
                    <a:moveTo>
                      <a:pt x="55" y="1"/>
                    </a:moveTo>
                    <a:cubicBezTo>
                      <a:pt x="22" y="12"/>
                      <a:pt x="0" y="34"/>
                      <a:pt x="11" y="67"/>
                    </a:cubicBezTo>
                    <a:cubicBezTo>
                      <a:pt x="44" y="122"/>
                      <a:pt x="99" y="177"/>
                      <a:pt x="165" y="199"/>
                    </a:cubicBezTo>
                    <a:cubicBezTo>
                      <a:pt x="168" y="202"/>
                      <a:pt x="173" y="203"/>
                      <a:pt x="177" y="203"/>
                    </a:cubicBezTo>
                    <a:cubicBezTo>
                      <a:pt x="188" y="203"/>
                      <a:pt x="201" y="195"/>
                      <a:pt x="209" y="188"/>
                    </a:cubicBezTo>
                    <a:cubicBezTo>
                      <a:pt x="209" y="177"/>
                      <a:pt x="220" y="155"/>
                      <a:pt x="209" y="144"/>
                    </a:cubicBezTo>
                    <a:cubicBezTo>
                      <a:pt x="165" y="78"/>
                      <a:pt x="121" y="23"/>
                      <a:pt x="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43"/>
              <p:cNvSpPr/>
              <p:nvPr/>
            </p:nvSpPr>
            <p:spPr>
              <a:xfrm>
                <a:off x="1677127" y="2966271"/>
                <a:ext cx="13582" cy="19227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35" extrusionOk="0">
                    <a:moveTo>
                      <a:pt x="111" y="0"/>
                    </a:moveTo>
                    <a:cubicBezTo>
                      <a:pt x="112" y="1"/>
                      <a:pt x="113" y="2"/>
                      <a:pt x="114" y="3"/>
                    </a:cubicBezTo>
                    <a:lnTo>
                      <a:pt x="114" y="3"/>
                    </a:lnTo>
                    <a:cubicBezTo>
                      <a:pt x="117" y="2"/>
                      <a:pt x="119" y="1"/>
                      <a:pt x="122" y="0"/>
                    </a:cubicBezTo>
                    <a:close/>
                    <a:moveTo>
                      <a:pt x="114" y="3"/>
                    </a:moveTo>
                    <a:lnTo>
                      <a:pt x="114" y="3"/>
                    </a:lnTo>
                    <a:cubicBezTo>
                      <a:pt x="55" y="28"/>
                      <a:pt x="44" y="90"/>
                      <a:pt x="23" y="132"/>
                    </a:cubicBezTo>
                    <a:cubicBezTo>
                      <a:pt x="12" y="154"/>
                      <a:pt x="1" y="176"/>
                      <a:pt x="1" y="198"/>
                    </a:cubicBezTo>
                    <a:cubicBezTo>
                      <a:pt x="1" y="216"/>
                      <a:pt x="23" y="234"/>
                      <a:pt x="37" y="234"/>
                    </a:cubicBezTo>
                    <a:cubicBezTo>
                      <a:pt x="40" y="234"/>
                      <a:pt x="43" y="233"/>
                      <a:pt x="45" y="231"/>
                    </a:cubicBezTo>
                    <a:cubicBezTo>
                      <a:pt x="111" y="209"/>
                      <a:pt x="166" y="88"/>
                      <a:pt x="144" y="22"/>
                    </a:cubicBezTo>
                    <a:cubicBezTo>
                      <a:pt x="144" y="12"/>
                      <a:pt x="126" y="11"/>
                      <a:pt x="114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3"/>
              <p:cNvSpPr/>
              <p:nvPr/>
            </p:nvSpPr>
            <p:spPr>
              <a:xfrm>
                <a:off x="1449513" y="3162060"/>
                <a:ext cx="18982" cy="1595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95" extrusionOk="0">
                    <a:moveTo>
                      <a:pt x="53" y="0"/>
                    </a:moveTo>
                    <a:cubicBezTo>
                      <a:pt x="39" y="0"/>
                      <a:pt x="23" y="8"/>
                      <a:pt x="23" y="16"/>
                    </a:cubicBezTo>
                    <a:cubicBezTo>
                      <a:pt x="12" y="27"/>
                      <a:pt x="1" y="60"/>
                      <a:pt x="12" y="60"/>
                    </a:cubicBezTo>
                    <a:cubicBezTo>
                      <a:pt x="67" y="115"/>
                      <a:pt x="122" y="159"/>
                      <a:pt x="177" y="192"/>
                    </a:cubicBezTo>
                    <a:cubicBezTo>
                      <a:pt x="179" y="194"/>
                      <a:pt x="182" y="195"/>
                      <a:pt x="185" y="195"/>
                    </a:cubicBezTo>
                    <a:cubicBezTo>
                      <a:pt x="199" y="195"/>
                      <a:pt x="223" y="179"/>
                      <a:pt x="232" y="170"/>
                    </a:cubicBezTo>
                    <a:cubicBezTo>
                      <a:pt x="221" y="148"/>
                      <a:pt x="232" y="137"/>
                      <a:pt x="221" y="126"/>
                    </a:cubicBezTo>
                    <a:cubicBezTo>
                      <a:pt x="166" y="82"/>
                      <a:pt x="122" y="38"/>
                      <a:pt x="67" y="5"/>
                    </a:cubicBezTo>
                    <a:cubicBezTo>
                      <a:pt x="63" y="2"/>
                      <a:pt x="58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3"/>
              <p:cNvSpPr/>
              <p:nvPr/>
            </p:nvSpPr>
            <p:spPr>
              <a:xfrm>
                <a:off x="1544912" y="3382884"/>
                <a:ext cx="18982" cy="13009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59" extrusionOk="0">
                    <a:moveTo>
                      <a:pt x="55" y="0"/>
                    </a:moveTo>
                    <a:cubicBezTo>
                      <a:pt x="44" y="0"/>
                      <a:pt x="22" y="22"/>
                      <a:pt x="11" y="44"/>
                    </a:cubicBezTo>
                    <a:cubicBezTo>
                      <a:pt x="0" y="44"/>
                      <a:pt x="11" y="77"/>
                      <a:pt x="22" y="77"/>
                    </a:cubicBezTo>
                    <a:cubicBezTo>
                      <a:pt x="66" y="110"/>
                      <a:pt x="121" y="132"/>
                      <a:pt x="176" y="154"/>
                    </a:cubicBezTo>
                    <a:cubicBezTo>
                      <a:pt x="180" y="157"/>
                      <a:pt x="184" y="159"/>
                      <a:pt x="189" y="159"/>
                    </a:cubicBezTo>
                    <a:cubicBezTo>
                      <a:pt x="200" y="159"/>
                      <a:pt x="216" y="151"/>
                      <a:pt x="231" y="143"/>
                    </a:cubicBezTo>
                    <a:cubicBezTo>
                      <a:pt x="231" y="121"/>
                      <a:pt x="231" y="99"/>
                      <a:pt x="220" y="88"/>
                    </a:cubicBezTo>
                    <a:cubicBezTo>
                      <a:pt x="176" y="33"/>
                      <a:pt x="121" y="11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43"/>
              <p:cNvSpPr/>
              <p:nvPr/>
            </p:nvSpPr>
            <p:spPr>
              <a:xfrm>
                <a:off x="1726626" y="3381084"/>
                <a:ext cx="19882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11" extrusionOk="0">
                    <a:moveTo>
                      <a:pt x="188" y="0"/>
                    </a:moveTo>
                    <a:cubicBezTo>
                      <a:pt x="122" y="11"/>
                      <a:pt x="78" y="11"/>
                      <a:pt x="45" y="22"/>
                    </a:cubicBezTo>
                    <a:cubicBezTo>
                      <a:pt x="23" y="22"/>
                      <a:pt x="1" y="44"/>
                      <a:pt x="1" y="66"/>
                    </a:cubicBezTo>
                    <a:cubicBezTo>
                      <a:pt x="1" y="77"/>
                      <a:pt x="23" y="110"/>
                      <a:pt x="45" y="110"/>
                    </a:cubicBezTo>
                    <a:lnTo>
                      <a:pt x="177" y="110"/>
                    </a:lnTo>
                    <a:cubicBezTo>
                      <a:pt x="199" y="99"/>
                      <a:pt x="221" y="88"/>
                      <a:pt x="232" y="66"/>
                    </a:cubicBezTo>
                    <a:cubicBezTo>
                      <a:pt x="243" y="55"/>
                      <a:pt x="232" y="33"/>
                      <a:pt x="232" y="22"/>
                    </a:cubicBezTo>
                    <a:cubicBezTo>
                      <a:pt x="232" y="11"/>
                      <a:pt x="221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3"/>
              <p:cNvSpPr/>
              <p:nvPr/>
            </p:nvSpPr>
            <p:spPr>
              <a:xfrm>
                <a:off x="1545812" y="3236186"/>
                <a:ext cx="16282" cy="17427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13" extrusionOk="0">
                    <a:moveTo>
                      <a:pt x="33" y="1"/>
                    </a:moveTo>
                    <a:cubicBezTo>
                      <a:pt x="22" y="23"/>
                      <a:pt x="0" y="34"/>
                      <a:pt x="11" y="45"/>
                    </a:cubicBezTo>
                    <a:cubicBezTo>
                      <a:pt x="22" y="121"/>
                      <a:pt x="66" y="176"/>
                      <a:pt x="132" y="209"/>
                    </a:cubicBezTo>
                    <a:cubicBezTo>
                      <a:pt x="137" y="212"/>
                      <a:pt x="141" y="213"/>
                      <a:pt x="145" y="213"/>
                    </a:cubicBezTo>
                    <a:cubicBezTo>
                      <a:pt x="163" y="213"/>
                      <a:pt x="179" y="198"/>
                      <a:pt x="187" y="198"/>
                    </a:cubicBezTo>
                    <a:cubicBezTo>
                      <a:pt x="187" y="176"/>
                      <a:pt x="198" y="176"/>
                      <a:pt x="198" y="165"/>
                    </a:cubicBezTo>
                    <a:cubicBezTo>
                      <a:pt x="165" y="99"/>
                      <a:pt x="121" y="45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43"/>
              <p:cNvSpPr/>
              <p:nvPr/>
            </p:nvSpPr>
            <p:spPr>
              <a:xfrm>
                <a:off x="1583611" y="3518701"/>
                <a:ext cx="13582" cy="1808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21" extrusionOk="0">
                    <a:moveTo>
                      <a:pt x="99" y="1"/>
                    </a:moveTo>
                    <a:cubicBezTo>
                      <a:pt x="44" y="45"/>
                      <a:pt x="11" y="100"/>
                      <a:pt x="11" y="166"/>
                    </a:cubicBezTo>
                    <a:cubicBezTo>
                      <a:pt x="0" y="188"/>
                      <a:pt x="22" y="199"/>
                      <a:pt x="33" y="221"/>
                    </a:cubicBezTo>
                    <a:cubicBezTo>
                      <a:pt x="44" y="215"/>
                      <a:pt x="55" y="215"/>
                      <a:pt x="63" y="215"/>
                    </a:cubicBezTo>
                    <a:cubicBezTo>
                      <a:pt x="72" y="215"/>
                      <a:pt x="77" y="215"/>
                      <a:pt x="77" y="210"/>
                    </a:cubicBezTo>
                    <a:cubicBezTo>
                      <a:pt x="110" y="155"/>
                      <a:pt x="132" y="100"/>
                      <a:pt x="165" y="45"/>
                    </a:cubicBezTo>
                    <a:cubicBezTo>
                      <a:pt x="165" y="34"/>
                      <a:pt x="154" y="12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43"/>
              <p:cNvSpPr/>
              <p:nvPr/>
            </p:nvSpPr>
            <p:spPr>
              <a:xfrm>
                <a:off x="1710427" y="3019534"/>
                <a:ext cx="16282" cy="1603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96" extrusionOk="0">
                    <a:moveTo>
                      <a:pt x="148" y="1"/>
                    </a:moveTo>
                    <a:cubicBezTo>
                      <a:pt x="138" y="1"/>
                      <a:pt x="127" y="4"/>
                      <a:pt x="122" y="9"/>
                    </a:cubicBezTo>
                    <a:cubicBezTo>
                      <a:pt x="78" y="53"/>
                      <a:pt x="34" y="97"/>
                      <a:pt x="1" y="141"/>
                    </a:cubicBezTo>
                    <a:cubicBezTo>
                      <a:pt x="16" y="179"/>
                      <a:pt x="36" y="196"/>
                      <a:pt x="58" y="196"/>
                    </a:cubicBezTo>
                    <a:cubicBezTo>
                      <a:pt x="68" y="196"/>
                      <a:pt x="78" y="192"/>
                      <a:pt x="89" y="185"/>
                    </a:cubicBezTo>
                    <a:cubicBezTo>
                      <a:pt x="122" y="152"/>
                      <a:pt x="155" y="108"/>
                      <a:pt x="188" y="64"/>
                    </a:cubicBezTo>
                    <a:cubicBezTo>
                      <a:pt x="199" y="53"/>
                      <a:pt x="177" y="31"/>
                      <a:pt x="166" y="9"/>
                    </a:cubicBezTo>
                    <a:cubicBezTo>
                      <a:pt x="166" y="4"/>
                      <a:pt x="158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43"/>
              <p:cNvSpPr/>
              <p:nvPr/>
            </p:nvSpPr>
            <p:spPr>
              <a:xfrm>
                <a:off x="1675327" y="3249604"/>
                <a:ext cx="19800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03" extrusionOk="0">
                    <a:moveTo>
                      <a:pt x="162" y="1"/>
                    </a:moveTo>
                    <a:cubicBezTo>
                      <a:pt x="147" y="1"/>
                      <a:pt x="130" y="1"/>
                      <a:pt x="111" y="1"/>
                    </a:cubicBezTo>
                    <a:lnTo>
                      <a:pt x="34" y="1"/>
                    </a:lnTo>
                    <a:cubicBezTo>
                      <a:pt x="23" y="1"/>
                      <a:pt x="1" y="23"/>
                      <a:pt x="1" y="34"/>
                    </a:cubicBezTo>
                    <a:cubicBezTo>
                      <a:pt x="1" y="56"/>
                      <a:pt x="12" y="78"/>
                      <a:pt x="23" y="78"/>
                    </a:cubicBezTo>
                    <a:cubicBezTo>
                      <a:pt x="56" y="89"/>
                      <a:pt x="100" y="100"/>
                      <a:pt x="133" y="100"/>
                    </a:cubicBezTo>
                    <a:cubicBezTo>
                      <a:pt x="142" y="102"/>
                      <a:pt x="150" y="103"/>
                      <a:pt x="158" y="103"/>
                    </a:cubicBezTo>
                    <a:cubicBezTo>
                      <a:pt x="210" y="103"/>
                      <a:pt x="241" y="74"/>
                      <a:pt x="232" y="45"/>
                    </a:cubicBezTo>
                    <a:cubicBezTo>
                      <a:pt x="224" y="6"/>
                      <a:pt x="199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43"/>
              <p:cNvSpPr/>
              <p:nvPr/>
            </p:nvSpPr>
            <p:spPr>
              <a:xfrm>
                <a:off x="1386515" y="2990325"/>
                <a:ext cx="11782" cy="1832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24" extrusionOk="0">
                    <a:moveTo>
                      <a:pt x="81" y="0"/>
                    </a:moveTo>
                    <a:cubicBezTo>
                      <a:pt x="66" y="0"/>
                      <a:pt x="45" y="16"/>
                      <a:pt x="45" y="25"/>
                    </a:cubicBezTo>
                    <a:cubicBezTo>
                      <a:pt x="23" y="69"/>
                      <a:pt x="12" y="124"/>
                      <a:pt x="1" y="190"/>
                    </a:cubicBezTo>
                    <a:cubicBezTo>
                      <a:pt x="1" y="201"/>
                      <a:pt x="12" y="223"/>
                      <a:pt x="23" y="223"/>
                    </a:cubicBezTo>
                    <a:cubicBezTo>
                      <a:pt x="45" y="223"/>
                      <a:pt x="78" y="223"/>
                      <a:pt x="78" y="212"/>
                    </a:cubicBezTo>
                    <a:cubicBezTo>
                      <a:pt x="100" y="157"/>
                      <a:pt x="122" y="102"/>
                      <a:pt x="144" y="47"/>
                    </a:cubicBezTo>
                    <a:cubicBezTo>
                      <a:pt x="122" y="25"/>
                      <a:pt x="100" y="14"/>
                      <a:pt x="89" y="3"/>
                    </a:cubicBezTo>
                    <a:cubicBezTo>
                      <a:pt x="87" y="1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43"/>
              <p:cNvSpPr/>
              <p:nvPr/>
            </p:nvSpPr>
            <p:spPr>
              <a:xfrm>
                <a:off x="1355915" y="3528601"/>
                <a:ext cx="19882" cy="1358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66" extrusionOk="0">
                    <a:moveTo>
                      <a:pt x="45" y="1"/>
                    </a:moveTo>
                    <a:cubicBezTo>
                      <a:pt x="34" y="12"/>
                      <a:pt x="12" y="23"/>
                      <a:pt x="12" y="23"/>
                    </a:cubicBezTo>
                    <a:cubicBezTo>
                      <a:pt x="12" y="45"/>
                      <a:pt x="1" y="67"/>
                      <a:pt x="12" y="78"/>
                    </a:cubicBezTo>
                    <a:cubicBezTo>
                      <a:pt x="34" y="100"/>
                      <a:pt x="56" y="111"/>
                      <a:pt x="78" y="133"/>
                    </a:cubicBezTo>
                    <a:cubicBezTo>
                      <a:pt x="106" y="147"/>
                      <a:pt x="134" y="165"/>
                      <a:pt x="162" y="165"/>
                    </a:cubicBezTo>
                    <a:cubicBezTo>
                      <a:pt x="178" y="165"/>
                      <a:pt x="194" y="159"/>
                      <a:pt x="210" y="144"/>
                    </a:cubicBezTo>
                    <a:cubicBezTo>
                      <a:pt x="243" y="122"/>
                      <a:pt x="210" y="78"/>
                      <a:pt x="133" y="45"/>
                    </a:cubicBezTo>
                    <a:cubicBezTo>
                      <a:pt x="111" y="23"/>
                      <a:pt x="78" y="12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43"/>
              <p:cNvSpPr/>
              <p:nvPr/>
            </p:nvSpPr>
            <p:spPr>
              <a:xfrm>
                <a:off x="1526012" y="3140460"/>
                <a:ext cx="12682" cy="16118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7" extrusionOk="0">
                    <a:moveTo>
                      <a:pt x="107" y="0"/>
                    </a:moveTo>
                    <a:cubicBezTo>
                      <a:pt x="94" y="0"/>
                      <a:pt x="77" y="8"/>
                      <a:pt x="77" y="16"/>
                    </a:cubicBezTo>
                    <a:cubicBezTo>
                      <a:pt x="44" y="60"/>
                      <a:pt x="22" y="104"/>
                      <a:pt x="0" y="148"/>
                    </a:cubicBezTo>
                    <a:cubicBezTo>
                      <a:pt x="0" y="159"/>
                      <a:pt x="22" y="181"/>
                      <a:pt x="22" y="192"/>
                    </a:cubicBezTo>
                    <a:cubicBezTo>
                      <a:pt x="37" y="192"/>
                      <a:pt x="52" y="197"/>
                      <a:pt x="60" y="197"/>
                    </a:cubicBezTo>
                    <a:cubicBezTo>
                      <a:pt x="64" y="197"/>
                      <a:pt x="66" y="195"/>
                      <a:pt x="66" y="192"/>
                    </a:cubicBezTo>
                    <a:cubicBezTo>
                      <a:pt x="121" y="159"/>
                      <a:pt x="143" y="104"/>
                      <a:pt x="154" y="38"/>
                    </a:cubicBezTo>
                    <a:cubicBezTo>
                      <a:pt x="154" y="27"/>
                      <a:pt x="132" y="5"/>
                      <a:pt x="121" y="5"/>
                    </a:cubicBezTo>
                    <a:cubicBezTo>
                      <a:pt x="118" y="2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43"/>
              <p:cNvSpPr/>
              <p:nvPr/>
            </p:nvSpPr>
            <p:spPr>
              <a:xfrm>
                <a:off x="1679827" y="3114687"/>
                <a:ext cx="16282" cy="1701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66" y="1"/>
                    </a:moveTo>
                    <a:cubicBezTo>
                      <a:pt x="155" y="1"/>
                      <a:pt x="122" y="1"/>
                      <a:pt x="122" y="12"/>
                    </a:cubicBezTo>
                    <a:cubicBezTo>
                      <a:pt x="78" y="56"/>
                      <a:pt x="45" y="111"/>
                      <a:pt x="1" y="166"/>
                    </a:cubicBezTo>
                    <a:cubicBezTo>
                      <a:pt x="34" y="193"/>
                      <a:pt x="59" y="207"/>
                      <a:pt x="79" y="207"/>
                    </a:cubicBezTo>
                    <a:cubicBezTo>
                      <a:pt x="92" y="207"/>
                      <a:pt x="102" y="201"/>
                      <a:pt x="111" y="188"/>
                    </a:cubicBezTo>
                    <a:cubicBezTo>
                      <a:pt x="144" y="144"/>
                      <a:pt x="166" y="100"/>
                      <a:pt x="188" y="56"/>
                    </a:cubicBezTo>
                    <a:cubicBezTo>
                      <a:pt x="199" y="45"/>
                      <a:pt x="177" y="23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43"/>
              <p:cNvSpPr/>
              <p:nvPr/>
            </p:nvSpPr>
            <p:spPr>
              <a:xfrm>
                <a:off x="1556611" y="3436884"/>
                <a:ext cx="17182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98" extrusionOk="0">
                    <a:moveTo>
                      <a:pt x="151" y="0"/>
                    </a:moveTo>
                    <a:cubicBezTo>
                      <a:pt x="145" y="0"/>
                      <a:pt x="139" y="4"/>
                      <a:pt x="132" y="11"/>
                    </a:cubicBezTo>
                    <a:cubicBezTo>
                      <a:pt x="88" y="44"/>
                      <a:pt x="44" y="88"/>
                      <a:pt x="11" y="132"/>
                    </a:cubicBezTo>
                    <a:cubicBezTo>
                      <a:pt x="0" y="143"/>
                      <a:pt x="0" y="176"/>
                      <a:pt x="11" y="187"/>
                    </a:cubicBezTo>
                    <a:cubicBezTo>
                      <a:pt x="33" y="198"/>
                      <a:pt x="66" y="198"/>
                      <a:pt x="77" y="198"/>
                    </a:cubicBezTo>
                    <a:cubicBezTo>
                      <a:pt x="132" y="154"/>
                      <a:pt x="176" y="110"/>
                      <a:pt x="209" y="55"/>
                    </a:cubicBezTo>
                    <a:cubicBezTo>
                      <a:pt x="179" y="17"/>
                      <a:pt x="165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43"/>
              <p:cNvSpPr/>
              <p:nvPr/>
            </p:nvSpPr>
            <p:spPr>
              <a:xfrm>
                <a:off x="1532312" y="3489001"/>
                <a:ext cx="9982" cy="180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21" extrusionOk="0">
                    <a:moveTo>
                      <a:pt x="99" y="1"/>
                    </a:moveTo>
                    <a:cubicBezTo>
                      <a:pt x="77" y="1"/>
                      <a:pt x="44" y="12"/>
                      <a:pt x="33" y="23"/>
                    </a:cubicBezTo>
                    <a:cubicBezTo>
                      <a:pt x="22" y="78"/>
                      <a:pt x="11" y="122"/>
                      <a:pt x="0" y="177"/>
                    </a:cubicBezTo>
                    <a:cubicBezTo>
                      <a:pt x="0" y="188"/>
                      <a:pt x="22" y="210"/>
                      <a:pt x="33" y="221"/>
                    </a:cubicBezTo>
                    <a:cubicBezTo>
                      <a:pt x="44" y="221"/>
                      <a:pt x="77" y="210"/>
                      <a:pt x="77" y="199"/>
                    </a:cubicBezTo>
                    <a:cubicBezTo>
                      <a:pt x="99" y="166"/>
                      <a:pt x="110" y="122"/>
                      <a:pt x="121" y="100"/>
                    </a:cubicBezTo>
                    <a:cubicBezTo>
                      <a:pt x="121" y="67"/>
                      <a:pt x="121" y="56"/>
                      <a:pt x="121" y="45"/>
                    </a:cubicBezTo>
                    <a:cubicBezTo>
                      <a:pt x="110" y="23"/>
                      <a:pt x="99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43"/>
              <p:cNvSpPr/>
              <p:nvPr/>
            </p:nvSpPr>
            <p:spPr>
              <a:xfrm>
                <a:off x="1435114" y="3339276"/>
                <a:ext cx="14482" cy="1644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20" y="0"/>
                    </a:moveTo>
                    <a:cubicBezTo>
                      <a:pt x="114" y="0"/>
                      <a:pt x="111" y="2"/>
                      <a:pt x="111" y="5"/>
                    </a:cubicBezTo>
                    <a:cubicBezTo>
                      <a:pt x="67" y="49"/>
                      <a:pt x="34" y="93"/>
                      <a:pt x="1" y="148"/>
                    </a:cubicBezTo>
                    <a:cubicBezTo>
                      <a:pt x="1" y="159"/>
                      <a:pt x="12" y="181"/>
                      <a:pt x="23" y="192"/>
                    </a:cubicBezTo>
                    <a:cubicBezTo>
                      <a:pt x="28" y="198"/>
                      <a:pt x="36" y="200"/>
                      <a:pt x="45" y="200"/>
                    </a:cubicBezTo>
                    <a:cubicBezTo>
                      <a:pt x="53" y="200"/>
                      <a:pt x="61" y="198"/>
                      <a:pt x="67" y="192"/>
                    </a:cubicBezTo>
                    <a:cubicBezTo>
                      <a:pt x="122" y="159"/>
                      <a:pt x="155" y="104"/>
                      <a:pt x="177" y="38"/>
                    </a:cubicBezTo>
                    <a:cubicBezTo>
                      <a:pt x="166" y="27"/>
                      <a:pt x="166" y="5"/>
                      <a:pt x="155" y="5"/>
                    </a:cubicBezTo>
                    <a:cubicBezTo>
                      <a:pt x="147" y="5"/>
                      <a:pt x="130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43"/>
              <p:cNvSpPr/>
              <p:nvPr/>
            </p:nvSpPr>
            <p:spPr>
              <a:xfrm>
                <a:off x="1661009" y="3301394"/>
                <a:ext cx="117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0" extrusionOk="0">
                    <a:moveTo>
                      <a:pt x="96" y="0"/>
                    </a:moveTo>
                    <a:cubicBezTo>
                      <a:pt x="88" y="0"/>
                      <a:pt x="81" y="5"/>
                      <a:pt x="77" y="17"/>
                    </a:cubicBezTo>
                    <a:cubicBezTo>
                      <a:pt x="44" y="61"/>
                      <a:pt x="22" y="127"/>
                      <a:pt x="0" y="182"/>
                    </a:cubicBezTo>
                    <a:cubicBezTo>
                      <a:pt x="0" y="193"/>
                      <a:pt x="11" y="215"/>
                      <a:pt x="22" y="215"/>
                    </a:cubicBezTo>
                    <a:cubicBezTo>
                      <a:pt x="28" y="218"/>
                      <a:pt x="36" y="220"/>
                      <a:pt x="43" y="220"/>
                    </a:cubicBezTo>
                    <a:cubicBezTo>
                      <a:pt x="61" y="220"/>
                      <a:pt x="80" y="212"/>
                      <a:pt x="88" y="204"/>
                    </a:cubicBezTo>
                    <a:cubicBezTo>
                      <a:pt x="121" y="149"/>
                      <a:pt x="143" y="94"/>
                      <a:pt x="143" y="39"/>
                    </a:cubicBezTo>
                    <a:lnTo>
                      <a:pt x="143" y="28"/>
                    </a:lnTo>
                    <a:cubicBezTo>
                      <a:pt x="129" y="14"/>
                      <a:pt x="111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3"/>
              <p:cNvSpPr/>
              <p:nvPr/>
            </p:nvSpPr>
            <p:spPr>
              <a:xfrm>
                <a:off x="1360415" y="3151341"/>
                <a:ext cx="18082" cy="12927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58" extrusionOk="0">
                    <a:moveTo>
                      <a:pt x="43" y="1"/>
                    </a:moveTo>
                    <a:cubicBezTo>
                      <a:pt x="37" y="1"/>
                      <a:pt x="21" y="17"/>
                      <a:pt x="12" y="26"/>
                    </a:cubicBezTo>
                    <a:cubicBezTo>
                      <a:pt x="1" y="26"/>
                      <a:pt x="1" y="48"/>
                      <a:pt x="12" y="59"/>
                    </a:cubicBezTo>
                    <a:cubicBezTo>
                      <a:pt x="45" y="114"/>
                      <a:pt x="111" y="147"/>
                      <a:pt x="177" y="158"/>
                    </a:cubicBezTo>
                    <a:cubicBezTo>
                      <a:pt x="188" y="158"/>
                      <a:pt x="210" y="136"/>
                      <a:pt x="221" y="125"/>
                    </a:cubicBezTo>
                    <a:cubicBezTo>
                      <a:pt x="221" y="114"/>
                      <a:pt x="221" y="92"/>
                      <a:pt x="210" y="92"/>
                    </a:cubicBezTo>
                    <a:cubicBezTo>
                      <a:pt x="155" y="59"/>
                      <a:pt x="111" y="26"/>
                      <a:pt x="45" y="4"/>
                    </a:cubicBezTo>
                    <a:cubicBezTo>
                      <a:pt x="45" y="2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43"/>
              <p:cNvSpPr/>
              <p:nvPr/>
            </p:nvSpPr>
            <p:spPr>
              <a:xfrm>
                <a:off x="1722126" y="3308185"/>
                <a:ext cx="17182" cy="13827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69" extrusionOk="0">
                    <a:moveTo>
                      <a:pt x="34" y="0"/>
                    </a:moveTo>
                    <a:cubicBezTo>
                      <a:pt x="23" y="11"/>
                      <a:pt x="1" y="22"/>
                      <a:pt x="1" y="33"/>
                    </a:cubicBezTo>
                    <a:cubicBezTo>
                      <a:pt x="1" y="44"/>
                      <a:pt x="1" y="77"/>
                      <a:pt x="1" y="77"/>
                    </a:cubicBezTo>
                    <a:cubicBezTo>
                      <a:pt x="56" y="110"/>
                      <a:pt x="111" y="143"/>
                      <a:pt x="166" y="165"/>
                    </a:cubicBezTo>
                    <a:cubicBezTo>
                      <a:pt x="166" y="167"/>
                      <a:pt x="167" y="168"/>
                      <a:pt x="169" y="168"/>
                    </a:cubicBezTo>
                    <a:cubicBezTo>
                      <a:pt x="177" y="168"/>
                      <a:pt x="199" y="152"/>
                      <a:pt x="199" y="143"/>
                    </a:cubicBezTo>
                    <a:cubicBezTo>
                      <a:pt x="210" y="132"/>
                      <a:pt x="210" y="110"/>
                      <a:pt x="199" y="99"/>
                    </a:cubicBezTo>
                    <a:cubicBezTo>
                      <a:pt x="155" y="55"/>
                      <a:pt x="100" y="22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3"/>
              <p:cNvSpPr/>
              <p:nvPr/>
            </p:nvSpPr>
            <p:spPr>
              <a:xfrm>
                <a:off x="1562011" y="3319967"/>
                <a:ext cx="18982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08" extrusionOk="0">
                    <a:moveTo>
                      <a:pt x="74" y="0"/>
                    </a:moveTo>
                    <a:cubicBezTo>
                      <a:pt x="50" y="0"/>
                      <a:pt x="26" y="3"/>
                      <a:pt x="0" y="10"/>
                    </a:cubicBezTo>
                    <a:lnTo>
                      <a:pt x="0" y="21"/>
                    </a:lnTo>
                    <a:cubicBezTo>
                      <a:pt x="0" y="32"/>
                      <a:pt x="0" y="54"/>
                      <a:pt x="11" y="65"/>
                    </a:cubicBezTo>
                    <a:cubicBezTo>
                      <a:pt x="40" y="94"/>
                      <a:pt x="82" y="108"/>
                      <a:pt x="122" y="108"/>
                    </a:cubicBezTo>
                    <a:cubicBezTo>
                      <a:pt x="159" y="108"/>
                      <a:pt x="194" y="97"/>
                      <a:pt x="220" y="76"/>
                    </a:cubicBezTo>
                    <a:cubicBezTo>
                      <a:pt x="231" y="76"/>
                      <a:pt x="231" y="54"/>
                      <a:pt x="231" y="43"/>
                    </a:cubicBezTo>
                    <a:cubicBezTo>
                      <a:pt x="231" y="32"/>
                      <a:pt x="220" y="10"/>
                      <a:pt x="209" y="10"/>
                    </a:cubicBezTo>
                    <a:cubicBezTo>
                      <a:pt x="165" y="10"/>
                      <a:pt x="121" y="0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3"/>
              <p:cNvSpPr/>
              <p:nvPr/>
            </p:nvSpPr>
            <p:spPr>
              <a:xfrm>
                <a:off x="1714927" y="3217286"/>
                <a:ext cx="9982" cy="171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0" extrusionOk="0">
                    <a:moveTo>
                      <a:pt x="34" y="1"/>
                    </a:moveTo>
                    <a:cubicBezTo>
                      <a:pt x="23" y="1"/>
                      <a:pt x="1" y="23"/>
                      <a:pt x="1" y="34"/>
                    </a:cubicBezTo>
                    <a:cubicBezTo>
                      <a:pt x="12" y="78"/>
                      <a:pt x="12" y="133"/>
                      <a:pt x="23" y="177"/>
                    </a:cubicBezTo>
                    <a:cubicBezTo>
                      <a:pt x="23" y="188"/>
                      <a:pt x="56" y="210"/>
                      <a:pt x="78" y="210"/>
                    </a:cubicBezTo>
                    <a:cubicBezTo>
                      <a:pt x="89" y="210"/>
                      <a:pt x="100" y="188"/>
                      <a:pt x="122" y="166"/>
                    </a:cubicBezTo>
                    <a:cubicBezTo>
                      <a:pt x="100" y="111"/>
                      <a:pt x="89" y="67"/>
                      <a:pt x="78" y="12"/>
                    </a:cubicBezTo>
                    <a:cubicBezTo>
                      <a:pt x="78" y="12"/>
                      <a:pt x="45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3"/>
              <p:cNvSpPr/>
              <p:nvPr/>
            </p:nvSpPr>
            <p:spPr>
              <a:xfrm>
                <a:off x="1638510" y="3089733"/>
                <a:ext cx="13582" cy="1644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01" extrusionOk="0">
                    <a:moveTo>
                      <a:pt x="105" y="1"/>
                    </a:moveTo>
                    <a:cubicBezTo>
                      <a:pt x="99" y="1"/>
                      <a:pt x="94" y="3"/>
                      <a:pt x="88" y="9"/>
                    </a:cubicBezTo>
                    <a:cubicBezTo>
                      <a:pt x="55" y="53"/>
                      <a:pt x="33" y="97"/>
                      <a:pt x="0" y="152"/>
                    </a:cubicBezTo>
                    <a:cubicBezTo>
                      <a:pt x="0" y="163"/>
                      <a:pt x="11" y="185"/>
                      <a:pt x="22" y="196"/>
                    </a:cubicBezTo>
                    <a:cubicBezTo>
                      <a:pt x="29" y="196"/>
                      <a:pt x="42" y="201"/>
                      <a:pt x="52" y="201"/>
                    </a:cubicBezTo>
                    <a:cubicBezTo>
                      <a:pt x="58" y="201"/>
                      <a:pt x="62" y="200"/>
                      <a:pt x="66" y="196"/>
                    </a:cubicBezTo>
                    <a:cubicBezTo>
                      <a:pt x="121" y="163"/>
                      <a:pt x="143" y="108"/>
                      <a:pt x="165" y="31"/>
                    </a:cubicBezTo>
                    <a:cubicBezTo>
                      <a:pt x="154" y="20"/>
                      <a:pt x="132" y="9"/>
                      <a:pt x="121" y="9"/>
                    </a:cubicBezTo>
                    <a:cubicBezTo>
                      <a:pt x="116" y="3"/>
                      <a:pt x="110" y="1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3"/>
              <p:cNvSpPr/>
              <p:nvPr/>
            </p:nvSpPr>
            <p:spPr>
              <a:xfrm>
                <a:off x="1711327" y="3083269"/>
                <a:ext cx="17182" cy="1554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90" extrusionOk="0">
                    <a:moveTo>
                      <a:pt x="67" y="0"/>
                    </a:moveTo>
                    <a:cubicBezTo>
                      <a:pt x="56" y="0"/>
                      <a:pt x="23" y="11"/>
                      <a:pt x="12" y="22"/>
                    </a:cubicBezTo>
                    <a:cubicBezTo>
                      <a:pt x="1" y="22"/>
                      <a:pt x="1" y="55"/>
                      <a:pt x="12" y="66"/>
                    </a:cubicBezTo>
                    <a:cubicBezTo>
                      <a:pt x="56" y="110"/>
                      <a:pt x="100" y="143"/>
                      <a:pt x="144" y="187"/>
                    </a:cubicBezTo>
                    <a:cubicBezTo>
                      <a:pt x="148" y="189"/>
                      <a:pt x="152" y="190"/>
                      <a:pt x="157" y="190"/>
                    </a:cubicBezTo>
                    <a:cubicBezTo>
                      <a:pt x="180" y="190"/>
                      <a:pt x="210" y="170"/>
                      <a:pt x="210" y="143"/>
                    </a:cubicBezTo>
                    <a:cubicBezTo>
                      <a:pt x="210" y="132"/>
                      <a:pt x="210" y="110"/>
                      <a:pt x="199" y="110"/>
                    </a:cubicBezTo>
                    <a:cubicBezTo>
                      <a:pt x="155" y="66"/>
                      <a:pt x="111" y="33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3"/>
              <p:cNvSpPr/>
              <p:nvPr/>
            </p:nvSpPr>
            <p:spPr>
              <a:xfrm>
                <a:off x="1514312" y="3023870"/>
                <a:ext cx="16282" cy="14809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81" extrusionOk="0">
                    <a:moveTo>
                      <a:pt x="44" y="0"/>
                    </a:moveTo>
                    <a:cubicBezTo>
                      <a:pt x="22" y="22"/>
                      <a:pt x="11" y="44"/>
                      <a:pt x="0" y="55"/>
                    </a:cubicBezTo>
                    <a:cubicBezTo>
                      <a:pt x="22" y="132"/>
                      <a:pt x="77" y="154"/>
                      <a:pt x="132" y="176"/>
                    </a:cubicBezTo>
                    <a:cubicBezTo>
                      <a:pt x="139" y="179"/>
                      <a:pt x="146" y="181"/>
                      <a:pt x="154" y="181"/>
                    </a:cubicBezTo>
                    <a:cubicBezTo>
                      <a:pt x="172" y="181"/>
                      <a:pt x="191" y="173"/>
                      <a:pt x="198" y="165"/>
                    </a:cubicBezTo>
                    <a:cubicBezTo>
                      <a:pt x="198" y="143"/>
                      <a:pt x="198" y="110"/>
                      <a:pt x="187" y="99"/>
                    </a:cubicBezTo>
                    <a:cubicBezTo>
                      <a:pt x="143" y="66"/>
                      <a:pt x="99" y="44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3"/>
              <p:cNvSpPr/>
              <p:nvPr/>
            </p:nvSpPr>
            <p:spPr>
              <a:xfrm>
                <a:off x="1677127" y="3520501"/>
                <a:ext cx="18982" cy="9982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22" extrusionOk="0">
                    <a:moveTo>
                      <a:pt x="56" y="12"/>
                    </a:moveTo>
                    <a:cubicBezTo>
                      <a:pt x="34" y="23"/>
                      <a:pt x="1" y="34"/>
                      <a:pt x="1" y="67"/>
                    </a:cubicBezTo>
                    <a:cubicBezTo>
                      <a:pt x="12" y="100"/>
                      <a:pt x="34" y="111"/>
                      <a:pt x="67" y="111"/>
                    </a:cubicBezTo>
                    <a:cubicBezTo>
                      <a:pt x="78" y="122"/>
                      <a:pt x="100" y="122"/>
                      <a:pt x="111" y="122"/>
                    </a:cubicBezTo>
                    <a:cubicBezTo>
                      <a:pt x="177" y="122"/>
                      <a:pt x="232" y="89"/>
                      <a:pt x="210" y="56"/>
                    </a:cubicBezTo>
                    <a:cubicBezTo>
                      <a:pt x="199" y="1"/>
                      <a:pt x="155" y="23"/>
                      <a:pt x="122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3"/>
              <p:cNvSpPr/>
              <p:nvPr/>
            </p:nvSpPr>
            <p:spPr>
              <a:xfrm>
                <a:off x="1513412" y="2942871"/>
                <a:ext cx="12682" cy="15791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88" y="0"/>
                    </a:moveTo>
                    <a:cubicBezTo>
                      <a:pt x="33" y="33"/>
                      <a:pt x="0" y="88"/>
                      <a:pt x="0" y="154"/>
                    </a:cubicBezTo>
                    <a:cubicBezTo>
                      <a:pt x="0" y="165"/>
                      <a:pt x="11" y="176"/>
                      <a:pt x="22" y="187"/>
                    </a:cubicBezTo>
                    <a:cubicBezTo>
                      <a:pt x="37" y="187"/>
                      <a:pt x="47" y="192"/>
                      <a:pt x="52" y="192"/>
                    </a:cubicBezTo>
                    <a:cubicBezTo>
                      <a:pt x="54" y="192"/>
                      <a:pt x="55" y="191"/>
                      <a:pt x="55" y="187"/>
                    </a:cubicBezTo>
                    <a:cubicBezTo>
                      <a:pt x="88" y="143"/>
                      <a:pt x="121" y="99"/>
                      <a:pt x="143" y="44"/>
                    </a:cubicBezTo>
                    <a:cubicBezTo>
                      <a:pt x="154" y="44"/>
                      <a:pt x="132" y="22"/>
                      <a:pt x="121" y="11"/>
                    </a:cubicBezTo>
                    <a:cubicBezTo>
                      <a:pt x="121" y="0"/>
                      <a:pt x="9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3"/>
              <p:cNvSpPr/>
              <p:nvPr/>
            </p:nvSpPr>
            <p:spPr>
              <a:xfrm>
                <a:off x="1441414" y="3569100"/>
                <a:ext cx="16282" cy="13582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6" extrusionOk="0">
                    <a:moveTo>
                      <a:pt x="155" y="0"/>
                    </a:moveTo>
                    <a:cubicBezTo>
                      <a:pt x="100" y="22"/>
                      <a:pt x="45" y="44"/>
                      <a:pt x="12" y="99"/>
                    </a:cubicBezTo>
                    <a:cubicBezTo>
                      <a:pt x="1" y="110"/>
                      <a:pt x="12" y="132"/>
                      <a:pt x="12" y="143"/>
                    </a:cubicBezTo>
                    <a:cubicBezTo>
                      <a:pt x="23" y="154"/>
                      <a:pt x="45" y="165"/>
                      <a:pt x="56" y="165"/>
                    </a:cubicBezTo>
                    <a:cubicBezTo>
                      <a:pt x="111" y="154"/>
                      <a:pt x="155" y="121"/>
                      <a:pt x="188" y="77"/>
                    </a:cubicBezTo>
                    <a:cubicBezTo>
                      <a:pt x="199" y="66"/>
                      <a:pt x="188" y="44"/>
                      <a:pt x="188" y="33"/>
                    </a:cubicBezTo>
                    <a:cubicBezTo>
                      <a:pt x="188" y="22"/>
                      <a:pt x="166" y="22"/>
                      <a:pt x="155" y="11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3"/>
              <p:cNvSpPr/>
              <p:nvPr/>
            </p:nvSpPr>
            <p:spPr>
              <a:xfrm>
                <a:off x="1500812" y="3340585"/>
                <a:ext cx="9982" cy="1718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0" extrusionOk="0">
                    <a:moveTo>
                      <a:pt x="34" y="0"/>
                    </a:moveTo>
                    <a:cubicBezTo>
                      <a:pt x="23" y="11"/>
                      <a:pt x="1" y="22"/>
                      <a:pt x="1" y="33"/>
                    </a:cubicBezTo>
                    <a:cubicBezTo>
                      <a:pt x="12" y="88"/>
                      <a:pt x="23" y="143"/>
                      <a:pt x="44" y="198"/>
                    </a:cubicBezTo>
                    <a:cubicBezTo>
                      <a:pt x="44" y="209"/>
                      <a:pt x="77" y="209"/>
                      <a:pt x="88" y="209"/>
                    </a:cubicBezTo>
                    <a:cubicBezTo>
                      <a:pt x="99" y="209"/>
                      <a:pt x="121" y="187"/>
                      <a:pt x="121" y="176"/>
                    </a:cubicBezTo>
                    <a:cubicBezTo>
                      <a:pt x="110" y="121"/>
                      <a:pt x="99" y="77"/>
                      <a:pt x="77" y="33"/>
                    </a:cubicBezTo>
                    <a:cubicBezTo>
                      <a:pt x="77" y="22"/>
                      <a:pt x="55" y="11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3"/>
              <p:cNvSpPr/>
              <p:nvPr/>
            </p:nvSpPr>
            <p:spPr>
              <a:xfrm>
                <a:off x="1662728" y="3372494"/>
                <a:ext cx="16282" cy="867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06" extrusionOk="0">
                    <a:moveTo>
                      <a:pt x="105" y="1"/>
                    </a:moveTo>
                    <a:cubicBezTo>
                      <a:pt x="78" y="1"/>
                      <a:pt x="50" y="6"/>
                      <a:pt x="23" y="17"/>
                    </a:cubicBezTo>
                    <a:cubicBezTo>
                      <a:pt x="12" y="28"/>
                      <a:pt x="1" y="50"/>
                      <a:pt x="1" y="61"/>
                    </a:cubicBezTo>
                    <a:cubicBezTo>
                      <a:pt x="1" y="72"/>
                      <a:pt x="12" y="94"/>
                      <a:pt x="23" y="94"/>
                    </a:cubicBezTo>
                    <a:cubicBezTo>
                      <a:pt x="45" y="105"/>
                      <a:pt x="67" y="105"/>
                      <a:pt x="100" y="105"/>
                    </a:cubicBezTo>
                    <a:cubicBezTo>
                      <a:pt x="122" y="105"/>
                      <a:pt x="155" y="105"/>
                      <a:pt x="177" y="94"/>
                    </a:cubicBezTo>
                    <a:cubicBezTo>
                      <a:pt x="188" y="83"/>
                      <a:pt x="199" y="61"/>
                      <a:pt x="199" y="50"/>
                    </a:cubicBezTo>
                    <a:cubicBezTo>
                      <a:pt x="199" y="39"/>
                      <a:pt x="188" y="28"/>
                      <a:pt x="188" y="17"/>
                    </a:cubicBezTo>
                    <a:cubicBezTo>
                      <a:pt x="160" y="6"/>
                      <a:pt x="133" y="1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3"/>
              <p:cNvSpPr/>
              <p:nvPr/>
            </p:nvSpPr>
            <p:spPr>
              <a:xfrm>
                <a:off x="1487313" y="3417002"/>
                <a:ext cx="15382" cy="13745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68" extrusionOk="0">
                    <a:moveTo>
                      <a:pt x="23" y="1"/>
                    </a:moveTo>
                    <a:cubicBezTo>
                      <a:pt x="25" y="3"/>
                      <a:pt x="28" y="4"/>
                      <a:pt x="30" y="6"/>
                    </a:cubicBezTo>
                    <a:lnTo>
                      <a:pt x="30" y="6"/>
                    </a:lnTo>
                    <a:cubicBezTo>
                      <a:pt x="31" y="4"/>
                      <a:pt x="32" y="3"/>
                      <a:pt x="34" y="1"/>
                    </a:cubicBezTo>
                    <a:close/>
                    <a:moveTo>
                      <a:pt x="30" y="6"/>
                    </a:moveTo>
                    <a:lnTo>
                      <a:pt x="30" y="6"/>
                    </a:lnTo>
                    <a:cubicBezTo>
                      <a:pt x="10" y="36"/>
                      <a:pt x="1" y="57"/>
                      <a:pt x="1" y="67"/>
                    </a:cubicBezTo>
                    <a:cubicBezTo>
                      <a:pt x="10" y="126"/>
                      <a:pt x="73" y="168"/>
                      <a:pt x="134" y="168"/>
                    </a:cubicBezTo>
                    <a:cubicBezTo>
                      <a:pt x="141" y="168"/>
                      <a:pt x="148" y="167"/>
                      <a:pt x="155" y="166"/>
                    </a:cubicBezTo>
                    <a:cubicBezTo>
                      <a:pt x="166" y="166"/>
                      <a:pt x="177" y="155"/>
                      <a:pt x="188" y="133"/>
                    </a:cubicBezTo>
                    <a:cubicBezTo>
                      <a:pt x="188" y="133"/>
                      <a:pt x="188" y="111"/>
                      <a:pt x="177" y="111"/>
                    </a:cubicBezTo>
                    <a:cubicBezTo>
                      <a:pt x="134" y="79"/>
                      <a:pt x="92" y="48"/>
                      <a:pt x="30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3"/>
              <p:cNvSpPr/>
              <p:nvPr/>
            </p:nvSpPr>
            <p:spPr>
              <a:xfrm>
                <a:off x="1437814" y="3046124"/>
                <a:ext cx="9982" cy="15873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94" extrusionOk="0">
                    <a:moveTo>
                      <a:pt x="48" y="0"/>
                    </a:moveTo>
                    <a:cubicBezTo>
                      <a:pt x="46" y="0"/>
                      <a:pt x="45" y="1"/>
                      <a:pt x="45" y="3"/>
                    </a:cubicBezTo>
                    <a:cubicBezTo>
                      <a:pt x="23" y="3"/>
                      <a:pt x="1" y="25"/>
                      <a:pt x="1" y="36"/>
                    </a:cubicBezTo>
                    <a:cubicBezTo>
                      <a:pt x="1" y="80"/>
                      <a:pt x="12" y="124"/>
                      <a:pt x="23" y="168"/>
                    </a:cubicBezTo>
                    <a:cubicBezTo>
                      <a:pt x="32" y="177"/>
                      <a:pt x="48" y="193"/>
                      <a:pt x="59" y="193"/>
                    </a:cubicBezTo>
                    <a:cubicBezTo>
                      <a:pt x="62" y="193"/>
                      <a:pt x="65" y="192"/>
                      <a:pt x="67" y="190"/>
                    </a:cubicBezTo>
                    <a:cubicBezTo>
                      <a:pt x="89" y="190"/>
                      <a:pt x="100" y="168"/>
                      <a:pt x="122" y="157"/>
                    </a:cubicBezTo>
                    <a:lnTo>
                      <a:pt x="111" y="157"/>
                    </a:lnTo>
                    <a:cubicBezTo>
                      <a:pt x="100" y="102"/>
                      <a:pt x="100" y="58"/>
                      <a:pt x="78" y="25"/>
                    </a:cubicBezTo>
                    <a:cubicBezTo>
                      <a:pt x="78" y="16"/>
                      <a:pt x="56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3"/>
              <p:cNvSpPr/>
              <p:nvPr/>
            </p:nvSpPr>
            <p:spPr>
              <a:xfrm>
                <a:off x="1554811" y="2977480"/>
                <a:ext cx="16282" cy="1284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57" extrusionOk="0">
                    <a:moveTo>
                      <a:pt x="67" y="1"/>
                    </a:moveTo>
                    <a:cubicBezTo>
                      <a:pt x="53" y="1"/>
                      <a:pt x="39" y="5"/>
                      <a:pt x="22" y="17"/>
                    </a:cubicBezTo>
                    <a:cubicBezTo>
                      <a:pt x="0" y="28"/>
                      <a:pt x="22" y="72"/>
                      <a:pt x="66" y="105"/>
                    </a:cubicBezTo>
                    <a:cubicBezTo>
                      <a:pt x="88" y="127"/>
                      <a:pt x="110" y="138"/>
                      <a:pt x="132" y="149"/>
                    </a:cubicBezTo>
                    <a:cubicBezTo>
                      <a:pt x="137" y="154"/>
                      <a:pt x="144" y="157"/>
                      <a:pt x="150" y="157"/>
                    </a:cubicBezTo>
                    <a:cubicBezTo>
                      <a:pt x="172" y="157"/>
                      <a:pt x="198" y="133"/>
                      <a:pt x="198" y="116"/>
                    </a:cubicBezTo>
                    <a:cubicBezTo>
                      <a:pt x="198" y="72"/>
                      <a:pt x="165" y="50"/>
                      <a:pt x="132" y="28"/>
                    </a:cubicBezTo>
                    <a:cubicBezTo>
                      <a:pt x="111" y="14"/>
                      <a:pt x="91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3"/>
              <p:cNvSpPr/>
              <p:nvPr/>
            </p:nvSpPr>
            <p:spPr>
              <a:xfrm>
                <a:off x="1432414" y="3110187"/>
                <a:ext cx="13582" cy="13827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69" extrusionOk="0">
                    <a:moveTo>
                      <a:pt x="111" y="1"/>
                    </a:moveTo>
                    <a:cubicBezTo>
                      <a:pt x="56" y="12"/>
                      <a:pt x="1" y="78"/>
                      <a:pt x="1" y="133"/>
                    </a:cubicBezTo>
                    <a:cubicBezTo>
                      <a:pt x="1" y="142"/>
                      <a:pt x="17" y="168"/>
                      <a:pt x="36" y="168"/>
                    </a:cubicBezTo>
                    <a:cubicBezTo>
                      <a:pt x="39" y="168"/>
                      <a:pt x="42" y="167"/>
                      <a:pt x="45" y="166"/>
                    </a:cubicBezTo>
                    <a:cubicBezTo>
                      <a:pt x="111" y="144"/>
                      <a:pt x="133" y="100"/>
                      <a:pt x="166" y="34"/>
                    </a:cubicBezTo>
                    <a:cubicBezTo>
                      <a:pt x="144" y="23"/>
                      <a:pt x="122" y="1"/>
                      <a:pt x="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3"/>
              <p:cNvSpPr/>
              <p:nvPr/>
            </p:nvSpPr>
            <p:spPr>
              <a:xfrm>
                <a:off x="1479213" y="3083433"/>
                <a:ext cx="16282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08" extrusionOk="0">
                    <a:moveTo>
                      <a:pt x="100" y="1"/>
                    </a:moveTo>
                    <a:cubicBezTo>
                      <a:pt x="80" y="1"/>
                      <a:pt x="61" y="4"/>
                      <a:pt x="45" y="9"/>
                    </a:cubicBezTo>
                    <a:cubicBezTo>
                      <a:pt x="23" y="9"/>
                      <a:pt x="1" y="31"/>
                      <a:pt x="1" y="53"/>
                    </a:cubicBezTo>
                    <a:cubicBezTo>
                      <a:pt x="1" y="64"/>
                      <a:pt x="23" y="86"/>
                      <a:pt x="45" y="97"/>
                    </a:cubicBezTo>
                    <a:cubicBezTo>
                      <a:pt x="56" y="108"/>
                      <a:pt x="78" y="108"/>
                      <a:pt x="100" y="108"/>
                    </a:cubicBezTo>
                    <a:cubicBezTo>
                      <a:pt x="122" y="108"/>
                      <a:pt x="144" y="108"/>
                      <a:pt x="155" y="97"/>
                    </a:cubicBezTo>
                    <a:cubicBezTo>
                      <a:pt x="177" y="86"/>
                      <a:pt x="199" y="75"/>
                      <a:pt x="199" y="53"/>
                    </a:cubicBezTo>
                    <a:cubicBezTo>
                      <a:pt x="199" y="42"/>
                      <a:pt x="177" y="9"/>
                      <a:pt x="155" y="9"/>
                    </a:cubicBezTo>
                    <a:cubicBezTo>
                      <a:pt x="138" y="4"/>
                      <a:pt x="119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3"/>
              <p:cNvSpPr/>
              <p:nvPr/>
            </p:nvSpPr>
            <p:spPr>
              <a:xfrm>
                <a:off x="1633110" y="3555846"/>
                <a:ext cx="14482" cy="14482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7" extrusionOk="0">
                    <a:moveTo>
                      <a:pt x="39" y="0"/>
                    </a:moveTo>
                    <a:cubicBezTo>
                      <a:pt x="30" y="0"/>
                      <a:pt x="22" y="3"/>
                      <a:pt x="22" y="8"/>
                    </a:cubicBezTo>
                    <a:cubicBezTo>
                      <a:pt x="11" y="19"/>
                      <a:pt x="0" y="41"/>
                      <a:pt x="0" y="52"/>
                    </a:cubicBezTo>
                    <a:cubicBezTo>
                      <a:pt x="22" y="118"/>
                      <a:pt x="66" y="151"/>
                      <a:pt x="121" y="173"/>
                    </a:cubicBezTo>
                    <a:cubicBezTo>
                      <a:pt x="123" y="176"/>
                      <a:pt x="126" y="176"/>
                      <a:pt x="128" y="176"/>
                    </a:cubicBezTo>
                    <a:cubicBezTo>
                      <a:pt x="140" y="176"/>
                      <a:pt x="158" y="160"/>
                      <a:pt x="176" y="151"/>
                    </a:cubicBezTo>
                    <a:lnTo>
                      <a:pt x="165" y="151"/>
                    </a:lnTo>
                    <a:cubicBezTo>
                      <a:pt x="165" y="129"/>
                      <a:pt x="165" y="118"/>
                      <a:pt x="165" y="107"/>
                    </a:cubicBezTo>
                    <a:cubicBezTo>
                      <a:pt x="132" y="74"/>
                      <a:pt x="99" y="41"/>
                      <a:pt x="55" y="8"/>
                    </a:cubicBezTo>
                    <a:cubicBezTo>
                      <a:pt x="55" y="3"/>
                      <a:pt x="47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3"/>
              <p:cNvSpPr/>
              <p:nvPr/>
            </p:nvSpPr>
            <p:spPr>
              <a:xfrm>
                <a:off x="1381115" y="3563700"/>
                <a:ext cx="13582" cy="1538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88" extrusionOk="0">
                    <a:moveTo>
                      <a:pt x="34" y="0"/>
                    </a:moveTo>
                    <a:cubicBezTo>
                      <a:pt x="12" y="33"/>
                      <a:pt x="1" y="44"/>
                      <a:pt x="1" y="55"/>
                    </a:cubicBezTo>
                    <a:cubicBezTo>
                      <a:pt x="1" y="132"/>
                      <a:pt x="56" y="176"/>
                      <a:pt x="122" y="187"/>
                    </a:cubicBezTo>
                    <a:cubicBezTo>
                      <a:pt x="133" y="187"/>
                      <a:pt x="155" y="176"/>
                      <a:pt x="155" y="176"/>
                    </a:cubicBezTo>
                    <a:cubicBezTo>
                      <a:pt x="166" y="165"/>
                      <a:pt x="166" y="143"/>
                      <a:pt x="166" y="132"/>
                    </a:cubicBezTo>
                    <a:cubicBezTo>
                      <a:pt x="133" y="88"/>
                      <a:pt x="89" y="44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3"/>
              <p:cNvSpPr/>
              <p:nvPr/>
            </p:nvSpPr>
            <p:spPr>
              <a:xfrm>
                <a:off x="1561111" y="3574255"/>
                <a:ext cx="13582" cy="12927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58" extrusionOk="0">
                    <a:moveTo>
                      <a:pt x="109" y="0"/>
                    </a:moveTo>
                    <a:cubicBezTo>
                      <a:pt x="105" y="0"/>
                      <a:pt x="101" y="1"/>
                      <a:pt x="99" y="3"/>
                    </a:cubicBezTo>
                    <a:cubicBezTo>
                      <a:pt x="66" y="36"/>
                      <a:pt x="33" y="69"/>
                      <a:pt x="11" y="113"/>
                    </a:cubicBezTo>
                    <a:cubicBezTo>
                      <a:pt x="0" y="113"/>
                      <a:pt x="22" y="146"/>
                      <a:pt x="22" y="157"/>
                    </a:cubicBezTo>
                    <a:cubicBezTo>
                      <a:pt x="99" y="157"/>
                      <a:pt x="165" y="91"/>
                      <a:pt x="154" y="25"/>
                    </a:cubicBezTo>
                    <a:cubicBezTo>
                      <a:pt x="154" y="17"/>
                      <a:pt x="125" y="0"/>
                      <a:pt x="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3"/>
              <p:cNvSpPr/>
              <p:nvPr/>
            </p:nvSpPr>
            <p:spPr>
              <a:xfrm>
                <a:off x="1409914" y="2935017"/>
                <a:ext cx="11782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85" y="0"/>
                    </a:moveTo>
                    <a:cubicBezTo>
                      <a:pt x="75" y="0"/>
                      <a:pt x="67" y="3"/>
                      <a:pt x="67" y="8"/>
                    </a:cubicBezTo>
                    <a:cubicBezTo>
                      <a:pt x="45" y="19"/>
                      <a:pt x="34" y="41"/>
                      <a:pt x="23" y="63"/>
                    </a:cubicBezTo>
                    <a:cubicBezTo>
                      <a:pt x="1" y="129"/>
                      <a:pt x="1" y="173"/>
                      <a:pt x="34" y="195"/>
                    </a:cubicBezTo>
                    <a:cubicBezTo>
                      <a:pt x="37" y="197"/>
                      <a:pt x="40" y="198"/>
                      <a:pt x="43" y="198"/>
                    </a:cubicBezTo>
                    <a:cubicBezTo>
                      <a:pt x="64" y="198"/>
                      <a:pt x="93" y="165"/>
                      <a:pt x="122" y="107"/>
                    </a:cubicBezTo>
                    <a:cubicBezTo>
                      <a:pt x="122" y="85"/>
                      <a:pt x="133" y="63"/>
                      <a:pt x="144" y="41"/>
                    </a:cubicBezTo>
                    <a:lnTo>
                      <a:pt x="133" y="41"/>
                    </a:lnTo>
                    <a:cubicBezTo>
                      <a:pt x="133" y="30"/>
                      <a:pt x="122" y="8"/>
                      <a:pt x="111" y="8"/>
                    </a:cubicBezTo>
                    <a:cubicBezTo>
                      <a:pt x="105" y="3"/>
                      <a:pt x="94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3"/>
              <p:cNvSpPr/>
              <p:nvPr/>
            </p:nvSpPr>
            <p:spPr>
              <a:xfrm>
                <a:off x="1552111" y="3055861"/>
                <a:ext cx="15382" cy="139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71" extrusionOk="0">
                    <a:moveTo>
                      <a:pt x="40" y="1"/>
                    </a:moveTo>
                    <a:cubicBezTo>
                      <a:pt x="33" y="1"/>
                      <a:pt x="22" y="8"/>
                      <a:pt x="22" y="16"/>
                    </a:cubicBezTo>
                    <a:cubicBezTo>
                      <a:pt x="11" y="27"/>
                      <a:pt x="0" y="49"/>
                      <a:pt x="11" y="60"/>
                    </a:cubicBezTo>
                    <a:cubicBezTo>
                      <a:pt x="33" y="115"/>
                      <a:pt x="77" y="159"/>
                      <a:pt x="143" y="170"/>
                    </a:cubicBezTo>
                    <a:cubicBezTo>
                      <a:pt x="154" y="170"/>
                      <a:pt x="176" y="148"/>
                      <a:pt x="187" y="148"/>
                    </a:cubicBezTo>
                    <a:cubicBezTo>
                      <a:pt x="187" y="126"/>
                      <a:pt x="187" y="126"/>
                      <a:pt x="187" y="115"/>
                    </a:cubicBezTo>
                    <a:cubicBezTo>
                      <a:pt x="154" y="60"/>
                      <a:pt x="110" y="16"/>
                      <a:pt x="44" y="5"/>
                    </a:cubicBezTo>
                    <a:cubicBezTo>
                      <a:pt x="44" y="2"/>
                      <a:pt x="42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3"/>
              <p:cNvSpPr/>
              <p:nvPr/>
            </p:nvSpPr>
            <p:spPr>
              <a:xfrm>
                <a:off x="1620510" y="3338048"/>
                <a:ext cx="11782" cy="1521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86" extrusionOk="0">
                    <a:moveTo>
                      <a:pt x="95" y="1"/>
                    </a:moveTo>
                    <a:cubicBezTo>
                      <a:pt x="85" y="1"/>
                      <a:pt x="77" y="4"/>
                      <a:pt x="77" y="9"/>
                    </a:cubicBezTo>
                    <a:cubicBezTo>
                      <a:pt x="44" y="53"/>
                      <a:pt x="22" y="97"/>
                      <a:pt x="0" y="141"/>
                    </a:cubicBezTo>
                    <a:cubicBezTo>
                      <a:pt x="0" y="152"/>
                      <a:pt x="22" y="174"/>
                      <a:pt x="22" y="185"/>
                    </a:cubicBezTo>
                    <a:lnTo>
                      <a:pt x="55" y="185"/>
                    </a:lnTo>
                    <a:cubicBezTo>
                      <a:pt x="110" y="152"/>
                      <a:pt x="143" y="97"/>
                      <a:pt x="143" y="31"/>
                    </a:cubicBezTo>
                    <a:cubicBezTo>
                      <a:pt x="143" y="20"/>
                      <a:pt x="132" y="9"/>
                      <a:pt x="121" y="9"/>
                    </a:cubicBezTo>
                    <a:cubicBezTo>
                      <a:pt x="116" y="4"/>
                      <a:pt x="105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3"/>
              <p:cNvSpPr/>
              <p:nvPr/>
            </p:nvSpPr>
            <p:spPr>
              <a:xfrm>
                <a:off x="1589911" y="3119187"/>
                <a:ext cx="13582" cy="12682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55" extrusionOk="0">
                    <a:moveTo>
                      <a:pt x="121" y="1"/>
                    </a:moveTo>
                    <a:cubicBezTo>
                      <a:pt x="66" y="1"/>
                      <a:pt x="11" y="56"/>
                      <a:pt x="0" y="133"/>
                    </a:cubicBezTo>
                    <a:cubicBezTo>
                      <a:pt x="11" y="133"/>
                      <a:pt x="33" y="155"/>
                      <a:pt x="44" y="155"/>
                    </a:cubicBezTo>
                    <a:cubicBezTo>
                      <a:pt x="110" y="144"/>
                      <a:pt x="143" y="100"/>
                      <a:pt x="165" y="45"/>
                    </a:cubicBezTo>
                    <a:cubicBezTo>
                      <a:pt x="165" y="34"/>
                      <a:pt x="132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3"/>
              <p:cNvSpPr/>
              <p:nvPr/>
            </p:nvSpPr>
            <p:spPr>
              <a:xfrm>
                <a:off x="1461213" y="3482701"/>
                <a:ext cx="12682" cy="12682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111" y="1"/>
                    </a:moveTo>
                    <a:cubicBezTo>
                      <a:pt x="89" y="1"/>
                      <a:pt x="78" y="1"/>
                      <a:pt x="67" y="12"/>
                    </a:cubicBezTo>
                    <a:cubicBezTo>
                      <a:pt x="45" y="34"/>
                      <a:pt x="23" y="67"/>
                      <a:pt x="12" y="100"/>
                    </a:cubicBezTo>
                    <a:cubicBezTo>
                      <a:pt x="1" y="111"/>
                      <a:pt x="12" y="144"/>
                      <a:pt x="23" y="144"/>
                    </a:cubicBezTo>
                    <a:cubicBezTo>
                      <a:pt x="34" y="155"/>
                      <a:pt x="56" y="155"/>
                      <a:pt x="67" y="155"/>
                    </a:cubicBezTo>
                    <a:cubicBezTo>
                      <a:pt x="122" y="133"/>
                      <a:pt x="155" y="78"/>
                      <a:pt x="133" y="23"/>
                    </a:cubicBezTo>
                    <a:cubicBezTo>
                      <a:pt x="133" y="12"/>
                      <a:pt x="111" y="1"/>
                      <a:pt x="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3"/>
              <p:cNvSpPr/>
              <p:nvPr/>
            </p:nvSpPr>
            <p:spPr>
              <a:xfrm>
                <a:off x="1363115" y="3067070"/>
                <a:ext cx="11782" cy="1448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111" y="0"/>
                    </a:moveTo>
                    <a:cubicBezTo>
                      <a:pt x="100" y="0"/>
                      <a:pt x="67" y="11"/>
                      <a:pt x="56" y="22"/>
                    </a:cubicBezTo>
                    <a:cubicBezTo>
                      <a:pt x="45" y="66"/>
                      <a:pt x="34" y="99"/>
                      <a:pt x="1" y="176"/>
                    </a:cubicBezTo>
                    <a:cubicBezTo>
                      <a:pt x="28" y="171"/>
                      <a:pt x="50" y="171"/>
                      <a:pt x="67" y="171"/>
                    </a:cubicBezTo>
                    <a:cubicBezTo>
                      <a:pt x="83" y="171"/>
                      <a:pt x="94" y="171"/>
                      <a:pt x="100" y="165"/>
                    </a:cubicBezTo>
                    <a:cubicBezTo>
                      <a:pt x="122" y="132"/>
                      <a:pt x="133" y="88"/>
                      <a:pt x="144" y="55"/>
                    </a:cubicBezTo>
                    <a:cubicBezTo>
                      <a:pt x="144" y="44"/>
                      <a:pt x="133" y="11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3"/>
              <p:cNvSpPr/>
              <p:nvPr/>
            </p:nvSpPr>
            <p:spPr>
              <a:xfrm>
                <a:off x="1376615" y="3289531"/>
                <a:ext cx="11782" cy="1333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3" extrusionOk="0">
                    <a:moveTo>
                      <a:pt x="100" y="0"/>
                    </a:moveTo>
                    <a:cubicBezTo>
                      <a:pt x="92" y="0"/>
                      <a:pt x="83" y="3"/>
                      <a:pt x="78" y="8"/>
                    </a:cubicBezTo>
                    <a:cubicBezTo>
                      <a:pt x="56" y="41"/>
                      <a:pt x="23" y="74"/>
                      <a:pt x="12" y="118"/>
                    </a:cubicBezTo>
                    <a:cubicBezTo>
                      <a:pt x="1" y="129"/>
                      <a:pt x="23" y="151"/>
                      <a:pt x="34" y="162"/>
                    </a:cubicBezTo>
                    <a:lnTo>
                      <a:pt x="56" y="162"/>
                    </a:lnTo>
                    <a:cubicBezTo>
                      <a:pt x="111" y="140"/>
                      <a:pt x="144" y="96"/>
                      <a:pt x="144" y="30"/>
                    </a:cubicBezTo>
                    <a:cubicBezTo>
                      <a:pt x="144" y="19"/>
                      <a:pt x="133" y="8"/>
                      <a:pt x="122" y="8"/>
                    </a:cubicBezTo>
                    <a:cubicBezTo>
                      <a:pt x="116" y="3"/>
                      <a:pt x="108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3"/>
              <p:cNvSpPr/>
              <p:nvPr/>
            </p:nvSpPr>
            <p:spPr>
              <a:xfrm>
                <a:off x="1632210" y="3482701"/>
                <a:ext cx="14482" cy="10882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33" extrusionOk="0">
                    <a:moveTo>
                      <a:pt x="33" y="1"/>
                    </a:moveTo>
                    <a:cubicBezTo>
                      <a:pt x="33" y="1"/>
                      <a:pt x="11" y="12"/>
                      <a:pt x="11" y="23"/>
                    </a:cubicBezTo>
                    <a:cubicBezTo>
                      <a:pt x="11" y="34"/>
                      <a:pt x="0" y="56"/>
                      <a:pt x="11" y="67"/>
                    </a:cubicBezTo>
                    <a:cubicBezTo>
                      <a:pt x="44" y="100"/>
                      <a:pt x="88" y="133"/>
                      <a:pt x="143" y="133"/>
                    </a:cubicBezTo>
                    <a:cubicBezTo>
                      <a:pt x="154" y="133"/>
                      <a:pt x="165" y="111"/>
                      <a:pt x="176" y="111"/>
                    </a:cubicBezTo>
                    <a:cubicBezTo>
                      <a:pt x="176" y="100"/>
                      <a:pt x="176" y="89"/>
                      <a:pt x="176" y="89"/>
                    </a:cubicBezTo>
                    <a:cubicBezTo>
                      <a:pt x="154" y="34"/>
                      <a:pt x="99" y="1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43"/>
              <p:cNvSpPr/>
              <p:nvPr/>
            </p:nvSpPr>
            <p:spPr>
              <a:xfrm>
                <a:off x="1728590" y="3466092"/>
                <a:ext cx="12518" cy="1055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9" extrusionOk="0">
                    <a:moveTo>
                      <a:pt x="104" y="1"/>
                    </a:moveTo>
                    <a:cubicBezTo>
                      <a:pt x="54" y="1"/>
                      <a:pt x="0" y="47"/>
                      <a:pt x="10" y="94"/>
                    </a:cubicBezTo>
                    <a:cubicBezTo>
                      <a:pt x="10" y="116"/>
                      <a:pt x="21" y="127"/>
                      <a:pt x="32" y="127"/>
                    </a:cubicBezTo>
                    <a:cubicBezTo>
                      <a:pt x="37" y="128"/>
                      <a:pt x="42" y="128"/>
                      <a:pt x="46" y="128"/>
                    </a:cubicBezTo>
                    <a:cubicBezTo>
                      <a:pt x="98" y="128"/>
                      <a:pt x="153" y="79"/>
                      <a:pt x="153" y="39"/>
                    </a:cubicBezTo>
                    <a:cubicBezTo>
                      <a:pt x="142" y="28"/>
                      <a:pt x="142" y="17"/>
                      <a:pt x="131" y="6"/>
                    </a:cubicBezTo>
                    <a:cubicBezTo>
                      <a:pt x="122" y="2"/>
                      <a:pt x="113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43"/>
              <p:cNvSpPr/>
              <p:nvPr/>
            </p:nvSpPr>
            <p:spPr>
              <a:xfrm>
                <a:off x="1404514" y="3069770"/>
                <a:ext cx="12682" cy="1186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45" extrusionOk="0">
                    <a:moveTo>
                      <a:pt x="34" y="0"/>
                    </a:moveTo>
                    <a:cubicBezTo>
                      <a:pt x="23" y="22"/>
                      <a:pt x="1" y="33"/>
                      <a:pt x="12" y="44"/>
                    </a:cubicBezTo>
                    <a:cubicBezTo>
                      <a:pt x="22" y="103"/>
                      <a:pt x="67" y="145"/>
                      <a:pt x="108" y="145"/>
                    </a:cubicBezTo>
                    <a:cubicBezTo>
                      <a:pt x="113" y="145"/>
                      <a:pt x="117" y="144"/>
                      <a:pt x="122" y="143"/>
                    </a:cubicBezTo>
                    <a:cubicBezTo>
                      <a:pt x="133" y="143"/>
                      <a:pt x="155" y="121"/>
                      <a:pt x="155" y="110"/>
                    </a:cubicBezTo>
                    <a:cubicBezTo>
                      <a:pt x="155" y="55"/>
                      <a:pt x="111" y="22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43"/>
              <p:cNvSpPr/>
              <p:nvPr/>
            </p:nvSpPr>
            <p:spPr>
              <a:xfrm>
                <a:off x="1616010" y="3242486"/>
                <a:ext cx="10882" cy="1178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44" extrusionOk="0">
                    <a:moveTo>
                      <a:pt x="77" y="1"/>
                    </a:moveTo>
                    <a:cubicBezTo>
                      <a:pt x="33" y="11"/>
                      <a:pt x="0" y="55"/>
                      <a:pt x="11" y="99"/>
                    </a:cubicBezTo>
                    <a:cubicBezTo>
                      <a:pt x="11" y="110"/>
                      <a:pt x="22" y="121"/>
                      <a:pt x="44" y="143"/>
                    </a:cubicBezTo>
                    <a:cubicBezTo>
                      <a:pt x="66" y="121"/>
                      <a:pt x="88" y="110"/>
                      <a:pt x="110" y="99"/>
                    </a:cubicBezTo>
                    <a:cubicBezTo>
                      <a:pt x="121" y="77"/>
                      <a:pt x="132" y="44"/>
                      <a:pt x="110" y="22"/>
                    </a:cubicBezTo>
                    <a:cubicBezTo>
                      <a:pt x="99" y="11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43"/>
              <p:cNvSpPr/>
              <p:nvPr/>
            </p:nvSpPr>
            <p:spPr>
              <a:xfrm>
                <a:off x="1352315" y="3412420"/>
                <a:ext cx="9082" cy="940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5" extrusionOk="0">
                    <a:moveTo>
                      <a:pt x="75" y="0"/>
                    </a:moveTo>
                    <a:cubicBezTo>
                      <a:pt x="38" y="0"/>
                      <a:pt x="11" y="40"/>
                      <a:pt x="1" y="79"/>
                    </a:cubicBezTo>
                    <a:cubicBezTo>
                      <a:pt x="12" y="90"/>
                      <a:pt x="34" y="112"/>
                      <a:pt x="45" y="112"/>
                    </a:cubicBezTo>
                    <a:cubicBezTo>
                      <a:pt x="51" y="113"/>
                      <a:pt x="56" y="114"/>
                      <a:pt x="61" y="114"/>
                    </a:cubicBezTo>
                    <a:cubicBezTo>
                      <a:pt x="94" y="114"/>
                      <a:pt x="111" y="86"/>
                      <a:pt x="111" y="57"/>
                    </a:cubicBezTo>
                    <a:cubicBezTo>
                      <a:pt x="111" y="35"/>
                      <a:pt x="100" y="13"/>
                      <a:pt x="89" y="2"/>
                    </a:cubicBezTo>
                    <a:cubicBezTo>
                      <a:pt x="84" y="1"/>
                      <a:pt x="80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9" name="Google Shape;1949;p43"/>
            <p:cNvSpPr/>
            <p:nvPr/>
          </p:nvSpPr>
          <p:spPr>
            <a:xfrm>
              <a:off x="2152237" y="2709856"/>
              <a:ext cx="872829" cy="866611"/>
            </a:xfrm>
            <a:custGeom>
              <a:avLst/>
              <a:gdLst/>
              <a:ahLst/>
              <a:cxnLst/>
              <a:rect l="l" t="t" r="r" b="b"/>
              <a:pathLst>
                <a:path w="10668" h="10592" extrusionOk="0">
                  <a:moveTo>
                    <a:pt x="5719" y="110"/>
                  </a:moveTo>
                  <a:cubicBezTo>
                    <a:pt x="6005" y="121"/>
                    <a:pt x="6291" y="187"/>
                    <a:pt x="6566" y="242"/>
                  </a:cubicBezTo>
                  <a:cubicBezTo>
                    <a:pt x="7204" y="363"/>
                    <a:pt x="7786" y="627"/>
                    <a:pt x="8314" y="990"/>
                  </a:cubicBezTo>
                  <a:cubicBezTo>
                    <a:pt x="8556" y="1144"/>
                    <a:pt x="8765" y="1331"/>
                    <a:pt x="8974" y="1529"/>
                  </a:cubicBezTo>
                  <a:cubicBezTo>
                    <a:pt x="9194" y="1727"/>
                    <a:pt x="9414" y="1936"/>
                    <a:pt x="9590" y="2189"/>
                  </a:cubicBezTo>
                  <a:cubicBezTo>
                    <a:pt x="9898" y="2607"/>
                    <a:pt x="10151" y="3046"/>
                    <a:pt x="10305" y="3552"/>
                  </a:cubicBezTo>
                  <a:cubicBezTo>
                    <a:pt x="10415" y="3871"/>
                    <a:pt x="10492" y="4190"/>
                    <a:pt x="10536" y="4531"/>
                  </a:cubicBezTo>
                  <a:cubicBezTo>
                    <a:pt x="10558" y="4828"/>
                    <a:pt x="10547" y="5125"/>
                    <a:pt x="10525" y="5422"/>
                  </a:cubicBezTo>
                  <a:cubicBezTo>
                    <a:pt x="10514" y="5488"/>
                    <a:pt x="10514" y="5554"/>
                    <a:pt x="10503" y="5631"/>
                  </a:cubicBezTo>
                  <a:cubicBezTo>
                    <a:pt x="10492" y="5895"/>
                    <a:pt x="10470" y="6170"/>
                    <a:pt x="10459" y="6434"/>
                  </a:cubicBezTo>
                  <a:cubicBezTo>
                    <a:pt x="10415" y="7104"/>
                    <a:pt x="10195" y="7720"/>
                    <a:pt x="9843" y="8292"/>
                  </a:cubicBezTo>
                  <a:cubicBezTo>
                    <a:pt x="9656" y="8600"/>
                    <a:pt x="9392" y="8864"/>
                    <a:pt x="9106" y="9095"/>
                  </a:cubicBezTo>
                  <a:cubicBezTo>
                    <a:pt x="8666" y="9458"/>
                    <a:pt x="8182" y="9744"/>
                    <a:pt x="7687" y="10019"/>
                  </a:cubicBezTo>
                  <a:cubicBezTo>
                    <a:pt x="7347" y="10206"/>
                    <a:pt x="6984" y="10315"/>
                    <a:pt x="6599" y="10392"/>
                  </a:cubicBezTo>
                  <a:cubicBezTo>
                    <a:pt x="6254" y="10459"/>
                    <a:pt x="5909" y="10492"/>
                    <a:pt x="5563" y="10492"/>
                  </a:cubicBezTo>
                  <a:cubicBezTo>
                    <a:pt x="5279" y="10492"/>
                    <a:pt x="4994" y="10470"/>
                    <a:pt x="4707" y="10425"/>
                  </a:cubicBezTo>
                  <a:cubicBezTo>
                    <a:pt x="4465" y="10392"/>
                    <a:pt x="4234" y="10326"/>
                    <a:pt x="4014" y="10228"/>
                  </a:cubicBezTo>
                  <a:cubicBezTo>
                    <a:pt x="3663" y="10074"/>
                    <a:pt x="3322" y="9920"/>
                    <a:pt x="2970" y="9755"/>
                  </a:cubicBezTo>
                  <a:cubicBezTo>
                    <a:pt x="2629" y="9590"/>
                    <a:pt x="2310" y="9370"/>
                    <a:pt x="2002" y="9139"/>
                  </a:cubicBezTo>
                  <a:cubicBezTo>
                    <a:pt x="1826" y="8996"/>
                    <a:pt x="1661" y="8831"/>
                    <a:pt x="1507" y="8666"/>
                  </a:cubicBezTo>
                  <a:cubicBezTo>
                    <a:pt x="1276" y="8413"/>
                    <a:pt x="1056" y="8138"/>
                    <a:pt x="869" y="7852"/>
                  </a:cubicBezTo>
                  <a:cubicBezTo>
                    <a:pt x="517" y="7313"/>
                    <a:pt x="297" y="6708"/>
                    <a:pt x="220" y="6060"/>
                  </a:cubicBezTo>
                  <a:cubicBezTo>
                    <a:pt x="110" y="5048"/>
                    <a:pt x="242" y="4069"/>
                    <a:pt x="627" y="3123"/>
                  </a:cubicBezTo>
                  <a:cubicBezTo>
                    <a:pt x="858" y="2552"/>
                    <a:pt x="1188" y="2046"/>
                    <a:pt x="1617" y="1617"/>
                  </a:cubicBezTo>
                  <a:cubicBezTo>
                    <a:pt x="1705" y="1518"/>
                    <a:pt x="1804" y="1441"/>
                    <a:pt x="1903" y="1364"/>
                  </a:cubicBezTo>
                  <a:cubicBezTo>
                    <a:pt x="2321" y="1034"/>
                    <a:pt x="2761" y="748"/>
                    <a:pt x="3234" y="506"/>
                  </a:cubicBezTo>
                  <a:cubicBezTo>
                    <a:pt x="3520" y="363"/>
                    <a:pt x="3827" y="286"/>
                    <a:pt x="4146" y="231"/>
                  </a:cubicBezTo>
                  <a:cubicBezTo>
                    <a:pt x="4663" y="132"/>
                    <a:pt x="5191" y="110"/>
                    <a:pt x="5719" y="110"/>
                  </a:cubicBezTo>
                  <a:close/>
                  <a:moveTo>
                    <a:pt x="5675" y="0"/>
                  </a:moveTo>
                  <a:cubicBezTo>
                    <a:pt x="5103" y="0"/>
                    <a:pt x="4542" y="33"/>
                    <a:pt x="3981" y="154"/>
                  </a:cubicBezTo>
                  <a:cubicBezTo>
                    <a:pt x="3630" y="220"/>
                    <a:pt x="3300" y="330"/>
                    <a:pt x="2992" y="517"/>
                  </a:cubicBezTo>
                  <a:cubicBezTo>
                    <a:pt x="2596" y="737"/>
                    <a:pt x="2222" y="979"/>
                    <a:pt x="1870" y="1254"/>
                  </a:cubicBezTo>
                  <a:cubicBezTo>
                    <a:pt x="1760" y="1342"/>
                    <a:pt x="1650" y="1430"/>
                    <a:pt x="1551" y="1529"/>
                  </a:cubicBezTo>
                  <a:cubicBezTo>
                    <a:pt x="1122" y="1958"/>
                    <a:pt x="792" y="2464"/>
                    <a:pt x="550" y="3024"/>
                  </a:cubicBezTo>
                  <a:cubicBezTo>
                    <a:pt x="143" y="3992"/>
                    <a:pt x="0" y="5015"/>
                    <a:pt x="121" y="6060"/>
                  </a:cubicBezTo>
                  <a:cubicBezTo>
                    <a:pt x="198" y="6752"/>
                    <a:pt x="429" y="7379"/>
                    <a:pt x="814" y="7962"/>
                  </a:cubicBezTo>
                  <a:cubicBezTo>
                    <a:pt x="990" y="8226"/>
                    <a:pt x="1188" y="8479"/>
                    <a:pt x="1408" y="8710"/>
                  </a:cubicBezTo>
                  <a:cubicBezTo>
                    <a:pt x="1584" y="8897"/>
                    <a:pt x="1760" y="9073"/>
                    <a:pt x="1958" y="9238"/>
                  </a:cubicBezTo>
                  <a:cubicBezTo>
                    <a:pt x="2255" y="9469"/>
                    <a:pt x="2574" y="9678"/>
                    <a:pt x="2915" y="9843"/>
                  </a:cubicBezTo>
                  <a:cubicBezTo>
                    <a:pt x="3267" y="10008"/>
                    <a:pt x="3630" y="10173"/>
                    <a:pt x="3992" y="10326"/>
                  </a:cubicBezTo>
                  <a:cubicBezTo>
                    <a:pt x="4212" y="10425"/>
                    <a:pt x="4454" y="10491"/>
                    <a:pt x="4696" y="10524"/>
                  </a:cubicBezTo>
                  <a:cubicBezTo>
                    <a:pt x="4983" y="10569"/>
                    <a:pt x="5270" y="10591"/>
                    <a:pt x="5557" y="10591"/>
                  </a:cubicBezTo>
                  <a:cubicBezTo>
                    <a:pt x="5908" y="10591"/>
                    <a:pt x="6259" y="10558"/>
                    <a:pt x="6610" y="10491"/>
                  </a:cubicBezTo>
                  <a:cubicBezTo>
                    <a:pt x="6995" y="10414"/>
                    <a:pt x="7380" y="10305"/>
                    <a:pt x="7731" y="10118"/>
                  </a:cubicBezTo>
                  <a:cubicBezTo>
                    <a:pt x="8237" y="9843"/>
                    <a:pt x="8721" y="9535"/>
                    <a:pt x="9172" y="9172"/>
                  </a:cubicBezTo>
                  <a:cubicBezTo>
                    <a:pt x="9469" y="8941"/>
                    <a:pt x="9733" y="8677"/>
                    <a:pt x="9931" y="8358"/>
                  </a:cubicBezTo>
                  <a:cubicBezTo>
                    <a:pt x="10294" y="7764"/>
                    <a:pt x="10525" y="7137"/>
                    <a:pt x="10558" y="6445"/>
                  </a:cubicBezTo>
                  <a:cubicBezTo>
                    <a:pt x="10580" y="6170"/>
                    <a:pt x="10602" y="5906"/>
                    <a:pt x="10613" y="5631"/>
                  </a:cubicBezTo>
                  <a:cubicBezTo>
                    <a:pt x="10613" y="5565"/>
                    <a:pt x="10624" y="5499"/>
                    <a:pt x="10624" y="5422"/>
                  </a:cubicBezTo>
                  <a:cubicBezTo>
                    <a:pt x="10646" y="5125"/>
                    <a:pt x="10668" y="4817"/>
                    <a:pt x="10635" y="4520"/>
                  </a:cubicBezTo>
                  <a:cubicBezTo>
                    <a:pt x="10602" y="4168"/>
                    <a:pt x="10503" y="3827"/>
                    <a:pt x="10393" y="3486"/>
                  </a:cubicBezTo>
                  <a:cubicBezTo>
                    <a:pt x="10239" y="3002"/>
                    <a:pt x="9997" y="2563"/>
                    <a:pt x="9700" y="2156"/>
                  </a:cubicBezTo>
                  <a:cubicBezTo>
                    <a:pt x="9502" y="1870"/>
                    <a:pt x="9249" y="1639"/>
                    <a:pt x="8996" y="1408"/>
                  </a:cubicBezTo>
                  <a:cubicBezTo>
                    <a:pt x="8798" y="1221"/>
                    <a:pt x="8600" y="1045"/>
                    <a:pt x="8369" y="902"/>
                  </a:cubicBezTo>
                  <a:cubicBezTo>
                    <a:pt x="7819" y="528"/>
                    <a:pt x="7237" y="253"/>
                    <a:pt x="6588" y="132"/>
                  </a:cubicBezTo>
                  <a:cubicBezTo>
                    <a:pt x="6280" y="77"/>
                    <a:pt x="5983" y="0"/>
                    <a:pt x="5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3"/>
            <p:cNvSpPr/>
            <p:nvPr/>
          </p:nvSpPr>
          <p:spPr>
            <a:xfrm>
              <a:off x="2797361" y="1428434"/>
              <a:ext cx="802630" cy="830366"/>
            </a:xfrm>
            <a:custGeom>
              <a:avLst/>
              <a:gdLst/>
              <a:ahLst/>
              <a:cxnLst/>
              <a:rect l="l" t="t" r="r" b="b"/>
              <a:pathLst>
                <a:path w="9810" h="10149" extrusionOk="0">
                  <a:moveTo>
                    <a:pt x="7127" y="107"/>
                  </a:moveTo>
                  <a:cubicBezTo>
                    <a:pt x="7549" y="107"/>
                    <a:pt x="7965" y="157"/>
                    <a:pt x="8380" y="277"/>
                  </a:cubicBezTo>
                  <a:cubicBezTo>
                    <a:pt x="8512" y="310"/>
                    <a:pt x="8633" y="365"/>
                    <a:pt x="8765" y="420"/>
                  </a:cubicBezTo>
                  <a:cubicBezTo>
                    <a:pt x="8831" y="453"/>
                    <a:pt x="8897" y="497"/>
                    <a:pt x="8963" y="563"/>
                  </a:cubicBezTo>
                  <a:cubicBezTo>
                    <a:pt x="8941" y="596"/>
                    <a:pt x="8919" y="618"/>
                    <a:pt x="8897" y="640"/>
                  </a:cubicBezTo>
                  <a:cubicBezTo>
                    <a:pt x="8776" y="783"/>
                    <a:pt x="8644" y="915"/>
                    <a:pt x="8512" y="1047"/>
                  </a:cubicBezTo>
                  <a:cubicBezTo>
                    <a:pt x="7797" y="1751"/>
                    <a:pt x="7072" y="2444"/>
                    <a:pt x="6357" y="3148"/>
                  </a:cubicBezTo>
                  <a:cubicBezTo>
                    <a:pt x="6324" y="3181"/>
                    <a:pt x="6291" y="3213"/>
                    <a:pt x="6247" y="3257"/>
                  </a:cubicBezTo>
                  <a:cubicBezTo>
                    <a:pt x="6214" y="3235"/>
                    <a:pt x="6192" y="3224"/>
                    <a:pt x="6170" y="3203"/>
                  </a:cubicBezTo>
                  <a:cubicBezTo>
                    <a:pt x="6093" y="3126"/>
                    <a:pt x="5994" y="3093"/>
                    <a:pt x="5895" y="3093"/>
                  </a:cubicBezTo>
                  <a:cubicBezTo>
                    <a:pt x="5367" y="3049"/>
                    <a:pt x="4828" y="3005"/>
                    <a:pt x="4300" y="3005"/>
                  </a:cubicBezTo>
                  <a:cubicBezTo>
                    <a:pt x="4036" y="3005"/>
                    <a:pt x="3772" y="3005"/>
                    <a:pt x="3520" y="3071"/>
                  </a:cubicBezTo>
                  <a:cubicBezTo>
                    <a:pt x="3410" y="3093"/>
                    <a:pt x="3311" y="3126"/>
                    <a:pt x="3212" y="3170"/>
                  </a:cubicBezTo>
                  <a:cubicBezTo>
                    <a:pt x="3188" y="3177"/>
                    <a:pt x="3169" y="3181"/>
                    <a:pt x="3152" y="3181"/>
                  </a:cubicBezTo>
                  <a:cubicBezTo>
                    <a:pt x="3121" y="3181"/>
                    <a:pt x="3097" y="3169"/>
                    <a:pt x="3069" y="3148"/>
                  </a:cubicBezTo>
                  <a:cubicBezTo>
                    <a:pt x="3047" y="3126"/>
                    <a:pt x="3025" y="3104"/>
                    <a:pt x="3003" y="3082"/>
                  </a:cubicBezTo>
                  <a:lnTo>
                    <a:pt x="803" y="772"/>
                  </a:lnTo>
                  <a:cubicBezTo>
                    <a:pt x="781" y="739"/>
                    <a:pt x="748" y="706"/>
                    <a:pt x="715" y="662"/>
                  </a:cubicBezTo>
                  <a:cubicBezTo>
                    <a:pt x="803" y="574"/>
                    <a:pt x="902" y="541"/>
                    <a:pt x="1001" y="508"/>
                  </a:cubicBezTo>
                  <a:cubicBezTo>
                    <a:pt x="1221" y="431"/>
                    <a:pt x="1441" y="376"/>
                    <a:pt x="1661" y="343"/>
                  </a:cubicBezTo>
                  <a:cubicBezTo>
                    <a:pt x="2134" y="288"/>
                    <a:pt x="2596" y="222"/>
                    <a:pt x="3058" y="167"/>
                  </a:cubicBezTo>
                  <a:cubicBezTo>
                    <a:pt x="3245" y="145"/>
                    <a:pt x="3421" y="134"/>
                    <a:pt x="3607" y="134"/>
                  </a:cubicBezTo>
                  <a:cubicBezTo>
                    <a:pt x="4069" y="123"/>
                    <a:pt x="4531" y="123"/>
                    <a:pt x="4993" y="123"/>
                  </a:cubicBezTo>
                  <a:cubicBezTo>
                    <a:pt x="5253" y="128"/>
                    <a:pt x="5514" y="131"/>
                    <a:pt x="5776" y="131"/>
                  </a:cubicBezTo>
                  <a:cubicBezTo>
                    <a:pt x="6146" y="131"/>
                    <a:pt x="6517" y="125"/>
                    <a:pt x="6885" y="112"/>
                  </a:cubicBezTo>
                  <a:cubicBezTo>
                    <a:pt x="6966" y="109"/>
                    <a:pt x="7046" y="107"/>
                    <a:pt x="7127" y="107"/>
                  </a:cubicBezTo>
                  <a:close/>
                  <a:moveTo>
                    <a:pt x="4205" y="3112"/>
                  </a:moveTo>
                  <a:cubicBezTo>
                    <a:pt x="4248" y="3112"/>
                    <a:pt x="4290" y="3113"/>
                    <a:pt x="4333" y="3115"/>
                  </a:cubicBezTo>
                  <a:cubicBezTo>
                    <a:pt x="4839" y="3126"/>
                    <a:pt x="5356" y="3170"/>
                    <a:pt x="5873" y="3192"/>
                  </a:cubicBezTo>
                  <a:cubicBezTo>
                    <a:pt x="6038" y="3203"/>
                    <a:pt x="6148" y="3290"/>
                    <a:pt x="6214" y="3444"/>
                  </a:cubicBezTo>
                  <a:cubicBezTo>
                    <a:pt x="6280" y="3598"/>
                    <a:pt x="6313" y="3763"/>
                    <a:pt x="6324" y="3939"/>
                  </a:cubicBezTo>
                  <a:cubicBezTo>
                    <a:pt x="6368" y="4324"/>
                    <a:pt x="6390" y="4709"/>
                    <a:pt x="6379" y="5105"/>
                  </a:cubicBezTo>
                  <a:cubicBezTo>
                    <a:pt x="6368" y="5391"/>
                    <a:pt x="6346" y="5688"/>
                    <a:pt x="6324" y="5974"/>
                  </a:cubicBezTo>
                  <a:cubicBezTo>
                    <a:pt x="6324" y="6040"/>
                    <a:pt x="6313" y="6106"/>
                    <a:pt x="6302" y="6183"/>
                  </a:cubicBezTo>
                  <a:cubicBezTo>
                    <a:pt x="6269" y="6381"/>
                    <a:pt x="6159" y="6535"/>
                    <a:pt x="5983" y="6645"/>
                  </a:cubicBezTo>
                  <a:cubicBezTo>
                    <a:pt x="5873" y="6711"/>
                    <a:pt x="5741" y="6766"/>
                    <a:pt x="5620" y="6799"/>
                  </a:cubicBezTo>
                  <a:cubicBezTo>
                    <a:pt x="5334" y="6865"/>
                    <a:pt x="5037" y="6909"/>
                    <a:pt x="4740" y="6909"/>
                  </a:cubicBezTo>
                  <a:cubicBezTo>
                    <a:pt x="4663" y="6912"/>
                    <a:pt x="4587" y="6913"/>
                    <a:pt x="4511" y="6913"/>
                  </a:cubicBezTo>
                  <a:cubicBezTo>
                    <a:pt x="4328" y="6913"/>
                    <a:pt x="4149" y="6905"/>
                    <a:pt x="3970" y="6898"/>
                  </a:cubicBezTo>
                  <a:cubicBezTo>
                    <a:pt x="3717" y="6898"/>
                    <a:pt x="3487" y="6832"/>
                    <a:pt x="3267" y="6744"/>
                  </a:cubicBezTo>
                  <a:cubicBezTo>
                    <a:pt x="3069" y="6656"/>
                    <a:pt x="2926" y="6513"/>
                    <a:pt x="2882" y="6293"/>
                  </a:cubicBezTo>
                  <a:cubicBezTo>
                    <a:pt x="2849" y="6051"/>
                    <a:pt x="2805" y="5809"/>
                    <a:pt x="2772" y="5567"/>
                  </a:cubicBezTo>
                  <a:cubicBezTo>
                    <a:pt x="2739" y="5281"/>
                    <a:pt x="2728" y="4995"/>
                    <a:pt x="2739" y="4709"/>
                  </a:cubicBezTo>
                  <a:cubicBezTo>
                    <a:pt x="2761" y="4390"/>
                    <a:pt x="2805" y="4082"/>
                    <a:pt x="2882" y="3774"/>
                  </a:cubicBezTo>
                  <a:cubicBezTo>
                    <a:pt x="2981" y="3389"/>
                    <a:pt x="3234" y="3203"/>
                    <a:pt x="3607" y="3159"/>
                  </a:cubicBezTo>
                  <a:cubicBezTo>
                    <a:pt x="3807" y="3131"/>
                    <a:pt x="4006" y="3112"/>
                    <a:pt x="4205" y="3112"/>
                  </a:cubicBezTo>
                  <a:close/>
                  <a:moveTo>
                    <a:pt x="616" y="761"/>
                  </a:moveTo>
                  <a:cubicBezTo>
                    <a:pt x="649" y="783"/>
                    <a:pt x="682" y="794"/>
                    <a:pt x="704" y="816"/>
                  </a:cubicBezTo>
                  <a:cubicBezTo>
                    <a:pt x="825" y="937"/>
                    <a:pt x="935" y="1069"/>
                    <a:pt x="1056" y="1190"/>
                  </a:cubicBezTo>
                  <a:cubicBezTo>
                    <a:pt x="1540" y="1696"/>
                    <a:pt x="2035" y="2202"/>
                    <a:pt x="2519" y="2719"/>
                  </a:cubicBezTo>
                  <a:cubicBezTo>
                    <a:pt x="2662" y="2873"/>
                    <a:pt x="2816" y="3038"/>
                    <a:pt x="2959" y="3192"/>
                  </a:cubicBezTo>
                  <a:cubicBezTo>
                    <a:pt x="2981" y="3213"/>
                    <a:pt x="3003" y="3246"/>
                    <a:pt x="3025" y="3279"/>
                  </a:cubicBezTo>
                  <a:cubicBezTo>
                    <a:pt x="3014" y="3301"/>
                    <a:pt x="2992" y="3334"/>
                    <a:pt x="2970" y="3356"/>
                  </a:cubicBezTo>
                  <a:cubicBezTo>
                    <a:pt x="2882" y="3466"/>
                    <a:pt x="2838" y="3587"/>
                    <a:pt x="2794" y="3708"/>
                  </a:cubicBezTo>
                  <a:cubicBezTo>
                    <a:pt x="2717" y="3961"/>
                    <a:pt x="2673" y="4225"/>
                    <a:pt x="2651" y="4489"/>
                  </a:cubicBezTo>
                  <a:cubicBezTo>
                    <a:pt x="2629" y="4775"/>
                    <a:pt x="2629" y="5072"/>
                    <a:pt x="2651" y="5358"/>
                  </a:cubicBezTo>
                  <a:cubicBezTo>
                    <a:pt x="2673" y="5633"/>
                    <a:pt x="2706" y="5908"/>
                    <a:pt x="2750" y="6172"/>
                  </a:cubicBezTo>
                  <a:cubicBezTo>
                    <a:pt x="2761" y="6238"/>
                    <a:pt x="2772" y="6293"/>
                    <a:pt x="2794" y="6348"/>
                  </a:cubicBezTo>
                  <a:cubicBezTo>
                    <a:pt x="2816" y="6469"/>
                    <a:pt x="2882" y="6579"/>
                    <a:pt x="2970" y="6667"/>
                  </a:cubicBezTo>
                  <a:cubicBezTo>
                    <a:pt x="2992" y="6689"/>
                    <a:pt x="3014" y="6700"/>
                    <a:pt x="3047" y="6733"/>
                  </a:cubicBezTo>
                  <a:lnTo>
                    <a:pt x="3036" y="6733"/>
                  </a:lnTo>
                  <a:cubicBezTo>
                    <a:pt x="2959" y="6843"/>
                    <a:pt x="748" y="9317"/>
                    <a:pt x="649" y="9394"/>
                  </a:cubicBezTo>
                  <a:cubicBezTo>
                    <a:pt x="627" y="9372"/>
                    <a:pt x="594" y="9361"/>
                    <a:pt x="572" y="9339"/>
                  </a:cubicBezTo>
                  <a:cubicBezTo>
                    <a:pt x="451" y="9207"/>
                    <a:pt x="363" y="9053"/>
                    <a:pt x="308" y="8877"/>
                  </a:cubicBezTo>
                  <a:cubicBezTo>
                    <a:pt x="220" y="8613"/>
                    <a:pt x="176" y="8338"/>
                    <a:pt x="143" y="8063"/>
                  </a:cubicBezTo>
                  <a:cubicBezTo>
                    <a:pt x="99" y="7634"/>
                    <a:pt x="99" y="7205"/>
                    <a:pt x="99" y="6777"/>
                  </a:cubicBezTo>
                  <a:cubicBezTo>
                    <a:pt x="110" y="6084"/>
                    <a:pt x="121" y="5402"/>
                    <a:pt x="121" y="4709"/>
                  </a:cubicBezTo>
                  <a:cubicBezTo>
                    <a:pt x="121" y="4236"/>
                    <a:pt x="121" y="3752"/>
                    <a:pt x="121" y="3268"/>
                  </a:cubicBezTo>
                  <a:cubicBezTo>
                    <a:pt x="132" y="2752"/>
                    <a:pt x="165" y="2246"/>
                    <a:pt x="242" y="1729"/>
                  </a:cubicBezTo>
                  <a:cubicBezTo>
                    <a:pt x="286" y="1487"/>
                    <a:pt x="352" y="1245"/>
                    <a:pt x="462" y="1014"/>
                  </a:cubicBezTo>
                  <a:cubicBezTo>
                    <a:pt x="506" y="926"/>
                    <a:pt x="539" y="838"/>
                    <a:pt x="616" y="761"/>
                  </a:cubicBezTo>
                  <a:close/>
                  <a:moveTo>
                    <a:pt x="9051" y="651"/>
                  </a:moveTo>
                  <a:cubicBezTo>
                    <a:pt x="9073" y="673"/>
                    <a:pt x="9106" y="695"/>
                    <a:pt x="9128" y="728"/>
                  </a:cubicBezTo>
                  <a:cubicBezTo>
                    <a:pt x="9205" y="838"/>
                    <a:pt x="9260" y="959"/>
                    <a:pt x="9293" y="1091"/>
                  </a:cubicBezTo>
                  <a:cubicBezTo>
                    <a:pt x="9370" y="1366"/>
                    <a:pt x="9403" y="1630"/>
                    <a:pt x="9447" y="1905"/>
                  </a:cubicBezTo>
                  <a:cubicBezTo>
                    <a:pt x="9546" y="2488"/>
                    <a:pt x="9579" y="3082"/>
                    <a:pt x="9601" y="3686"/>
                  </a:cubicBezTo>
                  <a:cubicBezTo>
                    <a:pt x="9612" y="4060"/>
                    <a:pt x="9645" y="4445"/>
                    <a:pt x="9667" y="4830"/>
                  </a:cubicBezTo>
                  <a:cubicBezTo>
                    <a:pt x="9678" y="5270"/>
                    <a:pt x="9689" y="5721"/>
                    <a:pt x="9700" y="6172"/>
                  </a:cubicBezTo>
                  <a:cubicBezTo>
                    <a:pt x="9700" y="6491"/>
                    <a:pt x="9689" y="6821"/>
                    <a:pt x="9678" y="7150"/>
                  </a:cubicBezTo>
                  <a:cubicBezTo>
                    <a:pt x="9667" y="7579"/>
                    <a:pt x="9612" y="8008"/>
                    <a:pt x="9535" y="8437"/>
                  </a:cubicBezTo>
                  <a:cubicBezTo>
                    <a:pt x="9491" y="8657"/>
                    <a:pt x="9458" y="8877"/>
                    <a:pt x="9403" y="9097"/>
                  </a:cubicBezTo>
                  <a:cubicBezTo>
                    <a:pt x="9381" y="9207"/>
                    <a:pt x="9337" y="9306"/>
                    <a:pt x="9293" y="9405"/>
                  </a:cubicBezTo>
                  <a:cubicBezTo>
                    <a:pt x="9260" y="9482"/>
                    <a:pt x="9205" y="9548"/>
                    <a:pt x="9128" y="9592"/>
                  </a:cubicBezTo>
                  <a:cubicBezTo>
                    <a:pt x="9106" y="9581"/>
                    <a:pt x="9084" y="9570"/>
                    <a:pt x="9062" y="9548"/>
                  </a:cubicBezTo>
                  <a:cubicBezTo>
                    <a:pt x="8864" y="9350"/>
                    <a:pt x="8655" y="9152"/>
                    <a:pt x="8446" y="8965"/>
                  </a:cubicBezTo>
                  <a:cubicBezTo>
                    <a:pt x="8193" y="8723"/>
                    <a:pt x="7962" y="8470"/>
                    <a:pt x="7742" y="8206"/>
                  </a:cubicBezTo>
                  <a:cubicBezTo>
                    <a:pt x="7281" y="7667"/>
                    <a:pt x="6819" y="7117"/>
                    <a:pt x="6357" y="6579"/>
                  </a:cubicBezTo>
                  <a:cubicBezTo>
                    <a:pt x="6335" y="6557"/>
                    <a:pt x="6313" y="6535"/>
                    <a:pt x="6291" y="6491"/>
                  </a:cubicBezTo>
                  <a:cubicBezTo>
                    <a:pt x="6401" y="6315"/>
                    <a:pt x="6423" y="6128"/>
                    <a:pt x="6434" y="5941"/>
                  </a:cubicBezTo>
                  <a:cubicBezTo>
                    <a:pt x="6467" y="5534"/>
                    <a:pt x="6489" y="5127"/>
                    <a:pt x="6478" y="4720"/>
                  </a:cubicBezTo>
                  <a:cubicBezTo>
                    <a:pt x="6478" y="4401"/>
                    <a:pt x="6467" y="4071"/>
                    <a:pt x="6412" y="3752"/>
                  </a:cubicBezTo>
                  <a:cubicBezTo>
                    <a:pt x="6379" y="3620"/>
                    <a:pt x="6346" y="3499"/>
                    <a:pt x="6313" y="3356"/>
                  </a:cubicBezTo>
                  <a:cubicBezTo>
                    <a:pt x="6335" y="3323"/>
                    <a:pt x="6368" y="3290"/>
                    <a:pt x="6401" y="3257"/>
                  </a:cubicBezTo>
                  <a:cubicBezTo>
                    <a:pt x="7072" y="2598"/>
                    <a:pt x="7731" y="1949"/>
                    <a:pt x="8402" y="1300"/>
                  </a:cubicBezTo>
                  <a:cubicBezTo>
                    <a:pt x="8589" y="1113"/>
                    <a:pt x="8776" y="926"/>
                    <a:pt x="8952" y="739"/>
                  </a:cubicBezTo>
                  <a:cubicBezTo>
                    <a:pt x="8985" y="706"/>
                    <a:pt x="9018" y="684"/>
                    <a:pt x="9051" y="651"/>
                  </a:cubicBezTo>
                  <a:close/>
                  <a:moveTo>
                    <a:pt x="6225" y="6601"/>
                  </a:moveTo>
                  <a:cubicBezTo>
                    <a:pt x="6258" y="6634"/>
                    <a:pt x="6291" y="6656"/>
                    <a:pt x="6313" y="6700"/>
                  </a:cubicBezTo>
                  <a:cubicBezTo>
                    <a:pt x="6687" y="7139"/>
                    <a:pt x="7072" y="7579"/>
                    <a:pt x="7434" y="8019"/>
                  </a:cubicBezTo>
                  <a:cubicBezTo>
                    <a:pt x="7852" y="8514"/>
                    <a:pt x="8303" y="8987"/>
                    <a:pt x="8776" y="9416"/>
                  </a:cubicBezTo>
                  <a:cubicBezTo>
                    <a:pt x="8842" y="9482"/>
                    <a:pt x="8908" y="9548"/>
                    <a:pt x="8974" y="9614"/>
                  </a:cubicBezTo>
                  <a:cubicBezTo>
                    <a:pt x="8985" y="9614"/>
                    <a:pt x="8996" y="9636"/>
                    <a:pt x="9007" y="9658"/>
                  </a:cubicBezTo>
                  <a:cubicBezTo>
                    <a:pt x="8919" y="9735"/>
                    <a:pt x="8831" y="9757"/>
                    <a:pt x="8732" y="9779"/>
                  </a:cubicBezTo>
                  <a:cubicBezTo>
                    <a:pt x="8479" y="9845"/>
                    <a:pt x="8226" y="9900"/>
                    <a:pt x="7962" y="9922"/>
                  </a:cubicBezTo>
                  <a:cubicBezTo>
                    <a:pt x="7544" y="9966"/>
                    <a:pt x="7138" y="10010"/>
                    <a:pt x="6731" y="10032"/>
                  </a:cubicBezTo>
                  <a:cubicBezTo>
                    <a:pt x="6357" y="10043"/>
                    <a:pt x="5994" y="10043"/>
                    <a:pt x="5631" y="10043"/>
                  </a:cubicBezTo>
                  <a:cubicBezTo>
                    <a:pt x="5037" y="10032"/>
                    <a:pt x="4443" y="10010"/>
                    <a:pt x="3849" y="9988"/>
                  </a:cubicBezTo>
                  <a:cubicBezTo>
                    <a:pt x="3443" y="9977"/>
                    <a:pt x="3036" y="9955"/>
                    <a:pt x="2629" y="9933"/>
                  </a:cubicBezTo>
                  <a:cubicBezTo>
                    <a:pt x="2156" y="9911"/>
                    <a:pt x="1694" y="9856"/>
                    <a:pt x="1243" y="9713"/>
                  </a:cubicBezTo>
                  <a:cubicBezTo>
                    <a:pt x="1089" y="9669"/>
                    <a:pt x="946" y="9614"/>
                    <a:pt x="814" y="9526"/>
                  </a:cubicBezTo>
                  <a:cubicBezTo>
                    <a:pt x="792" y="9515"/>
                    <a:pt x="770" y="9493"/>
                    <a:pt x="759" y="9482"/>
                  </a:cubicBezTo>
                  <a:cubicBezTo>
                    <a:pt x="869" y="9317"/>
                    <a:pt x="2992" y="6953"/>
                    <a:pt x="3146" y="6810"/>
                  </a:cubicBezTo>
                  <a:cubicBezTo>
                    <a:pt x="3245" y="6843"/>
                    <a:pt x="3344" y="6876"/>
                    <a:pt x="3454" y="6909"/>
                  </a:cubicBezTo>
                  <a:cubicBezTo>
                    <a:pt x="3618" y="6964"/>
                    <a:pt x="3783" y="6997"/>
                    <a:pt x="3959" y="7007"/>
                  </a:cubicBezTo>
                  <a:cubicBezTo>
                    <a:pt x="4138" y="7015"/>
                    <a:pt x="4323" y="7023"/>
                    <a:pt x="4509" y="7023"/>
                  </a:cubicBezTo>
                  <a:cubicBezTo>
                    <a:pt x="4586" y="7023"/>
                    <a:pt x="4663" y="7022"/>
                    <a:pt x="4740" y="7018"/>
                  </a:cubicBezTo>
                  <a:cubicBezTo>
                    <a:pt x="5037" y="7007"/>
                    <a:pt x="5334" y="6975"/>
                    <a:pt x="5631" y="6898"/>
                  </a:cubicBezTo>
                  <a:cubicBezTo>
                    <a:pt x="5829" y="6854"/>
                    <a:pt x="6016" y="6766"/>
                    <a:pt x="6170" y="6634"/>
                  </a:cubicBezTo>
                  <a:cubicBezTo>
                    <a:pt x="6181" y="6623"/>
                    <a:pt x="6203" y="6612"/>
                    <a:pt x="6225" y="6601"/>
                  </a:cubicBezTo>
                  <a:close/>
                  <a:moveTo>
                    <a:pt x="7093" y="1"/>
                  </a:moveTo>
                  <a:cubicBezTo>
                    <a:pt x="7053" y="1"/>
                    <a:pt x="7013" y="1"/>
                    <a:pt x="6973" y="2"/>
                  </a:cubicBezTo>
                  <a:cubicBezTo>
                    <a:pt x="6577" y="13"/>
                    <a:pt x="6181" y="24"/>
                    <a:pt x="5785" y="24"/>
                  </a:cubicBezTo>
                  <a:cubicBezTo>
                    <a:pt x="5675" y="27"/>
                    <a:pt x="5565" y="27"/>
                    <a:pt x="5455" y="27"/>
                  </a:cubicBezTo>
                  <a:cubicBezTo>
                    <a:pt x="5015" y="27"/>
                    <a:pt x="4575" y="13"/>
                    <a:pt x="4135" y="13"/>
                  </a:cubicBezTo>
                  <a:cubicBezTo>
                    <a:pt x="3739" y="13"/>
                    <a:pt x="3333" y="24"/>
                    <a:pt x="2937" y="79"/>
                  </a:cubicBezTo>
                  <a:cubicBezTo>
                    <a:pt x="2585" y="134"/>
                    <a:pt x="2222" y="167"/>
                    <a:pt x="1870" y="211"/>
                  </a:cubicBezTo>
                  <a:cubicBezTo>
                    <a:pt x="1584" y="255"/>
                    <a:pt x="1309" y="288"/>
                    <a:pt x="1045" y="376"/>
                  </a:cubicBezTo>
                  <a:cubicBezTo>
                    <a:pt x="726" y="475"/>
                    <a:pt x="495" y="662"/>
                    <a:pt x="363" y="981"/>
                  </a:cubicBezTo>
                  <a:cubicBezTo>
                    <a:pt x="341" y="1036"/>
                    <a:pt x="308" y="1091"/>
                    <a:pt x="286" y="1157"/>
                  </a:cubicBezTo>
                  <a:cubicBezTo>
                    <a:pt x="198" y="1399"/>
                    <a:pt x="143" y="1674"/>
                    <a:pt x="110" y="1938"/>
                  </a:cubicBezTo>
                  <a:cubicBezTo>
                    <a:pt x="55" y="2433"/>
                    <a:pt x="22" y="2939"/>
                    <a:pt x="22" y="3444"/>
                  </a:cubicBezTo>
                  <a:cubicBezTo>
                    <a:pt x="22" y="3972"/>
                    <a:pt x="22" y="4500"/>
                    <a:pt x="22" y="5017"/>
                  </a:cubicBezTo>
                  <a:lnTo>
                    <a:pt x="33" y="5017"/>
                  </a:lnTo>
                  <a:cubicBezTo>
                    <a:pt x="22" y="5545"/>
                    <a:pt x="11" y="6073"/>
                    <a:pt x="0" y="6601"/>
                  </a:cubicBezTo>
                  <a:cubicBezTo>
                    <a:pt x="0" y="7084"/>
                    <a:pt x="0" y="7568"/>
                    <a:pt x="44" y="8052"/>
                  </a:cubicBezTo>
                  <a:cubicBezTo>
                    <a:pt x="77" y="8371"/>
                    <a:pt x="121" y="8668"/>
                    <a:pt x="231" y="8965"/>
                  </a:cubicBezTo>
                  <a:cubicBezTo>
                    <a:pt x="319" y="9218"/>
                    <a:pt x="473" y="9416"/>
                    <a:pt x="693" y="9570"/>
                  </a:cubicBezTo>
                  <a:cubicBezTo>
                    <a:pt x="847" y="9680"/>
                    <a:pt x="1023" y="9757"/>
                    <a:pt x="1210" y="9812"/>
                  </a:cubicBezTo>
                  <a:cubicBezTo>
                    <a:pt x="1661" y="9955"/>
                    <a:pt x="2123" y="10010"/>
                    <a:pt x="2585" y="10032"/>
                  </a:cubicBezTo>
                  <a:cubicBezTo>
                    <a:pt x="3080" y="10065"/>
                    <a:pt x="3563" y="10076"/>
                    <a:pt x="4058" y="10098"/>
                  </a:cubicBezTo>
                  <a:cubicBezTo>
                    <a:pt x="4553" y="10109"/>
                    <a:pt x="5037" y="10131"/>
                    <a:pt x="5532" y="10142"/>
                  </a:cubicBezTo>
                  <a:cubicBezTo>
                    <a:pt x="5705" y="10146"/>
                    <a:pt x="5878" y="10149"/>
                    <a:pt x="6051" y="10149"/>
                  </a:cubicBezTo>
                  <a:cubicBezTo>
                    <a:pt x="6296" y="10149"/>
                    <a:pt x="6541" y="10144"/>
                    <a:pt x="6786" y="10131"/>
                  </a:cubicBezTo>
                  <a:cubicBezTo>
                    <a:pt x="7083" y="10109"/>
                    <a:pt x="7391" y="10076"/>
                    <a:pt x="7687" y="10054"/>
                  </a:cubicBezTo>
                  <a:cubicBezTo>
                    <a:pt x="8028" y="10032"/>
                    <a:pt x="8369" y="9977"/>
                    <a:pt x="8710" y="9900"/>
                  </a:cubicBezTo>
                  <a:cubicBezTo>
                    <a:pt x="8842" y="9867"/>
                    <a:pt x="8963" y="9823"/>
                    <a:pt x="9073" y="9757"/>
                  </a:cubicBezTo>
                  <a:cubicBezTo>
                    <a:pt x="9227" y="9680"/>
                    <a:pt x="9337" y="9570"/>
                    <a:pt x="9403" y="9416"/>
                  </a:cubicBezTo>
                  <a:cubicBezTo>
                    <a:pt x="9447" y="9317"/>
                    <a:pt x="9480" y="9218"/>
                    <a:pt x="9513" y="9108"/>
                  </a:cubicBezTo>
                  <a:cubicBezTo>
                    <a:pt x="9557" y="8899"/>
                    <a:pt x="9601" y="8679"/>
                    <a:pt x="9634" y="8459"/>
                  </a:cubicBezTo>
                  <a:cubicBezTo>
                    <a:pt x="9711" y="8041"/>
                    <a:pt x="9766" y="7634"/>
                    <a:pt x="9777" y="7216"/>
                  </a:cubicBezTo>
                  <a:cubicBezTo>
                    <a:pt x="9788" y="6931"/>
                    <a:pt x="9799" y="6656"/>
                    <a:pt x="9799" y="6370"/>
                  </a:cubicBezTo>
                  <a:cubicBezTo>
                    <a:pt x="9810" y="5853"/>
                    <a:pt x="9788" y="5325"/>
                    <a:pt x="9766" y="4808"/>
                  </a:cubicBezTo>
                  <a:cubicBezTo>
                    <a:pt x="9744" y="4423"/>
                    <a:pt x="9711" y="4027"/>
                    <a:pt x="9700" y="3642"/>
                  </a:cubicBezTo>
                  <a:cubicBezTo>
                    <a:pt x="9678" y="2983"/>
                    <a:pt x="9634" y="2334"/>
                    <a:pt x="9524" y="1685"/>
                  </a:cubicBezTo>
                  <a:cubicBezTo>
                    <a:pt x="9480" y="1454"/>
                    <a:pt x="9447" y="1234"/>
                    <a:pt x="9370" y="1014"/>
                  </a:cubicBezTo>
                  <a:cubicBezTo>
                    <a:pt x="9271" y="673"/>
                    <a:pt x="9062" y="442"/>
                    <a:pt x="8754" y="299"/>
                  </a:cubicBezTo>
                  <a:cubicBezTo>
                    <a:pt x="8633" y="244"/>
                    <a:pt x="8512" y="200"/>
                    <a:pt x="8391" y="167"/>
                  </a:cubicBezTo>
                  <a:cubicBezTo>
                    <a:pt x="7968" y="56"/>
                    <a:pt x="7535" y="1"/>
                    <a:pt x="7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3"/>
            <p:cNvSpPr/>
            <p:nvPr/>
          </p:nvSpPr>
          <p:spPr>
            <a:xfrm>
              <a:off x="2271934" y="2817772"/>
              <a:ext cx="643413" cy="644886"/>
            </a:xfrm>
            <a:custGeom>
              <a:avLst/>
              <a:gdLst/>
              <a:ahLst/>
              <a:cxnLst/>
              <a:rect l="l" t="t" r="r" b="b"/>
              <a:pathLst>
                <a:path w="7864" h="7882" extrusionOk="0">
                  <a:moveTo>
                    <a:pt x="3802" y="107"/>
                  </a:moveTo>
                  <a:cubicBezTo>
                    <a:pt x="3844" y="107"/>
                    <a:pt x="3885" y="108"/>
                    <a:pt x="3926" y="111"/>
                  </a:cubicBezTo>
                  <a:cubicBezTo>
                    <a:pt x="4234" y="133"/>
                    <a:pt x="4542" y="155"/>
                    <a:pt x="4839" y="243"/>
                  </a:cubicBezTo>
                  <a:cubicBezTo>
                    <a:pt x="5334" y="386"/>
                    <a:pt x="5807" y="584"/>
                    <a:pt x="6246" y="870"/>
                  </a:cubicBezTo>
                  <a:cubicBezTo>
                    <a:pt x="6433" y="991"/>
                    <a:pt x="6598" y="1145"/>
                    <a:pt x="6741" y="1321"/>
                  </a:cubicBezTo>
                  <a:cubicBezTo>
                    <a:pt x="7038" y="1683"/>
                    <a:pt x="7269" y="2090"/>
                    <a:pt x="7434" y="2530"/>
                  </a:cubicBezTo>
                  <a:cubicBezTo>
                    <a:pt x="7544" y="2827"/>
                    <a:pt x="7632" y="3135"/>
                    <a:pt x="7676" y="3443"/>
                  </a:cubicBezTo>
                  <a:cubicBezTo>
                    <a:pt x="7753" y="3960"/>
                    <a:pt x="7709" y="4466"/>
                    <a:pt x="7544" y="4972"/>
                  </a:cubicBezTo>
                  <a:cubicBezTo>
                    <a:pt x="7434" y="5301"/>
                    <a:pt x="7280" y="5631"/>
                    <a:pt x="7104" y="5939"/>
                  </a:cubicBezTo>
                  <a:cubicBezTo>
                    <a:pt x="7060" y="6016"/>
                    <a:pt x="7005" y="6093"/>
                    <a:pt x="6950" y="6159"/>
                  </a:cubicBezTo>
                  <a:cubicBezTo>
                    <a:pt x="6664" y="6489"/>
                    <a:pt x="6367" y="6797"/>
                    <a:pt x="6016" y="7061"/>
                  </a:cubicBezTo>
                  <a:cubicBezTo>
                    <a:pt x="5719" y="7281"/>
                    <a:pt x="5411" y="7468"/>
                    <a:pt x="5070" y="7578"/>
                  </a:cubicBezTo>
                  <a:cubicBezTo>
                    <a:pt x="4971" y="7611"/>
                    <a:pt x="4883" y="7655"/>
                    <a:pt x="4795" y="7688"/>
                  </a:cubicBezTo>
                  <a:cubicBezTo>
                    <a:pt x="4674" y="7732"/>
                    <a:pt x="4553" y="7754"/>
                    <a:pt x="4432" y="7754"/>
                  </a:cubicBezTo>
                  <a:cubicBezTo>
                    <a:pt x="4278" y="7765"/>
                    <a:pt x="4135" y="7765"/>
                    <a:pt x="3981" y="7776"/>
                  </a:cubicBezTo>
                  <a:cubicBezTo>
                    <a:pt x="3932" y="7780"/>
                    <a:pt x="3882" y="7783"/>
                    <a:pt x="3833" y="7783"/>
                  </a:cubicBezTo>
                  <a:cubicBezTo>
                    <a:pt x="3640" y="7783"/>
                    <a:pt x="3448" y="7749"/>
                    <a:pt x="3255" y="7688"/>
                  </a:cubicBezTo>
                  <a:cubicBezTo>
                    <a:pt x="2628" y="7512"/>
                    <a:pt x="2046" y="7226"/>
                    <a:pt x="1518" y="6852"/>
                  </a:cubicBezTo>
                  <a:cubicBezTo>
                    <a:pt x="1155" y="6599"/>
                    <a:pt x="858" y="6280"/>
                    <a:pt x="616" y="5917"/>
                  </a:cubicBezTo>
                  <a:cubicBezTo>
                    <a:pt x="275" y="5389"/>
                    <a:pt x="77" y="4818"/>
                    <a:pt x="110" y="4180"/>
                  </a:cubicBezTo>
                  <a:cubicBezTo>
                    <a:pt x="121" y="4125"/>
                    <a:pt x="121" y="4070"/>
                    <a:pt x="121" y="4015"/>
                  </a:cubicBezTo>
                  <a:lnTo>
                    <a:pt x="110" y="4015"/>
                  </a:lnTo>
                  <a:cubicBezTo>
                    <a:pt x="132" y="3344"/>
                    <a:pt x="308" y="2717"/>
                    <a:pt x="594" y="2112"/>
                  </a:cubicBezTo>
                  <a:cubicBezTo>
                    <a:pt x="759" y="1771"/>
                    <a:pt x="979" y="1474"/>
                    <a:pt x="1243" y="1211"/>
                  </a:cubicBezTo>
                  <a:cubicBezTo>
                    <a:pt x="1353" y="1101"/>
                    <a:pt x="1474" y="991"/>
                    <a:pt x="1606" y="903"/>
                  </a:cubicBezTo>
                  <a:cubicBezTo>
                    <a:pt x="2178" y="540"/>
                    <a:pt x="2782" y="287"/>
                    <a:pt x="3431" y="144"/>
                  </a:cubicBezTo>
                  <a:cubicBezTo>
                    <a:pt x="3555" y="119"/>
                    <a:pt x="3679" y="107"/>
                    <a:pt x="3802" y="107"/>
                  </a:cubicBezTo>
                  <a:close/>
                  <a:moveTo>
                    <a:pt x="3860" y="1"/>
                  </a:moveTo>
                  <a:cubicBezTo>
                    <a:pt x="3717" y="1"/>
                    <a:pt x="3574" y="12"/>
                    <a:pt x="3431" y="34"/>
                  </a:cubicBezTo>
                  <a:cubicBezTo>
                    <a:pt x="3189" y="78"/>
                    <a:pt x="2958" y="155"/>
                    <a:pt x="2727" y="243"/>
                  </a:cubicBezTo>
                  <a:cubicBezTo>
                    <a:pt x="2342" y="375"/>
                    <a:pt x="1980" y="540"/>
                    <a:pt x="1639" y="760"/>
                  </a:cubicBezTo>
                  <a:cubicBezTo>
                    <a:pt x="1452" y="881"/>
                    <a:pt x="1276" y="1013"/>
                    <a:pt x="1133" y="1178"/>
                  </a:cubicBezTo>
                  <a:cubicBezTo>
                    <a:pt x="869" y="1452"/>
                    <a:pt x="649" y="1749"/>
                    <a:pt x="495" y="2090"/>
                  </a:cubicBezTo>
                  <a:cubicBezTo>
                    <a:pt x="209" y="2695"/>
                    <a:pt x="33" y="3333"/>
                    <a:pt x="22" y="4004"/>
                  </a:cubicBezTo>
                  <a:cubicBezTo>
                    <a:pt x="11" y="4169"/>
                    <a:pt x="0" y="4345"/>
                    <a:pt x="11" y="4521"/>
                  </a:cubicBezTo>
                  <a:cubicBezTo>
                    <a:pt x="55" y="5049"/>
                    <a:pt x="242" y="5543"/>
                    <a:pt x="539" y="5983"/>
                  </a:cubicBezTo>
                  <a:cubicBezTo>
                    <a:pt x="792" y="6357"/>
                    <a:pt x="1111" y="6698"/>
                    <a:pt x="1485" y="6951"/>
                  </a:cubicBezTo>
                  <a:cubicBezTo>
                    <a:pt x="2002" y="7314"/>
                    <a:pt x="2562" y="7589"/>
                    <a:pt x="3167" y="7776"/>
                  </a:cubicBezTo>
                  <a:cubicBezTo>
                    <a:pt x="3405" y="7846"/>
                    <a:pt x="3635" y="7881"/>
                    <a:pt x="3870" y="7881"/>
                  </a:cubicBezTo>
                  <a:cubicBezTo>
                    <a:pt x="3929" y="7881"/>
                    <a:pt x="3988" y="7879"/>
                    <a:pt x="4047" y="7875"/>
                  </a:cubicBezTo>
                  <a:cubicBezTo>
                    <a:pt x="4168" y="7864"/>
                    <a:pt x="4289" y="7864"/>
                    <a:pt x="4410" y="7864"/>
                  </a:cubicBezTo>
                  <a:cubicBezTo>
                    <a:pt x="4564" y="7853"/>
                    <a:pt x="4718" y="7831"/>
                    <a:pt x="4861" y="7765"/>
                  </a:cubicBezTo>
                  <a:cubicBezTo>
                    <a:pt x="4949" y="7732"/>
                    <a:pt x="5026" y="7699"/>
                    <a:pt x="5114" y="7666"/>
                  </a:cubicBezTo>
                  <a:cubicBezTo>
                    <a:pt x="5455" y="7556"/>
                    <a:pt x="5752" y="7380"/>
                    <a:pt x="6038" y="7171"/>
                  </a:cubicBezTo>
                  <a:cubicBezTo>
                    <a:pt x="6411" y="6907"/>
                    <a:pt x="6730" y="6577"/>
                    <a:pt x="7027" y="6225"/>
                  </a:cubicBezTo>
                  <a:cubicBezTo>
                    <a:pt x="7093" y="6148"/>
                    <a:pt x="7148" y="6060"/>
                    <a:pt x="7203" y="5972"/>
                  </a:cubicBezTo>
                  <a:cubicBezTo>
                    <a:pt x="7379" y="5664"/>
                    <a:pt x="7533" y="5334"/>
                    <a:pt x="7643" y="4994"/>
                  </a:cubicBezTo>
                  <a:cubicBezTo>
                    <a:pt x="7808" y="4477"/>
                    <a:pt x="7863" y="3949"/>
                    <a:pt x="7786" y="3421"/>
                  </a:cubicBezTo>
                  <a:cubicBezTo>
                    <a:pt x="7731" y="3069"/>
                    <a:pt x="7632" y="2750"/>
                    <a:pt x="7511" y="2431"/>
                  </a:cubicBezTo>
                  <a:cubicBezTo>
                    <a:pt x="7346" y="2013"/>
                    <a:pt x="7126" y="1617"/>
                    <a:pt x="6840" y="1277"/>
                  </a:cubicBezTo>
                  <a:cubicBezTo>
                    <a:pt x="6664" y="1057"/>
                    <a:pt x="6455" y="881"/>
                    <a:pt x="6224" y="727"/>
                  </a:cubicBezTo>
                  <a:cubicBezTo>
                    <a:pt x="5994" y="584"/>
                    <a:pt x="5741" y="463"/>
                    <a:pt x="5488" y="353"/>
                  </a:cubicBezTo>
                  <a:cubicBezTo>
                    <a:pt x="4971" y="133"/>
                    <a:pt x="4432" y="12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3"/>
            <p:cNvSpPr/>
            <p:nvPr/>
          </p:nvSpPr>
          <p:spPr>
            <a:xfrm>
              <a:off x="2467149" y="3169587"/>
              <a:ext cx="526414" cy="373824"/>
            </a:xfrm>
            <a:custGeom>
              <a:avLst/>
              <a:gdLst/>
              <a:ahLst/>
              <a:cxnLst/>
              <a:rect l="l" t="t" r="r" b="b"/>
              <a:pathLst>
                <a:path w="6434" h="4569" extrusionOk="0">
                  <a:moveTo>
                    <a:pt x="6368" y="1"/>
                  </a:moveTo>
                  <a:cubicBezTo>
                    <a:pt x="6357" y="1"/>
                    <a:pt x="6335" y="23"/>
                    <a:pt x="6335" y="34"/>
                  </a:cubicBezTo>
                  <a:cubicBezTo>
                    <a:pt x="6324" y="67"/>
                    <a:pt x="6324" y="100"/>
                    <a:pt x="6324" y="133"/>
                  </a:cubicBezTo>
                  <a:cubicBezTo>
                    <a:pt x="6324" y="408"/>
                    <a:pt x="6324" y="683"/>
                    <a:pt x="6280" y="957"/>
                  </a:cubicBezTo>
                  <a:cubicBezTo>
                    <a:pt x="6170" y="1496"/>
                    <a:pt x="5939" y="1980"/>
                    <a:pt x="5598" y="2420"/>
                  </a:cubicBezTo>
                  <a:cubicBezTo>
                    <a:pt x="5279" y="2816"/>
                    <a:pt x="4916" y="3146"/>
                    <a:pt x="4509" y="3454"/>
                  </a:cubicBezTo>
                  <a:cubicBezTo>
                    <a:pt x="4036" y="3806"/>
                    <a:pt x="3509" y="4048"/>
                    <a:pt x="2948" y="4224"/>
                  </a:cubicBezTo>
                  <a:cubicBezTo>
                    <a:pt x="2618" y="4323"/>
                    <a:pt x="2288" y="4422"/>
                    <a:pt x="1947" y="4444"/>
                  </a:cubicBezTo>
                  <a:cubicBezTo>
                    <a:pt x="1807" y="4457"/>
                    <a:pt x="1669" y="4464"/>
                    <a:pt x="1532" y="4464"/>
                  </a:cubicBezTo>
                  <a:cubicBezTo>
                    <a:pt x="1107" y="4464"/>
                    <a:pt x="694" y="4398"/>
                    <a:pt x="286" y="4257"/>
                  </a:cubicBezTo>
                  <a:cubicBezTo>
                    <a:pt x="209" y="4235"/>
                    <a:pt x="121" y="4213"/>
                    <a:pt x="44" y="4191"/>
                  </a:cubicBezTo>
                  <a:cubicBezTo>
                    <a:pt x="11" y="4224"/>
                    <a:pt x="0" y="4257"/>
                    <a:pt x="33" y="4279"/>
                  </a:cubicBezTo>
                  <a:cubicBezTo>
                    <a:pt x="55" y="4301"/>
                    <a:pt x="88" y="4312"/>
                    <a:pt x="110" y="4323"/>
                  </a:cubicBezTo>
                  <a:cubicBezTo>
                    <a:pt x="528" y="4466"/>
                    <a:pt x="957" y="4554"/>
                    <a:pt x="1386" y="4565"/>
                  </a:cubicBezTo>
                  <a:cubicBezTo>
                    <a:pt x="1444" y="4567"/>
                    <a:pt x="1502" y="4569"/>
                    <a:pt x="1561" y="4569"/>
                  </a:cubicBezTo>
                  <a:cubicBezTo>
                    <a:pt x="1737" y="4569"/>
                    <a:pt x="1917" y="4556"/>
                    <a:pt x="2090" y="4532"/>
                  </a:cubicBezTo>
                  <a:cubicBezTo>
                    <a:pt x="2354" y="4499"/>
                    <a:pt x="2607" y="4433"/>
                    <a:pt x="2860" y="4356"/>
                  </a:cubicBezTo>
                  <a:cubicBezTo>
                    <a:pt x="3937" y="4059"/>
                    <a:pt x="4839" y="3465"/>
                    <a:pt x="5576" y="2607"/>
                  </a:cubicBezTo>
                  <a:cubicBezTo>
                    <a:pt x="5851" y="2288"/>
                    <a:pt x="6071" y="1914"/>
                    <a:pt x="6225" y="1518"/>
                  </a:cubicBezTo>
                  <a:cubicBezTo>
                    <a:pt x="6401" y="1067"/>
                    <a:pt x="6434" y="606"/>
                    <a:pt x="6423" y="133"/>
                  </a:cubicBezTo>
                  <a:cubicBezTo>
                    <a:pt x="6423" y="100"/>
                    <a:pt x="6423" y="67"/>
                    <a:pt x="6412" y="34"/>
                  </a:cubicBezTo>
                  <a:cubicBezTo>
                    <a:pt x="6401" y="23"/>
                    <a:pt x="6379" y="1"/>
                    <a:pt x="6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3"/>
            <p:cNvSpPr/>
            <p:nvPr/>
          </p:nvSpPr>
          <p:spPr>
            <a:xfrm>
              <a:off x="2223335" y="2745855"/>
              <a:ext cx="280798" cy="240298"/>
            </a:xfrm>
            <a:custGeom>
              <a:avLst/>
              <a:gdLst/>
              <a:ahLst/>
              <a:cxnLst/>
              <a:rect l="l" t="t" r="r" b="b"/>
              <a:pathLst>
                <a:path w="3432" h="2937" extrusionOk="0">
                  <a:moveTo>
                    <a:pt x="3365" y="0"/>
                  </a:moveTo>
                  <a:cubicBezTo>
                    <a:pt x="3321" y="0"/>
                    <a:pt x="3266" y="11"/>
                    <a:pt x="3222" y="22"/>
                  </a:cubicBezTo>
                  <a:cubicBezTo>
                    <a:pt x="2552" y="176"/>
                    <a:pt x="1947" y="451"/>
                    <a:pt x="1375" y="858"/>
                  </a:cubicBezTo>
                  <a:cubicBezTo>
                    <a:pt x="682" y="1353"/>
                    <a:pt x="264" y="2035"/>
                    <a:pt x="11" y="2837"/>
                  </a:cubicBezTo>
                  <a:cubicBezTo>
                    <a:pt x="0" y="2892"/>
                    <a:pt x="11" y="2936"/>
                    <a:pt x="44" y="2936"/>
                  </a:cubicBezTo>
                  <a:cubicBezTo>
                    <a:pt x="88" y="2936"/>
                    <a:pt x="99" y="2903"/>
                    <a:pt x="110" y="2870"/>
                  </a:cubicBezTo>
                  <a:cubicBezTo>
                    <a:pt x="176" y="2705"/>
                    <a:pt x="231" y="2540"/>
                    <a:pt x="297" y="2375"/>
                  </a:cubicBezTo>
                  <a:cubicBezTo>
                    <a:pt x="506" y="1881"/>
                    <a:pt x="803" y="1463"/>
                    <a:pt x="1210" y="1122"/>
                  </a:cubicBezTo>
                  <a:cubicBezTo>
                    <a:pt x="1815" y="627"/>
                    <a:pt x="2497" y="297"/>
                    <a:pt x="3255" y="121"/>
                  </a:cubicBezTo>
                  <a:cubicBezTo>
                    <a:pt x="3310" y="110"/>
                    <a:pt x="3365" y="99"/>
                    <a:pt x="3420" y="88"/>
                  </a:cubicBezTo>
                  <a:cubicBezTo>
                    <a:pt x="3431" y="11"/>
                    <a:pt x="3398" y="0"/>
                    <a:pt x="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3"/>
            <p:cNvSpPr/>
            <p:nvPr/>
          </p:nvSpPr>
          <p:spPr>
            <a:xfrm>
              <a:off x="2373551" y="2942789"/>
              <a:ext cx="423896" cy="423406"/>
            </a:xfrm>
            <a:custGeom>
              <a:avLst/>
              <a:gdLst/>
              <a:ahLst/>
              <a:cxnLst/>
              <a:rect l="l" t="t" r="r" b="b"/>
              <a:pathLst>
                <a:path w="5181" h="5175" extrusionOk="0">
                  <a:moveTo>
                    <a:pt x="2577" y="109"/>
                  </a:moveTo>
                  <a:cubicBezTo>
                    <a:pt x="2728" y="109"/>
                    <a:pt x="2880" y="128"/>
                    <a:pt x="3036" y="155"/>
                  </a:cubicBezTo>
                  <a:cubicBezTo>
                    <a:pt x="3333" y="199"/>
                    <a:pt x="3630" y="309"/>
                    <a:pt x="3894" y="463"/>
                  </a:cubicBezTo>
                  <a:cubicBezTo>
                    <a:pt x="4070" y="562"/>
                    <a:pt x="4213" y="683"/>
                    <a:pt x="4345" y="826"/>
                  </a:cubicBezTo>
                  <a:cubicBezTo>
                    <a:pt x="4774" y="1310"/>
                    <a:pt x="5015" y="1860"/>
                    <a:pt x="5059" y="2509"/>
                  </a:cubicBezTo>
                  <a:cubicBezTo>
                    <a:pt x="5070" y="2751"/>
                    <a:pt x="5059" y="2982"/>
                    <a:pt x="5004" y="3224"/>
                  </a:cubicBezTo>
                  <a:cubicBezTo>
                    <a:pt x="4971" y="3356"/>
                    <a:pt x="4927" y="3499"/>
                    <a:pt x="4861" y="3620"/>
                  </a:cubicBezTo>
                  <a:cubicBezTo>
                    <a:pt x="4697" y="3960"/>
                    <a:pt x="4477" y="4246"/>
                    <a:pt x="4202" y="4510"/>
                  </a:cubicBezTo>
                  <a:cubicBezTo>
                    <a:pt x="3894" y="4785"/>
                    <a:pt x="3531" y="4950"/>
                    <a:pt x="3135" y="5027"/>
                  </a:cubicBezTo>
                  <a:cubicBezTo>
                    <a:pt x="2984" y="5061"/>
                    <a:pt x="2833" y="5075"/>
                    <a:pt x="2681" y="5075"/>
                  </a:cubicBezTo>
                  <a:cubicBezTo>
                    <a:pt x="2635" y="5075"/>
                    <a:pt x="2588" y="5074"/>
                    <a:pt x="2541" y="5071"/>
                  </a:cubicBezTo>
                  <a:lnTo>
                    <a:pt x="2530" y="5071"/>
                  </a:lnTo>
                  <a:cubicBezTo>
                    <a:pt x="2255" y="5049"/>
                    <a:pt x="1980" y="5016"/>
                    <a:pt x="1705" y="4928"/>
                  </a:cubicBezTo>
                  <a:cubicBezTo>
                    <a:pt x="1232" y="4785"/>
                    <a:pt x="837" y="4543"/>
                    <a:pt x="551" y="4125"/>
                  </a:cubicBezTo>
                  <a:cubicBezTo>
                    <a:pt x="397" y="3905"/>
                    <a:pt x="298" y="3664"/>
                    <a:pt x="232" y="3411"/>
                  </a:cubicBezTo>
                  <a:cubicBezTo>
                    <a:pt x="166" y="3169"/>
                    <a:pt x="122" y="2938"/>
                    <a:pt x="122" y="2696"/>
                  </a:cubicBezTo>
                  <a:cubicBezTo>
                    <a:pt x="111" y="2201"/>
                    <a:pt x="199" y="1728"/>
                    <a:pt x="463" y="1299"/>
                  </a:cubicBezTo>
                  <a:cubicBezTo>
                    <a:pt x="628" y="1024"/>
                    <a:pt x="837" y="804"/>
                    <a:pt x="1111" y="628"/>
                  </a:cubicBezTo>
                  <a:cubicBezTo>
                    <a:pt x="1144" y="606"/>
                    <a:pt x="1166" y="573"/>
                    <a:pt x="1199" y="551"/>
                  </a:cubicBezTo>
                  <a:cubicBezTo>
                    <a:pt x="1254" y="518"/>
                    <a:pt x="1309" y="474"/>
                    <a:pt x="1375" y="441"/>
                  </a:cubicBezTo>
                  <a:cubicBezTo>
                    <a:pt x="1672" y="298"/>
                    <a:pt x="1980" y="199"/>
                    <a:pt x="2299" y="133"/>
                  </a:cubicBezTo>
                  <a:cubicBezTo>
                    <a:pt x="2392" y="117"/>
                    <a:pt x="2484" y="109"/>
                    <a:pt x="2577" y="109"/>
                  </a:cubicBezTo>
                  <a:close/>
                  <a:moveTo>
                    <a:pt x="2594" y="0"/>
                  </a:moveTo>
                  <a:cubicBezTo>
                    <a:pt x="2393" y="0"/>
                    <a:pt x="2192" y="50"/>
                    <a:pt x="1991" y="100"/>
                  </a:cubicBezTo>
                  <a:cubicBezTo>
                    <a:pt x="1573" y="210"/>
                    <a:pt x="1188" y="397"/>
                    <a:pt x="848" y="683"/>
                  </a:cubicBezTo>
                  <a:cubicBezTo>
                    <a:pt x="232" y="1222"/>
                    <a:pt x="1" y="1915"/>
                    <a:pt x="12" y="2707"/>
                  </a:cubicBezTo>
                  <a:cubicBezTo>
                    <a:pt x="23" y="2916"/>
                    <a:pt x="56" y="3125"/>
                    <a:pt x="100" y="3323"/>
                  </a:cubicBezTo>
                  <a:cubicBezTo>
                    <a:pt x="166" y="3609"/>
                    <a:pt x="276" y="3894"/>
                    <a:pt x="441" y="4147"/>
                  </a:cubicBezTo>
                  <a:cubicBezTo>
                    <a:pt x="738" y="4609"/>
                    <a:pt x="1177" y="4884"/>
                    <a:pt x="1694" y="5038"/>
                  </a:cubicBezTo>
                  <a:cubicBezTo>
                    <a:pt x="1958" y="5115"/>
                    <a:pt x="2244" y="5159"/>
                    <a:pt x="2519" y="5170"/>
                  </a:cubicBezTo>
                  <a:cubicBezTo>
                    <a:pt x="2566" y="5173"/>
                    <a:pt x="2612" y="5174"/>
                    <a:pt x="2659" y="5174"/>
                  </a:cubicBezTo>
                  <a:cubicBezTo>
                    <a:pt x="2970" y="5174"/>
                    <a:pt x="3267" y="5112"/>
                    <a:pt x="3564" y="5016"/>
                  </a:cubicBezTo>
                  <a:cubicBezTo>
                    <a:pt x="3795" y="4928"/>
                    <a:pt x="4004" y="4807"/>
                    <a:pt x="4202" y="4642"/>
                  </a:cubicBezTo>
                  <a:cubicBezTo>
                    <a:pt x="4510" y="4378"/>
                    <a:pt x="4752" y="4059"/>
                    <a:pt x="4949" y="3696"/>
                  </a:cubicBezTo>
                  <a:cubicBezTo>
                    <a:pt x="5004" y="3587"/>
                    <a:pt x="5037" y="3477"/>
                    <a:pt x="5081" y="3356"/>
                  </a:cubicBezTo>
                  <a:cubicBezTo>
                    <a:pt x="5169" y="3070"/>
                    <a:pt x="5180" y="2762"/>
                    <a:pt x="5158" y="2454"/>
                  </a:cubicBezTo>
                  <a:cubicBezTo>
                    <a:pt x="5125" y="2069"/>
                    <a:pt x="5037" y="1706"/>
                    <a:pt x="4851" y="1365"/>
                  </a:cubicBezTo>
                  <a:cubicBezTo>
                    <a:pt x="4752" y="1200"/>
                    <a:pt x="4653" y="1046"/>
                    <a:pt x="4543" y="903"/>
                  </a:cubicBezTo>
                  <a:cubicBezTo>
                    <a:pt x="4356" y="650"/>
                    <a:pt x="4114" y="452"/>
                    <a:pt x="3828" y="309"/>
                  </a:cubicBezTo>
                  <a:cubicBezTo>
                    <a:pt x="3454" y="122"/>
                    <a:pt x="3069" y="34"/>
                    <a:pt x="2651" y="1"/>
                  </a:cubicBezTo>
                  <a:cubicBezTo>
                    <a:pt x="2632" y="1"/>
                    <a:pt x="2613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3"/>
            <p:cNvSpPr/>
            <p:nvPr/>
          </p:nvSpPr>
          <p:spPr>
            <a:xfrm>
              <a:off x="2389750" y="2979934"/>
              <a:ext cx="370797" cy="349933"/>
            </a:xfrm>
            <a:custGeom>
              <a:avLst/>
              <a:gdLst/>
              <a:ahLst/>
              <a:cxnLst/>
              <a:rect l="l" t="t" r="r" b="b"/>
              <a:pathLst>
                <a:path w="4532" h="4277" extrusionOk="0">
                  <a:moveTo>
                    <a:pt x="2474" y="106"/>
                  </a:moveTo>
                  <a:cubicBezTo>
                    <a:pt x="2720" y="106"/>
                    <a:pt x="2963" y="164"/>
                    <a:pt x="3201" y="273"/>
                  </a:cubicBezTo>
                  <a:cubicBezTo>
                    <a:pt x="3399" y="372"/>
                    <a:pt x="3586" y="493"/>
                    <a:pt x="3762" y="636"/>
                  </a:cubicBezTo>
                  <a:cubicBezTo>
                    <a:pt x="3960" y="812"/>
                    <a:pt x="4103" y="1032"/>
                    <a:pt x="4202" y="1274"/>
                  </a:cubicBezTo>
                  <a:cubicBezTo>
                    <a:pt x="4301" y="1505"/>
                    <a:pt x="4367" y="1736"/>
                    <a:pt x="4400" y="1989"/>
                  </a:cubicBezTo>
                  <a:cubicBezTo>
                    <a:pt x="4433" y="2220"/>
                    <a:pt x="4400" y="2440"/>
                    <a:pt x="4356" y="2671"/>
                  </a:cubicBezTo>
                  <a:cubicBezTo>
                    <a:pt x="4345" y="2704"/>
                    <a:pt x="4334" y="2737"/>
                    <a:pt x="4334" y="2770"/>
                  </a:cubicBezTo>
                  <a:cubicBezTo>
                    <a:pt x="4213" y="3242"/>
                    <a:pt x="3938" y="3605"/>
                    <a:pt x="3520" y="3869"/>
                  </a:cubicBezTo>
                  <a:cubicBezTo>
                    <a:pt x="3206" y="4052"/>
                    <a:pt x="2891" y="4169"/>
                    <a:pt x="2534" y="4169"/>
                  </a:cubicBezTo>
                  <a:cubicBezTo>
                    <a:pt x="2504" y="4169"/>
                    <a:pt x="2473" y="4168"/>
                    <a:pt x="2442" y="4166"/>
                  </a:cubicBezTo>
                  <a:cubicBezTo>
                    <a:pt x="1980" y="4144"/>
                    <a:pt x="1551" y="4023"/>
                    <a:pt x="1166" y="3759"/>
                  </a:cubicBezTo>
                  <a:cubicBezTo>
                    <a:pt x="452" y="3286"/>
                    <a:pt x="133" y="2407"/>
                    <a:pt x="408" y="1593"/>
                  </a:cubicBezTo>
                  <a:cubicBezTo>
                    <a:pt x="551" y="1175"/>
                    <a:pt x="803" y="823"/>
                    <a:pt x="1166" y="548"/>
                  </a:cubicBezTo>
                  <a:cubicBezTo>
                    <a:pt x="1177" y="537"/>
                    <a:pt x="1199" y="526"/>
                    <a:pt x="1210" y="515"/>
                  </a:cubicBezTo>
                  <a:cubicBezTo>
                    <a:pt x="1463" y="372"/>
                    <a:pt x="1727" y="251"/>
                    <a:pt x="2013" y="174"/>
                  </a:cubicBezTo>
                  <a:cubicBezTo>
                    <a:pt x="2168" y="128"/>
                    <a:pt x="2322" y="106"/>
                    <a:pt x="2474" y="106"/>
                  </a:cubicBezTo>
                  <a:close/>
                  <a:moveTo>
                    <a:pt x="2478" y="1"/>
                  </a:moveTo>
                  <a:cubicBezTo>
                    <a:pt x="2401" y="1"/>
                    <a:pt x="2323" y="7"/>
                    <a:pt x="2244" y="20"/>
                  </a:cubicBezTo>
                  <a:cubicBezTo>
                    <a:pt x="1837" y="75"/>
                    <a:pt x="1463" y="251"/>
                    <a:pt x="1111" y="460"/>
                  </a:cubicBezTo>
                  <a:cubicBezTo>
                    <a:pt x="1089" y="482"/>
                    <a:pt x="1067" y="493"/>
                    <a:pt x="1045" y="504"/>
                  </a:cubicBezTo>
                  <a:cubicBezTo>
                    <a:pt x="727" y="768"/>
                    <a:pt x="485" y="1098"/>
                    <a:pt x="331" y="1494"/>
                  </a:cubicBezTo>
                  <a:cubicBezTo>
                    <a:pt x="1" y="2363"/>
                    <a:pt x="331" y="3341"/>
                    <a:pt x="1122" y="3858"/>
                  </a:cubicBezTo>
                  <a:cubicBezTo>
                    <a:pt x="1518" y="4122"/>
                    <a:pt x="1969" y="4243"/>
                    <a:pt x="2508" y="4276"/>
                  </a:cubicBezTo>
                  <a:cubicBezTo>
                    <a:pt x="2574" y="4265"/>
                    <a:pt x="2706" y="4265"/>
                    <a:pt x="2838" y="4243"/>
                  </a:cubicBezTo>
                  <a:cubicBezTo>
                    <a:pt x="3102" y="4210"/>
                    <a:pt x="3344" y="4089"/>
                    <a:pt x="3564" y="3957"/>
                  </a:cubicBezTo>
                  <a:cubicBezTo>
                    <a:pt x="4026" y="3693"/>
                    <a:pt x="4312" y="3297"/>
                    <a:pt x="4433" y="2781"/>
                  </a:cubicBezTo>
                  <a:cubicBezTo>
                    <a:pt x="4444" y="2748"/>
                    <a:pt x="4455" y="2726"/>
                    <a:pt x="4455" y="2693"/>
                  </a:cubicBezTo>
                  <a:cubicBezTo>
                    <a:pt x="4510" y="2451"/>
                    <a:pt x="4532" y="2209"/>
                    <a:pt x="4499" y="1967"/>
                  </a:cubicBezTo>
                  <a:cubicBezTo>
                    <a:pt x="4466" y="1725"/>
                    <a:pt x="4400" y="1494"/>
                    <a:pt x="4312" y="1274"/>
                  </a:cubicBezTo>
                  <a:cubicBezTo>
                    <a:pt x="4213" y="999"/>
                    <a:pt x="4059" y="768"/>
                    <a:pt x="3850" y="581"/>
                  </a:cubicBezTo>
                  <a:cubicBezTo>
                    <a:pt x="3608" y="361"/>
                    <a:pt x="3322" y="196"/>
                    <a:pt x="3014" y="97"/>
                  </a:cubicBezTo>
                  <a:cubicBezTo>
                    <a:pt x="2836" y="36"/>
                    <a:pt x="2659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3"/>
            <p:cNvSpPr/>
            <p:nvPr/>
          </p:nvSpPr>
          <p:spPr>
            <a:xfrm>
              <a:off x="2477049" y="3171796"/>
              <a:ext cx="244798" cy="122972"/>
            </a:xfrm>
            <a:custGeom>
              <a:avLst/>
              <a:gdLst/>
              <a:ahLst/>
              <a:cxnLst/>
              <a:rect l="l" t="t" r="r" b="b"/>
              <a:pathLst>
                <a:path w="2992" h="1503" extrusionOk="0">
                  <a:moveTo>
                    <a:pt x="635" y="113"/>
                  </a:moveTo>
                  <a:cubicBezTo>
                    <a:pt x="709" y="113"/>
                    <a:pt x="781" y="125"/>
                    <a:pt x="847" y="150"/>
                  </a:cubicBezTo>
                  <a:cubicBezTo>
                    <a:pt x="979" y="205"/>
                    <a:pt x="1111" y="260"/>
                    <a:pt x="1243" y="315"/>
                  </a:cubicBezTo>
                  <a:cubicBezTo>
                    <a:pt x="1430" y="381"/>
                    <a:pt x="1617" y="458"/>
                    <a:pt x="1804" y="535"/>
                  </a:cubicBezTo>
                  <a:cubicBezTo>
                    <a:pt x="1932" y="577"/>
                    <a:pt x="2060" y="593"/>
                    <a:pt x="2188" y="593"/>
                  </a:cubicBezTo>
                  <a:cubicBezTo>
                    <a:pt x="2225" y="593"/>
                    <a:pt x="2262" y="592"/>
                    <a:pt x="2299" y="590"/>
                  </a:cubicBezTo>
                  <a:cubicBezTo>
                    <a:pt x="2475" y="579"/>
                    <a:pt x="2618" y="502"/>
                    <a:pt x="2717" y="359"/>
                  </a:cubicBezTo>
                  <a:cubicBezTo>
                    <a:pt x="2750" y="304"/>
                    <a:pt x="2794" y="260"/>
                    <a:pt x="2849" y="172"/>
                  </a:cubicBezTo>
                  <a:cubicBezTo>
                    <a:pt x="2871" y="238"/>
                    <a:pt x="2882" y="271"/>
                    <a:pt x="2882" y="304"/>
                  </a:cubicBezTo>
                  <a:cubicBezTo>
                    <a:pt x="2882" y="436"/>
                    <a:pt x="2838" y="557"/>
                    <a:pt x="2783" y="667"/>
                  </a:cubicBezTo>
                  <a:cubicBezTo>
                    <a:pt x="2684" y="832"/>
                    <a:pt x="2552" y="963"/>
                    <a:pt x="2376" y="1051"/>
                  </a:cubicBezTo>
                  <a:cubicBezTo>
                    <a:pt x="2090" y="1205"/>
                    <a:pt x="1793" y="1304"/>
                    <a:pt x="1474" y="1359"/>
                  </a:cubicBezTo>
                  <a:cubicBezTo>
                    <a:pt x="1367" y="1384"/>
                    <a:pt x="1253" y="1396"/>
                    <a:pt x="1143" y="1396"/>
                  </a:cubicBezTo>
                  <a:cubicBezTo>
                    <a:pt x="1106" y="1396"/>
                    <a:pt x="1070" y="1395"/>
                    <a:pt x="1034" y="1392"/>
                  </a:cubicBezTo>
                  <a:cubicBezTo>
                    <a:pt x="627" y="1359"/>
                    <a:pt x="330" y="1150"/>
                    <a:pt x="154" y="788"/>
                  </a:cubicBezTo>
                  <a:cubicBezTo>
                    <a:pt x="0" y="469"/>
                    <a:pt x="209" y="128"/>
                    <a:pt x="561" y="117"/>
                  </a:cubicBezTo>
                  <a:cubicBezTo>
                    <a:pt x="586" y="114"/>
                    <a:pt x="611" y="113"/>
                    <a:pt x="635" y="113"/>
                  </a:cubicBezTo>
                  <a:close/>
                  <a:moveTo>
                    <a:pt x="632" y="1"/>
                  </a:moveTo>
                  <a:cubicBezTo>
                    <a:pt x="593" y="1"/>
                    <a:pt x="555" y="3"/>
                    <a:pt x="517" y="7"/>
                  </a:cubicBezTo>
                  <a:cubicBezTo>
                    <a:pt x="220" y="40"/>
                    <a:pt x="0" y="293"/>
                    <a:pt x="0" y="579"/>
                  </a:cubicBezTo>
                  <a:cubicBezTo>
                    <a:pt x="0" y="689"/>
                    <a:pt x="33" y="788"/>
                    <a:pt x="77" y="875"/>
                  </a:cubicBezTo>
                  <a:cubicBezTo>
                    <a:pt x="308" y="1282"/>
                    <a:pt x="649" y="1491"/>
                    <a:pt x="1166" y="1502"/>
                  </a:cubicBezTo>
                  <a:lnTo>
                    <a:pt x="1166" y="1491"/>
                  </a:lnTo>
                  <a:cubicBezTo>
                    <a:pt x="1243" y="1491"/>
                    <a:pt x="1353" y="1480"/>
                    <a:pt x="1474" y="1469"/>
                  </a:cubicBezTo>
                  <a:cubicBezTo>
                    <a:pt x="1815" y="1414"/>
                    <a:pt x="2145" y="1304"/>
                    <a:pt x="2442" y="1128"/>
                  </a:cubicBezTo>
                  <a:cubicBezTo>
                    <a:pt x="2629" y="1040"/>
                    <a:pt x="2761" y="897"/>
                    <a:pt x="2871" y="722"/>
                  </a:cubicBezTo>
                  <a:cubicBezTo>
                    <a:pt x="2937" y="601"/>
                    <a:pt x="2992" y="458"/>
                    <a:pt x="2992" y="315"/>
                  </a:cubicBezTo>
                  <a:cubicBezTo>
                    <a:pt x="2992" y="249"/>
                    <a:pt x="2981" y="194"/>
                    <a:pt x="2937" y="139"/>
                  </a:cubicBezTo>
                  <a:cubicBezTo>
                    <a:pt x="2907" y="103"/>
                    <a:pt x="2871" y="83"/>
                    <a:pt x="2835" y="83"/>
                  </a:cubicBezTo>
                  <a:cubicBezTo>
                    <a:pt x="2805" y="83"/>
                    <a:pt x="2775" y="97"/>
                    <a:pt x="2750" y="128"/>
                  </a:cubicBezTo>
                  <a:cubicBezTo>
                    <a:pt x="2706" y="183"/>
                    <a:pt x="2673" y="238"/>
                    <a:pt x="2640" y="282"/>
                  </a:cubicBezTo>
                  <a:cubicBezTo>
                    <a:pt x="2563" y="414"/>
                    <a:pt x="2442" y="469"/>
                    <a:pt x="2299" y="480"/>
                  </a:cubicBezTo>
                  <a:cubicBezTo>
                    <a:pt x="2251" y="483"/>
                    <a:pt x="2205" y="486"/>
                    <a:pt x="2159" y="486"/>
                  </a:cubicBezTo>
                  <a:cubicBezTo>
                    <a:pt x="2068" y="486"/>
                    <a:pt x="1980" y="476"/>
                    <a:pt x="1892" y="447"/>
                  </a:cubicBezTo>
                  <a:cubicBezTo>
                    <a:pt x="1694" y="370"/>
                    <a:pt x="1496" y="293"/>
                    <a:pt x="1298" y="216"/>
                  </a:cubicBezTo>
                  <a:cubicBezTo>
                    <a:pt x="1155" y="161"/>
                    <a:pt x="1023" y="106"/>
                    <a:pt x="891" y="51"/>
                  </a:cubicBezTo>
                  <a:cubicBezTo>
                    <a:pt x="808" y="13"/>
                    <a:pt x="719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3"/>
            <p:cNvSpPr/>
            <p:nvPr/>
          </p:nvSpPr>
          <p:spPr>
            <a:xfrm>
              <a:off x="2450949" y="3085479"/>
              <a:ext cx="61936" cy="60790"/>
            </a:xfrm>
            <a:custGeom>
              <a:avLst/>
              <a:gdLst/>
              <a:ahLst/>
              <a:cxnLst/>
              <a:rect l="l" t="t" r="r" b="b"/>
              <a:pathLst>
                <a:path w="757" h="743" extrusionOk="0">
                  <a:moveTo>
                    <a:pt x="470" y="115"/>
                  </a:moveTo>
                  <a:cubicBezTo>
                    <a:pt x="581" y="115"/>
                    <a:pt x="659" y="210"/>
                    <a:pt x="638" y="314"/>
                  </a:cubicBezTo>
                  <a:cubicBezTo>
                    <a:pt x="616" y="424"/>
                    <a:pt x="561" y="523"/>
                    <a:pt x="473" y="589"/>
                  </a:cubicBezTo>
                  <a:cubicBezTo>
                    <a:pt x="429" y="621"/>
                    <a:pt x="384" y="638"/>
                    <a:pt x="337" y="638"/>
                  </a:cubicBezTo>
                  <a:cubicBezTo>
                    <a:pt x="303" y="638"/>
                    <a:pt x="268" y="629"/>
                    <a:pt x="231" y="611"/>
                  </a:cubicBezTo>
                  <a:cubicBezTo>
                    <a:pt x="165" y="578"/>
                    <a:pt x="143" y="523"/>
                    <a:pt x="143" y="446"/>
                  </a:cubicBezTo>
                  <a:cubicBezTo>
                    <a:pt x="154" y="391"/>
                    <a:pt x="176" y="336"/>
                    <a:pt x="187" y="270"/>
                  </a:cubicBezTo>
                  <a:cubicBezTo>
                    <a:pt x="208" y="188"/>
                    <a:pt x="257" y="126"/>
                    <a:pt x="342" y="126"/>
                  </a:cubicBezTo>
                  <a:cubicBezTo>
                    <a:pt x="349" y="126"/>
                    <a:pt x="356" y="126"/>
                    <a:pt x="363" y="127"/>
                  </a:cubicBezTo>
                  <a:cubicBezTo>
                    <a:pt x="396" y="127"/>
                    <a:pt x="418" y="116"/>
                    <a:pt x="451" y="116"/>
                  </a:cubicBezTo>
                  <a:cubicBezTo>
                    <a:pt x="458" y="115"/>
                    <a:pt x="464" y="115"/>
                    <a:pt x="470" y="115"/>
                  </a:cubicBezTo>
                  <a:close/>
                  <a:moveTo>
                    <a:pt x="467" y="1"/>
                  </a:moveTo>
                  <a:cubicBezTo>
                    <a:pt x="451" y="1"/>
                    <a:pt x="434" y="2"/>
                    <a:pt x="418" y="6"/>
                  </a:cubicBezTo>
                  <a:cubicBezTo>
                    <a:pt x="385" y="17"/>
                    <a:pt x="352" y="28"/>
                    <a:pt x="319" y="28"/>
                  </a:cubicBezTo>
                  <a:cubicBezTo>
                    <a:pt x="220" y="28"/>
                    <a:pt x="154" y="83"/>
                    <a:pt x="121" y="160"/>
                  </a:cubicBezTo>
                  <a:cubicBezTo>
                    <a:pt x="88" y="248"/>
                    <a:pt x="66" y="325"/>
                    <a:pt x="45" y="413"/>
                  </a:cubicBezTo>
                  <a:cubicBezTo>
                    <a:pt x="1" y="622"/>
                    <a:pt x="187" y="743"/>
                    <a:pt x="352" y="743"/>
                  </a:cubicBezTo>
                  <a:cubicBezTo>
                    <a:pt x="363" y="732"/>
                    <a:pt x="418" y="732"/>
                    <a:pt x="451" y="710"/>
                  </a:cubicBezTo>
                  <a:cubicBezTo>
                    <a:pt x="627" y="622"/>
                    <a:pt x="726" y="479"/>
                    <a:pt x="737" y="292"/>
                  </a:cubicBezTo>
                  <a:cubicBezTo>
                    <a:pt x="757" y="116"/>
                    <a:pt x="602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8" name="Google Shape;1958;p43"/>
          <p:cNvGrpSpPr/>
          <p:nvPr/>
        </p:nvGrpSpPr>
        <p:grpSpPr>
          <a:xfrm rot="-729564">
            <a:off x="3440927" y="842407"/>
            <a:ext cx="400394" cy="400810"/>
            <a:chOff x="8323055" y="4310476"/>
            <a:chExt cx="627966" cy="628619"/>
          </a:xfrm>
        </p:grpSpPr>
        <p:sp>
          <p:nvSpPr>
            <p:cNvPr id="1959" name="Google Shape;1959;p43"/>
            <p:cNvSpPr/>
            <p:nvPr/>
          </p:nvSpPr>
          <p:spPr>
            <a:xfrm>
              <a:off x="8339462" y="4324873"/>
              <a:ext cx="586990" cy="574190"/>
            </a:xfrm>
            <a:custGeom>
              <a:avLst/>
              <a:gdLst/>
              <a:ahLst/>
              <a:cxnLst/>
              <a:rect l="l" t="t" r="r" b="b"/>
              <a:pathLst>
                <a:path w="13738" h="13440" extrusionOk="0">
                  <a:moveTo>
                    <a:pt x="7561" y="1"/>
                  </a:moveTo>
                  <a:cubicBezTo>
                    <a:pt x="7518" y="107"/>
                    <a:pt x="7476" y="192"/>
                    <a:pt x="7476" y="256"/>
                  </a:cubicBezTo>
                  <a:cubicBezTo>
                    <a:pt x="7220" y="1257"/>
                    <a:pt x="6965" y="2258"/>
                    <a:pt x="6709" y="3259"/>
                  </a:cubicBezTo>
                  <a:cubicBezTo>
                    <a:pt x="6603" y="3706"/>
                    <a:pt x="6496" y="4132"/>
                    <a:pt x="6390" y="4580"/>
                  </a:cubicBezTo>
                  <a:cubicBezTo>
                    <a:pt x="6262" y="5027"/>
                    <a:pt x="6134" y="5453"/>
                    <a:pt x="6006" y="5921"/>
                  </a:cubicBezTo>
                  <a:cubicBezTo>
                    <a:pt x="4026" y="6198"/>
                    <a:pt x="2024" y="6305"/>
                    <a:pt x="0" y="6539"/>
                  </a:cubicBezTo>
                  <a:cubicBezTo>
                    <a:pt x="64" y="6624"/>
                    <a:pt x="149" y="6624"/>
                    <a:pt x="213" y="6645"/>
                  </a:cubicBezTo>
                  <a:cubicBezTo>
                    <a:pt x="1278" y="6858"/>
                    <a:pt x="2343" y="7071"/>
                    <a:pt x="3408" y="7284"/>
                  </a:cubicBezTo>
                  <a:cubicBezTo>
                    <a:pt x="4111" y="7433"/>
                    <a:pt x="4814" y="7583"/>
                    <a:pt x="5495" y="7774"/>
                  </a:cubicBezTo>
                  <a:cubicBezTo>
                    <a:pt x="5602" y="7796"/>
                    <a:pt x="5708" y="7817"/>
                    <a:pt x="5772" y="7881"/>
                  </a:cubicBezTo>
                  <a:cubicBezTo>
                    <a:pt x="5836" y="8158"/>
                    <a:pt x="5900" y="8413"/>
                    <a:pt x="5964" y="8669"/>
                  </a:cubicBezTo>
                  <a:cubicBezTo>
                    <a:pt x="6155" y="9435"/>
                    <a:pt x="6368" y="10202"/>
                    <a:pt x="6581" y="10969"/>
                  </a:cubicBezTo>
                  <a:cubicBezTo>
                    <a:pt x="6645" y="11267"/>
                    <a:pt x="6730" y="11544"/>
                    <a:pt x="6773" y="11842"/>
                  </a:cubicBezTo>
                  <a:cubicBezTo>
                    <a:pt x="6858" y="12353"/>
                    <a:pt x="6922" y="12864"/>
                    <a:pt x="7007" y="13376"/>
                  </a:cubicBezTo>
                  <a:cubicBezTo>
                    <a:pt x="7007" y="13397"/>
                    <a:pt x="7029" y="13418"/>
                    <a:pt x="7050" y="13439"/>
                  </a:cubicBezTo>
                  <a:cubicBezTo>
                    <a:pt x="7071" y="13418"/>
                    <a:pt x="7092" y="13397"/>
                    <a:pt x="7092" y="13376"/>
                  </a:cubicBezTo>
                  <a:cubicBezTo>
                    <a:pt x="7114" y="13120"/>
                    <a:pt x="7135" y="12886"/>
                    <a:pt x="7156" y="12630"/>
                  </a:cubicBezTo>
                  <a:cubicBezTo>
                    <a:pt x="7199" y="12204"/>
                    <a:pt x="7220" y="11778"/>
                    <a:pt x="7284" y="11331"/>
                  </a:cubicBezTo>
                  <a:cubicBezTo>
                    <a:pt x="7391" y="10500"/>
                    <a:pt x="7518" y="9670"/>
                    <a:pt x="7625" y="8839"/>
                  </a:cubicBezTo>
                  <a:cubicBezTo>
                    <a:pt x="7667" y="8626"/>
                    <a:pt x="7731" y="8434"/>
                    <a:pt x="7667" y="8264"/>
                  </a:cubicBezTo>
                  <a:cubicBezTo>
                    <a:pt x="7731" y="8179"/>
                    <a:pt x="7817" y="8179"/>
                    <a:pt x="7880" y="8158"/>
                  </a:cubicBezTo>
                  <a:cubicBezTo>
                    <a:pt x="8243" y="8094"/>
                    <a:pt x="8605" y="8030"/>
                    <a:pt x="8945" y="7966"/>
                  </a:cubicBezTo>
                  <a:cubicBezTo>
                    <a:pt x="9584" y="7838"/>
                    <a:pt x="10223" y="7732"/>
                    <a:pt x="10862" y="7668"/>
                  </a:cubicBezTo>
                  <a:cubicBezTo>
                    <a:pt x="11224" y="7646"/>
                    <a:pt x="11608" y="7604"/>
                    <a:pt x="11970" y="7540"/>
                  </a:cubicBezTo>
                  <a:cubicBezTo>
                    <a:pt x="12523" y="7433"/>
                    <a:pt x="13077" y="7327"/>
                    <a:pt x="13631" y="7221"/>
                  </a:cubicBezTo>
                  <a:cubicBezTo>
                    <a:pt x="13673" y="7221"/>
                    <a:pt x="13716" y="7221"/>
                    <a:pt x="13737" y="7135"/>
                  </a:cubicBezTo>
                  <a:cubicBezTo>
                    <a:pt x="13460" y="7114"/>
                    <a:pt x="13205" y="7050"/>
                    <a:pt x="12949" y="7029"/>
                  </a:cubicBezTo>
                  <a:cubicBezTo>
                    <a:pt x="12481" y="6965"/>
                    <a:pt x="12033" y="6901"/>
                    <a:pt x="11586" y="6837"/>
                  </a:cubicBezTo>
                  <a:cubicBezTo>
                    <a:pt x="10926" y="6731"/>
                    <a:pt x="10266" y="6645"/>
                    <a:pt x="9606" y="6539"/>
                  </a:cubicBezTo>
                  <a:cubicBezTo>
                    <a:pt x="9201" y="6475"/>
                    <a:pt x="8796" y="6411"/>
                    <a:pt x="8392" y="6326"/>
                  </a:cubicBezTo>
                  <a:cubicBezTo>
                    <a:pt x="8008" y="6262"/>
                    <a:pt x="7987" y="6220"/>
                    <a:pt x="7966" y="5836"/>
                  </a:cubicBezTo>
                  <a:cubicBezTo>
                    <a:pt x="7923" y="5112"/>
                    <a:pt x="7880" y="4367"/>
                    <a:pt x="7838" y="3643"/>
                  </a:cubicBezTo>
                  <a:cubicBezTo>
                    <a:pt x="7795" y="2940"/>
                    <a:pt x="7731" y="2258"/>
                    <a:pt x="7689" y="1577"/>
                  </a:cubicBezTo>
                  <a:cubicBezTo>
                    <a:pt x="7646" y="1108"/>
                    <a:pt x="7625" y="640"/>
                    <a:pt x="7604" y="171"/>
                  </a:cubicBezTo>
                  <a:cubicBezTo>
                    <a:pt x="7582" y="128"/>
                    <a:pt x="7582" y="86"/>
                    <a:pt x="7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3"/>
            <p:cNvSpPr/>
            <p:nvPr/>
          </p:nvSpPr>
          <p:spPr>
            <a:xfrm>
              <a:off x="8323055" y="4310476"/>
              <a:ext cx="627966" cy="628619"/>
            </a:xfrm>
            <a:custGeom>
              <a:avLst/>
              <a:gdLst/>
              <a:ahLst/>
              <a:cxnLst/>
              <a:rect l="l" t="t" r="r" b="b"/>
              <a:pathLst>
                <a:path w="14697" h="14714" extrusionOk="0">
                  <a:moveTo>
                    <a:pt x="7945" y="338"/>
                  </a:moveTo>
                  <a:cubicBezTo>
                    <a:pt x="7966" y="423"/>
                    <a:pt x="7966" y="465"/>
                    <a:pt x="7966" y="508"/>
                  </a:cubicBezTo>
                  <a:cubicBezTo>
                    <a:pt x="8009" y="977"/>
                    <a:pt x="8030" y="1445"/>
                    <a:pt x="8073" y="1914"/>
                  </a:cubicBezTo>
                  <a:cubicBezTo>
                    <a:pt x="8115" y="2595"/>
                    <a:pt x="8179" y="3298"/>
                    <a:pt x="8222" y="3980"/>
                  </a:cubicBezTo>
                  <a:cubicBezTo>
                    <a:pt x="8264" y="4704"/>
                    <a:pt x="8307" y="5449"/>
                    <a:pt x="8350" y="6173"/>
                  </a:cubicBezTo>
                  <a:cubicBezTo>
                    <a:pt x="8371" y="6557"/>
                    <a:pt x="8392" y="6599"/>
                    <a:pt x="8776" y="6684"/>
                  </a:cubicBezTo>
                  <a:cubicBezTo>
                    <a:pt x="9180" y="6748"/>
                    <a:pt x="9585" y="6812"/>
                    <a:pt x="9990" y="6876"/>
                  </a:cubicBezTo>
                  <a:cubicBezTo>
                    <a:pt x="10650" y="6982"/>
                    <a:pt x="11310" y="7068"/>
                    <a:pt x="11970" y="7174"/>
                  </a:cubicBezTo>
                  <a:cubicBezTo>
                    <a:pt x="12417" y="7238"/>
                    <a:pt x="12865" y="7302"/>
                    <a:pt x="13312" y="7366"/>
                  </a:cubicBezTo>
                  <a:cubicBezTo>
                    <a:pt x="13589" y="7408"/>
                    <a:pt x="13844" y="7451"/>
                    <a:pt x="14121" y="7494"/>
                  </a:cubicBezTo>
                  <a:cubicBezTo>
                    <a:pt x="14100" y="7558"/>
                    <a:pt x="14036" y="7558"/>
                    <a:pt x="13994" y="7558"/>
                  </a:cubicBezTo>
                  <a:cubicBezTo>
                    <a:pt x="13440" y="7664"/>
                    <a:pt x="12907" y="7770"/>
                    <a:pt x="12354" y="7877"/>
                  </a:cubicBezTo>
                  <a:cubicBezTo>
                    <a:pt x="11970" y="7941"/>
                    <a:pt x="11608" y="7983"/>
                    <a:pt x="11246" y="8005"/>
                  </a:cubicBezTo>
                  <a:cubicBezTo>
                    <a:pt x="10607" y="8069"/>
                    <a:pt x="9968" y="8175"/>
                    <a:pt x="9329" y="8303"/>
                  </a:cubicBezTo>
                  <a:cubicBezTo>
                    <a:pt x="8967" y="8367"/>
                    <a:pt x="8627" y="8431"/>
                    <a:pt x="8264" y="8495"/>
                  </a:cubicBezTo>
                  <a:cubicBezTo>
                    <a:pt x="8179" y="8516"/>
                    <a:pt x="8115" y="8516"/>
                    <a:pt x="8051" y="8601"/>
                  </a:cubicBezTo>
                  <a:cubicBezTo>
                    <a:pt x="8115" y="8793"/>
                    <a:pt x="8030" y="8984"/>
                    <a:pt x="8009" y="9176"/>
                  </a:cubicBezTo>
                  <a:cubicBezTo>
                    <a:pt x="7902" y="10007"/>
                    <a:pt x="7775" y="10837"/>
                    <a:pt x="7668" y="11668"/>
                  </a:cubicBezTo>
                  <a:cubicBezTo>
                    <a:pt x="7604" y="12115"/>
                    <a:pt x="7583" y="12541"/>
                    <a:pt x="7540" y="12967"/>
                  </a:cubicBezTo>
                  <a:cubicBezTo>
                    <a:pt x="7519" y="13223"/>
                    <a:pt x="7498" y="13457"/>
                    <a:pt x="7476" y="13713"/>
                  </a:cubicBezTo>
                  <a:cubicBezTo>
                    <a:pt x="7476" y="13734"/>
                    <a:pt x="7455" y="13755"/>
                    <a:pt x="7434" y="13798"/>
                  </a:cubicBezTo>
                  <a:cubicBezTo>
                    <a:pt x="7413" y="13755"/>
                    <a:pt x="7391" y="13734"/>
                    <a:pt x="7391" y="13713"/>
                  </a:cubicBezTo>
                  <a:cubicBezTo>
                    <a:pt x="7306" y="13201"/>
                    <a:pt x="7242" y="12690"/>
                    <a:pt x="7157" y="12179"/>
                  </a:cubicBezTo>
                  <a:cubicBezTo>
                    <a:pt x="7114" y="11881"/>
                    <a:pt x="7029" y="11604"/>
                    <a:pt x="6965" y="11306"/>
                  </a:cubicBezTo>
                  <a:cubicBezTo>
                    <a:pt x="6752" y="10539"/>
                    <a:pt x="6539" y="9772"/>
                    <a:pt x="6348" y="9006"/>
                  </a:cubicBezTo>
                  <a:cubicBezTo>
                    <a:pt x="6262" y="8750"/>
                    <a:pt x="6220" y="8495"/>
                    <a:pt x="6135" y="8218"/>
                  </a:cubicBezTo>
                  <a:cubicBezTo>
                    <a:pt x="6071" y="8154"/>
                    <a:pt x="5986" y="8133"/>
                    <a:pt x="5879" y="8111"/>
                  </a:cubicBezTo>
                  <a:cubicBezTo>
                    <a:pt x="5198" y="7920"/>
                    <a:pt x="4495" y="7770"/>
                    <a:pt x="3792" y="7621"/>
                  </a:cubicBezTo>
                  <a:cubicBezTo>
                    <a:pt x="2727" y="7408"/>
                    <a:pt x="1662" y="7195"/>
                    <a:pt x="597" y="6982"/>
                  </a:cubicBezTo>
                  <a:cubicBezTo>
                    <a:pt x="533" y="6961"/>
                    <a:pt x="448" y="6961"/>
                    <a:pt x="384" y="6876"/>
                  </a:cubicBezTo>
                  <a:cubicBezTo>
                    <a:pt x="2408" y="6642"/>
                    <a:pt x="4410" y="6535"/>
                    <a:pt x="6390" y="6258"/>
                  </a:cubicBezTo>
                  <a:cubicBezTo>
                    <a:pt x="6518" y="5790"/>
                    <a:pt x="6646" y="5364"/>
                    <a:pt x="6752" y="4917"/>
                  </a:cubicBezTo>
                  <a:cubicBezTo>
                    <a:pt x="6880" y="4469"/>
                    <a:pt x="6987" y="4043"/>
                    <a:pt x="7093" y="3596"/>
                  </a:cubicBezTo>
                  <a:cubicBezTo>
                    <a:pt x="7349" y="2595"/>
                    <a:pt x="7604" y="1594"/>
                    <a:pt x="7860" y="593"/>
                  </a:cubicBezTo>
                  <a:cubicBezTo>
                    <a:pt x="7860" y="529"/>
                    <a:pt x="7902" y="465"/>
                    <a:pt x="7945" y="338"/>
                  </a:cubicBezTo>
                  <a:close/>
                  <a:moveTo>
                    <a:pt x="7971" y="1"/>
                  </a:moveTo>
                  <a:cubicBezTo>
                    <a:pt x="7946" y="1"/>
                    <a:pt x="7920" y="13"/>
                    <a:pt x="7902" y="39"/>
                  </a:cubicBezTo>
                  <a:cubicBezTo>
                    <a:pt x="7860" y="61"/>
                    <a:pt x="7817" y="125"/>
                    <a:pt x="7817" y="167"/>
                  </a:cubicBezTo>
                  <a:cubicBezTo>
                    <a:pt x="7775" y="274"/>
                    <a:pt x="7732" y="380"/>
                    <a:pt x="7689" y="508"/>
                  </a:cubicBezTo>
                  <a:cubicBezTo>
                    <a:pt x="7540" y="1147"/>
                    <a:pt x="7370" y="1786"/>
                    <a:pt x="7200" y="2425"/>
                  </a:cubicBezTo>
                  <a:cubicBezTo>
                    <a:pt x="6923" y="3575"/>
                    <a:pt x="6667" y="4725"/>
                    <a:pt x="6326" y="5854"/>
                  </a:cubicBezTo>
                  <a:cubicBezTo>
                    <a:pt x="6305" y="5939"/>
                    <a:pt x="6262" y="6024"/>
                    <a:pt x="6241" y="6109"/>
                  </a:cubicBezTo>
                  <a:cubicBezTo>
                    <a:pt x="6135" y="6131"/>
                    <a:pt x="6028" y="6152"/>
                    <a:pt x="5922" y="6152"/>
                  </a:cubicBezTo>
                  <a:cubicBezTo>
                    <a:pt x="5517" y="6194"/>
                    <a:pt x="5091" y="6237"/>
                    <a:pt x="4686" y="6280"/>
                  </a:cubicBezTo>
                  <a:cubicBezTo>
                    <a:pt x="4048" y="6344"/>
                    <a:pt x="3409" y="6407"/>
                    <a:pt x="2770" y="6471"/>
                  </a:cubicBezTo>
                  <a:cubicBezTo>
                    <a:pt x="1982" y="6557"/>
                    <a:pt x="1194" y="6620"/>
                    <a:pt x="384" y="6706"/>
                  </a:cubicBezTo>
                  <a:cubicBezTo>
                    <a:pt x="278" y="6727"/>
                    <a:pt x="171" y="6748"/>
                    <a:pt x="86" y="6791"/>
                  </a:cubicBezTo>
                  <a:cubicBezTo>
                    <a:pt x="1" y="6833"/>
                    <a:pt x="1" y="6961"/>
                    <a:pt x="65" y="6982"/>
                  </a:cubicBezTo>
                  <a:cubicBezTo>
                    <a:pt x="150" y="7025"/>
                    <a:pt x="257" y="7068"/>
                    <a:pt x="342" y="7089"/>
                  </a:cubicBezTo>
                  <a:cubicBezTo>
                    <a:pt x="938" y="7217"/>
                    <a:pt x="1534" y="7345"/>
                    <a:pt x="2131" y="7472"/>
                  </a:cubicBezTo>
                  <a:cubicBezTo>
                    <a:pt x="3110" y="7664"/>
                    <a:pt x="4069" y="7856"/>
                    <a:pt x="5027" y="8069"/>
                  </a:cubicBezTo>
                  <a:cubicBezTo>
                    <a:pt x="5347" y="8133"/>
                    <a:pt x="5666" y="8239"/>
                    <a:pt x="5986" y="8303"/>
                  </a:cubicBezTo>
                  <a:cubicBezTo>
                    <a:pt x="6028" y="8452"/>
                    <a:pt x="6050" y="8580"/>
                    <a:pt x="6092" y="8708"/>
                  </a:cubicBezTo>
                  <a:cubicBezTo>
                    <a:pt x="6262" y="9389"/>
                    <a:pt x="6454" y="10049"/>
                    <a:pt x="6625" y="10710"/>
                  </a:cubicBezTo>
                  <a:cubicBezTo>
                    <a:pt x="6923" y="11711"/>
                    <a:pt x="7136" y="12712"/>
                    <a:pt x="7221" y="13755"/>
                  </a:cubicBezTo>
                  <a:cubicBezTo>
                    <a:pt x="7242" y="14011"/>
                    <a:pt x="7285" y="14266"/>
                    <a:pt x="7306" y="14522"/>
                  </a:cubicBezTo>
                  <a:cubicBezTo>
                    <a:pt x="7327" y="14586"/>
                    <a:pt x="7327" y="14628"/>
                    <a:pt x="7370" y="14692"/>
                  </a:cubicBezTo>
                  <a:cubicBezTo>
                    <a:pt x="7370" y="14692"/>
                    <a:pt x="7413" y="14714"/>
                    <a:pt x="7434" y="14714"/>
                  </a:cubicBezTo>
                  <a:cubicBezTo>
                    <a:pt x="7455" y="14714"/>
                    <a:pt x="7498" y="14692"/>
                    <a:pt x="7519" y="14671"/>
                  </a:cubicBezTo>
                  <a:cubicBezTo>
                    <a:pt x="7540" y="14650"/>
                    <a:pt x="7540" y="14607"/>
                    <a:pt x="7540" y="14586"/>
                  </a:cubicBezTo>
                  <a:cubicBezTo>
                    <a:pt x="7562" y="14458"/>
                    <a:pt x="7583" y="14330"/>
                    <a:pt x="7583" y="14181"/>
                  </a:cubicBezTo>
                  <a:cubicBezTo>
                    <a:pt x="7647" y="13542"/>
                    <a:pt x="7689" y="12903"/>
                    <a:pt x="7775" y="12264"/>
                  </a:cubicBezTo>
                  <a:cubicBezTo>
                    <a:pt x="7881" y="11285"/>
                    <a:pt x="8030" y="10326"/>
                    <a:pt x="8158" y="9347"/>
                  </a:cubicBezTo>
                  <a:cubicBezTo>
                    <a:pt x="8179" y="9134"/>
                    <a:pt x="8222" y="8899"/>
                    <a:pt x="8264" y="8665"/>
                  </a:cubicBezTo>
                  <a:cubicBezTo>
                    <a:pt x="8371" y="8644"/>
                    <a:pt x="8477" y="8622"/>
                    <a:pt x="8584" y="8601"/>
                  </a:cubicBezTo>
                  <a:cubicBezTo>
                    <a:pt x="8839" y="8559"/>
                    <a:pt x="9116" y="8516"/>
                    <a:pt x="9372" y="8473"/>
                  </a:cubicBezTo>
                  <a:cubicBezTo>
                    <a:pt x="9990" y="8324"/>
                    <a:pt x="10607" y="8239"/>
                    <a:pt x="11246" y="8175"/>
                  </a:cubicBezTo>
                  <a:cubicBezTo>
                    <a:pt x="11715" y="8133"/>
                    <a:pt x="12205" y="8069"/>
                    <a:pt x="12673" y="7983"/>
                  </a:cubicBezTo>
                  <a:cubicBezTo>
                    <a:pt x="13269" y="7898"/>
                    <a:pt x="13844" y="7770"/>
                    <a:pt x="14441" y="7664"/>
                  </a:cubicBezTo>
                  <a:cubicBezTo>
                    <a:pt x="14505" y="7643"/>
                    <a:pt x="14590" y="7643"/>
                    <a:pt x="14654" y="7600"/>
                  </a:cubicBezTo>
                  <a:cubicBezTo>
                    <a:pt x="14675" y="7600"/>
                    <a:pt x="14696" y="7558"/>
                    <a:pt x="14696" y="7536"/>
                  </a:cubicBezTo>
                  <a:cubicBezTo>
                    <a:pt x="14696" y="7494"/>
                    <a:pt x="14675" y="7451"/>
                    <a:pt x="14654" y="7451"/>
                  </a:cubicBezTo>
                  <a:cubicBezTo>
                    <a:pt x="14547" y="7408"/>
                    <a:pt x="14462" y="7366"/>
                    <a:pt x="14356" y="7366"/>
                  </a:cubicBezTo>
                  <a:cubicBezTo>
                    <a:pt x="13972" y="7302"/>
                    <a:pt x="13589" y="7238"/>
                    <a:pt x="13206" y="7174"/>
                  </a:cubicBezTo>
                  <a:cubicBezTo>
                    <a:pt x="12503" y="7068"/>
                    <a:pt x="11800" y="6982"/>
                    <a:pt x="11118" y="6876"/>
                  </a:cubicBezTo>
                  <a:cubicBezTo>
                    <a:pt x="10373" y="6748"/>
                    <a:pt x="9628" y="6642"/>
                    <a:pt x="8882" y="6535"/>
                  </a:cubicBezTo>
                  <a:cubicBezTo>
                    <a:pt x="8776" y="6514"/>
                    <a:pt x="8648" y="6514"/>
                    <a:pt x="8520" y="6386"/>
                  </a:cubicBezTo>
                  <a:lnTo>
                    <a:pt x="8520" y="6407"/>
                  </a:lnTo>
                  <a:cubicBezTo>
                    <a:pt x="8520" y="6280"/>
                    <a:pt x="8520" y="6173"/>
                    <a:pt x="8499" y="6067"/>
                  </a:cubicBezTo>
                  <a:cubicBezTo>
                    <a:pt x="8477" y="5492"/>
                    <a:pt x="8456" y="4917"/>
                    <a:pt x="8414" y="4342"/>
                  </a:cubicBezTo>
                  <a:cubicBezTo>
                    <a:pt x="8371" y="3852"/>
                    <a:pt x="8328" y="3383"/>
                    <a:pt x="8286" y="2893"/>
                  </a:cubicBezTo>
                  <a:cubicBezTo>
                    <a:pt x="8243" y="2191"/>
                    <a:pt x="8222" y="1509"/>
                    <a:pt x="8179" y="806"/>
                  </a:cubicBezTo>
                  <a:cubicBezTo>
                    <a:pt x="8158" y="615"/>
                    <a:pt x="8137" y="444"/>
                    <a:pt x="8115" y="252"/>
                  </a:cubicBezTo>
                  <a:cubicBezTo>
                    <a:pt x="8115" y="189"/>
                    <a:pt x="8094" y="125"/>
                    <a:pt x="8051" y="61"/>
                  </a:cubicBezTo>
                  <a:cubicBezTo>
                    <a:pt x="8039" y="24"/>
                    <a:pt x="8005" y="1"/>
                    <a:pt x="7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1" name="Google Shape;1961;p43"/>
          <p:cNvGrpSpPr/>
          <p:nvPr/>
        </p:nvGrpSpPr>
        <p:grpSpPr>
          <a:xfrm>
            <a:off x="532658" y="795431"/>
            <a:ext cx="1117666" cy="1077669"/>
            <a:chOff x="-3496008" y="-331280"/>
            <a:chExt cx="1792932" cy="1880984"/>
          </a:xfrm>
        </p:grpSpPr>
        <p:sp>
          <p:nvSpPr>
            <p:cNvPr id="1962" name="Google Shape;1962;p43"/>
            <p:cNvSpPr/>
            <p:nvPr/>
          </p:nvSpPr>
          <p:spPr>
            <a:xfrm>
              <a:off x="-2926988" y="259978"/>
              <a:ext cx="1223913" cy="1289726"/>
            </a:xfrm>
            <a:custGeom>
              <a:avLst/>
              <a:gdLst/>
              <a:ahLst/>
              <a:cxnLst/>
              <a:rect l="l" t="t" r="r" b="b"/>
              <a:pathLst>
                <a:path w="23748" h="25025" extrusionOk="0">
                  <a:moveTo>
                    <a:pt x="5091" y="0"/>
                  </a:moveTo>
                  <a:cubicBezTo>
                    <a:pt x="4942" y="256"/>
                    <a:pt x="4856" y="511"/>
                    <a:pt x="4771" y="767"/>
                  </a:cubicBezTo>
                  <a:cubicBezTo>
                    <a:pt x="4622" y="1320"/>
                    <a:pt x="4473" y="1874"/>
                    <a:pt x="4303" y="2428"/>
                  </a:cubicBezTo>
                  <a:cubicBezTo>
                    <a:pt x="3898" y="3748"/>
                    <a:pt x="3600" y="5090"/>
                    <a:pt x="3344" y="6432"/>
                  </a:cubicBezTo>
                  <a:cubicBezTo>
                    <a:pt x="3174" y="7305"/>
                    <a:pt x="2982" y="8157"/>
                    <a:pt x="2748" y="9009"/>
                  </a:cubicBezTo>
                  <a:cubicBezTo>
                    <a:pt x="2514" y="9797"/>
                    <a:pt x="2279" y="10585"/>
                    <a:pt x="2066" y="11373"/>
                  </a:cubicBezTo>
                  <a:cubicBezTo>
                    <a:pt x="1939" y="11820"/>
                    <a:pt x="1811" y="12246"/>
                    <a:pt x="1704" y="12672"/>
                  </a:cubicBezTo>
                  <a:cubicBezTo>
                    <a:pt x="1406" y="13737"/>
                    <a:pt x="1108" y="14781"/>
                    <a:pt x="852" y="15845"/>
                  </a:cubicBezTo>
                  <a:cubicBezTo>
                    <a:pt x="640" y="16633"/>
                    <a:pt x="490" y="17443"/>
                    <a:pt x="320" y="18231"/>
                  </a:cubicBezTo>
                  <a:cubicBezTo>
                    <a:pt x="256" y="18550"/>
                    <a:pt x="171" y="18848"/>
                    <a:pt x="43" y="19147"/>
                  </a:cubicBezTo>
                  <a:cubicBezTo>
                    <a:pt x="22" y="19189"/>
                    <a:pt x="22" y="19232"/>
                    <a:pt x="1" y="19274"/>
                  </a:cubicBezTo>
                  <a:cubicBezTo>
                    <a:pt x="43" y="19296"/>
                    <a:pt x="64" y="19317"/>
                    <a:pt x="107" y="19338"/>
                  </a:cubicBezTo>
                  <a:cubicBezTo>
                    <a:pt x="469" y="19509"/>
                    <a:pt x="831" y="19679"/>
                    <a:pt x="1193" y="19828"/>
                  </a:cubicBezTo>
                  <a:cubicBezTo>
                    <a:pt x="2024" y="20148"/>
                    <a:pt x="2833" y="20446"/>
                    <a:pt x="3664" y="20765"/>
                  </a:cubicBezTo>
                  <a:cubicBezTo>
                    <a:pt x="4899" y="21212"/>
                    <a:pt x="6134" y="21660"/>
                    <a:pt x="7348" y="22150"/>
                  </a:cubicBezTo>
                  <a:cubicBezTo>
                    <a:pt x="8498" y="22597"/>
                    <a:pt x="9648" y="23001"/>
                    <a:pt x="10820" y="23342"/>
                  </a:cubicBezTo>
                  <a:cubicBezTo>
                    <a:pt x="11885" y="23640"/>
                    <a:pt x="12971" y="23939"/>
                    <a:pt x="14078" y="24151"/>
                  </a:cubicBezTo>
                  <a:cubicBezTo>
                    <a:pt x="14462" y="24215"/>
                    <a:pt x="14866" y="24322"/>
                    <a:pt x="15271" y="24407"/>
                  </a:cubicBezTo>
                  <a:cubicBezTo>
                    <a:pt x="15633" y="24492"/>
                    <a:pt x="15995" y="24577"/>
                    <a:pt x="16378" y="24663"/>
                  </a:cubicBezTo>
                  <a:cubicBezTo>
                    <a:pt x="16783" y="24748"/>
                    <a:pt x="17209" y="24833"/>
                    <a:pt x="17614" y="25003"/>
                  </a:cubicBezTo>
                  <a:cubicBezTo>
                    <a:pt x="17635" y="25003"/>
                    <a:pt x="17678" y="25003"/>
                    <a:pt x="17741" y="25025"/>
                  </a:cubicBezTo>
                  <a:cubicBezTo>
                    <a:pt x="17827" y="24705"/>
                    <a:pt x="17912" y="24407"/>
                    <a:pt x="17997" y="24109"/>
                  </a:cubicBezTo>
                  <a:cubicBezTo>
                    <a:pt x="18466" y="22469"/>
                    <a:pt x="18955" y="20850"/>
                    <a:pt x="19509" y="19232"/>
                  </a:cubicBezTo>
                  <a:cubicBezTo>
                    <a:pt x="20212" y="17166"/>
                    <a:pt x="20872" y="15079"/>
                    <a:pt x="21511" y="12992"/>
                  </a:cubicBezTo>
                  <a:cubicBezTo>
                    <a:pt x="21916" y="11714"/>
                    <a:pt x="22299" y="10436"/>
                    <a:pt x="22576" y="9115"/>
                  </a:cubicBezTo>
                  <a:cubicBezTo>
                    <a:pt x="22832" y="7923"/>
                    <a:pt x="23194" y="6773"/>
                    <a:pt x="23620" y="5644"/>
                  </a:cubicBezTo>
                  <a:cubicBezTo>
                    <a:pt x="23662" y="5537"/>
                    <a:pt x="23705" y="5431"/>
                    <a:pt x="23726" y="5324"/>
                  </a:cubicBezTo>
                  <a:cubicBezTo>
                    <a:pt x="23747" y="5282"/>
                    <a:pt x="23726" y="5218"/>
                    <a:pt x="23747" y="5175"/>
                  </a:cubicBezTo>
                  <a:cubicBezTo>
                    <a:pt x="23684" y="5154"/>
                    <a:pt x="23641" y="5111"/>
                    <a:pt x="23598" y="5111"/>
                  </a:cubicBezTo>
                  <a:cubicBezTo>
                    <a:pt x="23449" y="5069"/>
                    <a:pt x="23321" y="5026"/>
                    <a:pt x="23172" y="4984"/>
                  </a:cubicBezTo>
                  <a:cubicBezTo>
                    <a:pt x="22001" y="4686"/>
                    <a:pt x="20808" y="4387"/>
                    <a:pt x="19637" y="4089"/>
                  </a:cubicBezTo>
                  <a:cubicBezTo>
                    <a:pt x="17486" y="3557"/>
                    <a:pt x="15356" y="3024"/>
                    <a:pt x="13226" y="2407"/>
                  </a:cubicBezTo>
                  <a:cubicBezTo>
                    <a:pt x="11352" y="1874"/>
                    <a:pt x="9457" y="1299"/>
                    <a:pt x="7583" y="745"/>
                  </a:cubicBezTo>
                  <a:cubicBezTo>
                    <a:pt x="6816" y="532"/>
                    <a:pt x="6070" y="320"/>
                    <a:pt x="5346" y="43"/>
                  </a:cubicBezTo>
                  <a:cubicBezTo>
                    <a:pt x="5261" y="21"/>
                    <a:pt x="5176" y="21"/>
                    <a:pt x="5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3" name="Google Shape;1963;p43"/>
            <p:cNvGrpSpPr/>
            <p:nvPr/>
          </p:nvGrpSpPr>
          <p:grpSpPr>
            <a:xfrm>
              <a:off x="-3496008" y="-331280"/>
              <a:ext cx="1761773" cy="1781202"/>
              <a:chOff x="-3583018" y="-419123"/>
              <a:chExt cx="1935589" cy="1956935"/>
            </a:xfrm>
          </p:grpSpPr>
          <p:sp>
            <p:nvSpPr>
              <p:cNvPr id="1964" name="Google Shape;1964;p43"/>
              <p:cNvSpPr/>
              <p:nvPr/>
            </p:nvSpPr>
            <p:spPr>
              <a:xfrm>
                <a:off x="-3012597" y="98582"/>
                <a:ext cx="1365168" cy="1439231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5418" extrusionOk="0">
                    <a:moveTo>
                      <a:pt x="5304" y="236"/>
                    </a:moveTo>
                    <a:cubicBezTo>
                      <a:pt x="5389" y="257"/>
                      <a:pt x="5474" y="257"/>
                      <a:pt x="5559" y="279"/>
                    </a:cubicBezTo>
                    <a:cubicBezTo>
                      <a:pt x="6283" y="556"/>
                      <a:pt x="7029" y="768"/>
                      <a:pt x="7796" y="981"/>
                    </a:cubicBezTo>
                    <a:cubicBezTo>
                      <a:pt x="9670" y="1535"/>
                      <a:pt x="11565" y="2110"/>
                      <a:pt x="13439" y="2643"/>
                    </a:cubicBezTo>
                    <a:cubicBezTo>
                      <a:pt x="15569" y="3260"/>
                      <a:pt x="17699" y="3793"/>
                      <a:pt x="19850" y="4325"/>
                    </a:cubicBezTo>
                    <a:cubicBezTo>
                      <a:pt x="21021" y="4623"/>
                      <a:pt x="22214" y="4922"/>
                      <a:pt x="23385" y="5220"/>
                    </a:cubicBezTo>
                    <a:cubicBezTo>
                      <a:pt x="23534" y="5262"/>
                      <a:pt x="23662" y="5305"/>
                      <a:pt x="23811" y="5347"/>
                    </a:cubicBezTo>
                    <a:cubicBezTo>
                      <a:pt x="23854" y="5347"/>
                      <a:pt x="23897" y="5390"/>
                      <a:pt x="23960" y="5411"/>
                    </a:cubicBezTo>
                    <a:cubicBezTo>
                      <a:pt x="23939" y="5454"/>
                      <a:pt x="23960" y="5518"/>
                      <a:pt x="23939" y="5560"/>
                    </a:cubicBezTo>
                    <a:cubicBezTo>
                      <a:pt x="23918" y="5667"/>
                      <a:pt x="23875" y="5773"/>
                      <a:pt x="23833" y="5880"/>
                    </a:cubicBezTo>
                    <a:cubicBezTo>
                      <a:pt x="23407" y="7009"/>
                      <a:pt x="23045" y="8159"/>
                      <a:pt x="22789" y="9351"/>
                    </a:cubicBezTo>
                    <a:cubicBezTo>
                      <a:pt x="22512" y="10672"/>
                      <a:pt x="22129" y="11950"/>
                      <a:pt x="21724" y="13228"/>
                    </a:cubicBezTo>
                    <a:cubicBezTo>
                      <a:pt x="21085" y="15315"/>
                      <a:pt x="20404" y="17402"/>
                      <a:pt x="19722" y="19468"/>
                    </a:cubicBezTo>
                    <a:cubicBezTo>
                      <a:pt x="19168" y="21086"/>
                      <a:pt x="18679" y="22705"/>
                      <a:pt x="18210" y="24345"/>
                    </a:cubicBezTo>
                    <a:cubicBezTo>
                      <a:pt x="18125" y="24641"/>
                      <a:pt x="18041" y="24937"/>
                      <a:pt x="17935" y="25255"/>
                    </a:cubicBezTo>
                    <a:lnTo>
                      <a:pt x="17935" y="25255"/>
                    </a:lnTo>
                    <a:cubicBezTo>
                      <a:pt x="17882" y="25239"/>
                      <a:pt x="17846" y="25239"/>
                      <a:pt x="17827" y="25239"/>
                    </a:cubicBezTo>
                    <a:cubicBezTo>
                      <a:pt x="17422" y="25069"/>
                      <a:pt x="16996" y="24984"/>
                      <a:pt x="16591" y="24899"/>
                    </a:cubicBezTo>
                    <a:cubicBezTo>
                      <a:pt x="16208" y="24813"/>
                      <a:pt x="15846" y="24728"/>
                      <a:pt x="15484" y="24643"/>
                    </a:cubicBezTo>
                    <a:cubicBezTo>
                      <a:pt x="15079" y="24558"/>
                      <a:pt x="14675" y="24451"/>
                      <a:pt x="14291" y="24387"/>
                    </a:cubicBezTo>
                    <a:cubicBezTo>
                      <a:pt x="13184" y="24175"/>
                      <a:pt x="12098" y="23876"/>
                      <a:pt x="11033" y="23578"/>
                    </a:cubicBezTo>
                    <a:cubicBezTo>
                      <a:pt x="9861" y="23237"/>
                      <a:pt x="8711" y="22833"/>
                      <a:pt x="7561" y="22386"/>
                    </a:cubicBezTo>
                    <a:cubicBezTo>
                      <a:pt x="6347" y="21896"/>
                      <a:pt x="5112" y="21448"/>
                      <a:pt x="3877" y="21001"/>
                    </a:cubicBezTo>
                    <a:cubicBezTo>
                      <a:pt x="3046" y="20682"/>
                      <a:pt x="2237" y="20384"/>
                      <a:pt x="1406" y="20064"/>
                    </a:cubicBezTo>
                    <a:cubicBezTo>
                      <a:pt x="1044" y="19915"/>
                      <a:pt x="682" y="19745"/>
                      <a:pt x="320" y="19574"/>
                    </a:cubicBezTo>
                    <a:cubicBezTo>
                      <a:pt x="277" y="19553"/>
                      <a:pt x="256" y="19532"/>
                      <a:pt x="214" y="19510"/>
                    </a:cubicBezTo>
                    <a:cubicBezTo>
                      <a:pt x="235" y="19468"/>
                      <a:pt x="235" y="19425"/>
                      <a:pt x="256" y="19383"/>
                    </a:cubicBezTo>
                    <a:cubicBezTo>
                      <a:pt x="384" y="19084"/>
                      <a:pt x="469" y="18786"/>
                      <a:pt x="533" y="18467"/>
                    </a:cubicBezTo>
                    <a:cubicBezTo>
                      <a:pt x="703" y="17679"/>
                      <a:pt x="853" y="16869"/>
                      <a:pt x="1065" y="16081"/>
                    </a:cubicBezTo>
                    <a:cubicBezTo>
                      <a:pt x="1321" y="15017"/>
                      <a:pt x="1619" y="13973"/>
                      <a:pt x="1917" y="12908"/>
                    </a:cubicBezTo>
                    <a:cubicBezTo>
                      <a:pt x="2024" y="12482"/>
                      <a:pt x="2152" y="12056"/>
                      <a:pt x="2279" y="11609"/>
                    </a:cubicBezTo>
                    <a:cubicBezTo>
                      <a:pt x="2492" y="10821"/>
                      <a:pt x="2727" y="10033"/>
                      <a:pt x="2961" y="9245"/>
                    </a:cubicBezTo>
                    <a:cubicBezTo>
                      <a:pt x="3195" y="8393"/>
                      <a:pt x="3387" y="7541"/>
                      <a:pt x="3557" y="6668"/>
                    </a:cubicBezTo>
                    <a:cubicBezTo>
                      <a:pt x="3813" y="5326"/>
                      <a:pt x="4111" y="3984"/>
                      <a:pt x="4516" y="2664"/>
                    </a:cubicBezTo>
                    <a:cubicBezTo>
                      <a:pt x="4686" y="2110"/>
                      <a:pt x="4835" y="1556"/>
                      <a:pt x="4984" y="1003"/>
                    </a:cubicBezTo>
                    <a:cubicBezTo>
                      <a:pt x="5069" y="747"/>
                      <a:pt x="5155" y="492"/>
                      <a:pt x="5304" y="236"/>
                    </a:cubicBezTo>
                    <a:close/>
                    <a:moveTo>
                      <a:pt x="5322" y="1"/>
                    </a:moveTo>
                    <a:cubicBezTo>
                      <a:pt x="5282" y="1"/>
                      <a:pt x="5246" y="24"/>
                      <a:pt x="5219" y="66"/>
                    </a:cubicBezTo>
                    <a:lnTo>
                      <a:pt x="5197" y="66"/>
                    </a:lnTo>
                    <a:cubicBezTo>
                      <a:pt x="5197" y="87"/>
                      <a:pt x="5176" y="108"/>
                      <a:pt x="5155" y="151"/>
                    </a:cubicBezTo>
                    <a:cubicBezTo>
                      <a:pt x="5027" y="406"/>
                      <a:pt x="4899" y="683"/>
                      <a:pt x="4835" y="960"/>
                    </a:cubicBezTo>
                    <a:cubicBezTo>
                      <a:pt x="4665" y="1535"/>
                      <a:pt x="4494" y="2089"/>
                      <a:pt x="4345" y="2664"/>
                    </a:cubicBezTo>
                    <a:cubicBezTo>
                      <a:pt x="3962" y="3963"/>
                      <a:pt x="3642" y="5284"/>
                      <a:pt x="3387" y="6604"/>
                    </a:cubicBezTo>
                    <a:cubicBezTo>
                      <a:pt x="3238" y="7435"/>
                      <a:pt x="3067" y="8244"/>
                      <a:pt x="2833" y="9053"/>
                    </a:cubicBezTo>
                    <a:cubicBezTo>
                      <a:pt x="2663" y="9692"/>
                      <a:pt x="2450" y="10331"/>
                      <a:pt x="2279" y="10970"/>
                    </a:cubicBezTo>
                    <a:cubicBezTo>
                      <a:pt x="1896" y="12354"/>
                      <a:pt x="1513" y="13760"/>
                      <a:pt x="1129" y="15144"/>
                    </a:cubicBezTo>
                    <a:cubicBezTo>
                      <a:pt x="895" y="15954"/>
                      <a:pt x="725" y="16763"/>
                      <a:pt x="554" y="17572"/>
                    </a:cubicBezTo>
                    <a:cubicBezTo>
                      <a:pt x="405" y="18211"/>
                      <a:pt x="299" y="18850"/>
                      <a:pt x="43" y="19468"/>
                    </a:cubicBezTo>
                    <a:cubicBezTo>
                      <a:pt x="1" y="19574"/>
                      <a:pt x="22" y="19638"/>
                      <a:pt x="128" y="19681"/>
                    </a:cubicBezTo>
                    <a:cubicBezTo>
                      <a:pt x="533" y="19851"/>
                      <a:pt x="938" y="20043"/>
                      <a:pt x="1342" y="20213"/>
                    </a:cubicBezTo>
                    <a:cubicBezTo>
                      <a:pt x="2152" y="20533"/>
                      <a:pt x="2961" y="20831"/>
                      <a:pt x="3770" y="21129"/>
                    </a:cubicBezTo>
                    <a:cubicBezTo>
                      <a:pt x="5048" y="21619"/>
                      <a:pt x="6347" y="22087"/>
                      <a:pt x="7625" y="22577"/>
                    </a:cubicBezTo>
                    <a:cubicBezTo>
                      <a:pt x="8690" y="22982"/>
                      <a:pt x="9734" y="23365"/>
                      <a:pt x="10820" y="23685"/>
                    </a:cubicBezTo>
                    <a:cubicBezTo>
                      <a:pt x="11970" y="24025"/>
                      <a:pt x="13120" y="24345"/>
                      <a:pt x="14313" y="24558"/>
                    </a:cubicBezTo>
                    <a:cubicBezTo>
                      <a:pt x="14696" y="24622"/>
                      <a:pt x="15101" y="24728"/>
                      <a:pt x="15484" y="24813"/>
                    </a:cubicBezTo>
                    <a:cubicBezTo>
                      <a:pt x="15825" y="24899"/>
                      <a:pt x="16165" y="24984"/>
                      <a:pt x="16506" y="25048"/>
                    </a:cubicBezTo>
                    <a:cubicBezTo>
                      <a:pt x="16932" y="25133"/>
                      <a:pt x="17337" y="25218"/>
                      <a:pt x="17742" y="25388"/>
                    </a:cubicBezTo>
                    <a:cubicBezTo>
                      <a:pt x="17784" y="25388"/>
                      <a:pt x="17827" y="25410"/>
                      <a:pt x="17869" y="25410"/>
                    </a:cubicBezTo>
                    <a:cubicBezTo>
                      <a:pt x="17888" y="25415"/>
                      <a:pt x="17907" y="25417"/>
                      <a:pt x="17924" y="25417"/>
                    </a:cubicBezTo>
                    <a:cubicBezTo>
                      <a:pt x="17982" y="25417"/>
                      <a:pt x="18028" y="25386"/>
                      <a:pt x="18061" y="25303"/>
                    </a:cubicBezTo>
                    <a:cubicBezTo>
                      <a:pt x="18082" y="25261"/>
                      <a:pt x="18104" y="25218"/>
                      <a:pt x="18125" y="25176"/>
                    </a:cubicBezTo>
                    <a:cubicBezTo>
                      <a:pt x="18167" y="25005"/>
                      <a:pt x="18210" y="24835"/>
                      <a:pt x="18274" y="24686"/>
                    </a:cubicBezTo>
                    <a:cubicBezTo>
                      <a:pt x="18785" y="22854"/>
                      <a:pt x="19339" y="21044"/>
                      <a:pt x="19935" y="19255"/>
                    </a:cubicBezTo>
                    <a:cubicBezTo>
                      <a:pt x="20595" y="17317"/>
                      <a:pt x="21213" y="15379"/>
                      <a:pt x="21831" y="13419"/>
                    </a:cubicBezTo>
                    <a:cubicBezTo>
                      <a:pt x="22257" y="12035"/>
                      <a:pt x="22661" y="10629"/>
                      <a:pt x="22981" y="9202"/>
                    </a:cubicBezTo>
                    <a:cubicBezTo>
                      <a:pt x="23215" y="8095"/>
                      <a:pt x="23556" y="7009"/>
                      <a:pt x="23982" y="5944"/>
                    </a:cubicBezTo>
                    <a:cubicBezTo>
                      <a:pt x="24003" y="5837"/>
                      <a:pt x="24046" y="5731"/>
                      <a:pt x="24088" y="5624"/>
                    </a:cubicBezTo>
                    <a:cubicBezTo>
                      <a:pt x="24088" y="5582"/>
                      <a:pt x="24109" y="5518"/>
                      <a:pt x="24109" y="5454"/>
                    </a:cubicBezTo>
                    <a:cubicBezTo>
                      <a:pt x="24109" y="5326"/>
                      <a:pt x="24067" y="5262"/>
                      <a:pt x="23960" y="5220"/>
                    </a:cubicBezTo>
                    <a:cubicBezTo>
                      <a:pt x="23875" y="5198"/>
                      <a:pt x="23811" y="5177"/>
                      <a:pt x="23726" y="5156"/>
                    </a:cubicBezTo>
                    <a:cubicBezTo>
                      <a:pt x="22938" y="4943"/>
                      <a:pt x="22150" y="4730"/>
                      <a:pt x="21341" y="4538"/>
                    </a:cubicBezTo>
                    <a:cubicBezTo>
                      <a:pt x="18955" y="3942"/>
                      <a:pt x="16549" y="3367"/>
                      <a:pt x="14185" y="2685"/>
                    </a:cubicBezTo>
                    <a:cubicBezTo>
                      <a:pt x="12971" y="2344"/>
                      <a:pt x="11778" y="1982"/>
                      <a:pt x="10564" y="1620"/>
                    </a:cubicBezTo>
                    <a:cubicBezTo>
                      <a:pt x="9244" y="1237"/>
                      <a:pt x="7923" y="854"/>
                      <a:pt x="6582" y="470"/>
                    </a:cubicBezTo>
                    <a:cubicBezTo>
                      <a:pt x="6177" y="343"/>
                      <a:pt x="5751" y="257"/>
                      <a:pt x="5389" y="23"/>
                    </a:cubicBezTo>
                    <a:cubicBezTo>
                      <a:pt x="5366" y="8"/>
                      <a:pt x="5344" y="1"/>
                      <a:pt x="5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43"/>
              <p:cNvSpPr/>
              <p:nvPr/>
            </p:nvSpPr>
            <p:spPr>
              <a:xfrm>
                <a:off x="-3000537" y="111945"/>
                <a:ext cx="1344671" cy="1416978"/>
              </a:xfrm>
              <a:custGeom>
                <a:avLst/>
                <a:gdLst/>
                <a:ahLst/>
                <a:cxnLst/>
                <a:rect l="l" t="t" r="r" b="b"/>
                <a:pathLst>
                  <a:path w="23748" h="25025" extrusionOk="0">
                    <a:moveTo>
                      <a:pt x="5091" y="0"/>
                    </a:moveTo>
                    <a:cubicBezTo>
                      <a:pt x="4942" y="256"/>
                      <a:pt x="4856" y="511"/>
                      <a:pt x="4771" y="767"/>
                    </a:cubicBezTo>
                    <a:cubicBezTo>
                      <a:pt x="4622" y="1320"/>
                      <a:pt x="4473" y="1874"/>
                      <a:pt x="4303" y="2428"/>
                    </a:cubicBezTo>
                    <a:cubicBezTo>
                      <a:pt x="3898" y="3748"/>
                      <a:pt x="3600" y="5090"/>
                      <a:pt x="3344" y="6432"/>
                    </a:cubicBezTo>
                    <a:cubicBezTo>
                      <a:pt x="3174" y="7305"/>
                      <a:pt x="2982" y="8157"/>
                      <a:pt x="2748" y="9009"/>
                    </a:cubicBezTo>
                    <a:cubicBezTo>
                      <a:pt x="2514" y="9797"/>
                      <a:pt x="2279" y="10585"/>
                      <a:pt x="2066" y="11373"/>
                    </a:cubicBezTo>
                    <a:cubicBezTo>
                      <a:pt x="1939" y="11820"/>
                      <a:pt x="1811" y="12246"/>
                      <a:pt x="1704" y="12672"/>
                    </a:cubicBezTo>
                    <a:cubicBezTo>
                      <a:pt x="1406" y="13737"/>
                      <a:pt x="1108" y="14781"/>
                      <a:pt x="852" y="15845"/>
                    </a:cubicBezTo>
                    <a:cubicBezTo>
                      <a:pt x="640" y="16633"/>
                      <a:pt x="490" y="17443"/>
                      <a:pt x="320" y="18231"/>
                    </a:cubicBezTo>
                    <a:cubicBezTo>
                      <a:pt x="256" y="18550"/>
                      <a:pt x="171" y="18848"/>
                      <a:pt x="43" y="19147"/>
                    </a:cubicBezTo>
                    <a:cubicBezTo>
                      <a:pt x="22" y="19189"/>
                      <a:pt x="22" y="19232"/>
                      <a:pt x="1" y="19274"/>
                    </a:cubicBezTo>
                    <a:cubicBezTo>
                      <a:pt x="43" y="19296"/>
                      <a:pt x="64" y="19317"/>
                      <a:pt x="107" y="19338"/>
                    </a:cubicBezTo>
                    <a:cubicBezTo>
                      <a:pt x="469" y="19509"/>
                      <a:pt x="831" y="19679"/>
                      <a:pt x="1193" y="19828"/>
                    </a:cubicBezTo>
                    <a:cubicBezTo>
                      <a:pt x="2024" y="20148"/>
                      <a:pt x="2833" y="20446"/>
                      <a:pt x="3664" y="20765"/>
                    </a:cubicBezTo>
                    <a:cubicBezTo>
                      <a:pt x="4899" y="21212"/>
                      <a:pt x="6134" y="21660"/>
                      <a:pt x="7348" y="22150"/>
                    </a:cubicBezTo>
                    <a:cubicBezTo>
                      <a:pt x="8498" y="22597"/>
                      <a:pt x="9648" y="23001"/>
                      <a:pt x="10820" y="23342"/>
                    </a:cubicBezTo>
                    <a:cubicBezTo>
                      <a:pt x="11885" y="23640"/>
                      <a:pt x="12971" y="23939"/>
                      <a:pt x="14078" y="24151"/>
                    </a:cubicBezTo>
                    <a:cubicBezTo>
                      <a:pt x="14462" y="24215"/>
                      <a:pt x="14866" y="24322"/>
                      <a:pt x="15271" y="24407"/>
                    </a:cubicBezTo>
                    <a:cubicBezTo>
                      <a:pt x="15633" y="24492"/>
                      <a:pt x="15995" y="24577"/>
                      <a:pt x="16378" y="24663"/>
                    </a:cubicBezTo>
                    <a:cubicBezTo>
                      <a:pt x="16783" y="24748"/>
                      <a:pt x="17209" y="24833"/>
                      <a:pt x="17614" y="25003"/>
                    </a:cubicBezTo>
                    <a:cubicBezTo>
                      <a:pt x="17635" y="25003"/>
                      <a:pt x="17678" y="25003"/>
                      <a:pt x="17741" y="25025"/>
                    </a:cubicBezTo>
                    <a:cubicBezTo>
                      <a:pt x="17827" y="24705"/>
                      <a:pt x="17912" y="24407"/>
                      <a:pt x="17997" y="24109"/>
                    </a:cubicBezTo>
                    <a:cubicBezTo>
                      <a:pt x="18466" y="22469"/>
                      <a:pt x="18955" y="20850"/>
                      <a:pt x="19509" y="19232"/>
                    </a:cubicBezTo>
                    <a:cubicBezTo>
                      <a:pt x="20212" y="17166"/>
                      <a:pt x="20872" y="15079"/>
                      <a:pt x="21511" y="12992"/>
                    </a:cubicBezTo>
                    <a:cubicBezTo>
                      <a:pt x="21916" y="11714"/>
                      <a:pt x="22299" y="10436"/>
                      <a:pt x="22576" y="9115"/>
                    </a:cubicBezTo>
                    <a:cubicBezTo>
                      <a:pt x="22832" y="7923"/>
                      <a:pt x="23194" y="6773"/>
                      <a:pt x="23620" y="5644"/>
                    </a:cubicBezTo>
                    <a:cubicBezTo>
                      <a:pt x="23662" y="5537"/>
                      <a:pt x="23705" y="5431"/>
                      <a:pt x="23726" y="5324"/>
                    </a:cubicBezTo>
                    <a:cubicBezTo>
                      <a:pt x="23747" y="5282"/>
                      <a:pt x="23726" y="5218"/>
                      <a:pt x="23747" y="5175"/>
                    </a:cubicBezTo>
                    <a:cubicBezTo>
                      <a:pt x="23684" y="5154"/>
                      <a:pt x="23641" y="5111"/>
                      <a:pt x="23598" y="5111"/>
                    </a:cubicBezTo>
                    <a:cubicBezTo>
                      <a:pt x="23449" y="5069"/>
                      <a:pt x="23321" y="5026"/>
                      <a:pt x="23172" y="4984"/>
                    </a:cubicBezTo>
                    <a:cubicBezTo>
                      <a:pt x="22001" y="4686"/>
                      <a:pt x="20808" y="4387"/>
                      <a:pt x="19637" y="4089"/>
                    </a:cubicBezTo>
                    <a:cubicBezTo>
                      <a:pt x="17486" y="3557"/>
                      <a:pt x="15356" y="3024"/>
                      <a:pt x="13226" y="2407"/>
                    </a:cubicBezTo>
                    <a:cubicBezTo>
                      <a:pt x="11352" y="1874"/>
                      <a:pt x="9457" y="1299"/>
                      <a:pt x="7583" y="745"/>
                    </a:cubicBezTo>
                    <a:cubicBezTo>
                      <a:pt x="6816" y="532"/>
                      <a:pt x="6070" y="320"/>
                      <a:pt x="5346" y="43"/>
                    </a:cubicBezTo>
                    <a:cubicBezTo>
                      <a:pt x="5261" y="21"/>
                      <a:pt x="5176" y="21"/>
                      <a:pt x="50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43"/>
              <p:cNvSpPr/>
              <p:nvPr/>
            </p:nvSpPr>
            <p:spPr>
              <a:xfrm>
                <a:off x="-2794315" y="325357"/>
                <a:ext cx="949106" cy="1000973"/>
              </a:xfrm>
              <a:custGeom>
                <a:avLst/>
                <a:gdLst/>
                <a:ahLst/>
                <a:cxnLst/>
                <a:rect l="l" t="t" r="r" b="b"/>
                <a:pathLst>
                  <a:path w="16762" h="17678" extrusionOk="0">
                    <a:moveTo>
                      <a:pt x="3600" y="1"/>
                    </a:moveTo>
                    <a:cubicBezTo>
                      <a:pt x="3493" y="192"/>
                      <a:pt x="3429" y="363"/>
                      <a:pt x="3365" y="554"/>
                    </a:cubicBezTo>
                    <a:cubicBezTo>
                      <a:pt x="3259" y="938"/>
                      <a:pt x="3153" y="1342"/>
                      <a:pt x="3025" y="1726"/>
                    </a:cubicBezTo>
                    <a:cubicBezTo>
                      <a:pt x="2748" y="2663"/>
                      <a:pt x="2535" y="3600"/>
                      <a:pt x="2343" y="4558"/>
                    </a:cubicBezTo>
                    <a:cubicBezTo>
                      <a:pt x="2237" y="5176"/>
                      <a:pt x="2088" y="5772"/>
                      <a:pt x="1939" y="6369"/>
                    </a:cubicBezTo>
                    <a:cubicBezTo>
                      <a:pt x="1768" y="6944"/>
                      <a:pt x="1598" y="7497"/>
                      <a:pt x="1449" y="8051"/>
                    </a:cubicBezTo>
                    <a:cubicBezTo>
                      <a:pt x="1364" y="8349"/>
                      <a:pt x="1278" y="8669"/>
                      <a:pt x="1193" y="8967"/>
                    </a:cubicBezTo>
                    <a:cubicBezTo>
                      <a:pt x="980" y="9712"/>
                      <a:pt x="767" y="10458"/>
                      <a:pt x="597" y="11203"/>
                    </a:cubicBezTo>
                    <a:cubicBezTo>
                      <a:pt x="448" y="11757"/>
                      <a:pt x="341" y="12332"/>
                      <a:pt x="213" y="12886"/>
                    </a:cubicBezTo>
                    <a:cubicBezTo>
                      <a:pt x="171" y="13099"/>
                      <a:pt x="107" y="13333"/>
                      <a:pt x="22" y="13525"/>
                    </a:cubicBezTo>
                    <a:cubicBezTo>
                      <a:pt x="0" y="13567"/>
                      <a:pt x="0" y="13589"/>
                      <a:pt x="0" y="13631"/>
                    </a:cubicBezTo>
                    <a:cubicBezTo>
                      <a:pt x="22" y="13652"/>
                      <a:pt x="43" y="13652"/>
                      <a:pt x="64" y="13674"/>
                    </a:cubicBezTo>
                    <a:cubicBezTo>
                      <a:pt x="320" y="13780"/>
                      <a:pt x="576" y="13908"/>
                      <a:pt x="831" y="14015"/>
                    </a:cubicBezTo>
                    <a:cubicBezTo>
                      <a:pt x="1406" y="14227"/>
                      <a:pt x="2002" y="14462"/>
                      <a:pt x="2577" y="14675"/>
                    </a:cubicBezTo>
                    <a:cubicBezTo>
                      <a:pt x="3451" y="14994"/>
                      <a:pt x="4324" y="15314"/>
                      <a:pt x="5176" y="15654"/>
                    </a:cubicBezTo>
                    <a:cubicBezTo>
                      <a:pt x="5985" y="15974"/>
                      <a:pt x="6794" y="16251"/>
                      <a:pt x="7625" y="16485"/>
                    </a:cubicBezTo>
                    <a:cubicBezTo>
                      <a:pt x="8392" y="16719"/>
                      <a:pt x="9158" y="16911"/>
                      <a:pt x="9925" y="17060"/>
                    </a:cubicBezTo>
                    <a:cubicBezTo>
                      <a:pt x="10202" y="17124"/>
                      <a:pt x="10479" y="17188"/>
                      <a:pt x="10777" y="17252"/>
                    </a:cubicBezTo>
                    <a:cubicBezTo>
                      <a:pt x="11033" y="17316"/>
                      <a:pt x="11288" y="17380"/>
                      <a:pt x="11565" y="17422"/>
                    </a:cubicBezTo>
                    <a:cubicBezTo>
                      <a:pt x="11842" y="17486"/>
                      <a:pt x="12140" y="17550"/>
                      <a:pt x="12417" y="17656"/>
                    </a:cubicBezTo>
                    <a:cubicBezTo>
                      <a:pt x="12438" y="17678"/>
                      <a:pt x="12460" y="17678"/>
                      <a:pt x="12523" y="17678"/>
                    </a:cubicBezTo>
                    <a:cubicBezTo>
                      <a:pt x="12587" y="17465"/>
                      <a:pt x="12651" y="17252"/>
                      <a:pt x="12715" y="17039"/>
                    </a:cubicBezTo>
                    <a:cubicBezTo>
                      <a:pt x="13035" y="15889"/>
                      <a:pt x="13375" y="14739"/>
                      <a:pt x="13759" y="13610"/>
                    </a:cubicBezTo>
                    <a:cubicBezTo>
                      <a:pt x="14270" y="12140"/>
                      <a:pt x="14738" y="10671"/>
                      <a:pt x="15186" y="9180"/>
                    </a:cubicBezTo>
                    <a:cubicBezTo>
                      <a:pt x="15463" y="8285"/>
                      <a:pt x="15739" y="7370"/>
                      <a:pt x="15931" y="6454"/>
                    </a:cubicBezTo>
                    <a:cubicBezTo>
                      <a:pt x="16123" y="5602"/>
                      <a:pt x="16378" y="4793"/>
                      <a:pt x="16676" y="3983"/>
                    </a:cubicBezTo>
                    <a:cubicBezTo>
                      <a:pt x="16719" y="3919"/>
                      <a:pt x="16740" y="3834"/>
                      <a:pt x="16762" y="3770"/>
                    </a:cubicBezTo>
                    <a:cubicBezTo>
                      <a:pt x="16762" y="3728"/>
                      <a:pt x="16762" y="3706"/>
                      <a:pt x="16762" y="3664"/>
                    </a:cubicBezTo>
                    <a:cubicBezTo>
                      <a:pt x="16719" y="3643"/>
                      <a:pt x="16698" y="3621"/>
                      <a:pt x="16655" y="3621"/>
                    </a:cubicBezTo>
                    <a:cubicBezTo>
                      <a:pt x="16549" y="3579"/>
                      <a:pt x="16464" y="3557"/>
                      <a:pt x="16357" y="3536"/>
                    </a:cubicBezTo>
                    <a:cubicBezTo>
                      <a:pt x="15526" y="3323"/>
                      <a:pt x="14696" y="3110"/>
                      <a:pt x="13844" y="2897"/>
                    </a:cubicBezTo>
                    <a:cubicBezTo>
                      <a:pt x="12332" y="2514"/>
                      <a:pt x="10841" y="2152"/>
                      <a:pt x="9329" y="1705"/>
                    </a:cubicBezTo>
                    <a:cubicBezTo>
                      <a:pt x="8008" y="1321"/>
                      <a:pt x="6667" y="938"/>
                      <a:pt x="5346" y="533"/>
                    </a:cubicBezTo>
                    <a:cubicBezTo>
                      <a:pt x="4814" y="384"/>
                      <a:pt x="4281" y="235"/>
                      <a:pt x="3770" y="43"/>
                    </a:cubicBezTo>
                    <a:cubicBezTo>
                      <a:pt x="3706" y="22"/>
                      <a:pt x="3642" y="22"/>
                      <a:pt x="3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43"/>
              <p:cNvSpPr/>
              <p:nvPr/>
            </p:nvSpPr>
            <p:spPr>
              <a:xfrm>
                <a:off x="-2781066" y="338607"/>
                <a:ext cx="923796" cy="974473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17210" extrusionOk="0">
                    <a:moveTo>
                      <a:pt x="3451" y="1"/>
                    </a:moveTo>
                    <a:cubicBezTo>
                      <a:pt x="3387" y="129"/>
                      <a:pt x="3344" y="257"/>
                      <a:pt x="3323" y="363"/>
                    </a:cubicBezTo>
                    <a:cubicBezTo>
                      <a:pt x="3259" y="533"/>
                      <a:pt x="3217" y="725"/>
                      <a:pt x="3174" y="895"/>
                    </a:cubicBezTo>
                    <a:cubicBezTo>
                      <a:pt x="3110" y="1108"/>
                      <a:pt x="3046" y="1321"/>
                      <a:pt x="2982" y="1556"/>
                    </a:cubicBezTo>
                    <a:cubicBezTo>
                      <a:pt x="2706" y="2429"/>
                      <a:pt x="2493" y="3345"/>
                      <a:pt x="2301" y="4367"/>
                    </a:cubicBezTo>
                    <a:cubicBezTo>
                      <a:pt x="2194" y="5006"/>
                      <a:pt x="2045" y="5624"/>
                      <a:pt x="1875" y="6199"/>
                    </a:cubicBezTo>
                    <a:cubicBezTo>
                      <a:pt x="1790" y="6518"/>
                      <a:pt x="1705" y="6816"/>
                      <a:pt x="1619" y="7136"/>
                    </a:cubicBezTo>
                    <a:cubicBezTo>
                      <a:pt x="1534" y="7370"/>
                      <a:pt x="1470" y="7626"/>
                      <a:pt x="1406" y="7881"/>
                    </a:cubicBezTo>
                    <a:cubicBezTo>
                      <a:pt x="1342" y="8115"/>
                      <a:pt x="1279" y="8350"/>
                      <a:pt x="1193" y="8584"/>
                    </a:cubicBezTo>
                    <a:lnTo>
                      <a:pt x="1151" y="8797"/>
                    </a:lnTo>
                    <a:cubicBezTo>
                      <a:pt x="1087" y="9010"/>
                      <a:pt x="1023" y="9223"/>
                      <a:pt x="959" y="9436"/>
                    </a:cubicBezTo>
                    <a:cubicBezTo>
                      <a:pt x="831" y="9968"/>
                      <a:pt x="682" y="10501"/>
                      <a:pt x="533" y="11033"/>
                    </a:cubicBezTo>
                    <a:cubicBezTo>
                      <a:pt x="448" y="11416"/>
                      <a:pt x="363" y="11800"/>
                      <a:pt x="278" y="12204"/>
                    </a:cubicBezTo>
                    <a:cubicBezTo>
                      <a:pt x="235" y="12354"/>
                      <a:pt x="214" y="12524"/>
                      <a:pt x="171" y="12694"/>
                    </a:cubicBezTo>
                    <a:cubicBezTo>
                      <a:pt x="130" y="12941"/>
                      <a:pt x="69" y="13128"/>
                      <a:pt x="7" y="13294"/>
                    </a:cubicBezTo>
                    <a:lnTo>
                      <a:pt x="7" y="13294"/>
                    </a:lnTo>
                    <a:cubicBezTo>
                      <a:pt x="5" y="13293"/>
                      <a:pt x="3" y="13292"/>
                      <a:pt x="1" y="13291"/>
                    </a:cubicBezTo>
                    <a:lnTo>
                      <a:pt x="1" y="13312"/>
                    </a:lnTo>
                    <a:cubicBezTo>
                      <a:pt x="3" y="13306"/>
                      <a:pt x="5" y="13300"/>
                      <a:pt x="7" y="13294"/>
                    </a:cubicBezTo>
                    <a:lnTo>
                      <a:pt x="7" y="13294"/>
                    </a:lnTo>
                    <a:cubicBezTo>
                      <a:pt x="48" y="13314"/>
                      <a:pt x="88" y="13334"/>
                      <a:pt x="129" y="13355"/>
                    </a:cubicBezTo>
                    <a:cubicBezTo>
                      <a:pt x="299" y="13440"/>
                      <a:pt x="491" y="13525"/>
                      <a:pt x="661" y="13589"/>
                    </a:cubicBezTo>
                    <a:cubicBezTo>
                      <a:pt x="1215" y="13802"/>
                      <a:pt x="1790" y="14015"/>
                      <a:pt x="2322" y="14228"/>
                    </a:cubicBezTo>
                    <a:lnTo>
                      <a:pt x="2407" y="14249"/>
                    </a:lnTo>
                    <a:cubicBezTo>
                      <a:pt x="2706" y="14356"/>
                      <a:pt x="3004" y="14483"/>
                      <a:pt x="3302" y="14590"/>
                    </a:cubicBezTo>
                    <a:cubicBezTo>
                      <a:pt x="3856" y="14803"/>
                      <a:pt x="4452" y="15016"/>
                      <a:pt x="5006" y="15229"/>
                    </a:cubicBezTo>
                    <a:cubicBezTo>
                      <a:pt x="5858" y="15570"/>
                      <a:pt x="6667" y="15846"/>
                      <a:pt x="7434" y="16059"/>
                    </a:cubicBezTo>
                    <a:cubicBezTo>
                      <a:pt x="8115" y="16251"/>
                      <a:pt x="8924" y="16485"/>
                      <a:pt x="9734" y="16634"/>
                    </a:cubicBezTo>
                    <a:cubicBezTo>
                      <a:pt x="9925" y="16677"/>
                      <a:pt x="10117" y="16720"/>
                      <a:pt x="10309" y="16762"/>
                    </a:cubicBezTo>
                    <a:cubicBezTo>
                      <a:pt x="10415" y="16783"/>
                      <a:pt x="10500" y="16805"/>
                      <a:pt x="10586" y="16826"/>
                    </a:cubicBezTo>
                    <a:lnTo>
                      <a:pt x="10841" y="16890"/>
                    </a:lnTo>
                    <a:cubicBezTo>
                      <a:pt x="11012" y="16933"/>
                      <a:pt x="11182" y="16975"/>
                      <a:pt x="11352" y="16996"/>
                    </a:cubicBezTo>
                    <a:lnTo>
                      <a:pt x="11459" y="17018"/>
                    </a:lnTo>
                    <a:cubicBezTo>
                      <a:pt x="11693" y="17082"/>
                      <a:pt x="11927" y="17124"/>
                      <a:pt x="12140" y="17209"/>
                    </a:cubicBezTo>
                    <a:lnTo>
                      <a:pt x="12162" y="17167"/>
                    </a:lnTo>
                    <a:cubicBezTo>
                      <a:pt x="12204" y="17018"/>
                      <a:pt x="12247" y="16890"/>
                      <a:pt x="12289" y="16741"/>
                    </a:cubicBezTo>
                    <a:cubicBezTo>
                      <a:pt x="12673" y="15399"/>
                      <a:pt x="13014" y="14313"/>
                      <a:pt x="13333" y="13291"/>
                    </a:cubicBezTo>
                    <a:cubicBezTo>
                      <a:pt x="13844" y="11821"/>
                      <a:pt x="14313" y="10352"/>
                      <a:pt x="14760" y="8882"/>
                    </a:cubicBezTo>
                    <a:cubicBezTo>
                      <a:pt x="15037" y="8030"/>
                      <a:pt x="15292" y="7114"/>
                      <a:pt x="15505" y="6177"/>
                    </a:cubicBezTo>
                    <a:cubicBezTo>
                      <a:pt x="15697" y="5304"/>
                      <a:pt x="15953" y="4473"/>
                      <a:pt x="16251" y="3685"/>
                    </a:cubicBezTo>
                    <a:cubicBezTo>
                      <a:pt x="16272" y="3643"/>
                      <a:pt x="16293" y="3600"/>
                      <a:pt x="16315" y="3558"/>
                    </a:cubicBezTo>
                    <a:cubicBezTo>
                      <a:pt x="16230" y="3536"/>
                      <a:pt x="16144" y="3515"/>
                      <a:pt x="16080" y="3494"/>
                    </a:cubicBezTo>
                    <a:lnTo>
                      <a:pt x="15463" y="3323"/>
                    </a:lnTo>
                    <a:cubicBezTo>
                      <a:pt x="14824" y="3174"/>
                      <a:pt x="14206" y="3004"/>
                      <a:pt x="13567" y="2855"/>
                    </a:cubicBezTo>
                    <a:cubicBezTo>
                      <a:pt x="12162" y="2514"/>
                      <a:pt x="10586" y="2109"/>
                      <a:pt x="9052" y="1662"/>
                    </a:cubicBezTo>
                    <a:cubicBezTo>
                      <a:pt x="8115" y="1407"/>
                      <a:pt x="7178" y="1130"/>
                      <a:pt x="6262" y="853"/>
                    </a:cubicBezTo>
                    <a:lnTo>
                      <a:pt x="5048" y="491"/>
                    </a:lnTo>
                    <a:lnTo>
                      <a:pt x="4771" y="406"/>
                    </a:lnTo>
                    <a:cubicBezTo>
                      <a:pt x="4345" y="299"/>
                      <a:pt x="3898" y="150"/>
                      <a:pt x="34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43"/>
              <p:cNvSpPr/>
              <p:nvPr/>
            </p:nvSpPr>
            <p:spPr>
              <a:xfrm>
                <a:off x="-2755755" y="365163"/>
                <a:ext cx="871987" cy="921361"/>
              </a:xfrm>
              <a:custGeom>
                <a:avLst/>
                <a:gdLst/>
                <a:ahLst/>
                <a:cxnLst/>
                <a:rect l="l" t="t" r="r" b="b"/>
                <a:pathLst>
                  <a:path w="15400" h="16272" extrusionOk="0">
                    <a:moveTo>
                      <a:pt x="3238" y="1"/>
                    </a:moveTo>
                    <a:cubicBezTo>
                      <a:pt x="3217" y="64"/>
                      <a:pt x="3196" y="107"/>
                      <a:pt x="3174" y="171"/>
                    </a:cubicBezTo>
                    <a:cubicBezTo>
                      <a:pt x="3132" y="320"/>
                      <a:pt x="3089" y="490"/>
                      <a:pt x="3047" y="639"/>
                    </a:cubicBezTo>
                    <a:lnTo>
                      <a:pt x="3025" y="661"/>
                    </a:lnTo>
                    <a:cubicBezTo>
                      <a:pt x="2983" y="874"/>
                      <a:pt x="2919" y="1087"/>
                      <a:pt x="2855" y="1321"/>
                    </a:cubicBezTo>
                    <a:cubicBezTo>
                      <a:pt x="2599" y="2173"/>
                      <a:pt x="2386" y="3067"/>
                      <a:pt x="2195" y="4026"/>
                    </a:cubicBezTo>
                    <a:cubicBezTo>
                      <a:pt x="2088" y="4665"/>
                      <a:pt x="1939" y="5261"/>
                      <a:pt x="1790" y="5836"/>
                    </a:cubicBezTo>
                    <a:cubicBezTo>
                      <a:pt x="1684" y="6134"/>
                      <a:pt x="1598" y="6454"/>
                      <a:pt x="1513" y="6752"/>
                    </a:cubicBezTo>
                    <a:cubicBezTo>
                      <a:pt x="1449" y="6986"/>
                      <a:pt x="1385" y="7220"/>
                      <a:pt x="1300" y="7476"/>
                    </a:cubicBezTo>
                    <a:cubicBezTo>
                      <a:pt x="1236" y="7689"/>
                      <a:pt x="1172" y="7923"/>
                      <a:pt x="1108" y="8158"/>
                    </a:cubicBezTo>
                    <a:lnTo>
                      <a:pt x="1066" y="8370"/>
                    </a:lnTo>
                    <a:cubicBezTo>
                      <a:pt x="1002" y="8583"/>
                      <a:pt x="938" y="8775"/>
                      <a:pt x="895" y="9009"/>
                    </a:cubicBezTo>
                    <a:cubicBezTo>
                      <a:pt x="746" y="9499"/>
                      <a:pt x="597" y="10032"/>
                      <a:pt x="470" y="10543"/>
                    </a:cubicBezTo>
                    <a:cubicBezTo>
                      <a:pt x="384" y="10905"/>
                      <a:pt x="299" y="11288"/>
                      <a:pt x="214" y="11672"/>
                    </a:cubicBezTo>
                    <a:cubicBezTo>
                      <a:pt x="193" y="11842"/>
                      <a:pt x="150" y="11991"/>
                      <a:pt x="107" y="12161"/>
                    </a:cubicBezTo>
                    <a:cubicBezTo>
                      <a:pt x="86" y="12332"/>
                      <a:pt x="44" y="12481"/>
                      <a:pt x="1" y="12609"/>
                    </a:cubicBezTo>
                    <a:cubicBezTo>
                      <a:pt x="150" y="12673"/>
                      <a:pt x="320" y="12758"/>
                      <a:pt x="470" y="12822"/>
                    </a:cubicBezTo>
                    <a:cubicBezTo>
                      <a:pt x="1002" y="13013"/>
                      <a:pt x="1534" y="13226"/>
                      <a:pt x="2067" y="13418"/>
                    </a:cubicBezTo>
                    <a:lnTo>
                      <a:pt x="2173" y="13461"/>
                    </a:lnTo>
                    <a:cubicBezTo>
                      <a:pt x="2450" y="13567"/>
                      <a:pt x="2727" y="13674"/>
                      <a:pt x="3004" y="13759"/>
                    </a:cubicBezTo>
                    <a:lnTo>
                      <a:pt x="3068" y="13801"/>
                    </a:lnTo>
                    <a:cubicBezTo>
                      <a:pt x="3600" y="13993"/>
                      <a:pt x="4175" y="14206"/>
                      <a:pt x="4708" y="14419"/>
                    </a:cubicBezTo>
                    <a:cubicBezTo>
                      <a:pt x="5538" y="14738"/>
                      <a:pt x="6305" y="14994"/>
                      <a:pt x="7072" y="15228"/>
                    </a:cubicBezTo>
                    <a:cubicBezTo>
                      <a:pt x="7732" y="15420"/>
                      <a:pt x="8499" y="15633"/>
                      <a:pt x="9265" y="15782"/>
                    </a:cubicBezTo>
                    <a:cubicBezTo>
                      <a:pt x="9478" y="15803"/>
                      <a:pt x="9670" y="15867"/>
                      <a:pt x="9862" y="15910"/>
                    </a:cubicBezTo>
                    <a:lnTo>
                      <a:pt x="9883" y="15910"/>
                    </a:lnTo>
                    <a:cubicBezTo>
                      <a:pt x="9968" y="15931"/>
                      <a:pt x="10032" y="15952"/>
                      <a:pt x="10117" y="15952"/>
                    </a:cubicBezTo>
                    <a:lnTo>
                      <a:pt x="10352" y="16016"/>
                    </a:lnTo>
                    <a:cubicBezTo>
                      <a:pt x="10522" y="16059"/>
                      <a:pt x="10692" y="16101"/>
                      <a:pt x="10863" y="16144"/>
                    </a:cubicBezTo>
                    <a:lnTo>
                      <a:pt x="10969" y="16165"/>
                    </a:lnTo>
                    <a:cubicBezTo>
                      <a:pt x="11140" y="16187"/>
                      <a:pt x="11310" y="16229"/>
                      <a:pt x="11459" y="16272"/>
                    </a:cubicBezTo>
                    <a:cubicBezTo>
                      <a:pt x="11480" y="16187"/>
                      <a:pt x="11523" y="16101"/>
                      <a:pt x="11544" y="16016"/>
                    </a:cubicBezTo>
                    <a:cubicBezTo>
                      <a:pt x="11928" y="14696"/>
                      <a:pt x="12247" y="13631"/>
                      <a:pt x="12588" y="12651"/>
                    </a:cubicBezTo>
                    <a:cubicBezTo>
                      <a:pt x="13056" y="11224"/>
                      <a:pt x="13525" y="9776"/>
                      <a:pt x="13972" y="8370"/>
                    </a:cubicBezTo>
                    <a:cubicBezTo>
                      <a:pt x="14228" y="7519"/>
                      <a:pt x="14483" y="6645"/>
                      <a:pt x="14696" y="5730"/>
                    </a:cubicBezTo>
                    <a:cubicBezTo>
                      <a:pt x="14867" y="4899"/>
                      <a:pt x="15101" y="4090"/>
                      <a:pt x="15399" y="3344"/>
                    </a:cubicBezTo>
                    <a:cubicBezTo>
                      <a:pt x="15399" y="3344"/>
                      <a:pt x="14760" y="3174"/>
                      <a:pt x="14760" y="3174"/>
                    </a:cubicBezTo>
                    <a:cubicBezTo>
                      <a:pt x="14143" y="3025"/>
                      <a:pt x="13546" y="2876"/>
                      <a:pt x="12929" y="2727"/>
                    </a:cubicBezTo>
                    <a:cubicBezTo>
                      <a:pt x="11566" y="2386"/>
                      <a:pt x="10032" y="2003"/>
                      <a:pt x="8520" y="1555"/>
                    </a:cubicBezTo>
                    <a:cubicBezTo>
                      <a:pt x="7647" y="1300"/>
                      <a:pt x="6774" y="1044"/>
                      <a:pt x="5879" y="789"/>
                    </a:cubicBezTo>
                    <a:lnTo>
                      <a:pt x="4623" y="405"/>
                    </a:lnTo>
                    <a:lnTo>
                      <a:pt x="4367" y="341"/>
                    </a:lnTo>
                    <a:cubicBezTo>
                      <a:pt x="3984" y="235"/>
                      <a:pt x="3622" y="128"/>
                      <a:pt x="32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3"/>
              <p:cNvSpPr/>
              <p:nvPr/>
            </p:nvSpPr>
            <p:spPr>
              <a:xfrm>
                <a:off x="-3583018" y="-419123"/>
                <a:ext cx="1427906" cy="1452820"/>
              </a:xfrm>
              <a:custGeom>
                <a:avLst/>
                <a:gdLst/>
                <a:ahLst/>
                <a:cxnLst/>
                <a:rect l="l" t="t" r="r" b="b"/>
                <a:pathLst>
                  <a:path w="25218" h="25658" extrusionOk="0">
                    <a:moveTo>
                      <a:pt x="18317" y="157"/>
                    </a:moveTo>
                    <a:cubicBezTo>
                      <a:pt x="18338" y="200"/>
                      <a:pt x="18381" y="242"/>
                      <a:pt x="18402" y="285"/>
                    </a:cubicBezTo>
                    <a:cubicBezTo>
                      <a:pt x="18445" y="391"/>
                      <a:pt x="18466" y="498"/>
                      <a:pt x="18508" y="604"/>
                    </a:cubicBezTo>
                    <a:cubicBezTo>
                      <a:pt x="18807" y="1776"/>
                      <a:pt x="19211" y="2926"/>
                      <a:pt x="19680" y="4033"/>
                    </a:cubicBezTo>
                    <a:cubicBezTo>
                      <a:pt x="20212" y="5269"/>
                      <a:pt x="20660" y="6525"/>
                      <a:pt x="21085" y="7803"/>
                    </a:cubicBezTo>
                    <a:cubicBezTo>
                      <a:pt x="21788" y="9890"/>
                      <a:pt x="22470" y="11956"/>
                      <a:pt x="23109" y="14043"/>
                    </a:cubicBezTo>
                    <a:cubicBezTo>
                      <a:pt x="23620" y="15662"/>
                      <a:pt x="24174" y="17280"/>
                      <a:pt x="24749" y="18878"/>
                    </a:cubicBezTo>
                    <a:cubicBezTo>
                      <a:pt x="24855" y="19176"/>
                      <a:pt x="24940" y="19474"/>
                      <a:pt x="25047" y="19772"/>
                    </a:cubicBezTo>
                    <a:cubicBezTo>
                      <a:pt x="25004" y="19794"/>
                      <a:pt x="24962" y="19815"/>
                      <a:pt x="24940" y="19836"/>
                    </a:cubicBezTo>
                    <a:cubicBezTo>
                      <a:pt x="24514" y="19921"/>
                      <a:pt x="24131" y="20113"/>
                      <a:pt x="23748" y="20283"/>
                    </a:cubicBezTo>
                    <a:cubicBezTo>
                      <a:pt x="23407" y="20432"/>
                      <a:pt x="23045" y="20582"/>
                      <a:pt x="22704" y="20731"/>
                    </a:cubicBezTo>
                    <a:cubicBezTo>
                      <a:pt x="22321" y="20880"/>
                      <a:pt x="21937" y="21029"/>
                      <a:pt x="21575" y="21199"/>
                    </a:cubicBezTo>
                    <a:cubicBezTo>
                      <a:pt x="20553" y="21689"/>
                      <a:pt x="19509" y="22072"/>
                      <a:pt x="18466" y="22456"/>
                    </a:cubicBezTo>
                    <a:cubicBezTo>
                      <a:pt x="17294" y="22860"/>
                      <a:pt x="16144" y="23201"/>
                      <a:pt x="14952" y="23521"/>
                    </a:cubicBezTo>
                    <a:cubicBezTo>
                      <a:pt x="13674" y="23840"/>
                      <a:pt x="12417" y="24202"/>
                      <a:pt x="11161" y="24543"/>
                    </a:cubicBezTo>
                    <a:cubicBezTo>
                      <a:pt x="10309" y="24777"/>
                      <a:pt x="9457" y="25011"/>
                      <a:pt x="8605" y="25224"/>
                    </a:cubicBezTo>
                    <a:cubicBezTo>
                      <a:pt x="8200" y="25331"/>
                      <a:pt x="7817" y="25395"/>
                      <a:pt x="7434" y="25480"/>
                    </a:cubicBezTo>
                    <a:lnTo>
                      <a:pt x="7306" y="25480"/>
                    </a:lnTo>
                    <a:cubicBezTo>
                      <a:pt x="7306" y="25437"/>
                      <a:pt x="7285" y="25395"/>
                      <a:pt x="7263" y="25352"/>
                    </a:cubicBezTo>
                    <a:cubicBezTo>
                      <a:pt x="7199" y="25033"/>
                      <a:pt x="7072" y="24735"/>
                      <a:pt x="6965" y="24458"/>
                    </a:cubicBezTo>
                    <a:cubicBezTo>
                      <a:pt x="6624" y="23712"/>
                      <a:pt x="6284" y="22967"/>
                      <a:pt x="5985" y="22221"/>
                    </a:cubicBezTo>
                    <a:cubicBezTo>
                      <a:pt x="5581" y="21199"/>
                      <a:pt x="5219" y="20156"/>
                      <a:pt x="4835" y="19133"/>
                    </a:cubicBezTo>
                    <a:cubicBezTo>
                      <a:pt x="4665" y="18729"/>
                      <a:pt x="4516" y="18303"/>
                      <a:pt x="4367" y="17877"/>
                    </a:cubicBezTo>
                    <a:cubicBezTo>
                      <a:pt x="4090" y="17110"/>
                      <a:pt x="3813" y="16322"/>
                      <a:pt x="3536" y="15555"/>
                    </a:cubicBezTo>
                    <a:cubicBezTo>
                      <a:pt x="3238" y="14725"/>
                      <a:pt x="2897" y="13915"/>
                      <a:pt x="2514" y="13106"/>
                    </a:cubicBezTo>
                    <a:cubicBezTo>
                      <a:pt x="1918" y="11871"/>
                      <a:pt x="1385" y="10593"/>
                      <a:pt x="938" y="9315"/>
                    </a:cubicBezTo>
                    <a:cubicBezTo>
                      <a:pt x="746" y="8761"/>
                      <a:pt x="555" y="8208"/>
                      <a:pt x="363" y="7675"/>
                    </a:cubicBezTo>
                    <a:cubicBezTo>
                      <a:pt x="278" y="7420"/>
                      <a:pt x="193" y="7164"/>
                      <a:pt x="171" y="6866"/>
                    </a:cubicBezTo>
                    <a:cubicBezTo>
                      <a:pt x="256" y="6845"/>
                      <a:pt x="320" y="6802"/>
                      <a:pt x="405" y="6759"/>
                    </a:cubicBezTo>
                    <a:cubicBezTo>
                      <a:pt x="1151" y="6568"/>
                      <a:pt x="1875" y="6291"/>
                      <a:pt x="2620" y="6035"/>
                    </a:cubicBezTo>
                    <a:cubicBezTo>
                      <a:pt x="4473" y="5375"/>
                      <a:pt x="6326" y="4736"/>
                      <a:pt x="8179" y="4076"/>
                    </a:cubicBezTo>
                    <a:cubicBezTo>
                      <a:pt x="10266" y="3331"/>
                      <a:pt x="12311" y="2521"/>
                      <a:pt x="14355" y="1691"/>
                    </a:cubicBezTo>
                    <a:cubicBezTo>
                      <a:pt x="15484" y="1243"/>
                      <a:pt x="16613" y="796"/>
                      <a:pt x="17763" y="349"/>
                    </a:cubicBezTo>
                    <a:cubicBezTo>
                      <a:pt x="17891" y="285"/>
                      <a:pt x="18019" y="242"/>
                      <a:pt x="18168" y="200"/>
                    </a:cubicBezTo>
                    <a:cubicBezTo>
                      <a:pt x="18210" y="178"/>
                      <a:pt x="18253" y="178"/>
                      <a:pt x="18317" y="157"/>
                    </a:cubicBezTo>
                    <a:close/>
                    <a:moveTo>
                      <a:pt x="18288" y="1"/>
                    </a:moveTo>
                    <a:cubicBezTo>
                      <a:pt x="18264" y="1"/>
                      <a:pt x="18239" y="3"/>
                      <a:pt x="18210" y="8"/>
                    </a:cubicBezTo>
                    <a:cubicBezTo>
                      <a:pt x="18146" y="29"/>
                      <a:pt x="18061" y="51"/>
                      <a:pt x="17997" y="93"/>
                    </a:cubicBezTo>
                    <a:cubicBezTo>
                      <a:pt x="17231" y="391"/>
                      <a:pt x="16464" y="668"/>
                      <a:pt x="15697" y="988"/>
                    </a:cubicBezTo>
                    <a:cubicBezTo>
                      <a:pt x="13418" y="1904"/>
                      <a:pt x="11118" y="2841"/>
                      <a:pt x="8818" y="3671"/>
                    </a:cubicBezTo>
                    <a:cubicBezTo>
                      <a:pt x="7625" y="4097"/>
                      <a:pt x="6433" y="4502"/>
                      <a:pt x="5261" y="4928"/>
                    </a:cubicBezTo>
                    <a:cubicBezTo>
                      <a:pt x="3962" y="5396"/>
                      <a:pt x="2663" y="5844"/>
                      <a:pt x="1343" y="6312"/>
                    </a:cubicBezTo>
                    <a:cubicBezTo>
                      <a:pt x="938" y="6461"/>
                      <a:pt x="533" y="6632"/>
                      <a:pt x="107" y="6653"/>
                    </a:cubicBezTo>
                    <a:cubicBezTo>
                      <a:pt x="43" y="6653"/>
                      <a:pt x="1" y="6717"/>
                      <a:pt x="1" y="6781"/>
                    </a:cubicBezTo>
                    <a:cubicBezTo>
                      <a:pt x="1" y="6802"/>
                      <a:pt x="1" y="6823"/>
                      <a:pt x="1" y="6866"/>
                    </a:cubicBezTo>
                    <a:cubicBezTo>
                      <a:pt x="65" y="7164"/>
                      <a:pt x="129" y="7441"/>
                      <a:pt x="214" y="7739"/>
                    </a:cubicBezTo>
                    <a:cubicBezTo>
                      <a:pt x="405" y="8272"/>
                      <a:pt x="618" y="8825"/>
                      <a:pt x="810" y="9379"/>
                    </a:cubicBezTo>
                    <a:cubicBezTo>
                      <a:pt x="1257" y="10657"/>
                      <a:pt x="1769" y="11913"/>
                      <a:pt x="2365" y="13149"/>
                    </a:cubicBezTo>
                    <a:cubicBezTo>
                      <a:pt x="2706" y="13894"/>
                      <a:pt x="3046" y="14661"/>
                      <a:pt x="3323" y="15449"/>
                    </a:cubicBezTo>
                    <a:cubicBezTo>
                      <a:pt x="3558" y="16066"/>
                      <a:pt x="3771" y="16705"/>
                      <a:pt x="4005" y="17344"/>
                    </a:cubicBezTo>
                    <a:cubicBezTo>
                      <a:pt x="4495" y="18686"/>
                      <a:pt x="5006" y="20028"/>
                      <a:pt x="5517" y="21391"/>
                    </a:cubicBezTo>
                    <a:cubicBezTo>
                      <a:pt x="5794" y="22179"/>
                      <a:pt x="6113" y="22946"/>
                      <a:pt x="6454" y="23691"/>
                    </a:cubicBezTo>
                    <a:cubicBezTo>
                      <a:pt x="6731" y="24287"/>
                      <a:pt x="7008" y="24884"/>
                      <a:pt x="7157" y="25523"/>
                    </a:cubicBezTo>
                    <a:cubicBezTo>
                      <a:pt x="7174" y="25623"/>
                      <a:pt x="7216" y="25658"/>
                      <a:pt x="7296" y="25658"/>
                    </a:cubicBezTo>
                    <a:cubicBezTo>
                      <a:pt x="7318" y="25658"/>
                      <a:pt x="7342" y="25655"/>
                      <a:pt x="7370" y="25650"/>
                    </a:cubicBezTo>
                    <a:cubicBezTo>
                      <a:pt x="7796" y="25565"/>
                      <a:pt x="8222" y="25480"/>
                      <a:pt x="8648" y="25374"/>
                    </a:cubicBezTo>
                    <a:cubicBezTo>
                      <a:pt x="9500" y="25161"/>
                      <a:pt x="10330" y="24926"/>
                      <a:pt x="11161" y="24713"/>
                    </a:cubicBezTo>
                    <a:cubicBezTo>
                      <a:pt x="12481" y="24351"/>
                      <a:pt x="13802" y="23968"/>
                      <a:pt x="15143" y="23627"/>
                    </a:cubicBezTo>
                    <a:cubicBezTo>
                      <a:pt x="16230" y="23350"/>
                      <a:pt x="17316" y="23009"/>
                      <a:pt x="18381" y="22647"/>
                    </a:cubicBezTo>
                    <a:cubicBezTo>
                      <a:pt x="19509" y="22243"/>
                      <a:pt x="20617" y="21838"/>
                      <a:pt x="21703" y="21327"/>
                    </a:cubicBezTo>
                    <a:cubicBezTo>
                      <a:pt x="22065" y="21135"/>
                      <a:pt x="22449" y="21008"/>
                      <a:pt x="22832" y="20837"/>
                    </a:cubicBezTo>
                    <a:cubicBezTo>
                      <a:pt x="23151" y="20709"/>
                      <a:pt x="23471" y="20582"/>
                      <a:pt x="23790" y="20432"/>
                    </a:cubicBezTo>
                    <a:cubicBezTo>
                      <a:pt x="24174" y="20262"/>
                      <a:pt x="24557" y="20070"/>
                      <a:pt x="24962" y="19985"/>
                    </a:cubicBezTo>
                    <a:cubicBezTo>
                      <a:pt x="25004" y="19964"/>
                      <a:pt x="25047" y="19964"/>
                      <a:pt x="25089" y="19943"/>
                    </a:cubicBezTo>
                    <a:cubicBezTo>
                      <a:pt x="25175" y="19900"/>
                      <a:pt x="25217" y="19836"/>
                      <a:pt x="25196" y="19730"/>
                    </a:cubicBezTo>
                    <a:cubicBezTo>
                      <a:pt x="25196" y="19687"/>
                      <a:pt x="25175" y="19644"/>
                      <a:pt x="25153" y="19581"/>
                    </a:cubicBezTo>
                    <a:cubicBezTo>
                      <a:pt x="25089" y="19431"/>
                      <a:pt x="25047" y="19261"/>
                      <a:pt x="24983" y="19112"/>
                    </a:cubicBezTo>
                    <a:cubicBezTo>
                      <a:pt x="24344" y="17323"/>
                      <a:pt x="23726" y="15534"/>
                      <a:pt x="23173" y="13724"/>
                    </a:cubicBezTo>
                    <a:cubicBezTo>
                      <a:pt x="22576" y="11786"/>
                      <a:pt x="21937" y="9848"/>
                      <a:pt x="21298" y="7910"/>
                    </a:cubicBezTo>
                    <a:cubicBezTo>
                      <a:pt x="20830" y="6525"/>
                      <a:pt x="20340" y="5141"/>
                      <a:pt x="19765" y="3799"/>
                    </a:cubicBezTo>
                    <a:cubicBezTo>
                      <a:pt x="19296" y="2755"/>
                      <a:pt x="18934" y="1691"/>
                      <a:pt x="18658" y="583"/>
                    </a:cubicBezTo>
                    <a:cubicBezTo>
                      <a:pt x="18636" y="477"/>
                      <a:pt x="18594" y="370"/>
                      <a:pt x="18551" y="264"/>
                    </a:cubicBezTo>
                    <a:cubicBezTo>
                      <a:pt x="18530" y="221"/>
                      <a:pt x="18508" y="157"/>
                      <a:pt x="18487" y="115"/>
                    </a:cubicBezTo>
                    <a:cubicBezTo>
                      <a:pt x="18421" y="32"/>
                      <a:pt x="18368" y="1"/>
                      <a:pt x="18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3"/>
              <p:cNvSpPr/>
              <p:nvPr/>
            </p:nvSpPr>
            <p:spPr>
              <a:xfrm>
                <a:off x="-3573335" y="-410233"/>
                <a:ext cx="1408541" cy="1433908"/>
              </a:xfrm>
              <a:custGeom>
                <a:avLst/>
                <a:gdLst/>
                <a:ahLst/>
                <a:cxnLst/>
                <a:rect l="l" t="t" r="r" b="b"/>
                <a:pathLst>
                  <a:path w="24876" h="25324" extrusionOk="0">
                    <a:moveTo>
                      <a:pt x="18146" y="0"/>
                    </a:moveTo>
                    <a:cubicBezTo>
                      <a:pt x="18082" y="21"/>
                      <a:pt x="18039" y="21"/>
                      <a:pt x="17997" y="43"/>
                    </a:cubicBezTo>
                    <a:cubicBezTo>
                      <a:pt x="17848" y="85"/>
                      <a:pt x="17720" y="128"/>
                      <a:pt x="17592" y="192"/>
                    </a:cubicBezTo>
                    <a:cubicBezTo>
                      <a:pt x="16442" y="639"/>
                      <a:pt x="15313" y="1086"/>
                      <a:pt x="14184" y="1534"/>
                    </a:cubicBezTo>
                    <a:cubicBezTo>
                      <a:pt x="12140" y="2364"/>
                      <a:pt x="10095" y="3174"/>
                      <a:pt x="8008" y="3919"/>
                    </a:cubicBezTo>
                    <a:cubicBezTo>
                      <a:pt x="6155" y="4579"/>
                      <a:pt x="4302" y="5218"/>
                      <a:pt x="2449" y="5878"/>
                    </a:cubicBezTo>
                    <a:cubicBezTo>
                      <a:pt x="1704" y="6134"/>
                      <a:pt x="980" y="6411"/>
                      <a:pt x="234" y="6602"/>
                    </a:cubicBezTo>
                    <a:cubicBezTo>
                      <a:pt x="149" y="6645"/>
                      <a:pt x="85" y="6688"/>
                      <a:pt x="0" y="6709"/>
                    </a:cubicBezTo>
                    <a:cubicBezTo>
                      <a:pt x="22" y="7007"/>
                      <a:pt x="107" y="7263"/>
                      <a:pt x="192" y="7518"/>
                    </a:cubicBezTo>
                    <a:cubicBezTo>
                      <a:pt x="384" y="8051"/>
                      <a:pt x="575" y="8604"/>
                      <a:pt x="767" y="9158"/>
                    </a:cubicBezTo>
                    <a:cubicBezTo>
                      <a:pt x="1214" y="10436"/>
                      <a:pt x="1747" y="11714"/>
                      <a:pt x="2343" y="12949"/>
                    </a:cubicBezTo>
                    <a:cubicBezTo>
                      <a:pt x="2726" y="13758"/>
                      <a:pt x="3067" y="14568"/>
                      <a:pt x="3365" y="15398"/>
                    </a:cubicBezTo>
                    <a:cubicBezTo>
                      <a:pt x="3642" y="16165"/>
                      <a:pt x="3919" y="16953"/>
                      <a:pt x="4196" y="17720"/>
                    </a:cubicBezTo>
                    <a:cubicBezTo>
                      <a:pt x="4345" y="18146"/>
                      <a:pt x="4494" y="18572"/>
                      <a:pt x="4664" y="18976"/>
                    </a:cubicBezTo>
                    <a:cubicBezTo>
                      <a:pt x="5048" y="19999"/>
                      <a:pt x="5410" y="21042"/>
                      <a:pt x="5814" y="22064"/>
                    </a:cubicBezTo>
                    <a:cubicBezTo>
                      <a:pt x="6113" y="22810"/>
                      <a:pt x="6453" y="23555"/>
                      <a:pt x="6794" y="24301"/>
                    </a:cubicBezTo>
                    <a:cubicBezTo>
                      <a:pt x="6901" y="24578"/>
                      <a:pt x="7028" y="24876"/>
                      <a:pt x="7092" y="25195"/>
                    </a:cubicBezTo>
                    <a:cubicBezTo>
                      <a:pt x="7114" y="25238"/>
                      <a:pt x="7135" y="25280"/>
                      <a:pt x="7135" y="25323"/>
                    </a:cubicBezTo>
                    <a:lnTo>
                      <a:pt x="7263" y="25323"/>
                    </a:lnTo>
                    <a:cubicBezTo>
                      <a:pt x="7646" y="25238"/>
                      <a:pt x="8029" y="25174"/>
                      <a:pt x="8434" y="25067"/>
                    </a:cubicBezTo>
                    <a:cubicBezTo>
                      <a:pt x="9286" y="24854"/>
                      <a:pt x="10138" y="24620"/>
                      <a:pt x="10990" y="24386"/>
                    </a:cubicBezTo>
                    <a:cubicBezTo>
                      <a:pt x="12246" y="24045"/>
                      <a:pt x="13503" y="23683"/>
                      <a:pt x="14781" y="23364"/>
                    </a:cubicBezTo>
                    <a:cubicBezTo>
                      <a:pt x="15973" y="23044"/>
                      <a:pt x="17123" y="22703"/>
                      <a:pt x="18295" y="22299"/>
                    </a:cubicBezTo>
                    <a:cubicBezTo>
                      <a:pt x="19338" y="21915"/>
                      <a:pt x="20382" y="21532"/>
                      <a:pt x="21404" y="21042"/>
                    </a:cubicBezTo>
                    <a:cubicBezTo>
                      <a:pt x="21766" y="20872"/>
                      <a:pt x="22150" y="20723"/>
                      <a:pt x="22533" y="20574"/>
                    </a:cubicBezTo>
                    <a:cubicBezTo>
                      <a:pt x="22874" y="20425"/>
                      <a:pt x="23236" y="20275"/>
                      <a:pt x="23577" y="20126"/>
                    </a:cubicBezTo>
                    <a:cubicBezTo>
                      <a:pt x="23960" y="19956"/>
                      <a:pt x="24343" y="19764"/>
                      <a:pt x="24769" y="19679"/>
                    </a:cubicBezTo>
                    <a:cubicBezTo>
                      <a:pt x="24791" y="19658"/>
                      <a:pt x="24833" y="19637"/>
                      <a:pt x="24876" y="19615"/>
                    </a:cubicBezTo>
                    <a:cubicBezTo>
                      <a:pt x="24769" y="19296"/>
                      <a:pt x="24684" y="18998"/>
                      <a:pt x="24578" y="18721"/>
                    </a:cubicBezTo>
                    <a:cubicBezTo>
                      <a:pt x="24003" y="17123"/>
                      <a:pt x="23449" y="15505"/>
                      <a:pt x="22938" y="13886"/>
                    </a:cubicBezTo>
                    <a:cubicBezTo>
                      <a:pt x="22299" y="11799"/>
                      <a:pt x="21617" y="9733"/>
                      <a:pt x="20914" y="7646"/>
                    </a:cubicBezTo>
                    <a:cubicBezTo>
                      <a:pt x="20489" y="6368"/>
                      <a:pt x="20041" y="5112"/>
                      <a:pt x="19509" y="3876"/>
                    </a:cubicBezTo>
                    <a:cubicBezTo>
                      <a:pt x="19040" y="2769"/>
                      <a:pt x="18636" y="1619"/>
                      <a:pt x="18337" y="447"/>
                    </a:cubicBezTo>
                    <a:cubicBezTo>
                      <a:pt x="18295" y="341"/>
                      <a:pt x="18274" y="234"/>
                      <a:pt x="18231" y="128"/>
                    </a:cubicBezTo>
                    <a:cubicBezTo>
                      <a:pt x="18210" y="85"/>
                      <a:pt x="18167" y="43"/>
                      <a:pt x="18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3"/>
              <p:cNvSpPr/>
              <p:nvPr/>
            </p:nvSpPr>
            <p:spPr>
              <a:xfrm>
                <a:off x="-3350241" y="-195575"/>
                <a:ext cx="994914" cy="1013033"/>
              </a:xfrm>
              <a:custGeom>
                <a:avLst/>
                <a:gdLst/>
                <a:ahLst/>
                <a:cxnLst/>
                <a:rect l="l" t="t" r="r" b="b"/>
                <a:pathLst>
                  <a:path w="17571" h="17891" extrusionOk="0">
                    <a:moveTo>
                      <a:pt x="12821" y="0"/>
                    </a:moveTo>
                    <a:cubicBezTo>
                      <a:pt x="12779" y="0"/>
                      <a:pt x="12758" y="21"/>
                      <a:pt x="12715" y="21"/>
                    </a:cubicBezTo>
                    <a:cubicBezTo>
                      <a:pt x="12608" y="64"/>
                      <a:pt x="12523" y="85"/>
                      <a:pt x="12417" y="128"/>
                    </a:cubicBezTo>
                    <a:cubicBezTo>
                      <a:pt x="11629" y="447"/>
                      <a:pt x="10819" y="767"/>
                      <a:pt x="10031" y="1086"/>
                    </a:cubicBezTo>
                    <a:cubicBezTo>
                      <a:pt x="8583" y="1661"/>
                      <a:pt x="7135" y="2236"/>
                      <a:pt x="5665" y="2769"/>
                    </a:cubicBezTo>
                    <a:cubicBezTo>
                      <a:pt x="4345" y="3237"/>
                      <a:pt x="3046" y="3685"/>
                      <a:pt x="1725" y="4153"/>
                    </a:cubicBezTo>
                    <a:cubicBezTo>
                      <a:pt x="1214" y="4345"/>
                      <a:pt x="703" y="4537"/>
                      <a:pt x="171" y="4686"/>
                    </a:cubicBezTo>
                    <a:cubicBezTo>
                      <a:pt x="107" y="4686"/>
                      <a:pt x="64" y="4728"/>
                      <a:pt x="0" y="4750"/>
                    </a:cubicBezTo>
                    <a:cubicBezTo>
                      <a:pt x="22" y="4962"/>
                      <a:pt x="64" y="5133"/>
                      <a:pt x="128" y="5325"/>
                    </a:cubicBezTo>
                    <a:cubicBezTo>
                      <a:pt x="277" y="5708"/>
                      <a:pt x="405" y="6091"/>
                      <a:pt x="554" y="6475"/>
                    </a:cubicBezTo>
                    <a:cubicBezTo>
                      <a:pt x="873" y="7390"/>
                      <a:pt x="1236" y="8285"/>
                      <a:pt x="1661" y="9158"/>
                    </a:cubicBezTo>
                    <a:cubicBezTo>
                      <a:pt x="1917" y="9733"/>
                      <a:pt x="2173" y="10287"/>
                      <a:pt x="2386" y="10883"/>
                    </a:cubicBezTo>
                    <a:cubicBezTo>
                      <a:pt x="2577" y="11437"/>
                      <a:pt x="2769" y="11969"/>
                      <a:pt x="2961" y="12523"/>
                    </a:cubicBezTo>
                    <a:cubicBezTo>
                      <a:pt x="3067" y="12821"/>
                      <a:pt x="3195" y="13119"/>
                      <a:pt x="3301" y="13418"/>
                    </a:cubicBezTo>
                    <a:cubicBezTo>
                      <a:pt x="3578" y="14142"/>
                      <a:pt x="3834" y="14866"/>
                      <a:pt x="4111" y="15590"/>
                    </a:cubicBezTo>
                    <a:cubicBezTo>
                      <a:pt x="4324" y="16122"/>
                      <a:pt x="4579" y="16634"/>
                      <a:pt x="4792" y="17166"/>
                    </a:cubicBezTo>
                    <a:cubicBezTo>
                      <a:pt x="4877" y="17379"/>
                      <a:pt x="4963" y="17571"/>
                      <a:pt x="5027" y="17805"/>
                    </a:cubicBezTo>
                    <a:cubicBezTo>
                      <a:pt x="5027" y="17826"/>
                      <a:pt x="5048" y="17869"/>
                      <a:pt x="5048" y="17890"/>
                    </a:cubicBezTo>
                    <a:lnTo>
                      <a:pt x="5133" y="17890"/>
                    </a:lnTo>
                    <a:cubicBezTo>
                      <a:pt x="5410" y="17826"/>
                      <a:pt x="5687" y="17784"/>
                      <a:pt x="5964" y="17720"/>
                    </a:cubicBezTo>
                    <a:cubicBezTo>
                      <a:pt x="6560" y="17571"/>
                      <a:pt x="7156" y="17400"/>
                      <a:pt x="7753" y="17230"/>
                    </a:cubicBezTo>
                    <a:cubicBezTo>
                      <a:pt x="8647" y="16996"/>
                      <a:pt x="9542" y="16740"/>
                      <a:pt x="10436" y="16506"/>
                    </a:cubicBezTo>
                    <a:cubicBezTo>
                      <a:pt x="11288" y="16293"/>
                      <a:pt x="12097" y="16037"/>
                      <a:pt x="12928" y="15760"/>
                    </a:cubicBezTo>
                    <a:cubicBezTo>
                      <a:pt x="13673" y="15483"/>
                      <a:pt x="14397" y="15207"/>
                      <a:pt x="15122" y="14866"/>
                    </a:cubicBezTo>
                    <a:cubicBezTo>
                      <a:pt x="15377" y="14759"/>
                      <a:pt x="15654" y="14653"/>
                      <a:pt x="15910" y="14525"/>
                    </a:cubicBezTo>
                    <a:cubicBezTo>
                      <a:pt x="16165" y="14440"/>
                      <a:pt x="16421" y="14333"/>
                      <a:pt x="16655" y="14227"/>
                    </a:cubicBezTo>
                    <a:cubicBezTo>
                      <a:pt x="16932" y="14099"/>
                      <a:pt x="17209" y="13971"/>
                      <a:pt x="17507" y="13907"/>
                    </a:cubicBezTo>
                    <a:cubicBezTo>
                      <a:pt x="17528" y="13886"/>
                      <a:pt x="17549" y="13886"/>
                      <a:pt x="17571" y="13865"/>
                    </a:cubicBezTo>
                    <a:cubicBezTo>
                      <a:pt x="17507" y="13631"/>
                      <a:pt x="17422" y="13439"/>
                      <a:pt x="17358" y="13226"/>
                    </a:cubicBezTo>
                    <a:cubicBezTo>
                      <a:pt x="16953" y="12097"/>
                      <a:pt x="16570" y="10968"/>
                      <a:pt x="16208" y="9818"/>
                    </a:cubicBezTo>
                    <a:cubicBezTo>
                      <a:pt x="15760" y="8328"/>
                      <a:pt x="15271" y="6858"/>
                      <a:pt x="14781" y="5410"/>
                    </a:cubicBezTo>
                    <a:cubicBezTo>
                      <a:pt x="14483" y="4515"/>
                      <a:pt x="14163" y="3621"/>
                      <a:pt x="13780" y="2748"/>
                    </a:cubicBezTo>
                    <a:cubicBezTo>
                      <a:pt x="13460" y="1960"/>
                      <a:pt x="13162" y="1150"/>
                      <a:pt x="12949" y="320"/>
                    </a:cubicBezTo>
                    <a:cubicBezTo>
                      <a:pt x="12928" y="234"/>
                      <a:pt x="12907" y="171"/>
                      <a:pt x="12885" y="85"/>
                    </a:cubicBezTo>
                    <a:cubicBezTo>
                      <a:pt x="12864" y="64"/>
                      <a:pt x="12843" y="43"/>
                      <a:pt x="12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-3336991" y="-182325"/>
                <a:ext cx="968415" cy="987723"/>
              </a:xfrm>
              <a:custGeom>
                <a:avLst/>
                <a:gdLst/>
                <a:ahLst/>
                <a:cxnLst/>
                <a:rect l="l" t="t" r="r" b="b"/>
                <a:pathLst>
                  <a:path w="17103" h="17444" extrusionOk="0">
                    <a:moveTo>
                      <a:pt x="12481" y="0"/>
                    </a:moveTo>
                    <a:cubicBezTo>
                      <a:pt x="12417" y="22"/>
                      <a:pt x="12332" y="43"/>
                      <a:pt x="12268" y="64"/>
                    </a:cubicBezTo>
                    <a:lnTo>
                      <a:pt x="11672" y="320"/>
                    </a:lnTo>
                    <a:cubicBezTo>
                      <a:pt x="11075" y="554"/>
                      <a:pt x="10458" y="788"/>
                      <a:pt x="9861" y="1023"/>
                    </a:cubicBezTo>
                    <a:cubicBezTo>
                      <a:pt x="8520" y="1576"/>
                      <a:pt x="7007" y="2173"/>
                      <a:pt x="5495" y="2705"/>
                    </a:cubicBezTo>
                    <a:cubicBezTo>
                      <a:pt x="4580" y="3046"/>
                      <a:pt x="3664" y="3365"/>
                      <a:pt x="2748" y="3685"/>
                    </a:cubicBezTo>
                    <a:lnTo>
                      <a:pt x="1577" y="4090"/>
                    </a:lnTo>
                    <a:lnTo>
                      <a:pt x="1300" y="4196"/>
                    </a:lnTo>
                    <a:cubicBezTo>
                      <a:pt x="874" y="4345"/>
                      <a:pt x="448" y="4494"/>
                      <a:pt x="1" y="4622"/>
                    </a:cubicBezTo>
                    <a:cubicBezTo>
                      <a:pt x="22" y="4771"/>
                      <a:pt x="64" y="4899"/>
                      <a:pt x="107" y="5005"/>
                    </a:cubicBezTo>
                    <a:cubicBezTo>
                      <a:pt x="150" y="5176"/>
                      <a:pt x="214" y="5346"/>
                      <a:pt x="277" y="5517"/>
                    </a:cubicBezTo>
                    <a:cubicBezTo>
                      <a:pt x="363" y="5729"/>
                      <a:pt x="426" y="5942"/>
                      <a:pt x="512" y="6155"/>
                    </a:cubicBezTo>
                    <a:cubicBezTo>
                      <a:pt x="810" y="7050"/>
                      <a:pt x="1172" y="7923"/>
                      <a:pt x="1598" y="8839"/>
                    </a:cubicBezTo>
                    <a:cubicBezTo>
                      <a:pt x="1896" y="9435"/>
                      <a:pt x="2130" y="10010"/>
                      <a:pt x="2343" y="10585"/>
                    </a:cubicBezTo>
                    <a:cubicBezTo>
                      <a:pt x="2450" y="10883"/>
                      <a:pt x="2556" y="11182"/>
                      <a:pt x="2663" y="11501"/>
                    </a:cubicBezTo>
                    <a:cubicBezTo>
                      <a:pt x="2748" y="11735"/>
                      <a:pt x="2833" y="11970"/>
                      <a:pt x="2918" y="12225"/>
                    </a:cubicBezTo>
                    <a:cubicBezTo>
                      <a:pt x="3004" y="12460"/>
                      <a:pt x="3089" y="12672"/>
                      <a:pt x="3174" y="12907"/>
                    </a:cubicBezTo>
                    <a:lnTo>
                      <a:pt x="3259" y="13120"/>
                    </a:lnTo>
                    <a:cubicBezTo>
                      <a:pt x="3323" y="13311"/>
                      <a:pt x="3408" y="13524"/>
                      <a:pt x="3493" y="13737"/>
                    </a:cubicBezTo>
                    <a:cubicBezTo>
                      <a:pt x="3685" y="14249"/>
                      <a:pt x="3877" y="14760"/>
                      <a:pt x="4068" y="15271"/>
                    </a:cubicBezTo>
                    <a:cubicBezTo>
                      <a:pt x="4217" y="15654"/>
                      <a:pt x="4388" y="16016"/>
                      <a:pt x="4537" y="16378"/>
                    </a:cubicBezTo>
                    <a:cubicBezTo>
                      <a:pt x="4601" y="16527"/>
                      <a:pt x="4686" y="16698"/>
                      <a:pt x="4750" y="16847"/>
                    </a:cubicBezTo>
                    <a:cubicBezTo>
                      <a:pt x="4856" y="17081"/>
                      <a:pt x="4920" y="17273"/>
                      <a:pt x="4963" y="17443"/>
                    </a:cubicBezTo>
                    <a:cubicBezTo>
                      <a:pt x="5005" y="17422"/>
                      <a:pt x="5069" y="17422"/>
                      <a:pt x="5112" y="17401"/>
                    </a:cubicBezTo>
                    <a:cubicBezTo>
                      <a:pt x="5304" y="17358"/>
                      <a:pt x="5495" y="17337"/>
                      <a:pt x="5687" y="17273"/>
                    </a:cubicBezTo>
                    <a:cubicBezTo>
                      <a:pt x="6262" y="17145"/>
                      <a:pt x="6837" y="16975"/>
                      <a:pt x="7412" y="16826"/>
                    </a:cubicBezTo>
                    <a:lnTo>
                      <a:pt x="7476" y="16804"/>
                    </a:lnTo>
                    <a:cubicBezTo>
                      <a:pt x="7795" y="16719"/>
                      <a:pt x="8094" y="16634"/>
                      <a:pt x="8413" y="16549"/>
                    </a:cubicBezTo>
                    <a:cubicBezTo>
                      <a:pt x="8988" y="16378"/>
                      <a:pt x="9584" y="16208"/>
                      <a:pt x="10181" y="16059"/>
                    </a:cubicBezTo>
                    <a:cubicBezTo>
                      <a:pt x="11054" y="15846"/>
                      <a:pt x="11863" y="15590"/>
                      <a:pt x="12630" y="15313"/>
                    </a:cubicBezTo>
                    <a:cubicBezTo>
                      <a:pt x="13290" y="15079"/>
                      <a:pt x="14078" y="14802"/>
                      <a:pt x="14802" y="14440"/>
                    </a:cubicBezTo>
                    <a:cubicBezTo>
                      <a:pt x="14994" y="14355"/>
                      <a:pt x="15186" y="14291"/>
                      <a:pt x="15377" y="14206"/>
                    </a:cubicBezTo>
                    <a:cubicBezTo>
                      <a:pt x="15441" y="14185"/>
                      <a:pt x="15526" y="14142"/>
                      <a:pt x="15612" y="14099"/>
                    </a:cubicBezTo>
                    <a:lnTo>
                      <a:pt x="15846" y="14014"/>
                    </a:lnTo>
                    <a:cubicBezTo>
                      <a:pt x="16016" y="13929"/>
                      <a:pt x="16187" y="13865"/>
                      <a:pt x="16357" y="13801"/>
                    </a:cubicBezTo>
                    <a:lnTo>
                      <a:pt x="16464" y="13759"/>
                    </a:lnTo>
                    <a:cubicBezTo>
                      <a:pt x="16655" y="13652"/>
                      <a:pt x="16868" y="13567"/>
                      <a:pt x="17103" y="13503"/>
                    </a:cubicBezTo>
                    <a:lnTo>
                      <a:pt x="17103" y="13460"/>
                    </a:lnTo>
                    <a:cubicBezTo>
                      <a:pt x="17039" y="13333"/>
                      <a:pt x="16996" y="13184"/>
                      <a:pt x="16953" y="13056"/>
                    </a:cubicBezTo>
                    <a:cubicBezTo>
                      <a:pt x="16464" y="11735"/>
                      <a:pt x="16102" y="10649"/>
                      <a:pt x="15782" y="9627"/>
                    </a:cubicBezTo>
                    <a:cubicBezTo>
                      <a:pt x="15335" y="8157"/>
                      <a:pt x="14845" y="6667"/>
                      <a:pt x="14355" y="5218"/>
                    </a:cubicBezTo>
                    <a:cubicBezTo>
                      <a:pt x="14078" y="4366"/>
                      <a:pt x="13759" y="3472"/>
                      <a:pt x="13375" y="2577"/>
                    </a:cubicBezTo>
                    <a:cubicBezTo>
                      <a:pt x="13035" y="1768"/>
                      <a:pt x="12737" y="938"/>
                      <a:pt x="12524" y="128"/>
                    </a:cubicBezTo>
                    <a:cubicBezTo>
                      <a:pt x="12524" y="86"/>
                      <a:pt x="12502" y="43"/>
                      <a:pt x="12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-3312869" y="-155826"/>
                <a:ext cx="917737" cy="935857"/>
              </a:xfrm>
              <a:custGeom>
                <a:avLst/>
                <a:gdLst/>
                <a:ahLst/>
                <a:cxnLst/>
                <a:rect l="l" t="t" r="r" b="b"/>
                <a:pathLst>
                  <a:path w="16208" h="16528" extrusionOk="0">
                    <a:moveTo>
                      <a:pt x="11842" y="1"/>
                    </a:moveTo>
                    <a:cubicBezTo>
                      <a:pt x="11821" y="1"/>
                      <a:pt x="11224" y="235"/>
                      <a:pt x="11224" y="235"/>
                    </a:cubicBezTo>
                    <a:cubicBezTo>
                      <a:pt x="10628" y="470"/>
                      <a:pt x="10053" y="704"/>
                      <a:pt x="9478" y="938"/>
                    </a:cubicBezTo>
                    <a:cubicBezTo>
                      <a:pt x="8179" y="1471"/>
                      <a:pt x="6688" y="2046"/>
                      <a:pt x="5218" y="2578"/>
                    </a:cubicBezTo>
                    <a:cubicBezTo>
                      <a:pt x="4345" y="2876"/>
                      <a:pt x="3493" y="3196"/>
                      <a:pt x="2620" y="3494"/>
                    </a:cubicBezTo>
                    <a:lnTo>
                      <a:pt x="1385" y="3920"/>
                    </a:lnTo>
                    <a:lnTo>
                      <a:pt x="1129" y="4026"/>
                    </a:lnTo>
                    <a:cubicBezTo>
                      <a:pt x="767" y="4154"/>
                      <a:pt x="384" y="4282"/>
                      <a:pt x="0" y="4388"/>
                    </a:cubicBezTo>
                    <a:cubicBezTo>
                      <a:pt x="22" y="4452"/>
                      <a:pt x="43" y="4516"/>
                      <a:pt x="64" y="4559"/>
                    </a:cubicBezTo>
                    <a:cubicBezTo>
                      <a:pt x="128" y="4729"/>
                      <a:pt x="171" y="4878"/>
                      <a:pt x="235" y="5049"/>
                    </a:cubicBezTo>
                    <a:lnTo>
                      <a:pt x="235" y="5070"/>
                    </a:lnTo>
                    <a:cubicBezTo>
                      <a:pt x="320" y="5261"/>
                      <a:pt x="405" y="5474"/>
                      <a:pt x="469" y="5687"/>
                    </a:cubicBezTo>
                    <a:cubicBezTo>
                      <a:pt x="767" y="6539"/>
                      <a:pt x="1108" y="7391"/>
                      <a:pt x="1534" y="8286"/>
                    </a:cubicBezTo>
                    <a:cubicBezTo>
                      <a:pt x="1811" y="8861"/>
                      <a:pt x="2045" y="9436"/>
                      <a:pt x="2258" y="9990"/>
                    </a:cubicBezTo>
                    <a:cubicBezTo>
                      <a:pt x="2365" y="10288"/>
                      <a:pt x="2471" y="10586"/>
                      <a:pt x="2578" y="10884"/>
                    </a:cubicBezTo>
                    <a:cubicBezTo>
                      <a:pt x="2641" y="11118"/>
                      <a:pt x="2727" y="11353"/>
                      <a:pt x="2812" y="11587"/>
                    </a:cubicBezTo>
                    <a:cubicBezTo>
                      <a:pt x="2897" y="11821"/>
                      <a:pt x="2982" y="12034"/>
                      <a:pt x="3067" y="12247"/>
                    </a:cubicBezTo>
                    <a:lnTo>
                      <a:pt x="3131" y="12460"/>
                    </a:lnTo>
                    <a:cubicBezTo>
                      <a:pt x="3216" y="12673"/>
                      <a:pt x="3302" y="12865"/>
                      <a:pt x="3366" y="13078"/>
                    </a:cubicBezTo>
                    <a:cubicBezTo>
                      <a:pt x="3557" y="13568"/>
                      <a:pt x="3749" y="14079"/>
                      <a:pt x="3941" y="14569"/>
                    </a:cubicBezTo>
                    <a:cubicBezTo>
                      <a:pt x="4090" y="14931"/>
                      <a:pt x="4239" y="15271"/>
                      <a:pt x="4388" y="15633"/>
                    </a:cubicBezTo>
                    <a:cubicBezTo>
                      <a:pt x="4473" y="15782"/>
                      <a:pt x="4537" y="15953"/>
                      <a:pt x="4601" y="16102"/>
                    </a:cubicBezTo>
                    <a:cubicBezTo>
                      <a:pt x="4665" y="16251"/>
                      <a:pt x="4729" y="16400"/>
                      <a:pt x="4771" y="16528"/>
                    </a:cubicBezTo>
                    <a:cubicBezTo>
                      <a:pt x="4942" y="16485"/>
                      <a:pt x="5112" y="16464"/>
                      <a:pt x="5282" y="16421"/>
                    </a:cubicBezTo>
                    <a:cubicBezTo>
                      <a:pt x="5836" y="16272"/>
                      <a:pt x="6390" y="16123"/>
                      <a:pt x="6922" y="15974"/>
                    </a:cubicBezTo>
                    <a:lnTo>
                      <a:pt x="7029" y="15953"/>
                    </a:lnTo>
                    <a:cubicBezTo>
                      <a:pt x="7306" y="15868"/>
                      <a:pt x="7604" y="15782"/>
                      <a:pt x="7881" y="15719"/>
                    </a:cubicBezTo>
                    <a:lnTo>
                      <a:pt x="7945" y="15697"/>
                    </a:lnTo>
                    <a:cubicBezTo>
                      <a:pt x="8498" y="15527"/>
                      <a:pt x="9073" y="15378"/>
                      <a:pt x="9648" y="15229"/>
                    </a:cubicBezTo>
                    <a:cubicBezTo>
                      <a:pt x="10522" y="15016"/>
                      <a:pt x="11288" y="14781"/>
                      <a:pt x="12034" y="14505"/>
                    </a:cubicBezTo>
                    <a:cubicBezTo>
                      <a:pt x="12673" y="14270"/>
                      <a:pt x="13439" y="13993"/>
                      <a:pt x="14142" y="13674"/>
                    </a:cubicBezTo>
                    <a:cubicBezTo>
                      <a:pt x="14334" y="13568"/>
                      <a:pt x="14504" y="13504"/>
                      <a:pt x="14696" y="13418"/>
                    </a:cubicBezTo>
                    <a:lnTo>
                      <a:pt x="14717" y="13418"/>
                    </a:lnTo>
                    <a:cubicBezTo>
                      <a:pt x="14781" y="13376"/>
                      <a:pt x="14866" y="13355"/>
                      <a:pt x="14930" y="13333"/>
                    </a:cubicBezTo>
                    <a:lnTo>
                      <a:pt x="15164" y="13227"/>
                    </a:lnTo>
                    <a:cubicBezTo>
                      <a:pt x="15335" y="13163"/>
                      <a:pt x="15484" y="13099"/>
                      <a:pt x="15654" y="13014"/>
                    </a:cubicBezTo>
                    <a:lnTo>
                      <a:pt x="15739" y="12971"/>
                    </a:lnTo>
                    <a:cubicBezTo>
                      <a:pt x="15889" y="12907"/>
                      <a:pt x="16038" y="12843"/>
                      <a:pt x="16208" y="12780"/>
                    </a:cubicBezTo>
                    <a:cubicBezTo>
                      <a:pt x="16187" y="12694"/>
                      <a:pt x="16144" y="12630"/>
                      <a:pt x="16123" y="12545"/>
                    </a:cubicBezTo>
                    <a:cubicBezTo>
                      <a:pt x="15654" y="11246"/>
                      <a:pt x="15292" y="10181"/>
                      <a:pt x="14994" y="9202"/>
                    </a:cubicBezTo>
                    <a:cubicBezTo>
                      <a:pt x="14547" y="7753"/>
                      <a:pt x="14078" y="6326"/>
                      <a:pt x="13610" y="4921"/>
                    </a:cubicBezTo>
                    <a:cubicBezTo>
                      <a:pt x="13333" y="4090"/>
                      <a:pt x="13013" y="3217"/>
                      <a:pt x="12651" y="2344"/>
                    </a:cubicBezTo>
                    <a:cubicBezTo>
                      <a:pt x="12311" y="1577"/>
                      <a:pt x="12034" y="789"/>
                      <a:pt x="118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DC5036C-A3BE-789E-4A32-F355653655E3}"/>
              </a:ext>
            </a:extLst>
          </p:cNvPr>
          <p:cNvSpPr txBox="1"/>
          <p:nvPr/>
        </p:nvSpPr>
        <p:spPr>
          <a:xfrm>
            <a:off x="684666" y="373269"/>
            <a:ext cx="3281692" cy="594560"/>
          </a:xfrm>
          <a:prstGeom prst="roundRect">
            <a:avLst/>
          </a:prstGeom>
          <a:solidFill>
            <a:srgbClr val="B9ED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3: SGK –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lang="nl-NL" sz="2100" b="1" kern="1200" dirty="0">
                <a:latin typeface="+mj-lt"/>
                <a:ea typeface="+mn-ea"/>
                <a:cs typeface="Arial" panose="020B0604020202020204" pitchFamily="34" charset="0"/>
              </a:rPr>
              <a:t>112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9C4A6C-7939-EB24-2CC3-868B5A439134}"/>
              </a:ext>
            </a:extLst>
          </p:cNvPr>
          <p:cNvSpPr txBox="1"/>
          <p:nvPr/>
        </p:nvSpPr>
        <p:spPr>
          <a:xfrm>
            <a:off x="1090820" y="1185852"/>
            <a:ext cx="6962360" cy="3584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latin typeface="+mn-lt"/>
              </a:rPr>
              <a:t>Cho hình chóp S.ABCD có đáy ABCD là hình bình hành và một điểm M di động trên cạnh AD. Một mặt </a:t>
            </a:r>
            <a:r>
              <a:rPr lang="vi-VN" sz="2200" dirty="0" err="1">
                <a:latin typeface="+mn-lt"/>
              </a:rPr>
              <a:t>phẳng</a:t>
            </a:r>
            <a:r>
              <a:rPr lang="vi-VN" sz="2200" dirty="0">
                <a:latin typeface="+mn-lt"/>
              </a:rPr>
              <a:t> (</a:t>
            </a:r>
            <a:r>
              <a:rPr lang="el-GR" sz="2200" dirty="0">
                <a:latin typeface="+mn-lt"/>
              </a:rPr>
              <a:t>α) </a:t>
            </a:r>
            <a:r>
              <a:rPr lang="vi-VN" sz="2200" dirty="0">
                <a:latin typeface="+mn-lt"/>
              </a:rPr>
              <a:t>qua M, song </a:t>
            </a:r>
            <a:r>
              <a:rPr lang="vi-VN" sz="2200" dirty="0" err="1">
                <a:latin typeface="+mn-lt"/>
              </a:rPr>
              <a:t>song</a:t>
            </a:r>
            <a:r>
              <a:rPr lang="vi-VN" sz="2200" dirty="0">
                <a:latin typeface="+mn-lt"/>
              </a:rPr>
              <a:t> với CD và SA, cắt BC, SC, SD lần lượt N, P, Q.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+mn-lt"/>
              </a:rPr>
              <a:t>a) MNPQ là hình gì?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+mn-lt"/>
              </a:rPr>
              <a:t>b) Gọi I = MQ ∩ NP. Chứng minh rằng I luôn </a:t>
            </a:r>
            <a:r>
              <a:rPr lang="vi-VN" sz="2200" dirty="0" err="1">
                <a:latin typeface="+mn-lt"/>
              </a:rPr>
              <a:t>luôn</a:t>
            </a:r>
            <a:r>
              <a:rPr lang="vi-VN" sz="2200" dirty="0">
                <a:latin typeface="+mn-lt"/>
              </a:rPr>
              <a:t> thuộc một đường thẳng cố định khi M di động trên AD.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DC5036C-A3BE-789E-4A32-F355653655E3}"/>
              </a:ext>
            </a:extLst>
          </p:cNvPr>
          <p:cNvSpPr txBox="1"/>
          <p:nvPr/>
        </p:nvSpPr>
        <p:spPr>
          <a:xfrm>
            <a:off x="684665" y="373269"/>
            <a:ext cx="3483573" cy="594560"/>
          </a:xfrm>
          <a:prstGeom prst="roundRect">
            <a:avLst/>
          </a:prstGeom>
          <a:solidFill>
            <a:srgbClr val="B9ED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3: SGK –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kumimoji="0" lang="nl-NL" sz="21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112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Callout 29">
            <a:extLst>
              <a:ext uri="{FF2B5EF4-FFF2-40B4-BE49-F238E27FC236}">
                <a16:creationId xmlns:a16="http://schemas.microsoft.com/office/drawing/2014/main" id="{F95B578E-9FBC-AEA2-79AD-1583A1106565}"/>
              </a:ext>
            </a:extLst>
          </p:cNvPr>
          <p:cNvSpPr/>
          <p:nvPr/>
        </p:nvSpPr>
        <p:spPr>
          <a:xfrm>
            <a:off x="6070503" y="670549"/>
            <a:ext cx="972752" cy="364371"/>
          </a:xfrm>
          <a:prstGeom prst="wedgeEllipseCallout">
            <a:avLst>
              <a:gd name="adj1" fmla="val 24988"/>
              <a:gd name="adj2" fmla="val 7262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3F290B-0804-33F5-709E-E8D84729CD76}"/>
                  </a:ext>
                </a:extLst>
              </p:cNvPr>
              <p:cNvSpPr txBox="1"/>
              <p:nvPr/>
            </p:nvSpPr>
            <p:spPr>
              <a:xfrm>
                <a:off x="3149173" y="1635879"/>
                <a:ext cx="5842660" cy="3004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pt-BR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)∩(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𝑆𝐶𝐷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)∩(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lại có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pt-BR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</m:t>
                    </m:r>
                  </m:oMath>
                </a14:m>
                <a:r>
                  <a:rPr lang="pt-BR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thang.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3F290B-0804-33F5-709E-E8D84729C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73" y="1635879"/>
                <a:ext cx="5842660" cy="3004733"/>
              </a:xfrm>
              <a:prstGeom prst="rect">
                <a:avLst/>
              </a:prstGeom>
              <a:blipFill>
                <a:blip r:embed="rId3"/>
                <a:stretch>
                  <a:fillRect l="-1357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 descr="Ảnh có chứa hàng, biểu đồ, hình tam giác&#10;&#10;Mô tả được tạo tự động">
            <a:extLst>
              <a:ext uri="{FF2B5EF4-FFF2-40B4-BE49-F238E27FC236}">
                <a16:creationId xmlns:a16="http://schemas.microsoft.com/office/drawing/2014/main" id="{E9653823-889B-C657-3222-E197ADDFF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42" y="1832675"/>
            <a:ext cx="2465638" cy="21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88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DC5036C-A3BE-789E-4A32-F355653655E3}"/>
              </a:ext>
            </a:extLst>
          </p:cNvPr>
          <p:cNvSpPr txBox="1"/>
          <p:nvPr/>
        </p:nvSpPr>
        <p:spPr>
          <a:xfrm>
            <a:off x="684665" y="373269"/>
            <a:ext cx="3483573" cy="594560"/>
          </a:xfrm>
          <a:prstGeom prst="roundRect">
            <a:avLst/>
          </a:prstGeom>
          <a:solidFill>
            <a:srgbClr val="B9ED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3: SGK –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r>
              <a:rPr kumimoji="0" lang="nl-NL" sz="21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112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Callout 29">
            <a:extLst>
              <a:ext uri="{FF2B5EF4-FFF2-40B4-BE49-F238E27FC236}">
                <a16:creationId xmlns:a16="http://schemas.microsoft.com/office/drawing/2014/main" id="{F95B578E-9FBC-AEA2-79AD-1583A1106565}"/>
              </a:ext>
            </a:extLst>
          </p:cNvPr>
          <p:cNvSpPr/>
          <p:nvPr/>
        </p:nvSpPr>
        <p:spPr>
          <a:xfrm>
            <a:off x="6070503" y="670549"/>
            <a:ext cx="972752" cy="364371"/>
          </a:xfrm>
          <a:prstGeom prst="wedgeEllipseCallout">
            <a:avLst>
              <a:gd name="adj1" fmla="val 24988"/>
              <a:gd name="adj2" fmla="val 7262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3F290B-0804-33F5-709E-E8D84729CD76}"/>
                  </a:ext>
                </a:extLst>
              </p:cNvPr>
              <p:cNvSpPr txBox="1"/>
              <p:nvPr/>
            </p:nvSpPr>
            <p:spPr>
              <a:xfrm>
                <a:off x="3351054" y="1503246"/>
                <a:ext cx="5127928" cy="3266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𝑆𝐴𝐷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𝑆𝐴𝐷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𝑆𝐴𝐷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3F290B-0804-33F5-709E-E8D84729C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054" y="1503246"/>
                <a:ext cx="5127928" cy="3266985"/>
              </a:xfrm>
              <a:prstGeom prst="rect">
                <a:avLst/>
              </a:prstGeom>
              <a:blipFill>
                <a:blip r:embed="rId3"/>
                <a:stretch>
                  <a:fillRect l="-1308" r="-1189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 descr="Ảnh có chứa hàng, biểu đồ, hình tam giác&#10;&#10;Mô tả được tạo tự động">
            <a:extLst>
              <a:ext uri="{FF2B5EF4-FFF2-40B4-BE49-F238E27FC236}">
                <a16:creationId xmlns:a16="http://schemas.microsoft.com/office/drawing/2014/main" id="{E9653823-889B-C657-3222-E197ADDFF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" y="1832675"/>
            <a:ext cx="2465638" cy="21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68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53"/>
          <p:cNvSpPr txBox="1">
            <a:spLocks noGrp="1"/>
          </p:cNvSpPr>
          <p:nvPr>
            <p:ph type="title"/>
          </p:nvPr>
        </p:nvSpPr>
        <p:spPr>
          <a:xfrm>
            <a:off x="2716800" y="1539375"/>
            <a:ext cx="37104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latin typeface="+mj-lt"/>
              </a:rPr>
              <a:t>VẬN DỤNG</a:t>
            </a:r>
            <a:endParaRPr sz="3500" dirty="0">
              <a:latin typeface="+mj-lt"/>
            </a:endParaRPr>
          </a:p>
        </p:txBody>
      </p:sp>
      <p:grpSp>
        <p:nvGrpSpPr>
          <p:cNvPr id="2458" name="Google Shape;2458;p53"/>
          <p:cNvGrpSpPr/>
          <p:nvPr/>
        </p:nvGrpSpPr>
        <p:grpSpPr>
          <a:xfrm>
            <a:off x="7356789" y="832404"/>
            <a:ext cx="1181400" cy="1167155"/>
            <a:chOff x="7188853" y="622695"/>
            <a:chExt cx="1047154" cy="1034529"/>
          </a:xfrm>
        </p:grpSpPr>
        <p:grpSp>
          <p:nvGrpSpPr>
            <p:cNvPr id="2459" name="Google Shape;2459;p53"/>
            <p:cNvGrpSpPr/>
            <p:nvPr/>
          </p:nvGrpSpPr>
          <p:grpSpPr>
            <a:xfrm rot="1937304">
              <a:off x="7378201" y="797879"/>
              <a:ext cx="720455" cy="722801"/>
              <a:chOff x="-918865" y="-1588977"/>
              <a:chExt cx="720429" cy="722776"/>
            </a:xfrm>
          </p:grpSpPr>
          <p:sp>
            <p:nvSpPr>
              <p:cNvPr id="2460" name="Google Shape;2460;p53"/>
              <p:cNvSpPr/>
              <p:nvPr/>
            </p:nvSpPr>
            <p:spPr>
              <a:xfrm>
                <a:off x="-902822" y="-1576104"/>
                <a:ext cx="688406" cy="695318"/>
              </a:xfrm>
              <a:custGeom>
                <a:avLst/>
                <a:gdLst/>
                <a:ahLst/>
                <a:cxnLst/>
                <a:rect l="l" t="t" r="r" b="b"/>
                <a:pathLst>
                  <a:path w="10856" h="10965" extrusionOk="0">
                    <a:moveTo>
                      <a:pt x="6163" y="748"/>
                    </a:moveTo>
                    <a:cubicBezTo>
                      <a:pt x="6246" y="748"/>
                      <a:pt x="6323" y="780"/>
                      <a:pt x="6390" y="847"/>
                    </a:cubicBezTo>
                    <a:cubicBezTo>
                      <a:pt x="6445" y="913"/>
                      <a:pt x="6489" y="979"/>
                      <a:pt x="6533" y="1045"/>
                    </a:cubicBezTo>
                    <a:cubicBezTo>
                      <a:pt x="6973" y="1738"/>
                      <a:pt x="7424" y="2431"/>
                      <a:pt x="7853" y="3134"/>
                    </a:cubicBezTo>
                    <a:cubicBezTo>
                      <a:pt x="8293" y="3849"/>
                      <a:pt x="8733" y="4553"/>
                      <a:pt x="9118" y="5301"/>
                    </a:cubicBezTo>
                    <a:cubicBezTo>
                      <a:pt x="9381" y="5807"/>
                      <a:pt x="9667" y="6291"/>
                      <a:pt x="10008" y="6752"/>
                    </a:cubicBezTo>
                    <a:cubicBezTo>
                      <a:pt x="10228" y="7049"/>
                      <a:pt x="10206" y="7137"/>
                      <a:pt x="9898" y="7346"/>
                    </a:cubicBezTo>
                    <a:cubicBezTo>
                      <a:pt x="9425" y="7654"/>
                      <a:pt x="8942" y="7940"/>
                      <a:pt x="8447" y="8237"/>
                    </a:cubicBezTo>
                    <a:cubicBezTo>
                      <a:pt x="8084" y="8457"/>
                      <a:pt x="7710" y="8666"/>
                      <a:pt x="7336" y="8886"/>
                    </a:cubicBezTo>
                    <a:cubicBezTo>
                      <a:pt x="6665" y="9271"/>
                      <a:pt x="5994" y="9667"/>
                      <a:pt x="5324" y="10063"/>
                    </a:cubicBezTo>
                    <a:cubicBezTo>
                      <a:pt x="5291" y="10085"/>
                      <a:pt x="5236" y="10096"/>
                      <a:pt x="5148" y="10129"/>
                    </a:cubicBezTo>
                    <a:cubicBezTo>
                      <a:pt x="5049" y="10019"/>
                      <a:pt x="4939" y="9920"/>
                      <a:pt x="4862" y="9810"/>
                    </a:cubicBezTo>
                    <a:cubicBezTo>
                      <a:pt x="4444" y="9238"/>
                      <a:pt x="4037" y="8666"/>
                      <a:pt x="3630" y="8083"/>
                    </a:cubicBezTo>
                    <a:cubicBezTo>
                      <a:pt x="3322" y="7632"/>
                      <a:pt x="3025" y="7170"/>
                      <a:pt x="2739" y="6708"/>
                    </a:cubicBezTo>
                    <a:cubicBezTo>
                      <a:pt x="2420" y="6203"/>
                      <a:pt x="2123" y="5675"/>
                      <a:pt x="1815" y="5158"/>
                    </a:cubicBezTo>
                    <a:cubicBezTo>
                      <a:pt x="1617" y="4817"/>
                      <a:pt x="1420" y="4476"/>
                      <a:pt x="1222" y="4135"/>
                    </a:cubicBezTo>
                    <a:cubicBezTo>
                      <a:pt x="1189" y="4069"/>
                      <a:pt x="1156" y="4014"/>
                      <a:pt x="1123" y="3937"/>
                    </a:cubicBezTo>
                    <a:cubicBezTo>
                      <a:pt x="1189" y="3882"/>
                      <a:pt x="1233" y="3838"/>
                      <a:pt x="1288" y="3805"/>
                    </a:cubicBezTo>
                    <a:cubicBezTo>
                      <a:pt x="1507" y="3673"/>
                      <a:pt x="1738" y="3563"/>
                      <a:pt x="1947" y="3420"/>
                    </a:cubicBezTo>
                    <a:cubicBezTo>
                      <a:pt x="2662" y="2947"/>
                      <a:pt x="3366" y="2453"/>
                      <a:pt x="4092" y="1980"/>
                    </a:cubicBezTo>
                    <a:cubicBezTo>
                      <a:pt x="4686" y="1595"/>
                      <a:pt x="5291" y="1232"/>
                      <a:pt x="5884" y="847"/>
                    </a:cubicBezTo>
                    <a:cubicBezTo>
                      <a:pt x="5939" y="825"/>
                      <a:pt x="5983" y="792"/>
                      <a:pt x="6038" y="770"/>
                    </a:cubicBezTo>
                    <a:cubicBezTo>
                      <a:pt x="6081" y="756"/>
                      <a:pt x="6123" y="748"/>
                      <a:pt x="6163" y="748"/>
                    </a:cubicBezTo>
                    <a:close/>
                    <a:moveTo>
                      <a:pt x="5170" y="0"/>
                    </a:moveTo>
                    <a:cubicBezTo>
                      <a:pt x="4818" y="198"/>
                      <a:pt x="4510" y="363"/>
                      <a:pt x="4213" y="539"/>
                    </a:cubicBezTo>
                    <a:cubicBezTo>
                      <a:pt x="3982" y="671"/>
                      <a:pt x="3751" y="803"/>
                      <a:pt x="3520" y="946"/>
                    </a:cubicBezTo>
                    <a:cubicBezTo>
                      <a:pt x="2794" y="1397"/>
                      <a:pt x="2068" y="1859"/>
                      <a:pt x="1343" y="2310"/>
                    </a:cubicBezTo>
                    <a:cubicBezTo>
                      <a:pt x="1255" y="2365"/>
                      <a:pt x="1156" y="2409"/>
                      <a:pt x="1068" y="2464"/>
                    </a:cubicBezTo>
                    <a:cubicBezTo>
                      <a:pt x="771" y="2639"/>
                      <a:pt x="463" y="2804"/>
                      <a:pt x="166" y="2991"/>
                    </a:cubicBezTo>
                    <a:cubicBezTo>
                      <a:pt x="111" y="3035"/>
                      <a:pt x="56" y="3101"/>
                      <a:pt x="1" y="3167"/>
                    </a:cubicBezTo>
                    <a:cubicBezTo>
                      <a:pt x="78" y="3376"/>
                      <a:pt x="166" y="3563"/>
                      <a:pt x="287" y="3728"/>
                    </a:cubicBezTo>
                    <a:cubicBezTo>
                      <a:pt x="683" y="4344"/>
                      <a:pt x="1090" y="4949"/>
                      <a:pt x="1496" y="5554"/>
                    </a:cubicBezTo>
                    <a:cubicBezTo>
                      <a:pt x="1573" y="5675"/>
                      <a:pt x="1672" y="5774"/>
                      <a:pt x="1804" y="5818"/>
                    </a:cubicBezTo>
                    <a:cubicBezTo>
                      <a:pt x="1958" y="5862"/>
                      <a:pt x="2068" y="5972"/>
                      <a:pt x="2145" y="6104"/>
                    </a:cubicBezTo>
                    <a:cubicBezTo>
                      <a:pt x="2189" y="6192"/>
                      <a:pt x="2233" y="6269"/>
                      <a:pt x="2288" y="6346"/>
                    </a:cubicBezTo>
                    <a:cubicBezTo>
                      <a:pt x="2376" y="6466"/>
                      <a:pt x="2409" y="6598"/>
                      <a:pt x="2365" y="6741"/>
                    </a:cubicBezTo>
                    <a:cubicBezTo>
                      <a:pt x="2321" y="6906"/>
                      <a:pt x="2365" y="7060"/>
                      <a:pt x="2442" y="7203"/>
                    </a:cubicBezTo>
                    <a:cubicBezTo>
                      <a:pt x="2464" y="7258"/>
                      <a:pt x="2497" y="7313"/>
                      <a:pt x="2519" y="7357"/>
                    </a:cubicBezTo>
                    <a:cubicBezTo>
                      <a:pt x="3124" y="8402"/>
                      <a:pt x="3773" y="9425"/>
                      <a:pt x="4444" y="10425"/>
                    </a:cubicBezTo>
                    <a:cubicBezTo>
                      <a:pt x="4576" y="10612"/>
                      <a:pt x="4697" y="10799"/>
                      <a:pt x="4862" y="10964"/>
                    </a:cubicBezTo>
                    <a:cubicBezTo>
                      <a:pt x="5016" y="10942"/>
                      <a:pt x="5115" y="10854"/>
                      <a:pt x="5214" y="10788"/>
                    </a:cubicBezTo>
                    <a:cubicBezTo>
                      <a:pt x="5642" y="10513"/>
                      <a:pt x="6060" y="10216"/>
                      <a:pt x="6500" y="9964"/>
                    </a:cubicBezTo>
                    <a:cubicBezTo>
                      <a:pt x="7446" y="9414"/>
                      <a:pt x="8425" y="8941"/>
                      <a:pt x="9392" y="8435"/>
                    </a:cubicBezTo>
                    <a:cubicBezTo>
                      <a:pt x="9799" y="8237"/>
                      <a:pt x="10173" y="7984"/>
                      <a:pt x="10558" y="7742"/>
                    </a:cubicBezTo>
                    <a:cubicBezTo>
                      <a:pt x="10668" y="7676"/>
                      <a:pt x="10789" y="7599"/>
                      <a:pt x="10855" y="7445"/>
                    </a:cubicBezTo>
                    <a:cubicBezTo>
                      <a:pt x="10789" y="7291"/>
                      <a:pt x="10712" y="7137"/>
                      <a:pt x="10624" y="6983"/>
                    </a:cubicBezTo>
                    <a:cubicBezTo>
                      <a:pt x="10283" y="6411"/>
                      <a:pt x="9953" y="5829"/>
                      <a:pt x="9590" y="5257"/>
                    </a:cubicBezTo>
                    <a:cubicBezTo>
                      <a:pt x="8579" y="3662"/>
                      <a:pt x="7556" y="2079"/>
                      <a:pt x="6533" y="484"/>
                    </a:cubicBezTo>
                    <a:cubicBezTo>
                      <a:pt x="6478" y="385"/>
                      <a:pt x="6401" y="330"/>
                      <a:pt x="6291" y="308"/>
                    </a:cubicBezTo>
                    <a:cubicBezTo>
                      <a:pt x="5917" y="198"/>
                      <a:pt x="5532" y="99"/>
                      <a:pt x="5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3"/>
              <p:cNvSpPr/>
              <p:nvPr/>
            </p:nvSpPr>
            <p:spPr>
              <a:xfrm>
                <a:off x="-812142" y="-1515482"/>
                <a:ext cx="537738" cy="564244"/>
              </a:xfrm>
              <a:custGeom>
                <a:avLst/>
                <a:gdLst/>
                <a:ahLst/>
                <a:cxnLst/>
                <a:rect l="l" t="t" r="r" b="b"/>
                <a:pathLst>
                  <a:path w="8480" h="8898" extrusionOk="0">
                    <a:moveTo>
                      <a:pt x="4671" y="384"/>
                    </a:moveTo>
                    <a:cubicBezTo>
                      <a:pt x="4736" y="384"/>
                      <a:pt x="4793" y="420"/>
                      <a:pt x="4850" y="496"/>
                    </a:cubicBezTo>
                    <a:cubicBezTo>
                      <a:pt x="5103" y="837"/>
                      <a:pt x="5334" y="1200"/>
                      <a:pt x="5499" y="1596"/>
                    </a:cubicBezTo>
                    <a:cubicBezTo>
                      <a:pt x="5587" y="1826"/>
                      <a:pt x="5554" y="1881"/>
                      <a:pt x="5356" y="2024"/>
                    </a:cubicBezTo>
                    <a:cubicBezTo>
                      <a:pt x="5334" y="2046"/>
                      <a:pt x="5312" y="2057"/>
                      <a:pt x="5290" y="2068"/>
                    </a:cubicBezTo>
                    <a:cubicBezTo>
                      <a:pt x="4135" y="2805"/>
                      <a:pt x="2970" y="3553"/>
                      <a:pt x="1815" y="4290"/>
                    </a:cubicBezTo>
                    <a:cubicBezTo>
                      <a:pt x="1650" y="4400"/>
                      <a:pt x="1474" y="4488"/>
                      <a:pt x="1287" y="4565"/>
                    </a:cubicBezTo>
                    <a:cubicBezTo>
                      <a:pt x="1232" y="4590"/>
                      <a:pt x="1188" y="4604"/>
                      <a:pt x="1150" y="4604"/>
                    </a:cubicBezTo>
                    <a:cubicBezTo>
                      <a:pt x="1075" y="4604"/>
                      <a:pt x="1023" y="4550"/>
                      <a:pt x="957" y="4433"/>
                    </a:cubicBezTo>
                    <a:cubicBezTo>
                      <a:pt x="770" y="4092"/>
                      <a:pt x="572" y="3751"/>
                      <a:pt x="374" y="3410"/>
                    </a:cubicBezTo>
                    <a:cubicBezTo>
                      <a:pt x="363" y="3377"/>
                      <a:pt x="341" y="3355"/>
                      <a:pt x="319" y="3322"/>
                    </a:cubicBezTo>
                    <a:cubicBezTo>
                      <a:pt x="264" y="3201"/>
                      <a:pt x="264" y="3124"/>
                      <a:pt x="363" y="3036"/>
                    </a:cubicBezTo>
                    <a:cubicBezTo>
                      <a:pt x="484" y="2937"/>
                      <a:pt x="616" y="2838"/>
                      <a:pt x="759" y="2750"/>
                    </a:cubicBezTo>
                    <a:cubicBezTo>
                      <a:pt x="1342" y="2398"/>
                      <a:pt x="1925" y="2046"/>
                      <a:pt x="2508" y="1694"/>
                    </a:cubicBezTo>
                    <a:lnTo>
                      <a:pt x="2519" y="1694"/>
                    </a:lnTo>
                    <a:cubicBezTo>
                      <a:pt x="3146" y="1332"/>
                      <a:pt x="3784" y="980"/>
                      <a:pt x="4366" y="540"/>
                    </a:cubicBezTo>
                    <a:cubicBezTo>
                      <a:pt x="4410" y="507"/>
                      <a:pt x="4454" y="463"/>
                      <a:pt x="4509" y="441"/>
                    </a:cubicBezTo>
                    <a:cubicBezTo>
                      <a:pt x="4570" y="403"/>
                      <a:pt x="4623" y="384"/>
                      <a:pt x="4671" y="384"/>
                    </a:cubicBezTo>
                    <a:close/>
                    <a:moveTo>
                      <a:pt x="7575" y="5186"/>
                    </a:moveTo>
                    <a:cubicBezTo>
                      <a:pt x="7673" y="5186"/>
                      <a:pt x="7742" y="5256"/>
                      <a:pt x="7819" y="5411"/>
                    </a:cubicBezTo>
                    <a:cubicBezTo>
                      <a:pt x="7874" y="5521"/>
                      <a:pt x="7929" y="5642"/>
                      <a:pt x="7973" y="5752"/>
                    </a:cubicBezTo>
                    <a:cubicBezTo>
                      <a:pt x="8083" y="5994"/>
                      <a:pt x="8061" y="6082"/>
                      <a:pt x="7841" y="6214"/>
                    </a:cubicBezTo>
                    <a:cubicBezTo>
                      <a:pt x="7468" y="6445"/>
                      <a:pt x="7083" y="6665"/>
                      <a:pt x="6698" y="6885"/>
                    </a:cubicBezTo>
                    <a:cubicBezTo>
                      <a:pt x="6467" y="7028"/>
                      <a:pt x="6214" y="7160"/>
                      <a:pt x="5972" y="7292"/>
                    </a:cubicBezTo>
                    <a:lnTo>
                      <a:pt x="5972" y="7281"/>
                    </a:lnTo>
                    <a:cubicBezTo>
                      <a:pt x="5411" y="7633"/>
                      <a:pt x="4850" y="7985"/>
                      <a:pt x="4289" y="8326"/>
                    </a:cubicBezTo>
                    <a:cubicBezTo>
                      <a:pt x="4223" y="8370"/>
                      <a:pt x="4157" y="8414"/>
                      <a:pt x="4080" y="8458"/>
                    </a:cubicBezTo>
                    <a:cubicBezTo>
                      <a:pt x="3995" y="8507"/>
                      <a:pt x="3929" y="8533"/>
                      <a:pt x="3872" y="8533"/>
                    </a:cubicBezTo>
                    <a:cubicBezTo>
                      <a:pt x="3790" y="8533"/>
                      <a:pt x="3725" y="8480"/>
                      <a:pt x="3641" y="8370"/>
                    </a:cubicBezTo>
                    <a:cubicBezTo>
                      <a:pt x="3553" y="8260"/>
                      <a:pt x="3454" y="8139"/>
                      <a:pt x="3377" y="8007"/>
                    </a:cubicBezTo>
                    <a:cubicBezTo>
                      <a:pt x="3333" y="7941"/>
                      <a:pt x="3311" y="7864"/>
                      <a:pt x="3289" y="7787"/>
                    </a:cubicBezTo>
                    <a:cubicBezTo>
                      <a:pt x="3256" y="7699"/>
                      <a:pt x="3289" y="7622"/>
                      <a:pt x="3355" y="7567"/>
                    </a:cubicBezTo>
                    <a:cubicBezTo>
                      <a:pt x="3432" y="7501"/>
                      <a:pt x="3520" y="7435"/>
                      <a:pt x="3608" y="7380"/>
                    </a:cubicBezTo>
                    <a:cubicBezTo>
                      <a:pt x="4476" y="6852"/>
                      <a:pt x="5334" y="6302"/>
                      <a:pt x="6236" y="5829"/>
                    </a:cubicBezTo>
                    <a:cubicBezTo>
                      <a:pt x="6610" y="5631"/>
                      <a:pt x="6995" y="5444"/>
                      <a:pt x="7380" y="5247"/>
                    </a:cubicBezTo>
                    <a:cubicBezTo>
                      <a:pt x="7458" y="5207"/>
                      <a:pt x="7521" y="5186"/>
                      <a:pt x="7575" y="5186"/>
                    </a:cubicBezTo>
                    <a:close/>
                    <a:moveTo>
                      <a:pt x="4762" y="1"/>
                    </a:moveTo>
                    <a:cubicBezTo>
                      <a:pt x="4663" y="45"/>
                      <a:pt x="4586" y="67"/>
                      <a:pt x="4509" y="111"/>
                    </a:cubicBezTo>
                    <a:cubicBezTo>
                      <a:pt x="4113" y="353"/>
                      <a:pt x="3707" y="595"/>
                      <a:pt x="3322" y="848"/>
                    </a:cubicBezTo>
                    <a:cubicBezTo>
                      <a:pt x="2223" y="1573"/>
                      <a:pt x="1124" y="2309"/>
                      <a:pt x="3" y="3067"/>
                    </a:cubicBezTo>
                    <a:lnTo>
                      <a:pt x="3" y="3067"/>
                    </a:lnTo>
                    <a:cubicBezTo>
                      <a:pt x="2" y="3064"/>
                      <a:pt x="1" y="3061"/>
                      <a:pt x="1" y="3058"/>
                    </a:cubicBezTo>
                    <a:lnTo>
                      <a:pt x="1" y="3069"/>
                    </a:lnTo>
                    <a:cubicBezTo>
                      <a:pt x="1" y="3069"/>
                      <a:pt x="2" y="3068"/>
                      <a:pt x="3" y="3067"/>
                    </a:cubicBezTo>
                    <a:lnTo>
                      <a:pt x="3" y="3067"/>
                    </a:lnTo>
                    <a:cubicBezTo>
                      <a:pt x="13" y="3107"/>
                      <a:pt x="23" y="3137"/>
                      <a:pt x="34" y="3157"/>
                    </a:cubicBezTo>
                    <a:cubicBezTo>
                      <a:pt x="264" y="3564"/>
                      <a:pt x="506" y="3971"/>
                      <a:pt x="726" y="4367"/>
                    </a:cubicBezTo>
                    <a:cubicBezTo>
                      <a:pt x="1210" y="5247"/>
                      <a:pt x="1760" y="6082"/>
                      <a:pt x="2321" y="6907"/>
                    </a:cubicBezTo>
                    <a:cubicBezTo>
                      <a:pt x="2717" y="7501"/>
                      <a:pt x="3146" y="8084"/>
                      <a:pt x="3564" y="8667"/>
                    </a:cubicBezTo>
                    <a:cubicBezTo>
                      <a:pt x="3619" y="8755"/>
                      <a:pt x="3696" y="8821"/>
                      <a:pt x="3762" y="8898"/>
                    </a:cubicBezTo>
                    <a:cubicBezTo>
                      <a:pt x="3817" y="8876"/>
                      <a:pt x="3850" y="8876"/>
                      <a:pt x="3883" y="8854"/>
                    </a:cubicBezTo>
                    <a:cubicBezTo>
                      <a:pt x="4531" y="8480"/>
                      <a:pt x="5180" y="8095"/>
                      <a:pt x="5840" y="7721"/>
                    </a:cubicBezTo>
                    <a:cubicBezTo>
                      <a:pt x="6181" y="7523"/>
                      <a:pt x="6522" y="7325"/>
                      <a:pt x="6863" y="7127"/>
                    </a:cubicBezTo>
                    <a:cubicBezTo>
                      <a:pt x="7314" y="6863"/>
                      <a:pt x="7754" y="6588"/>
                      <a:pt x="8204" y="6313"/>
                    </a:cubicBezTo>
                    <a:cubicBezTo>
                      <a:pt x="8303" y="6247"/>
                      <a:pt x="8435" y="6203"/>
                      <a:pt x="8479" y="6038"/>
                    </a:cubicBezTo>
                    <a:cubicBezTo>
                      <a:pt x="8446" y="5983"/>
                      <a:pt x="8402" y="5917"/>
                      <a:pt x="8358" y="5851"/>
                    </a:cubicBezTo>
                    <a:cubicBezTo>
                      <a:pt x="8138" y="5499"/>
                      <a:pt x="7907" y="5148"/>
                      <a:pt x="7699" y="4785"/>
                    </a:cubicBezTo>
                    <a:cubicBezTo>
                      <a:pt x="7490" y="4422"/>
                      <a:pt x="7303" y="4048"/>
                      <a:pt x="7094" y="3696"/>
                    </a:cubicBezTo>
                    <a:cubicBezTo>
                      <a:pt x="6379" y="2530"/>
                      <a:pt x="5653" y="1387"/>
                      <a:pt x="4938" y="232"/>
                    </a:cubicBezTo>
                    <a:cubicBezTo>
                      <a:pt x="4894" y="155"/>
                      <a:pt x="4828" y="89"/>
                      <a:pt x="47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3"/>
              <p:cNvSpPr/>
              <p:nvPr/>
            </p:nvSpPr>
            <p:spPr>
              <a:xfrm>
                <a:off x="-778660" y="-1475024"/>
                <a:ext cx="304126" cy="237163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3740" extrusionOk="0">
                    <a:moveTo>
                      <a:pt x="4102" y="1"/>
                    </a:moveTo>
                    <a:cubicBezTo>
                      <a:pt x="4069" y="23"/>
                      <a:pt x="4025" y="34"/>
                      <a:pt x="3981" y="56"/>
                    </a:cubicBezTo>
                    <a:cubicBezTo>
                      <a:pt x="3267" y="573"/>
                      <a:pt x="2508" y="1023"/>
                      <a:pt x="1749" y="1452"/>
                    </a:cubicBezTo>
                    <a:cubicBezTo>
                      <a:pt x="1265" y="1727"/>
                      <a:pt x="792" y="2024"/>
                      <a:pt x="319" y="2310"/>
                    </a:cubicBezTo>
                    <a:cubicBezTo>
                      <a:pt x="198" y="2376"/>
                      <a:pt x="66" y="2442"/>
                      <a:pt x="0" y="2607"/>
                    </a:cubicBezTo>
                    <a:cubicBezTo>
                      <a:pt x="110" y="2783"/>
                      <a:pt x="220" y="2970"/>
                      <a:pt x="330" y="3157"/>
                    </a:cubicBezTo>
                    <a:cubicBezTo>
                      <a:pt x="440" y="3344"/>
                      <a:pt x="539" y="3531"/>
                      <a:pt x="660" y="3740"/>
                    </a:cubicBezTo>
                    <a:cubicBezTo>
                      <a:pt x="770" y="3696"/>
                      <a:pt x="869" y="3652"/>
                      <a:pt x="957" y="3608"/>
                    </a:cubicBezTo>
                    <a:cubicBezTo>
                      <a:pt x="1100" y="3531"/>
                      <a:pt x="1232" y="3443"/>
                      <a:pt x="1375" y="3355"/>
                    </a:cubicBezTo>
                    <a:cubicBezTo>
                      <a:pt x="2442" y="2673"/>
                      <a:pt x="3519" y="1980"/>
                      <a:pt x="4586" y="1298"/>
                    </a:cubicBezTo>
                    <a:cubicBezTo>
                      <a:pt x="4652" y="1254"/>
                      <a:pt x="4718" y="1199"/>
                      <a:pt x="4795" y="1144"/>
                    </a:cubicBezTo>
                    <a:cubicBezTo>
                      <a:pt x="4663" y="716"/>
                      <a:pt x="4344" y="199"/>
                      <a:pt x="4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3"/>
              <p:cNvSpPr/>
              <p:nvPr/>
            </p:nvSpPr>
            <p:spPr>
              <a:xfrm>
                <a:off x="-741691" y="-1437357"/>
                <a:ext cx="231582" cy="16182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552" extrusionOk="0">
                    <a:moveTo>
                      <a:pt x="3431" y="1"/>
                    </a:moveTo>
                    <a:cubicBezTo>
                      <a:pt x="2772" y="462"/>
                      <a:pt x="2090" y="858"/>
                      <a:pt x="1386" y="1254"/>
                    </a:cubicBezTo>
                    <a:cubicBezTo>
                      <a:pt x="957" y="1507"/>
                      <a:pt x="517" y="1771"/>
                      <a:pt x="99" y="2024"/>
                    </a:cubicBezTo>
                    <a:lnTo>
                      <a:pt x="0" y="2090"/>
                    </a:lnTo>
                    <a:cubicBezTo>
                      <a:pt x="44" y="2167"/>
                      <a:pt x="88" y="2255"/>
                      <a:pt x="143" y="2332"/>
                    </a:cubicBezTo>
                    <a:cubicBezTo>
                      <a:pt x="187" y="2409"/>
                      <a:pt x="220" y="2475"/>
                      <a:pt x="264" y="2552"/>
                    </a:cubicBezTo>
                    <a:cubicBezTo>
                      <a:pt x="363" y="2497"/>
                      <a:pt x="451" y="2442"/>
                      <a:pt x="539" y="2376"/>
                    </a:cubicBezTo>
                    <a:cubicBezTo>
                      <a:pt x="1584" y="1716"/>
                      <a:pt x="2618" y="1045"/>
                      <a:pt x="3651" y="385"/>
                    </a:cubicBezTo>
                    <a:cubicBezTo>
                      <a:pt x="3585" y="243"/>
                      <a:pt x="3508" y="111"/>
                      <a:pt x="3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3"/>
              <p:cNvSpPr/>
              <p:nvPr/>
            </p:nvSpPr>
            <p:spPr>
              <a:xfrm>
                <a:off x="-591086" y="-1172356"/>
                <a:ext cx="275527" cy="18237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2876" extrusionOk="0">
                    <a:moveTo>
                      <a:pt x="4048" y="0"/>
                    </a:moveTo>
                    <a:cubicBezTo>
                      <a:pt x="3938" y="55"/>
                      <a:pt x="3828" y="99"/>
                      <a:pt x="3729" y="143"/>
                    </a:cubicBezTo>
                    <a:cubicBezTo>
                      <a:pt x="3454" y="275"/>
                      <a:pt x="3190" y="418"/>
                      <a:pt x="2926" y="550"/>
                    </a:cubicBezTo>
                    <a:cubicBezTo>
                      <a:pt x="1980" y="1056"/>
                      <a:pt x="1078" y="1628"/>
                      <a:pt x="177" y="2189"/>
                    </a:cubicBezTo>
                    <a:cubicBezTo>
                      <a:pt x="111" y="2222"/>
                      <a:pt x="56" y="2288"/>
                      <a:pt x="1" y="2332"/>
                    </a:cubicBezTo>
                    <a:cubicBezTo>
                      <a:pt x="45" y="2497"/>
                      <a:pt x="155" y="2596"/>
                      <a:pt x="232" y="2706"/>
                    </a:cubicBezTo>
                    <a:cubicBezTo>
                      <a:pt x="276" y="2772"/>
                      <a:pt x="331" y="2827"/>
                      <a:pt x="386" y="2871"/>
                    </a:cubicBezTo>
                    <a:cubicBezTo>
                      <a:pt x="408" y="2871"/>
                      <a:pt x="429" y="2876"/>
                      <a:pt x="448" y="2876"/>
                    </a:cubicBezTo>
                    <a:cubicBezTo>
                      <a:pt x="458" y="2876"/>
                      <a:pt x="466" y="2874"/>
                      <a:pt x="473" y="2871"/>
                    </a:cubicBezTo>
                    <a:cubicBezTo>
                      <a:pt x="1672" y="2079"/>
                      <a:pt x="2937" y="1408"/>
                      <a:pt x="4180" y="671"/>
                    </a:cubicBezTo>
                    <a:cubicBezTo>
                      <a:pt x="4224" y="638"/>
                      <a:pt x="4268" y="605"/>
                      <a:pt x="4344" y="550"/>
                    </a:cubicBezTo>
                    <a:lnTo>
                      <a:pt x="4333" y="550"/>
                    </a:lnTo>
                    <a:cubicBezTo>
                      <a:pt x="4246" y="352"/>
                      <a:pt x="4213" y="154"/>
                      <a:pt x="4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3"/>
              <p:cNvSpPr/>
              <p:nvPr/>
            </p:nvSpPr>
            <p:spPr>
              <a:xfrm>
                <a:off x="-918865" y="-1588977"/>
                <a:ext cx="720429" cy="722776"/>
              </a:xfrm>
              <a:custGeom>
                <a:avLst/>
                <a:gdLst/>
                <a:ahLst/>
                <a:cxnLst/>
                <a:rect l="l" t="t" r="r" b="b"/>
                <a:pathLst>
                  <a:path w="11361" h="11398" extrusionOk="0">
                    <a:moveTo>
                      <a:pt x="5423" y="203"/>
                    </a:moveTo>
                    <a:cubicBezTo>
                      <a:pt x="5785" y="302"/>
                      <a:pt x="6170" y="412"/>
                      <a:pt x="6544" y="511"/>
                    </a:cubicBezTo>
                    <a:cubicBezTo>
                      <a:pt x="6654" y="533"/>
                      <a:pt x="6731" y="599"/>
                      <a:pt x="6786" y="687"/>
                    </a:cubicBezTo>
                    <a:cubicBezTo>
                      <a:pt x="7809" y="2282"/>
                      <a:pt x="8832" y="3865"/>
                      <a:pt x="9843" y="5460"/>
                    </a:cubicBezTo>
                    <a:cubicBezTo>
                      <a:pt x="10206" y="6032"/>
                      <a:pt x="10536" y="6614"/>
                      <a:pt x="10877" y="7197"/>
                    </a:cubicBezTo>
                    <a:cubicBezTo>
                      <a:pt x="10965" y="7340"/>
                      <a:pt x="11042" y="7505"/>
                      <a:pt x="11119" y="7659"/>
                    </a:cubicBezTo>
                    <a:cubicBezTo>
                      <a:pt x="11042" y="7802"/>
                      <a:pt x="10932" y="7879"/>
                      <a:pt x="10811" y="7945"/>
                    </a:cubicBezTo>
                    <a:cubicBezTo>
                      <a:pt x="10426" y="8187"/>
                      <a:pt x="10052" y="8440"/>
                      <a:pt x="9645" y="8649"/>
                    </a:cubicBezTo>
                    <a:cubicBezTo>
                      <a:pt x="8678" y="9144"/>
                      <a:pt x="7699" y="9617"/>
                      <a:pt x="6753" y="10167"/>
                    </a:cubicBezTo>
                    <a:cubicBezTo>
                      <a:pt x="6313" y="10430"/>
                      <a:pt x="5895" y="10716"/>
                      <a:pt x="5467" y="10991"/>
                    </a:cubicBezTo>
                    <a:cubicBezTo>
                      <a:pt x="5368" y="11057"/>
                      <a:pt x="5269" y="11156"/>
                      <a:pt x="5115" y="11167"/>
                    </a:cubicBezTo>
                    <a:cubicBezTo>
                      <a:pt x="4950" y="11013"/>
                      <a:pt x="4829" y="10815"/>
                      <a:pt x="4697" y="10628"/>
                    </a:cubicBezTo>
                    <a:cubicBezTo>
                      <a:pt x="4026" y="9628"/>
                      <a:pt x="3377" y="8605"/>
                      <a:pt x="2772" y="7560"/>
                    </a:cubicBezTo>
                    <a:cubicBezTo>
                      <a:pt x="2750" y="7516"/>
                      <a:pt x="2717" y="7461"/>
                      <a:pt x="2695" y="7406"/>
                    </a:cubicBezTo>
                    <a:cubicBezTo>
                      <a:pt x="2618" y="7263"/>
                      <a:pt x="2574" y="7109"/>
                      <a:pt x="2618" y="6944"/>
                    </a:cubicBezTo>
                    <a:cubicBezTo>
                      <a:pt x="2662" y="6801"/>
                      <a:pt x="2629" y="6669"/>
                      <a:pt x="2541" y="6549"/>
                    </a:cubicBezTo>
                    <a:cubicBezTo>
                      <a:pt x="2486" y="6472"/>
                      <a:pt x="2442" y="6395"/>
                      <a:pt x="2398" y="6307"/>
                    </a:cubicBezTo>
                    <a:cubicBezTo>
                      <a:pt x="2321" y="6175"/>
                      <a:pt x="2211" y="6076"/>
                      <a:pt x="2057" y="6021"/>
                    </a:cubicBezTo>
                    <a:cubicBezTo>
                      <a:pt x="1925" y="5977"/>
                      <a:pt x="1826" y="5878"/>
                      <a:pt x="1749" y="5757"/>
                    </a:cubicBezTo>
                    <a:cubicBezTo>
                      <a:pt x="1343" y="5152"/>
                      <a:pt x="936" y="4547"/>
                      <a:pt x="540" y="3942"/>
                    </a:cubicBezTo>
                    <a:cubicBezTo>
                      <a:pt x="419" y="3766"/>
                      <a:pt x="331" y="3579"/>
                      <a:pt x="254" y="3370"/>
                    </a:cubicBezTo>
                    <a:cubicBezTo>
                      <a:pt x="309" y="3304"/>
                      <a:pt x="364" y="3238"/>
                      <a:pt x="419" y="3194"/>
                    </a:cubicBezTo>
                    <a:cubicBezTo>
                      <a:pt x="716" y="3018"/>
                      <a:pt x="1024" y="2842"/>
                      <a:pt x="1321" y="2667"/>
                    </a:cubicBezTo>
                    <a:cubicBezTo>
                      <a:pt x="1409" y="2612"/>
                      <a:pt x="1508" y="2568"/>
                      <a:pt x="1596" y="2513"/>
                    </a:cubicBezTo>
                    <a:cubicBezTo>
                      <a:pt x="2321" y="2062"/>
                      <a:pt x="3047" y="1600"/>
                      <a:pt x="3773" y="1149"/>
                    </a:cubicBezTo>
                    <a:cubicBezTo>
                      <a:pt x="4004" y="1006"/>
                      <a:pt x="4235" y="885"/>
                      <a:pt x="4466" y="742"/>
                    </a:cubicBezTo>
                    <a:cubicBezTo>
                      <a:pt x="4763" y="577"/>
                      <a:pt x="5071" y="401"/>
                      <a:pt x="5423" y="203"/>
                    </a:cubicBezTo>
                    <a:close/>
                    <a:moveTo>
                      <a:pt x="5408" y="1"/>
                    </a:moveTo>
                    <a:cubicBezTo>
                      <a:pt x="5338" y="1"/>
                      <a:pt x="5273" y="23"/>
                      <a:pt x="5214" y="60"/>
                    </a:cubicBezTo>
                    <a:cubicBezTo>
                      <a:pt x="4840" y="280"/>
                      <a:pt x="4466" y="489"/>
                      <a:pt x="4103" y="720"/>
                    </a:cubicBezTo>
                    <a:cubicBezTo>
                      <a:pt x="3432" y="1116"/>
                      <a:pt x="2772" y="1523"/>
                      <a:pt x="2112" y="1941"/>
                    </a:cubicBezTo>
                    <a:cubicBezTo>
                      <a:pt x="1673" y="2216"/>
                      <a:pt x="1233" y="2491"/>
                      <a:pt x="760" y="2733"/>
                    </a:cubicBezTo>
                    <a:cubicBezTo>
                      <a:pt x="694" y="2766"/>
                      <a:pt x="617" y="2809"/>
                      <a:pt x="551" y="2853"/>
                    </a:cubicBezTo>
                    <a:cubicBezTo>
                      <a:pt x="430" y="2941"/>
                      <a:pt x="309" y="3018"/>
                      <a:pt x="188" y="3117"/>
                    </a:cubicBezTo>
                    <a:cubicBezTo>
                      <a:pt x="23" y="3260"/>
                      <a:pt x="1" y="3348"/>
                      <a:pt x="89" y="3546"/>
                    </a:cubicBezTo>
                    <a:cubicBezTo>
                      <a:pt x="155" y="3689"/>
                      <a:pt x="221" y="3843"/>
                      <a:pt x="309" y="3975"/>
                    </a:cubicBezTo>
                    <a:cubicBezTo>
                      <a:pt x="738" y="4624"/>
                      <a:pt x="1167" y="5273"/>
                      <a:pt x="1607" y="5911"/>
                    </a:cubicBezTo>
                    <a:cubicBezTo>
                      <a:pt x="1673" y="6021"/>
                      <a:pt x="1771" y="6131"/>
                      <a:pt x="1881" y="6164"/>
                    </a:cubicBezTo>
                    <a:cubicBezTo>
                      <a:pt x="2112" y="6241"/>
                      <a:pt x="2222" y="6428"/>
                      <a:pt x="2343" y="6614"/>
                    </a:cubicBezTo>
                    <a:cubicBezTo>
                      <a:pt x="2409" y="6713"/>
                      <a:pt x="2442" y="6823"/>
                      <a:pt x="2409" y="6944"/>
                    </a:cubicBezTo>
                    <a:cubicBezTo>
                      <a:pt x="2354" y="7131"/>
                      <a:pt x="2409" y="7307"/>
                      <a:pt x="2497" y="7483"/>
                    </a:cubicBezTo>
                    <a:cubicBezTo>
                      <a:pt x="2563" y="7604"/>
                      <a:pt x="2629" y="7725"/>
                      <a:pt x="2695" y="7846"/>
                    </a:cubicBezTo>
                    <a:cubicBezTo>
                      <a:pt x="3234" y="8704"/>
                      <a:pt x="3773" y="9573"/>
                      <a:pt x="4323" y="10441"/>
                    </a:cubicBezTo>
                    <a:cubicBezTo>
                      <a:pt x="4466" y="10672"/>
                      <a:pt x="4631" y="10903"/>
                      <a:pt x="4807" y="11123"/>
                    </a:cubicBezTo>
                    <a:cubicBezTo>
                      <a:pt x="4943" y="11309"/>
                      <a:pt x="5034" y="11398"/>
                      <a:pt x="5149" y="11398"/>
                    </a:cubicBezTo>
                    <a:cubicBezTo>
                      <a:pt x="5237" y="11398"/>
                      <a:pt x="5340" y="11345"/>
                      <a:pt x="5489" y="11244"/>
                    </a:cubicBezTo>
                    <a:cubicBezTo>
                      <a:pt x="5500" y="11233"/>
                      <a:pt x="5511" y="11233"/>
                      <a:pt x="5511" y="11222"/>
                    </a:cubicBezTo>
                    <a:cubicBezTo>
                      <a:pt x="6379" y="10573"/>
                      <a:pt x="7336" y="10079"/>
                      <a:pt x="8293" y="9573"/>
                    </a:cubicBezTo>
                    <a:cubicBezTo>
                      <a:pt x="8524" y="9452"/>
                      <a:pt x="8766" y="9331"/>
                      <a:pt x="9008" y="9210"/>
                    </a:cubicBezTo>
                    <a:cubicBezTo>
                      <a:pt x="9667" y="8891"/>
                      <a:pt x="10316" y="8550"/>
                      <a:pt x="10910" y="8132"/>
                    </a:cubicBezTo>
                    <a:cubicBezTo>
                      <a:pt x="11064" y="8033"/>
                      <a:pt x="11207" y="7901"/>
                      <a:pt x="11361" y="7780"/>
                    </a:cubicBezTo>
                    <a:cubicBezTo>
                      <a:pt x="11328" y="7681"/>
                      <a:pt x="11317" y="7593"/>
                      <a:pt x="11273" y="7505"/>
                    </a:cubicBezTo>
                    <a:cubicBezTo>
                      <a:pt x="11119" y="7197"/>
                      <a:pt x="10954" y="6889"/>
                      <a:pt x="10778" y="6592"/>
                    </a:cubicBezTo>
                    <a:cubicBezTo>
                      <a:pt x="10294" y="5790"/>
                      <a:pt x="9799" y="4987"/>
                      <a:pt x="9294" y="4195"/>
                    </a:cubicBezTo>
                    <a:cubicBezTo>
                      <a:pt x="8513" y="2963"/>
                      <a:pt x="7721" y="1732"/>
                      <a:pt x="6929" y="500"/>
                    </a:cubicBezTo>
                    <a:cubicBezTo>
                      <a:pt x="6874" y="423"/>
                      <a:pt x="6819" y="357"/>
                      <a:pt x="6720" y="335"/>
                    </a:cubicBezTo>
                    <a:cubicBezTo>
                      <a:pt x="6313" y="236"/>
                      <a:pt x="5906" y="126"/>
                      <a:pt x="5511" y="16"/>
                    </a:cubicBezTo>
                    <a:cubicBezTo>
                      <a:pt x="5475" y="6"/>
                      <a:pt x="5441" y="1"/>
                      <a:pt x="5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3"/>
              <p:cNvSpPr/>
              <p:nvPr/>
            </p:nvSpPr>
            <p:spPr>
              <a:xfrm>
                <a:off x="-831673" y="-1528988"/>
                <a:ext cx="576800" cy="59519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9386" extrusionOk="0">
                    <a:moveTo>
                      <a:pt x="5070" y="214"/>
                    </a:moveTo>
                    <a:cubicBezTo>
                      <a:pt x="5136" y="302"/>
                      <a:pt x="5202" y="368"/>
                      <a:pt x="5246" y="445"/>
                    </a:cubicBezTo>
                    <a:cubicBezTo>
                      <a:pt x="5961" y="1600"/>
                      <a:pt x="6687" y="2743"/>
                      <a:pt x="7402" y="3909"/>
                    </a:cubicBezTo>
                    <a:cubicBezTo>
                      <a:pt x="7611" y="4261"/>
                      <a:pt x="7798" y="4646"/>
                      <a:pt x="8007" y="4998"/>
                    </a:cubicBezTo>
                    <a:cubicBezTo>
                      <a:pt x="8215" y="5361"/>
                      <a:pt x="8446" y="5712"/>
                      <a:pt x="8666" y="6064"/>
                    </a:cubicBezTo>
                    <a:cubicBezTo>
                      <a:pt x="8710" y="6130"/>
                      <a:pt x="8754" y="6196"/>
                      <a:pt x="8787" y="6262"/>
                    </a:cubicBezTo>
                    <a:cubicBezTo>
                      <a:pt x="8743" y="6416"/>
                      <a:pt x="8611" y="6460"/>
                      <a:pt x="8512" y="6526"/>
                    </a:cubicBezTo>
                    <a:cubicBezTo>
                      <a:pt x="8062" y="6801"/>
                      <a:pt x="7622" y="7076"/>
                      <a:pt x="7171" y="7340"/>
                    </a:cubicBezTo>
                    <a:cubicBezTo>
                      <a:pt x="6830" y="7549"/>
                      <a:pt x="6489" y="7736"/>
                      <a:pt x="6148" y="7934"/>
                    </a:cubicBezTo>
                    <a:cubicBezTo>
                      <a:pt x="5488" y="8319"/>
                      <a:pt x="4839" y="8693"/>
                      <a:pt x="4191" y="9067"/>
                    </a:cubicBezTo>
                    <a:cubicBezTo>
                      <a:pt x="4158" y="9089"/>
                      <a:pt x="4125" y="9089"/>
                      <a:pt x="4070" y="9111"/>
                    </a:cubicBezTo>
                    <a:cubicBezTo>
                      <a:pt x="4004" y="9045"/>
                      <a:pt x="3927" y="8968"/>
                      <a:pt x="3872" y="8891"/>
                    </a:cubicBezTo>
                    <a:cubicBezTo>
                      <a:pt x="3454" y="8297"/>
                      <a:pt x="3025" y="7725"/>
                      <a:pt x="2629" y="7120"/>
                    </a:cubicBezTo>
                    <a:cubicBezTo>
                      <a:pt x="2068" y="6295"/>
                      <a:pt x="1518" y="5460"/>
                      <a:pt x="1034" y="4591"/>
                    </a:cubicBezTo>
                    <a:cubicBezTo>
                      <a:pt x="814" y="4184"/>
                      <a:pt x="572" y="3777"/>
                      <a:pt x="342" y="3381"/>
                    </a:cubicBezTo>
                    <a:cubicBezTo>
                      <a:pt x="331" y="3348"/>
                      <a:pt x="320" y="3315"/>
                      <a:pt x="309" y="3282"/>
                    </a:cubicBezTo>
                    <a:cubicBezTo>
                      <a:pt x="1430" y="2523"/>
                      <a:pt x="2530" y="1787"/>
                      <a:pt x="3630" y="1061"/>
                    </a:cubicBezTo>
                    <a:cubicBezTo>
                      <a:pt x="4015" y="808"/>
                      <a:pt x="4421" y="566"/>
                      <a:pt x="4817" y="335"/>
                    </a:cubicBezTo>
                    <a:cubicBezTo>
                      <a:pt x="4894" y="280"/>
                      <a:pt x="4971" y="258"/>
                      <a:pt x="5070" y="214"/>
                    </a:cubicBezTo>
                    <a:close/>
                    <a:moveTo>
                      <a:pt x="5041" y="0"/>
                    </a:moveTo>
                    <a:cubicBezTo>
                      <a:pt x="5001" y="0"/>
                      <a:pt x="4959" y="9"/>
                      <a:pt x="4916" y="27"/>
                    </a:cubicBezTo>
                    <a:cubicBezTo>
                      <a:pt x="4861" y="38"/>
                      <a:pt x="4817" y="71"/>
                      <a:pt x="4762" y="104"/>
                    </a:cubicBezTo>
                    <a:cubicBezTo>
                      <a:pt x="4169" y="478"/>
                      <a:pt x="3564" y="852"/>
                      <a:pt x="2970" y="1237"/>
                    </a:cubicBezTo>
                    <a:cubicBezTo>
                      <a:pt x="2244" y="1710"/>
                      <a:pt x="1540" y="2193"/>
                      <a:pt x="825" y="2666"/>
                    </a:cubicBezTo>
                    <a:cubicBezTo>
                      <a:pt x="616" y="2809"/>
                      <a:pt x="385" y="2919"/>
                      <a:pt x="166" y="3051"/>
                    </a:cubicBezTo>
                    <a:cubicBezTo>
                      <a:pt x="111" y="3084"/>
                      <a:pt x="56" y="3139"/>
                      <a:pt x="1" y="3183"/>
                    </a:cubicBezTo>
                    <a:cubicBezTo>
                      <a:pt x="34" y="3260"/>
                      <a:pt x="67" y="3326"/>
                      <a:pt x="100" y="3381"/>
                    </a:cubicBezTo>
                    <a:cubicBezTo>
                      <a:pt x="298" y="3722"/>
                      <a:pt x="484" y="4063"/>
                      <a:pt x="693" y="4404"/>
                    </a:cubicBezTo>
                    <a:cubicBezTo>
                      <a:pt x="1001" y="4932"/>
                      <a:pt x="1298" y="5449"/>
                      <a:pt x="1617" y="5965"/>
                    </a:cubicBezTo>
                    <a:cubicBezTo>
                      <a:pt x="1903" y="6427"/>
                      <a:pt x="2200" y="6889"/>
                      <a:pt x="2508" y="7340"/>
                    </a:cubicBezTo>
                    <a:cubicBezTo>
                      <a:pt x="2915" y="7923"/>
                      <a:pt x="3333" y="8495"/>
                      <a:pt x="3740" y="9067"/>
                    </a:cubicBezTo>
                    <a:cubicBezTo>
                      <a:pt x="3817" y="9177"/>
                      <a:pt x="3927" y="9265"/>
                      <a:pt x="4026" y="9386"/>
                    </a:cubicBezTo>
                    <a:lnTo>
                      <a:pt x="4026" y="9375"/>
                    </a:lnTo>
                    <a:cubicBezTo>
                      <a:pt x="4114" y="9342"/>
                      <a:pt x="4158" y="9331"/>
                      <a:pt x="4202" y="9309"/>
                    </a:cubicBezTo>
                    <a:cubicBezTo>
                      <a:pt x="4872" y="8924"/>
                      <a:pt x="5543" y="8528"/>
                      <a:pt x="6214" y="8132"/>
                    </a:cubicBezTo>
                    <a:cubicBezTo>
                      <a:pt x="6588" y="7923"/>
                      <a:pt x="6962" y="7714"/>
                      <a:pt x="7325" y="7494"/>
                    </a:cubicBezTo>
                    <a:cubicBezTo>
                      <a:pt x="7820" y="7197"/>
                      <a:pt x="8303" y="6900"/>
                      <a:pt x="8776" y="6592"/>
                    </a:cubicBezTo>
                    <a:cubicBezTo>
                      <a:pt x="9084" y="6394"/>
                      <a:pt x="9095" y="6306"/>
                      <a:pt x="8886" y="6009"/>
                    </a:cubicBezTo>
                    <a:cubicBezTo>
                      <a:pt x="8545" y="5548"/>
                      <a:pt x="8259" y="5053"/>
                      <a:pt x="7996" y="4547"/>
                    </a:cubicBezTo>
                    <a:cubicBezTo>
                      <a:pt x="7611" y="3810"/>
                      <a:pt x="7171" y="3095"/>
                      <a:pt x="6731" y="2391"/>
                    </a:cubicBezTo>
                    <a:cubicBezTo>
                      <a:pt x="6302" y="1688"/>
                      <a:pt x="5851" y="995"/>
                      <a:pt x="5411" y="302"/>
                    </a:cubicBezTo>
                    <a:cubicBezTo>
                      <a:pt x="5367" y="236"/>
                      <a:pt x="5323" y="159"/>
                      <a:pt x="5268" y="104"/>
                    </a:cubicBezTo>
                    <a:cubicBezTo>
                      <a:pt x="5201" y="37"/>
                      <a:pt x="5125" y="0"/>
                      <a:pt x="5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3"/>
              <p:cNvSpPr/>
              <p:nvPr/>
            </p:nvSpPr>
            <p:spPr>
              <a:xfrm>
                <a:off x="-795401" y="-1490877"/>
                <a:ext cx="337608" cy="26734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216" extrusionOk="0">
                    <a:moveTo>
                      <a:pt x="4366" y="251"/>
                    </a:moveTo>
                    <a:cubicBezTo>
                      <a:pt x="4608" y="449"/>
                      <a:pt x="4927" y="966"/>
                      <a:pt x="5059" y="1394"/>
                    </a:cubicBezTo>
                    <a:cubicBezTo>
                      <a:pt x="4982" y="1449"/>
                      <a:pt x="4916" y="1504"/>
                      <a:pt x="4850" y="1537"/>
                    </a:cubicBezTo>
                    <a:cubicBezTo>
                      <a:pt x="3783" y="2230"/>
                      <a:pt x="2706" y="2923"/>
                      <a:pt x="1639" y="3605"/>
                    </a:cubicBezTo>
                    <a:cubicBezTo>
                      <a:pt x="1496" y="3693"/>
                      <a:pt x="1364" y="3781"/>
                      <a:pt x="1221" y="3858"/>
                    </a:cubicBezTo>
                    <a:cubicBezTo>
                      <a:pt x="1133" y="3902"/>
                      <a:pt x="1034" y="3946"/>
                      <a:pt x="924" y="3990"/>
                    </a:cubicBezTo>
                    <a:cubicBezTo>
                      <a:pt x="803" y="3781"/>
                      <a:pt x="704" y="3594"/>
                      <a:pt x="594" y="3407"/>
                    </a:cubicBezTo>
                    <a:cubicBezTo>
                      <a:pt x="484" y="3220"/>
                      <a:pt x="374" y="3033"/>
                      <a:pt x="264" y="2857"/>
                    </a:cubicBezTo>
                    <a:cubicBezTo>
                      <a:pt x="330" y="2692"/>
                      <a:pt x="462" y="2626"/>
                      <a:pt x="583" y="2560"/>
                    </a:cubicBezTo>
                    <a:cubicBezTo>
                      <a:pt x="1056" y="2274"/>
                      <a:pt x="1529" y="1977"/>
                      <a:pt x="2013" y="1702"/>
                    </a:cubicBezTo>
                    <a:cubicBezTo>
                      <a:pt x="2772" y="1273"/>
                      <a:pt x="3531" y="823"/>
                      <a:pt x="4245" y="306"/>
                    </a:cubicBezTo>
                    <a:cubicBezTo>
                      <a:pt x="4289" y="284"/>
                      <a:pt x="4333" y="273"/>
                      <a:pt x="4366" y="251"/>
                    </a:cubicBezTo>
                    <a:close/>
                    <a:moveTo>
                      <a:pt x="4409" y="1"/>
                    </a:moveTo>
                    <a:cubicBezTo>
                      <a:pt x="4361" y="1"/>
                      <a:pt x="4307" y="19"/>
                      <a:pt x="4245" y="53"/>
                    </a:cubicBezTo>
                    <a:cubicBezTo>
                      <a:pt x="4190" y="86"/>
                      <a:pt x="4146" y="119"/>
                      <a:pt x="4102" y="152"/>
                    </a:cubicBezTo>
                    <a:cubicBezTo>
                      <a:pt x="3520" y="592"/>
                      <a:pt x="2882" y="955"/>
                      <a:pt x="2244" y="1306"/>
                    </a:cubicBezTo>
                    <a:cubicBezTo>
                      <a:pt x="1661" y="1658"/>
                      <a:pt x="1078" y="2010"/>
                      <a:pt x="495" y="2362"/>
                    </a:cubicBezTo>
                    <a:cubicBezTo>
                      <a:pt x="352" y="2450"/>
                      <a:pt x="220" y="2549"/>
                      <a:pt x="99" y="2648"/>
                    </a:cubicBezTo>
                    <a:cubicBezTo>
                      <a:pt x="0" y="2736"/>
                      <a:pt x="0" y="2813"/>
                      <a:pt x="55" y="2934"/>
                    </a:cubicBezTo>
                    <a:cubicBezTo>
                      <a:pt x="77" y="2967"/>
                      <a:pt x="99" y="2989"/>
                      <a:pt x="110" y="3022"/>
                    </a:cubicBezTo>
                    <a:cubicBezTo>
                      <a:pt x="308" y="3363"/>
                      <a:pt x="495" y="3704"/>
                      <a:pt x="693" y="4045"/>
                    </a:cubicBezTo>
                    <a:cubicBezTo>
                      <a:pt x="752" y="4162"/>
                      <a:pt x="806" y="4216"/>
                      <a:pt x="884" y="4216"/>
                    </a:cubicBezTo>
                    <a:cubicBezTo>
                      <a:pt x="923" y="4216"/>
                      <a:pt x="968" y="4202"/>
                      <a:pt x="1023" y="4177"/>
                    </a:cubicBezTo>
                    <a:cubicBezTo>
                      <a:pt x="1210" y="4100"/>
                      <a:pt x="1386" y="4012"/>
                      <a:pt x="1551" y="3902"/>
                    </a:cubicBezTo>
                    <a:cubicBezTo>
                      <a:pt x="2706" y="3165"/>
                      <a:pt x="3871" y="2428"/>
                      <a:pt x="5026" y="1680"/>
                    </a:cubicBezTo>
                    <a:cubicBezTo>
                      <a:pt x="5048" y="1669"/>
                      <a:pt x="5070" y="1658"/>
                      <a:pt x="5081" y="1636"/>
                    </a:cubicBezTo>
                    <a:cubicBezTo>
                      <a:pt x="5290" y="1493"/>
                      <a:pt x="5323" y="1427"/>
                      <a:pt x="5235" y="1208"/>
                    </a:cubicBezTo>
                    <a:cubicBezTo>
                      <a:pt x="5070" y="812"/>
                      <a:pt x="4839" y="449"/>
                      <a:pt x="4575" y="108"/>
                    </a:cubicBezTo>
                    <a:cubicBezTo>
                      <a:pt x="4525" y="33"/>
                      <a:pt x="4472" y="1"/>
                      <a:pt x="4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3"/>
              <p:cNvSpPr/>
              <p:nvPr/>
            </p:nvSpPr>
            <p:spPr>
              <a:xfrm>
                <a:off x="-605734" y="-1186814"/>
                <a:ext cx="3055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3350" extrusionOk="0">
                    <a:moveTo>
                      <a:pt x="4279" y="239"/>
                    </a:moveTo>
                    <a:cubicBezTo>
                      <a:pt x="4444" y="382"/>
                      <a:pt x="4477" y="580"/>
                      <a:pt x="4575" y="778"/>
                    </a:cubicBezTo>
                    <a:cubicBezTo>
                      <a:pt x="4499" y="833"/>
                      <a:pt x="4455" y="877"/>
                      <a:pt x="4411" y="899"/>
                    </a:cubicBezTo>
                    <a:cubicBezTo>
                      <a:pt x="3168" y="1636"/>
                      <a:pt x="1903" y="2318"/>
                      <a:pt x="704" y="3099"/>
                    </a:cubicBezTo>
                    <a:cubicBezTo>
                      <a:pt x="693" y="3104"/>
                      <a:pt x="682" y="3104"/>
                      <a:pt x="669" y="3104"/>
                    </a:cubicBezTo>
                    <a:cubicBezTo>
                      <a:pt x="655" y="3104"/>
                      <a:pt x="639" y="3104"/>
                      <a:pt x="617" y="3110"/>
                    </a:cubicBezTo>
                    <a:cubicBezTo>
                      <a:pt x="573" y="3055"/>
                      <a:pt x="507" y="3000"/>
                      <a:pt x="463" y="2945"/>
                    </a:cubicBezTo>
                    <a:cubicBezTo>
                      <a:pt x="386" y="2824"/>
                      <a:pt x="276" y="2725"/>
                      <a:pt x="243" y="2571"/>
                    </a:cubicBezTo>
                    <a:cubicBezTo>
                      <a:pt x="287" y="2516"/>
                      <a:pt x="342" y="2461"/>
                      <a:pt x="408" y="2417"/>
                    </a:cubicBezTo>
                    <a:cubicBezTo>
                      <a:pt x="1309" y="1856"/>
                      <a:pt x="2211" y="1284"/>
                      <a:pt x="3157" y="789"/>
                    </a:cubicBezTo>
                    <a:cubicBezTo>
                      <a:pt x="3421" y="646"/>
                      <a:pt x="3696" y="514"/>
                      <a:pt x="3960" y="382"/>
                    </a:cubicBezTo>
                    <a:cubicBezTo>
                      <a:pt x="4059" y="327"/>
                      <a:pt x="4169" y="283"/>
                      <a:pt x="4279" y="239"/>
                    </a:cubicBezTo>
                    <a:close/>
                    <a:moveTo>
                      <a:pt x="4320" y="1"/>
                    </a:moveTo>
                    <a:cubicBezTo>
                      <a:pt x="4264" y="1"/>
                      <a:pt x="4201" y="23"/>
                      <a:pt x="4125" y="64"/>
                    </a:cubicBezTo>
                    <a:cubicBezTo>
                      <a:pt x="3740" y="261"/>
                      <a:pt x="3355" y="437"/>
                      <a:pt x="2981" y="646"/>
                    </a:cubicBezTo>
                    <a:cubicBezTo>
                      <a:pt x="2079" y="1119"/>
                      <a:pt x="1210" y="1669"/>
                      <a:pt x="353" y="2197"/>
                    </a:cubicBezTo>
                    <a:cubicBezTo>
                      <a:pt x="265" y="2252"/>
                      <a:pt x="177" y="2318"/>
                      <a:pt x="100" y="2384"/>
                    </a:cubicBezTo>
                    <a:cubicBezTo>
                      <a:pt x="34" y="2439"/>
                      <a:pt x="1" y="2516"/>
                      <a:pt x="34" y="2604"/>
                    </a:cubicBezTo>
                    <a:cubicBezTo>
                      <a:pt x="56" y="2681"/>
                      <a:pt x="78" y="2758"/>
                      <a:pt x="122" y="2824"/>
                    </a:cubicBezTo>
                    <a:cubicBezTo>
                      <a:pt x="199" y="2956"/>
                      <a:pt x="287" y="3077"/>
                      <a:pt x="386" y="3187"/>
                    </a:cubicBezTo>
                    <a:cubicBezTo>
                      <a:pt x="470" y="3297"/>
                      <a:pt x="535" y="3350"/>
                      <a:pt x="617" y="3350"/>
                    </a:cubicBezTo>
                    <a:cubicBezTo>
                      <a:pt x="674" y="3350"/>
                      <a:pt x="740" y="3324"/>
                      <a:pt x="825" y="3275"/>
                    </a:cubicBezTo>
                    <a:cubicBezTo>
                      <a:pt x="902" y="3231"/>
                      <a:pt x="968" y="3187"/>
                      <a:pt x="1034" y="3143"/>
                    </a:cubicBezTo>
                    <a:cubicBezTo>
                      <a:pt x="1595" y="2802"/>
                      <a:pt x="2156" y="2450"/>
                      <a:pt x="2717" y="2098"/>
                    </a:cubicBezTo>
                    <a:lnTo>
                      <a:pt x="2717" y="2109"/>
                    </a:lnTo>
                    <a:cubicBezTo>
                      <a:pt x="2959" y="1966"/>
                      <a:pt x="3201" y="1834"/>
                      <a:pt x="3443" y="1702"/>
                    </a:cubicBezTo>
                    <a:cubicBezTo>
                      <a:pt x="3828" y="1482"/>
                      <a:pt x="4213" y="1262"/>
                      <a:pt x="4586" y="1031"/>
                    </a:cubicBezTo>
                    <a:cubicBezTo>
                      <a:pt x="4806" y="899"/>
                      <a:pt x="4817" y="811"/>
                      <a:pt x="4718" y="569"/>
                    </a:cubicBezTo>
                    <a:cubicBezTo>
                      <a:pt x="4674" y="459"/>
                      <a:pt x="4619" y="338"/>
                      <a:pt x="4564" y="228"/>
                    </a:cubicBezTo>
                    <a:cubicBezTo>
                      <a:pt x="4488" y="68"/>
                      <a:pt x="4416" y="1"/>
                      <a:pt x="4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9" name="Google Shape;2469;p53"/>
            <p:cNvGrpSpPr/>
            <p:nvPr/>
          </p:nvGrpSpPr>
          <p:grpSpPr>
            <a:xfrm rot="2389171">
              <a:off x="7336736" y="769555"/>
              <a:ext cx="720462" cy="722808"/>
              <a:chOff x="-918865" y="-1588977"/>
              <a:chExt cx="720429" cy="722776"/>
            </a:xfrm>
          </p:grpSpPr>
          <p:sp>
            <p:nvSpPr>
              <p:cNvPr id="2470" name="Google Shape;2470;p53"/>
              <p:cNvSpPr/>
              <p:nvPr/>
            </p:nvSpPr>
            <p:spPr>
              <a:xfrm>
                <a:off x="-902822" y="-1576104"/>
                <a:ext cx="688406" cy="695318"/>
              </a:xfrm>
              <a:custGeom>
                <a:avLst/>
                <a:gdLst/>
                <a:ahLst/>
                <a:cxnLst/>
                <a:rect l="l" t="t" r="r" b="b"/>
                <a:pathLst>
                  <a:path w="10856" h="10965" extrusionOk="0">
                    <a:moveTo>
                      <a:pt x="6163" y="748"/>
                    </a:moveTo>
                    <a:cubicBezTo>
                      <a:pt x="6246" y="748"/>
                      <a:pt x="6323" y="780"/>
                      <a:pt x="6390" y="847"/>
                    </a:cubicBezTo>
                    <a:cubicBezTo>
                      <a:pt x="6445" y="913"/>
                      <a:pt x="6489" y="979"/>
                      <a:pt x="6533" y="1045"/>
                    </a:cubicBezTo>
                    <a:cubicBezTo>
                      <a:pt x="6973" y="1738"/>
                      <a:pt x="7424" y="2431"/>
                      <a:pt x="7853" y="3134"/>
                    </a:cubicBezTo>
                    <a:cubicBezTo>
                      <a:pt x="8293" y="3849"/>
                      <a:pt x="8733" y="4553"/>
                      <a:pt x="9118" y="5301"/>
                    </a:cubicBezTo>
                    <a:cubicBezTo>
                      <a:pt x="9381" y="5807"/>
                      <a:pt x="9667" y="6291"/>
                      <a:pt x="10008" y="6752"/>
                    </a:cubicBezTo>
                    <a:cubicBezTo>
                      <a:pt x="10228" y="7049"/>
                      <a:pt x="10206" y="7137"/>
                      <a:pt x="9898" y="7346"/>
                    </a:cubicBezTo>
                    <a:cubicBezTo>
                      <a:pt x="9425" y="7654"/>
                      <a:pt x="8942" y="7940"/>
                      <a:pt x="8447" y="8237"/>
                    </a:cubicBezTo>
                    <a:cubicBezTo>
                      <a:pt x="8084" y="8457"/>
                      <a:pt x="7710" y="8666"/>
                      <a:pt x="7336" y="8886"/>
                    </a:cubicBezTo>
                    <a:cubicBezTo>
                      <a:pt x="6665" y="9271"/>
                      <a:pt x="5994" y="9667"/>
                      <a:pt x="5324" y="10063"/>
                    </a:cubicBezTo>
                    <a:cubicBezTo>
                      <a:pt x="5291" y="10085"/>
                      <a:pt x="5236" y="10096"/>
                      <a:pt x="5148" y="10129"/>
                    </a:cubicBezTo>
                    <a:cubicBezTo>
                      <a:pt x="5049" y="10019"/>
                      <a:pt x="4939" y="9920"/>
                      <a:pt x="4862" y="9810"/>
                    </a:cubicBezTo>
                    <a:cubicBezTo>
                      <a:pt x="4444" y="9238"/>
                      <a:pt x="4037" y="8666"/>
                      <a:pt x="3630" y="8083"/>
                    </a:cubicBezTo>
                    <a:cubicBezTo>
                      <a:pt x="3322" y="7632"/>
                      <a:pt x="3025" y="7170"/>
                      <a:pt x="2739" y="6708"/>
                    </a:cubicBezTo>
                    <a:cubicBezTo>
                      <a:pt x="2420" y="6203"/>
                      <a:pt x="2123" y="5675"/>
                      <a:pt x="1815" y="5158"/>
                    </a:cubicBezTo>
                    <a:cubicBezTo>
                      <a:pt x="1617" y="4817"/>
                      <a:pt x="1420" y="4476"/>
                      <a:pt x="1222" y="4135"/>
                    </a:cubicBezTo>
                    <a:cubicBezTo>
                      <a:pt x="1189" y="4069"/>
                      <a:pt x="1156" y="4014"/>
                      <a:pt x="1123" y="3937"/>
                    </a:cubicBezTo>
                    <a:cubicBezTo>
                      <a:pt x="1189" y="3882"/>
                      <a:pt x="1233" y="3838"/>
                      <a:pt x="1288" y="3805"/>
                    </a:cubicBezTo>
                    <a:cubicBezTo>
                      <a:pt x="1507" y="3673"/>
                      <a:pt x="1738" y="3563"/>
                      <a:pt x="1947" y="3420"/>
                    </a:cubicBezTo>
                    <a:cubicBezTo>
                      <a:pt x="2662" y="2947"/>
                      <a:pt x="3366" y="2453"/>
                      <a:pt x="4092" y="1980"/>
                    </a:cubicBezTo>
                    <a:cubicBezTo>
                      <a:pt x="4686" y="1595"/>
                      <a:pt x="5291" y="1232"/>
                      <a:pt x="5884" y="847"/>
                    </a:cubicBezTo>
                    <a:cubicBezTo>
                      <a:pt x="5939" y="825"/>
                      <a:pt x="5983" y="792"/>
                      <a:pt x="6038" y="770"/>
                    </a:cubicBezTo>
                    <a:cubicBezTo>
                      <a:pt x="6081" y="756"/>
                      <a:pt x="6123" y="748"/>
                      <a:pt x="6163" y="748"/>
                    </a:cubicBezTo>
                    <a:close/>
                    <a:moveTo>
                      <a:pt x="5170" y="0"/>
                    </a:moveTo>
                    <a:cubicBezTo>
                      <a:pt x="4818" y="198"/>
                      <a:pt x="4510" y="363"/>
                      <a:pt x="4213" y="539"/>
                    </a:cubicBezTo>
                    <a:cubicBezTo>
                      <a:pt x="3982" y="671"/>
                      <a:pt x="3751" y="803"/>
                      <a:pt x="3520" y="946"/>
                    </a:cubicBezTo>
                    <a:cubicBezTo>
                      <a:pt x="2794" y="1397"/>
                      <a:pt x="2068" y="1859"/>
                      <a:pt x="1343" y="2310"/>
                    </a:cubicBezTo>
                    <a:cubicBezTo>
                      <a:pt x="1255" y="2365"/>
                      <a:pt x="1156" y="2409"/>
                      <a:pt x="1068" y="2464"/>
                    </a:cubicBezTo>
                    <a:cubicBezTo>
                      <a:pt x="771" y="2639"/>
                      <a:pt x="463" y="2804"/>
                      <a:pt x="166" y="2991"/>
                    </a:cubicBezTo>
                    <a:cubicBezTo>
                      <a:pt x="111" y="3035"/>
                      <a:pt x="56" y="3101"/>
                      <a:pt x="1" y="3167"/>
                    </a:cubicBezTo>
                    <a:cubicBezTo>
                      <a:pt x="78" y="3376"/>
                      <a:pt x="166" y="3563"/>
                      <a:pt x="287" y="3728"/>
                    </a:cubicBezTo>
                    <a:cubicBezTo>
                      <a:pt x="683" y="4344"/>
                      <a:pt x="1090" y="4949"/>
                      <a:pt x="1496" y="5554"/>
                    </a:cubicBezTo>
                    <a:cubicBezTo>
                      <a:pt x="1573" y="5675"/>
                      <a:pt x="1672" y="5774"/>
                      <a:pt x="1804" y="5818"/>
                    </a:cubicBezTo>
                    <a:cubicBezTo>
                      <a:pt x="1958" y="5862"/>
                      <a:pt x="2068" y="5972"/>
                      <a:pt x="2145" y="6104"/>
                    </a:cubicBezTo>
                    <a:cubicBezTo>
                      <a:pt x="2189" y="6192"/>
                      <a:pt x="2233" y="6269"/>
                      <a:pt x="2288" y="6346"/>
                    </a:cubicBezTo>
                    <a:cubicBezTo>
                      <a:pt x="2376" y="6466"/>
                      <a:pt x="2409" y="6598"/>
                      <a:pt x="2365" y="6741"/>
                    </a:cubicBezTo>
                    <a:cubicBezTo>
                      <a:pt x="2321" y="6906"/>
                      <a:pt x="2365" y="7060"/>
                      <a:pt x="2442" y="7203"/>
                    </a:cubicBezTo>
                    <a:cubicBezTo>
                      <a:pt x="2464" y="7258"/>
                      <a:pt x="2497" y="7313"/>
                      <a:pt x="2519" y="7357"/>
                    </a:cubicBezTo>
                    <a:cubicBezTo>
                      <a:pt x="3124" y="8402"/>
                      <a:pt x="3773" y="9425"/>
                      <a:pt x="4444" y="10425"/>
                    </a:cubicBezTo>
                    <a:cubicBezTo>
                      <a:pt x="4576" y="10612"/>
                      <a:pt x="4697" y="10799"/>
                      <a:pt x="4862" y="10964"/>
                    </a:cubicBezTo>
                    <a:cubicBezTo>
                      <a:pt x="5016" y="10942"/>
                      <a:pt x="5115" y="10854"/>
                      <a:pt x="5214" y="10788"/>
                    </a:cubicBezTo>
                    <a:cubicBezTo>
                      <a:pt x="5642" y="10513"/>
                      <a:pt x="6060" y="10216"/>
                      <a:pt x="6500" y="9964"/>
                    </a:cubicBezTo>
                    <a:cubicBezTo>
                      <a:pt x="7446" y="9414"/>
                      <a:pt x="8425" y="8941"/>
                      <a:pt x="9392" y="8435"/>
                    </a:cubicBezTo>
                    <a:cubicBezTo>
                      <a:pt x="9799" y="8237"/>
                      <a:pt x="10173" y="7984"/>
                      <a:pt x="10558" y="7742"/>
                    </a:cubicBezTo>
                    <a:cubicBezTo>
                      <a:pt x="10668" y="7676"/>
                      <a:pt x="10789" y="7599"/>
                      <a:pt x="10855" y="7445"/>
                    </a:cubicBezTo>
                    <a:cubicBezTo>
                      <a:pt x="10789" y="7291"/>
                      <a:pt x="10712" y="7137"/>
                      <a:pt x="10624" y="6983"/>
                    </a:cubicBezTo>
                    <a:cubicBezTo>
                      <a:pt x="10283" y="6411"/>
                      <a:pt x="9953" y="5829"/>
                      <a:pt x="9590" y="5257"/>
                    </a:cubicBezTo>
                    <a:cubicBezTo>
                      <a:pt x="8579" y="3662"/>
                      <a:pt x="7556" y="2079"/>
                      <a:pt x="6533" y="484"/>
                    </a:cubicBezTo>
                    <a:cubicBezTo>
                      <a:pt x="6478" y="385"/>
                      <a:pt x="6401" y="330"/>
                      <a:pt x="6291" y="308"/>
                    </a:cubicBezTo>
                    <a:cubicBezTo>
                      <a:pt x="5917" y="198"/>
                      <a:pt x="5532" y="99"/>
                      <a:pt x="51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3"/>
              <p:cNvSpPr/>
              <p:nvPr/>
            </p:nvSpPr>
            <p:spPr>
              <a:xfrm>
                <a:off x="-812142" y="-1515482"/>
                <a:ext cx="537738" cy="564244"/>
              </a:xfrm>
              <a:custGeom>
                <a:avLst/>
                <a:gdLst/>
                <a:ahLst/>
                <a:cxnLst/>
                <a:rect l="l" t="t" r="r" b="b"/>
                <a:pathLst>
                  <a:path w="8480" h="8898" extrusionOk="0">
                    <a:moveTo>
                      <a:pt x="4671" y="384"/>
                    </a:moveTo>
                    <a:cubicBezTo>
                      <a:pt x="4736" y="384"/>
                      <a:pt x="4793" y="420"/>
                      <a:pt x="4850" y="496"/>
                    </a:cubicBezTo>
                    <a:cubicBezTo>
                      <a:pt x="5103" y="837"/>
                      <a:pt x="5334" y="1200"/>
                      <a:pt x="5499" y="1596"/>
                    </a:cubicBezTo>
                    <a:cubicBezTo>
                      <a:pt x="5587" y="1826"/>
                      <a:pt x="5554" y="1881"/>
                      <a:pt x="5356" y="2024"/>
                    </a:cubicBezTo>
                    <a:cubicBezTo>
                      <a:pt x="5334" y="2046"/>
                      <a:pt x="5312" y="2057"/>
                      <a:pt x="5290" y="2068"/>
                    </a:cubicBezTo>
                    <a:cubicBezTo>
                      <a:pt x="4135" y="2805"/>
                      <a:pt x="2970" y="3553"/>
                      <a:pt x="1815" y="4290"/>
                    </a:cubicBezTo>
                    <a:cubicBezTo>
                      <a:pt x="1650" y="4400"/>
                      <a:pt x="1474" y="4488"/>
                      <a:pt x="1287" y="4565"/>
                    </a:cubicBezTo>
                    <a:cubicBezTo>
                      <a:pt x="1232" y="4590"/>
                      <a:pt x="1188" y="4604"/>
                      <a:pt x="1150" y="4604"/>
                    </a:cubicBezTo>
                    <a:cubicBezTo>
                      <a:pt x="1075" y="4604"/>
                      <a:pt x="1023" y="4550"/>
                      <a:pt x="957" y="4433"/>
                    </a:cubicBezTo>
                    <a:cubicBezTo>
                      <a:pt x="770" y="4092"/>
                      <a:pt x="572" y="3751"/>
                      <a:pt x="374" y="3410"/>
                    </a:cubicBezTo>
                    <a:cubicBezTo>
                      <a:pt x="363" y="3377"/>
                      <a:pt x="341" y="3355"/>
                      <a:pt x="319" y="3322"/>
                    </a:cubicBezTo>
                    <a:cubicBezTo>
                      <a:pt x="264" y="3201"/>
                      <a:pt x="264" y="3124"/>
                      <a:pt x="363" y="3036"/>
                    </a:cubicBezTo>
                    <a:cubicBezTo>
                      <a:pt x="484" y="2937"/>
                      <a:pt x="616" y="2838"/>
                      <a:pt x="759" y="2750"/>
                    </a:cubicBezTo>
                    <a:cubicBezTo>
                      <a:pt x="1342" y="2398"/>
                      <a:pt x="1925" y="2046"/>
                      <a:pt x="2508" y="1694"/>
                    </a:cubicBezTo>
                    <a:lnTo>
                      <a:pt x="2519" y="1694"/>
                    </a:lnTo>
                    <a:cubicBezTo>
                      <a:pt x="3146" y="1332"/>
                      <a:pt x="3784" y="980"/>
                      <a:pt x="4366" y="540"/>
                    </a:cubicBezTo>
                    <a:cubicBezTo>
                      <a:pt x="4410" y="507"/>
                      <a:pt x="4454" y="463"/>
                      <a:pt x="4509" y="441"/>
                    </a:cubicBezTo>
                    <a:cubicBezTo>
                      <a:pt x="4570" y="403"/>
                      <a:pt x="4623" y="384"/>
                      <a:pt x="4671" y="384"/>
                    </a:cubicBezTo>
                    <a:close/>
                    <a:moveTo>
                      <a:pt x="7575" y="5186"/>
                    </a:moveTo>
                    <a:cubicBezTo>
                      <a:pt x="7673" y="5186"/>
                      <a:pt x="7742" y="5256"/>
                      <a:pt x="7819" y="5411"/>
                    </a:cubicBezTo>
                    <a:cubicBezTo>
                      <a:pt x="7874" y="5521"/>
                      <a:pt x="7929" y="5642"/>
                      <a:pt x="7973" y="5752"/>
                    </a:cubicBezTo>
                    <a:cubicBezTo>
                      <a:pt x="8083" y="5994"/>
                      <a:pt x="8061" y="6082"/>
                      <a:pt x="7841" y="6214"/>
                    </a:cubicBezTo>
                    <a:cubicBezTo>
                      <a:pt x="7468" y="6445"/>
                      <a:pt x="7083" y="6665"/>
                      <a:pt x="6698" y="6885"/>
                    </a:cubicBezTo>
                    <a:cubicBezTo>
                      <a:pt x="6467" y="7028"/>
                      <a:pt x="6214" y="7160"/>
                      <a:pt x="5972" y="7292"/>
                    </a:cubicBezTo>
                    <a:lnTo>
                      <a:pt x="5972" y="7281"/>
                    </a:lnTo>
                    <a:cubicBezTo>
                      <a:pt x="5411" y="7633"/>
                      <a:pt x="4850" y="7985"/>
                      <a:pt x="4289" y="8326"/>
                    </a:cubicBezTo>
                    <a:cubicBezTo>
                      <a:pt x="4223" y="8370"/>
                      <a:pt x="4157" y="8414"/>
                      <a:pt x="4080" y="8458"/>
                    </a:cubicBezTo>
                    <a:cubicBezTo>
                      <a:pt x="3995" y="8507"/>
                      <a:pt x="3929" y="8533"/>
                      <a:pt x="3872" y="8533"/>
                    </a:cubicBezTo>
                    <a:cubicBezTo>
                      <a:pt x="3790" y="8533"/>
                      <a:pt x="3725" y="8480"/>
                      <a:pt x="3641" y="8370"/>
                    </a:cubicBezTo>
                    <a:cubicBezTo>
                      <a:pt x="3553" y="8260"/>
                      <a:pt x="3454" y="8139"/>
                      <a:pt x="3377" y="8007"/>
                    </a:cubicBezTo>
                    <a:cubicBezTo>
                      <a:pt x="3333" y="7941"/>
                      <a:pt x="3311" y="7864"/>
                      <a:pt x="3289" y="7787"/>
                    </a:cubicBezTo>
                    <a:cubicBezTo>
                      <a:pt x="3256" y="7699"/>
                      <a:pt x="3289" y="7622"/>
                      <a:pt x="3355" y="7567"/>
                    </a:cubicBezTo>
                    <a:cubicBezTo>
                      <a:pt x="3432" y="7501"/>
                      <a:pt x="3520" y="7435"/>
                      <a:pt x="3608" y="7380"/>
                    </a:cubicBezTo>
                    <a:cubicBezTo>
                      <a:pt x="4476" y="6852"/>
                      <a:pt x="5334" y="6302"/>
                      <a:pt x="6236" y="5829"/>
                    </a:cubicBezTo>
                    <a:cubicBezTo>
                      <a:pt x="6610" y="5631"/>
                      <a:pt x="6995" y="5444"/>
                      <a:pt x="7380" y="5247"/>
                    </a:cubicBezTo>
                    <a:cubicBezTo>
                      <a:pt x="7458" y="5207"/>
                      <a:pt x="7521" y="5186"/>
                      <a:pt x="7575" y="5186"/>
                    </a:cubicBezTo>
                    <a:close/>
                    <a:moveTo>
                      <a:pt x="4762" y="1"/>
                    </a:moveTo>
                    <a:cubicBezTo>
                      <a:pt x="4663" y="45"/>
                      <a:pt x="4586" y="67"/>
                      <a:pt x="4509" y="111"/>
                    </a:cubicBezTo>
                    <a:cubicBezTo>
                      <a:pt x="4113" y="353"/>
                      <a:pt x="3707" y="595"/>
                      <a:pt x="3322" y="848"/>
                    </a:cubicBezTo>
                    <a:cubicBezTo>
                      <a:pt x="2223" y="1573"/>
                      <a:pt x="1124" y="2309"/>
                      <a:pt x="3" y="3067"/>
                    </a:cubicBezTo>
                    <a:lnTo>
                      <a:pt x="3" y="3067"/>
                    </a:lnTo>
                    <a:cubicBezTo>
                      <a:pt x="2" y="3064"/>
                      <a:pt x="1" y="3061"/>
                      <a:pt x="1" y="3058"/>
                    </a:cubicBezTo>
                    <a:lnTo>
                      <a:pt x="1" y="3069"/>
                    </a:lnTo>
                    <a:cubicBezTo>
                      <a:pt x="1" y="3069"/>
                      <a:pt x="2" y="3068"/>
                      <a:pt x="3" y="3067"/>
                    </a:cubicBezTo>
                    <a:lnTo>
                      <a:pt x="3" y="3067"/>
                    </a:lnTo>
                    <a:cubicBezTo>
                      <a:pt x="13" y="3107"/>
                      <a:pt x="23" y="3137"/>
                      <a:pt x="34" y="3157"/>
                    </a:cubicBezTo>
                    <a:cubicBezTo>
                      <a:pt x="264" y="3564"/>
                      <a:pt x="506" y="3971"/>
                      <a:pt x="726" y="4367"/>
                    </a:cubicBezTo>
                    <a:cubicBezTo>
                      <a:pt x="1210" y="5247"/>
                      <a:pt x="1760" y="6082"/>
                      <a:pt x="2321" y="6907"/>
                    </a:cubicBezTo>
                    <a:cubicBezTo>
                      <a:pt x="2717" y="7501"/>
                      <a:pt x="3146" y="8084"/>
                      <a:pt x="3564" y="8667"/>
                    </a:cubicBezTo>
                    <a:cubicBezTo>
                      <a:pt x="3619" y="8755"/>
                      <a:pt x="3696" y="8821"/>
                      <a:pt x="3762" y="8898"/>
                    </a:cubicBezTo>
                    <a:cubicBezTo>
                      <a:pt x="3817" y="8876"/>
                      <a:pt x="3850" y="8876"/>
                      <a:pt x="3883" y="8854"/>
                    </a:cubicBezTo>
                    <a:cubicBezTo>
                      <a:pt x="4531" y="8480"/>
                      <a:pt x="5180" y="8095"/>
                      <a:pt x="5840" y="7721"/>
                    </a:cubicBezTo>
                    <a:cubicBezTo>
                      <a:pt x="6181" y="7523"/>
                      <a:pt x="6522" y="7325"/>
                      <a:pt x="6863" y="7127"/>
                    </a:cubicBezTo>
                    <a:cubicBezTo>
                      <a:pt x="7314" y="6863"/>
                      <a:pt x="7754" y="6588"/>
                      <a:pt x="8204" y="6313"/>
                    </a:cubicBezTo>
                    <a:cubicBezTo>
                      <a:pt x="8303" y="6247"/>
                      <a:pt x="8435" y="6203"/>
                      <a:pt x="8479" y="6038"/>
                    </a:cubicBezTo>
                    <a:cubicBezTo>
                      <a:pt x="8446" y="5983"/>
                      <a:pt x="8402" y="5917"/>
                      <a:pt x="8358" y="5851"/>
                    </a:cubicBezTo>
                    <a:cubicBezTo>
                      <a:pt x="8138" y="5499"/>
                      <a:pt x="7907" y="5148"/>
                      <a:pt x="7699" y="4785"/>
                    </a:cubicBezTo>
                    <a:cubicBezTo>
                      <a:pt x="7490" y="4422"/>
                      <a:pt x="7303" y="4048"/>
                      <a:pt x="7094" y="3696"/>
                    </a:cubicBezTo>
                    <a:cubicBezTo>
                      <a:pt x="6379" y="2530"/>
                      <a:pt x="5653" y="1387"/>
                      <a:pt x="4938" y="232"/>
                    </a:cubicBezTo>
                    <a:cubicBezTo>
                      <a:pt x="4894" y="155"/>
                      <a:pt x="4828" y="89"/>
                      <a:pt x="4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3"/>
              <p:cNvSpPr/>
              <p:nvPr/>
            </p:nvSpPr>
            <p:spPr>
              <a:xfrm>
                <a:off x="-778660" y="-1475024"/>
                <a:ext cx="304126" cy="237163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3740" extrusionOk="0">
                    <a:moveTo>
                      <a:pt x="4102" y="1"/>
                    </a:moveTo>
                    <a:cubicBezTo>
                      <a:pt x="4069" y="23"/>
                      <a:pt x="4025" y="34"/>
                      <a:pt x="3981" y="56"/>
                    </a:cubicBezTo>
                    <a:cubicBezTo>
                      <a:pt x="3267" y="573"/>
                      <a:pt x="2508" y="1023"/>
                      <a:pt x="1749" y="1452"/>
                    </a:cubicBezTo>
                    <a:cubicBezTo>
                      <a:pt x="1265" y="1727"/>
                      <a:pt x="792" y="2024"/>
                      <a:pt x="319" y="2310"/>
                    </a:cubicBezTo>
                    <a:cubicBezTo>
                      <a:pt x="198" y="2376"/>
                      <a:pt x="66" y="2442"/>
                      <a:pt x="0" y="2607"/>
                    </a:cubicBezTo>
                    <a:cubicBezTo>
                      <a:pt x="110" y="2783"/>
                      <a:pt x="220" y="2970"/>
                      <a:pt x="330" y="3157"/>
                    </a:cubicBezTo>
                    <a:cubicBezTo>
                      <a:pt x="440" y="3344"/>
                      <a:pt x="539" y="3531"/>
                      <a:pt x="660" y="3740"/>
                    </a:cubicBezTo>
                    <a:cubicBezTo>
                      <a:pt x="770" y="3696"/>
                      <a:pt x="869" y="3652"/>
                      <a:pt x="957" y="3608"/>
                    </a:cubicBezTo>
                    <a:cubicBezTo>
                      <a:pt x="1100" y="3531"/>
                      <a:pt x="1232" y="3443"/>
                      <a:pt x="1375" y="3355"/>
                    </a:cubicBezTo>
                    <a:cubicBezTo>
                      <a:pt x="2442" y="2673"/>
                      <a:pt x="3519" y="1980"/>
                      <a:pt x="4586" y="1298"/>
                    </a:cubicBezTo>
                    <a:cubicBezTo>
                      <a:pt x="4652" y="1254"/>
                      <a:pt x="4718" y="1199"/>
                      <a:pt x="4795" y="1144"/>
                    </a:cubicBezTo>
                    <a:cubicBezTo>
                      <a:pt x="4663" y="716"/>
                      <a:pt x="4344" y="199"/>
                      <a:pt x="41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3"/>
              <p:cNvSpPr/>
              <p:nvPr/>
            </p:nvSpPr>
            <p:spPr>
              <a:xfrm>
                <a:off x="-741691" y="-1437357"/>
                <a:ext cx="231582" cy="161829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552" extrusionOk="0">
                    <a:moveTo>
                      <a:pt x="3431" y="1"/>
                    </a:moveTo>
                    <a:cubicBezTo>
                      <a:pt x="2772" y="462"/>
                      <a:pt x="2090" y="858"/>
                      <a:pt x="1386" y="1254"/>
                    </a:cubicBezTo>
                    <a:cubicBezTo>
                      <a:pt x="957" y="1507"/>
                      <a:pt x="517" y="1771"/>
                      <a:pt x="99" y="2024"/>
                    </a:cubicBezTo>
                    <a:lnTo>
                      <a:pt x="0" y="2090"/>
                    </a:lnTo>
                    <a:cubicBezTo>
                      <a:pt x="44" y="2167"/>
                      <a:pt x="88" y="2255"/>
                      <a:pt x="143" y="2332"/>
                    </a:cubicBezTo>
                    <a:cubicBezTo>
                      <a:pt x="187" y="2409"/>
                      <a:pt x="220" y="2475"/>
                      <a:pt x="264" y="2552"/>
                    </a:cubicBezTo>
                    <a:cubicBezTo>
                      <a:pt x="363" y="2497"/>
                      <a:pt x="451" y="2442"/>
                      <a:pt x="539" y="2376"/>
                    </a:cubicBezTo>
                    <a:cubicBezTo>
                      <a:pt x="1584" y="1716"/>
                      <a:pt x="2618" y="1045"/>
                      <a:pt x="3651" y="385"/>
                    </a:cubicBezTo>
                    <a:cubicBezTo>
                      <a:pt x="3585" y="243"/>
                      <a:pt x="3508" y="111"/>
                      <a:pt x="3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3"/>
              <p:cNvSpPr/>
              <p:nvPr/>
            </p:nvSpPr>
            <p:spPr>
              <a:xfrm>
                <a:off x="-591086" y="-1172356"/>
                <a:ext cx="275527" cy="18237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2876" extrusionOk="0">
                    <a:moveTo>
                      <a:pt x="4048" y="0"/>
                    </a:moveTo>
                    <a:cubicBezTo>
                      <a:pt x="3938" y="55"/>
                      <a:pt x="3828" y="99"/>
                      <a:pt x="3729" y="143"/>
                    </a:cubicBezTo>
                    <a:cubicBezTo>
                      <a:pt x="3454" y="275"/>
                      <a:pt x="3190" y="418"/>
                      <a:pt x="2926" y="550"/>
                    </a:cubicBezTo>
                    <a:cubicBezTo>
                      <a:pt x="1980" y="1056"/>
                      <a:pt x="1078" y="1628"/>
                      <a:pt x="177" y="2189"/>
                    </a:cubicBezTo>
                    <a:cubicBezTo>
                      <a:pt x="111" y="2222"/>
                      <a:pt x="56" y="2288"/>
                      <a:pt x="1" y="2332"/>
                    </a:cubicBezTo>
                    <a:cubicBezTo>
                      <a:pt x="45" y="2497"/>
                      <a:pt x="155" y="2596"/>
                      <a:pt x="232" y="2706"/>
                    </a:cubicBezTo>
                    <a:cubicBezTo>
                      <a:pt x="276" y="2772"/>
                      <a:pt x="331" y="2827"/>
                      <a:pt x="386" y="2871"/>
                    </a:cubicBezTo>
                    <a:cubicBezTo>
                      <a:pt x="408" y="2871"/>
                      <a:pt x="429" y="2876"/>
                      <a:pt x="448" y="2876"/>
                    </a:cubicBezTo>
                    <a:cubicBezTo>
                      <a:pt x="458" y="2876"/>
                      <a:pt x="466" y="2874"/>
                      <a:pt x="473" y="2871"/>
                    </a:cubicBezTo>
                    <a:cubicBezTo>
                      <a:pt x="1672" y="2079"/>
                      <a:pt x="2937" y="1408"/>
                      <a:pt x="4180" y="671"/>
                    </a:cubicBezTo>
                    <a:cubicBezTo>
                      <a:pt x="4224" y="638"/>
                      <a:pt x="4268" y="605"/>
                      <a:pt x="4344" y="550"/>
                    </a:cubicBezTo>
                    <a:lnTo>
                      <a:pt x="4333" y="550"/>
                    </a:lnTo>
                    <a:cubicBezTo>
                      <a:pt x="4246" y="352"/>
                      <a:pt x="4213" y="154"/>
                      <a:pt x="4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3"/>
              <p:cNvSpPr/>
              <p:nvPr/>
            </p:nvSpPr>
            <p:spPr>
              <a:xfrm>
                <a:off x="-918865" y="-1588977"/>
                <a:ext cx="720429" cy="722776"/>
              </a:xfrm>
              <a:custGeom>
                <a:avLst/>
                <a:gdLst/>
                <a:ahLst/>
                <a:cxnLst/>
                <a:rect l="l" t="t" r="r" b="b"/>
                <a:pathLst>
                  <a:path w="11361" h="11398" extrusionOk="0">
                    <a:moveTo>
                      <a:pt x="5423" y="203"/>
                    </a:moveTo>
                    <a:cubicBezTo>
                      <a:pt x="5785" y="302"/>
                      <a:pt x="6170" y="412"/>
                      <a:pt x="6544" y="511"/>
                    </a:cubicBezTo>
                    <a:cubicBezTo>
                      <a:pt x="6654" y="533"/>
                      <a:pt x="6731" y="599"/>
                      <a:pt x="6786" y="687"/>
                    </a:cubicBezTo>
                    <a:cubicBezTo>
                      <a:pt x="7809" y="2282"/>
                      <a:pt x="8832" y="3865"/>
                      <a:pt x="9843" y="5460"/>
                    </a:cubicBezTo>
                    <a:cubicBezTo>
                      <a:pt x="10206" y="6032"/>
                      <a:pt x="10536" y="6614"/>
                      <a:pt x="10877" y="7197"/>
                    </a:cubicBezTo>
                    <a:cubicBezTo>
                      <a:pt x="10965" y="7340"/>
                      <a:pt x="11042" y="7505"/>
                      <a:pt x="11119" y="7659"/>
                    </a:cubicBezTo>
                    <a:cubicBezTo>
                      <a:pt x="11042" y="7802"/>
                      <a:pt x="10932" y="7879"/>
                      <a:pt x="10811" y="7945"/>
                    </a:cubicBezTo>
                    <a:cubicBezTo>
                      <a:pt x="10426" y="8187"/>
                      <a:pt x="10052" y="8440"/>
                      <a:pt x="9645" y="8649"/>
                    </a:cubicBezTo>
                    <a:cubicBezTo>
                      <a:pt x="8678" y="9144"/>
                      <a:pt x="7699" y="9617"/>
                      <a:pt x="6753" y="10167"/>
                    </a:cubicBezTo>
                    <a:cubicBezTo>
                      <a:pt x="6313" y="10430"/>
                      <a:pt x="5895" y="10716"/>
                      <a:pt x="5467" y="10991"/>
                    </a:cubicBezTo>
                    <a:cubicBezTo>
                      <a:pt x="5368" y="11057"/>
                      <a:pt x="5269" y="11156"/>
                      <a:pt x="5115" y="11167"/>
                    </a:cubicBezTo>
                    <a:cubicBezTo>
                      <a:pt x="4950" y="11013"/>
                      <a:pt x="4829" y="10815"/>
                      <a:pt x="4697" y="10628"/>
                    </a:cubicBezTo>
                    <a:cubicBezTo>
                      <a:pt x="4026" y="9628"/>
                      <a:pt x="3377" y="8605"/>
                      <a:pt x="2772" y="7560"/>
                    </a:cubicBezTo>
                    <a:cubicBezTo>
                      <a:pt x="2750" y="7516"/>
                      <a:pt x="2717" y="7461"/>
                      <a:pt x="2695" y="7406"/>
                    </a:cubicBezTo>
                    <a:cubicBezTo>
                      <a:pt x="2618" y="7263"/>
                      <a:pt x="2574" y="7109"/>
                      <a:pt x="2618" y="6944"/>
                    </a:cubicBezTo>
                    <a:cubicBezTo>
                      <a:pt x="2662" y="6801"/>
                      <a:pt x="2629" y="6669"/>
                      <a:pt x="2541" y="6549"/>
                    </a:cubicBezTo>
                    <a:cubicBezTo>
                      <a:pt x="2486" y="6472"/>
                      <a:pt x="2442" y="6395"/>
                      <a:pt x="2398" y="6307"/>
                    </a:cubicBezTo>
                    <a:cubicBezTo>
                      <a:pt x="2321" y="6175"/>
                      <a:pt x="2211" y="6076"/>
                      <a:pt x="2057" y="6021"/>
                    </a:cubicBezTo>
                    <a:cubicBezTo>
                      <a:pt x="1925" y="5977"/>
                      <a:pt x="1826" y="5878"/>
                      <a:pt x="1749" y="5757"/>
                    </a:cubicBezTo>
                    <a:cubicBezTo>
                      <a:pt x="1343" y="5152"/>
                      <a:pt x="936" y="4547"/>
                      <a:pt x="540" y="3942"/>
                    </a:cubicBezTo>
                    <a:cubicBezTo>
                      <a:pt x="419" y="3766"/>
                      <a:pt x="331" y="3579"/>
                      <a:pt x="254" y="3370"/>
                    </a:cubicBezTo>
                    <a:cubicBezTo>
                      <a:pt x="309" y="3304"/>
                      <a:pt x="364" y="3238"/>
                      <a:pt x="419" y="3194"/>
                    </a:cubicBezTo>
                    <a:cubicBezTo>
                      <a:pt x="716" y="3018"/>
                      <a:pt x="1024" y="2842"/>
                      <a:pt x="1321" y="2667"/>
                    </a:cubicBezTo>
                    <a:cubicBezTo>
                      <a:pt x="1409" y="2612"/>
                      <a:pt x="1508" y="2568"/>
                      <a:pt x="1596" y="2513"/>
                    </a:cubicBezTo>
                    <a:cubicBezTo>
                      <a:pt x="2321" y="2062"/>
                      <a:pt x="3047" y="1600"/>
                      <a:pt x="3773" y="1149"/>
                    </a:cubicBezTo>
                    <a:cubicBezTo>
                      <a:pt x="4004" y="1006"/>
                      <a:pt x="4235" y="885"/>
                      <a:pt x="4466" y="742"/>
                    </a:cubicBezTo>
                    <a:cubicBezTo>
                      <a:pt x="4763" y="577"/>
                      <a:pt x="5071" y="401"/>
                      <a:pt x="5423" y="203"/>
                    </a:cubicBezTo>
                    <a:close/>
                    <a:moveTo>
                      <a:pt x="5408" y="1"/>
                    </a:moveTo>
                    <a:cubicBezTo>
                      <a:pt x="5338" y="1"/>
                      <a:pt x="5273" y="23"/>
                      <a:pt x="5214" y="60"/>
                    </a:cubicBezTo>
                    <a:cubicBezTo>
                      <a:pt x="4840" y="280"/>
                      <a:pt x="4466" y="489"/>
                      <a:pt x="4103" y="720"/>
                    </a:cubicBezTo>
                    <a:cubicBezTo>
                      <a:pt x="3432" y="1116"/>
                      <a:pt x="2772" y="1523"/>
                      <a:pt x="2112" y="1941"/>
                    </a:cubicBezTo>
                    <a:cubicBezTo>
                      <a:pt x="1673" y="2216"/>
                      <a:pt x="1233" y="2491"/>
                      <a:pt x="760" y="2733"/>
                    </a:cubicBezTo>
                    <a:cubicBezTo>
                      <a:pt x="694" y="2766"/>
                      <a:pt x="617" y="2809"/>
                      <a:pt x="551" y="2853"/>
                    </a:cubicBezTo>
                    <a:cubicBezTo>
                      <a:pt x="430" y="2941"/>
                      <a:pt x="309" y="3018"/>
                      <a:pt x="188" y="3117"/>
                    </a:cubicBezTo>
                    <a:cubicBezTo>
                      <a:pt x="23" y="3260"/>
                      <a:pt x="1" y="3348"/>
                      <a:pt x="89" y="3546"/>
                    </a:cubicBezTo>
                    <a:cubicBezTo>
                      <a:pt x="155" y="3689"/>
                      <a:pt x="221" y="3843"/>
                      <a:pt x="309" y="3975"/>
                    </a:cubicBezTo>
                    <a:cubicBezTo>
                      <a:pt x="738" y="4624"/>
                      <a:pt x="1167" y="5273"/>
                      <a:pt x="1607" y="5911"/>
                    </a:cubicBezTo>
                    <a:cubicBezTo>
                      <a:pt x="1673" y="6021"/>
                      <a:pt x="1771" y="6131"/>
                      <a:pt x="1881" y="6164"/>
                    </a:cubicBezTo>
                    <a:cubicBezTo>
                      <a:pt x="2112" y="6241"/>
                      <a:pt x="2222" y="6428"/>
                      <a:pt x="2343" y="6614"/>
                    </a:cubicBezTo>
                    <a:cubicBezTo>
                      <a:pt x="2409" y="6713"/>
                      <a:pt x="2442" y="6823"/>
                      <a:pt x="2409" y="6944"/>
                    </a:cubicBezTo>
                    <a:cubicBezTo>
                      <a:pt x="2354" y="7131"/>
                      <a:pt x="2409" y="7307"/>
                      <a:pt x="2497" y="7483"/>
                    </a:cubicBezTo>
                    <a:cubicBezTo>
                      <a:pt x="2563" y="7604"/>
                      <a:pt x="2629" y="7725"/>
                      <a:pt x="2695" y="7846"/>
                    </a:cubicBezTo>
                    <a:cubicBezTo>
                      <a:pt x="3234" y="8704"/>
                      <a:pt x="3773" y="9573"/>
                      <a:pt x="4323" y="10441"/>
                    </a:cubicBezTo>
                    <a:cubicBezTo>
                      <a:pt x="4466" y="10672"/>
                      <a:pt x="4631" y="10903"/>
                      <a:pt x="4807" y="11123"/>
                    </a:cubicBezTo>
                    <a:cubicBezTo>
                      <a:pt x="4943" y="11309"/>
                      <a:pt x="5034" y="11398"/>
                      <a:pt x="5149" y="11398"/>
                    </a:cubicBezTo>
                    <a:cubicBezTo>
                      <a:pt x="5237" y="11398"/>
                      <a:pt x="5340" y="11345"/>
                      <a:pt x="5489" y="11244"/>
                    </a:cubicBezTo>
                    <a:cubicBezTo>
                      <a:pt x="5500" y="11233"/>
                      <a:pt x="5511" y="11233"/>
                      <a:pt x="5511" y="11222"/>
                    </a:cubicBezTo>
                    <a:cubicBezTo>
                      <a:pt x="6379" y="10573"/>
                      <a:pt x="7336" y="10079"/>
                      <a:pt x="8293" y="9573"/>
                    </a:cubicBezTo>
                    <a:cubicBezTo>
                      <a:pt x="8524" y="9452"/>
                      <a:pt x="8766" y="9331"/>
                      <a:pt x="9008" y="9210"/>
                    </a:cubicBezTo>
                    <a:cubicBezTo>
                      <a:pt x="9667" y="8891"/>
                      <a:pt x="10316" y="8550"/>
                      <a:pt x="10910" y="8132"/>
                    </a:cubicBezTo>
                    <a:cubicBezTo>
                      <a:pt x="11064" y="8033"/>
                      <a:pt x="11207" y="7901"/>
                      <a:pt x="11361" y="7780"/>
                    </a:cubicBezTo>
                    <a:cubicBezTo>
                      <a:pt x="11328" y="7681"/>
                      <a:pt x="11317" y="7593"/>
                      <a:pt x="11273" y="7505"/>
                    </a:cubicBezTo>
                    <a:cubicBezTo>
                      <a:pt x="11119" y="7197"/>
                      <a:pt x="10954" y="6889"/>
                      <a:pt x="10778" y="6592"/>
                    </a:cubicBezTo>
                    <a:cubicBezTo>
                      <a:pt x="10294" y="5790"/>
                      <a:pt x="9799" y="4987"/>
                      <a:pt x="9294" y="4195"/>
                    </a:cubicBezTo>
                    <a:cubicBezTo>
                      <a:pt x="8513" y="2963"/>
                      <a:pt x="7721" y="1732"/>
                      <a:pt x="6929" y="500"/>
                    </a:cubicBezTo>
                    <a:cubicBezTo>
                      <a:pt x="6874" y="423"/>
                      <a:pt x="6819" y="357"/>
                      <a:pt x="6720" y="335"/>
                    </a:cubicBezTo>
                    <a:cubicBezTo>
                      <a:pt x="6313" y="236"/>
                      <a:pt x="5906" y="126"/>
                      <a:pt x="5511" y="16"/>
                    </a:cubicBezTo>
                    <a:cubicBezTo>
                      <a:pt x="5475" y="6"/>
                      <a:pt x="5441" y="1"/>
                      <a:pt x="5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3"/>
              <p:cNvSpPr/>
              <p:nvPr/>
            </p:nvSpPr>
            <p:spPr>
              <a:xfrm>
                <a:off x="-831673" y="-1528988"/>
                <a:ext cx="576800" cy="59519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9386" extrusionOk="0">
                    <a:moveTo>
                      <a:pt x="5070" y="214"/>
                    </a:moveTo>
                    <a:cubicBezTo>
                      <a:pt x="5136" y="302"/>
                      <a:pt x="5202" y="368"/>
                      <a:pt x="5246" y="445"/>
                    </a:cubicBezTo>
                    <a:cubicBezTo>
                      <a:pt x="5961" y="1600"/>
                      <a:pt x="6687" y="2743"/>
                      <a:pt x="7402" y="3909"/>
                    </a:cubicBezTo>
                    <a:cubicBezTo>
                      <a:pt x="7611" y="4261"/>
                      <a:pt x="7798" y="4646"/>
                      <a:pt x="8007" y="4998"/>
                    </a:cubicBezTo>
                    <a:cubicBezTo>
                      <a:pt x="8215" y="5361"/>
                      <a:pt x="8446" y="5712"/>
                      <a:pt x="8666" y="6064"/>
                    </a:cubicBezTo>
                    <a:cubicBezTo>
                      <a:pt x="8710" y="6130"/>
                      <a:pt x="8754" y="6196"/>
                      <a:pt x="8787" y="6262"/>
                    </a:cubicBezTo>
                    <a:cubicBezTo>
                      <a:pt x="8743" y="6416"/>
                      <a:pt x="8611" y="6460"/>
                      <a:pt x="8512" y="6526"/>
                    </a:cubicBezTo>
                    <a:cubicBezTo>
                      <a:pt x="8062" y="6801"/>
                      <a:pt x="7622" y="7076"/>
                      <a:pt x="7171" y="7340"/>
                    </a:cubicBezTo>
                    <a:cubicBezTo>
                      <a:pt x="6830" y="7549"/>
                      <a:pt x="6489" y="7736"/>
                      <a:pt x="6148" y="7934"/>
                    </a:cubicBezTo>
                    <a:cubicBezTo>
                      <a:pt x="5488" y="8319"/>
                      <a:pt x="4839" y="8693"/>
                      <a:pt x="4191" y="9067"/>
                    </a:cubicBezTo>
                    <a:cubicBezTo>
                      <a:pt x="4158" y="9089"/>
                      <a:pt x="4125" y="9089"/>
                      <a:pt x="4070" y="9111"/>
                    </a:cubicBezTo>
                    <a:cubicBezTo>
                      <a:pt x="4004" y="9045"/>
                      <a:pt x="3927" y="8968"/>
                      <a:pt x="3872" y="8891"/>
                    </a:cubicBezTo>
                    <a:cubicBezTo>
                      <a:pt x="3454" y="8297"/>
                      <a:pt x="3025" y="7725"/>
                      <a:pt x="2629" y="7120"/>
                    </a:cubicBezTo>
                    <a:cubicBezTo>
                      <a:pt x="2068" y="6295"/>
                      <a:pt x="1518" y="5460"/>
                      <a:pt x="1034" y="4591"/>
                    </a:cubicBezTo>
                    <a:cubicBezTo>
                      <a:pt x="814" y="4184"/>
                      <a:pt x="572" y="3777"/>
                      <a:pt x="342" y="3381"/>
                    </a:cubicBezTo>
                    <a:cubicBezTo>
                      <a:pt x="331" y="3348"/>
                      <a:pt x="320" y="3315"/>
                      <a:pt x="309" y="3282"/>
                    </a:cubicBezTo>
                    <a:cubicBezTo>
                      <a:pt x="1430" y="2523"/>
                      <a:pt x="2530" y="1787"/>
                      <a:pt x="3630" y="1061"/>
                    </a:cubicBezTo>
                    <a:cubicBezTo>
                      <a:pt x="4015" y="808"/>
                      <a:pt x="4421" y="566"/>
                      <a:pt x="4817" y="335"/>
                    </a:cubicBezTo>
                    <a:cubicBezTo>
                      <a:pt x="4894" y="280"/>
                      <a:pt x="4971" y="258"/>
                      <a:pt x="5070" y="214"/>
                    </a:cubicBezTo>
                    <a:close/>
                    <a:moveTo>
                      <a:pt x="5041" y="0"/>
                    </a:moveTo>
                    <a:cubicBezTo>
                      <a:pt x="5001" y="0"/>
                      <a:pt x="4959" y="9"/>
                      <a:pt x="4916" y="27"/>
                    </a:cubicBezTo>
                    <a:cubicBezTo>
                      <a:pt x="4861" y="38"/>
                      <a:pt x="4817" y="71"/>
                      <a:pt x="4762" y="104"/>
                    </a:cubicBezTo>
                    <a:cubicBezTo>
                      <a:pt x="4169" y="478"/>
                      <a:pt x="3564" y="852"/>
                      <a:pt x="2970" y="1237"/>
                    </a:cubicBezTo>
                    <a:cubicBezTo>
                      <a:pt x="2244" y="1710"/>
                      <a:pt x="1540" y="2193"/>
                      <a:pt x="825" y="2666"/>
                    </a:cubicBezTo>
                    <a:cubicBezTo>
                      <a:pt x="616" y="2809"/>
                      <a:pt x="385" y="2919"/>
                      <a:pt x="166" y="3051"/>
                    </a:cubicBezTo>
                    <a:cubicBezTo>
                      <a:pt x="111" y="3084"/>
                      <a:pt x="56" y="3139"/>
                      <a:pt x="1" y="3183"/>
                    </a:cubicBezTo>
                    <a:cubicBezTo>
                      <a:pt x="34" y="3260"/>
                      <a:pt x="67" y="3326"/>
                      <a:pt x="100" y="3381"/>
                    </a:cubicBezTo>
                    <a:cubicBezTo>
                      <a:pt x="298" y="3722"/>
                      <a:pt x="484" y="4063"/>
                      <a:pt x="693" y="4404"/>
                    </a:cubicBezTo>
                    <a:cubicBezTo>
                      <a:pt x="1001" y="4932"/>
                      <a:pt x="1298" y="5449"/>
                      <a:pt x="1617" y="5965"/>
                    </a:cubicBezTo>
                    <a:cubicBezTo>
                      <a:pt x="1903" y="6427"/>
                      <a:pt x="2200" y="6889"/>
                      <a:pt x="2508" y="7340"/>
                    </a:cubicBezTo>
                    <a:cubicBezTo>
                      <a:pt x="2915" y="7923"/>
                      <a:pt x="3333" y="8495"/>
                      <a:pt x="3740" y="9067"/>
                    </a:cubicBezTo>
                    <a:cubicBezTo>
                      <a:pt x="3817" y="9177"/>
                      <a:pt x="3927" y="9265"/>
                      <a:pt x="4026" y="9386"/>
                    </a:cubicBezTo>
                    <a:lnTo>
                      <a:pt x="4026" y="9375"/>
                    </a:lnTo>
                    <a:cubicBezTo>
                      <a:pt x="4114" y="9342"/>
                      <a:pt x="4158" y="9331"/>
                      <a:pt x="4202" y="9309"/>
                    </a:cubicBezTo>
                    <a:cubicBezTo>
                      <a:pt x="4872" y="8924"/>
                      <a:pt x="5543" y="8528"/>
                      <a:pt x="6214" y="8132"/>
                    </a:cubicBezTo>
                    <a:cubicBezTo>
                      <a:pt x="6588" y="7923"/>
                      <a:pt x="6962" y="7714"/>
                      <a:pt x="7325" y="7494"/>
                    </a:cubicBezTo>
                    <a:cubicBezTo>
                      <a:pt x="7820" y="7197"/>
                      <a:pt x="8303" y="6900"/>
                      <a:pt x="8776" y="6592"/>
                    </a:cubicBezTo>
                    <a:cubicBezTo>
                      <a:pt x="9084" y="6394"/>
                      <a:pt x="9095" y="6306"/>
                      <a:pt x="8886" y="6009"/>
                    </a:cubicBezTo>
                    <a:cubicBezTo>
                      <a:pt x="8545" y="5548"/>
                      <a:pt x="8259" y="5053"/>
                      <a:pt x="7996" y="4547"/>
                    </a:cubicBezTo>
                    <a:cubicBezTo>
                      <a:pt x="7611" y="3810"/>
                      <a:pt x="7171" y="3095"/>
                      <a:pt x="6731" y="2391"/>
                    </a:cubicBezTo>
                    <a:cubicBezTo>
                      <a:pt x="6302" y="1688"/>
                      <a:pt x="5851" y="995"/>
                      <a:pt x="5411" y="302"/>
                    </a:cubicBezTo>
                    <a:cubicBezTo>
                      <a:pt x="5367" y="236"/>
                      <a:pt x="5323" y="159"/>
                      <a:pt x="5268" y="104"/>
                    </a:cubicBezTo>
                    <a:cubicBezTo>
                      <a:pt x="5201" y="37"/>
                      <a:pt x="5125" y="0"/>
                      <a:pt x="5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3"/>
              <p:cNvSpPr/>
              <p:nvPr/>
            </p:nvSpPr>
            <p:spPr>
              <a:xfrm>
                <a:off x="-795401" y="-1490877"/>
                <a:ext cx="337608" cy="26734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216" extrusionOk="0">
                    <a:moveTo>
                      <a:pt x="4366" y="251"/>
                    </a:moveTo>
                    <a:cubicBezTo>
                      <a:pt x="4608" y="449"/>
                      <a:pt x="4927" y="966"/>
                      <a:pt x="5059" y="1394"/>
                    </a:cubicBezTo>
                    <a:cubicBezTo>
                      <a:pt x="4982" y="1449"/>
                      <a:pt x="4916" y="1504"/>
                      <a:pt x="4850" y="1537"/>
                    </a:cubicBezTo>
                    <a:cubicBezTo>
                      <a:pt x="3783" y="2230"/>
                      <a:pt x="2706" y="2923"/>
                      <a:pt x="1639" y="3605"/>
                    </a:cubicBezTo>
                    <a:cubicBezTo>
                      <a:pt x="1496" y="3693"/>
                      <a:pt x="1364" y="3781"/>
                      <a:pt x="1221" y="3858"/>
                    </a:cubicBezTo>
                    <a:cubicBezTo>
                      <a:pt x="1133" y="3902"/>
                      <a:pt x="1034" y="3946"/>
                      <a:pt x="924" y="3990"/>
                    </a:cubicBezTo>
                    <a:cubicBezTo>
                      <a:pt x="803" y="3781"/>
                      <a:pt x="704" y="3594"/>
                      <a:pt x="594" y="3407"/>
                    </a:cubicBezTo>
                    <a:cubicBezTo>
                      <a:pt x="484" y="3220"/>
                      <a:pt x="374" y="3033"/>
                      <a:pt x="264" y="2857"/>
                    </a:cubicBezTo>
                    <a:cubicBezTo>
                      <a:pt x="330" y="2692"/>
                      <a:pt x="462" y="2626"/>
                      <a:pt x="583" y="2560"/>
                    </a:cubicBezTo>
                    <a:cubicBezTo>
                      <a:pt x="1056" y="2274"/>
                      <a:pt x="1529" y="1977"/>
                      <a:pt x="2013" y="1702"/>
                    </a:cubicBezTo>
                    <a:cubicBezTo>
                      <a:pt x="2772" y="1273"/>
                      <a:pt x="3531" y="823"/>
                      <a:pt x="4245" y="306"/>
                    </a:cubicBezTo>
                    <a:cubicBezTo>
                      <a:pt x="4289" y="284"/>
                      <a:pt x="4333" y="273"/>
                      <a:pt x="4366" y="251"/>
                    </a:cubicBezTo>
                    <a:close/>
                    <a:moveTo>
                      <a:pt x="4409" y="1"/>
                    </a:moveTo>
                    <a:cubicBezTo>
                      <a:pt x="4361" y="1"/>
                      <a:pt x="4307" y="19"/>
                      <a:pt x="4245" y="53"/>
                    </a:cubicBezTo>
                    <a:cubicBezTo>
                      <a:pt x="4190" y="86"/>
                      <a:pt x="4146" y="119"/>
                      <a:pt x="4102" y="152"/>
                    </a:cubicBezTo>
                    <a:cubicBezTo>
                      <a:pt x="3520" y="592"/>
                      <a:pt x="2882" y="955"/>
                      <a:pt x="2244" y="1306"/>
                    </a:cubicBezTo>
                    <a:cubicBezTo>
                      <a:pt x="1661" y="1658"/>
                      <a:pt x="1078" y="2010"/>
                      <a:pt x="495" y="2362"/>
                    </a:cubicBezTo>
                    <a:cubicBezTo>
                      <a:pt x="352" y="2450"/>
                      <a:pt x="220" y="2549"/>
                      <a:pt x="99" y="2648"/>
                    </a:cubicBezTo>
                    <a:cubicBezTo>
                      <a:pt x="0" y="2736"/>
                      <a:pt x="0" y="2813"/>
                      <a:pt x="55" y="2934"/>
                    </a:cubicBezTo>
                    <a:cubicBezTo>
                      <a:pt x="77" y="2967"/>
                      <a:pt x="99" y="2989"/>
                      <a:pt x="110" y="3022"/>
                    </a:cubicBezTo>
                    <a:cubicBezTo>
                      <a:pt x="308" y="3363"/>
                      <a:pt x="495" y="3704"/>
                      <a:pt x="693" y="4045"/>
                    </a:cubicBezTo>
                    <a:cubicBezTo>
                      <a:pt x="752" y="4162"/>
                      <a:pt x="806" y="4216"/>
                      <a:pt x="884" y="4216"/>
                    </a:cubicBezTo>
                    <a:cubicBezTo>
                      <a:pt x="923" y="4216"/>
                      <a:pt x="968" y="4202"/>
                      <a:pt x="1023" y="4177"/>
                    </a:cubicBezTo>
                    <a:cubicBezTo>
                      <a:pt x="1210" y="4100"/>
                      <a:pt x="1386" y="4012"/>
                      <a:pt x="1551" y="3902"/>
                    </a:cubicBezTo>
                    <a:cubicBezTo>
                      <a:pt x="2706" y="3165"/>
                      <a:pt x="3871" y="2428"/>
                      <a:pt x="5026" y="1680"/>
                    </a:cubicBezTo>
                    <a:cubicBezTo>
                      <a:pt x="5048" y="1669"/>
                      <a:pt x="5070" y="1658"/>
                      <a:pt x="5081" y="1636"/>
                    </a:cubicBezTo>
                    <a:cubicBezTo>
                      <a:pt x="5290" y="1493"/>
                      <a:pt x="5323" y="1427"/>
                      <a:pt x="5235" y="1208"/>
                    </a:cubicBezTo>
                    <a:cubicBezTo>
                      <a:pt x="5070" y="812"/>
                      <a:pt x="4839" y="449"/>
                      <a:pt x="4575" y="108"/>
                    </a:cubicBezTo>
                    <a:cubicBezTo>
                      <a:pt x="4525" y="33"/>
                      <a:pt x="4472" y="1"/>
                      <a:pt x="4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3"/>
              <p:cNvSpPr/>
              <p:nvPr/>
            </p:nvSpPr>
            <p:spPr>
              <a:xfrm>
                <a:off x="-605734" y="-1186814"/>
                <a:ext cx="3055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3350" extrusionOk="0">
                    <a:moveTo>
                      <a:pt x="4279" y="239"/>
                    </a:moveTo>
                    <a:cubicBezTo>
                      <a:pt x="4444" y="382"/>
                      <a:pt x="4477" y="580"/>
                      <a:pt x="4575" y="778"/>
                    </a:cubicBezTo>
                    <a:cubicBezTo>
                      <a:pt x="4499" y="833"/>
                      <a:pt x="4455" y="877"/>
                      <a:pt x="4411" y="899"/>
                    </a:cubicBezTo>
                    <a:cubicBezTo>
                      <a:pt x="3168" y="1636"/>
                      <a:pt x="1903" y="2318"/>
                      <a:pt x="704" y="3099"/>
                    </a:cubicBezTo>
                    <a:cubicBezTo>
                      <a:pt x="693" y="3104"/>
                      <a:pt x="682" y="3104"/>
                      <a:pt x="669" y="3104"/>
                    </a:cubicBezTo>
                    <a:cubicBezTo>
                      <a:pt x="655" y="3104"/>
                      <a:pt x="639" y="3104"/>
                      <a:pt x="617" y="3110"/>
                    </a:cubicBezTo>
                    <a:cubicBezTo>
                      <a:pt x="573" y="3055"/>
                      <a:pt x="507" y="3000"/>
                      <a:pt x="463" y="2945"/>
                    </a:cubicBezTo>
                    <a:cubicBezTo>
                      <a:pt x="386" y="2824"/>
                      <a:pt x="276" y="2725"/>
                      <a:pt x="243" y="2571"/>
                    </a:cubicBezTo>
                    <a:cubicBezTo>
                      <a:pt x="287" y="2516"/>
                      <a:pt x="342" y="2461"/>
                      <a:pt x="408" y="2417"/>
                    </a:cubicBezTo>
                    <a:cubicBezTo>
                      <a:pt x="1309" y="1856"/>
                      <a:pt x="2211" y="1284"/>
                      <a:pt x="3157" y="789"/>
                    </a:cubicBezTo>
                    <a:cubicBezTo>
                      <a:pt x="3421" y="646"/>
                      <a:pt x="3696" y="514"/>
                      <a:pt x="3960" y="382"/>
                    </a:cubicBezTo>
                    <a:cubicBezTo>
                      <a:pt x="4059" y="327"/>
                      <a:pt x="4169" y="283"/>
                      <a:pt x="4279" y="239"/>
                    </a:cubicBezTo>
                    <a:close/>
                    <a:moveTo>
                      <a:pt x="4320" y="1"/>
                    </a:moveTo>
                    <a:cubicBezTo>
                      <a:pt x="4264" y="1"/>
                      <a:pt x="4201" y="23"/>
                      <a:pt x="4125" y="64"/>
                    </a:cubicBezTo>
                    <a:cubicBezTo>
                      <a:pt x="3740" y="261"/>
                      <a:pt x="3355" y="437"/>
                      <a:pt x="2981" y="646"/>
                    </a:cubicBezTo>
                    <a:cubicBezTo>
                      <a:pt x="2079" y="1119"/>
                      <a:pt x="1210" y="1669"/>
                      <a:pt x="353" y="2197"/>
                    </a:cubicBezTo>
                    <a:cubicBezTo>
                      <a:pt x="265" y="2252"/>
                      <a:pt x="177" y="2318"/>
                      <a:pt x="100" y="2384"/>
                    </a:cubicBezTo>
                    <a:cubicBezTo>
                      <a:pt x="34" y="2439"/>
                      <a:pt x="1" y="2516"/>
                      <a:pt x="34" y="2604"/>
                    </a:cubicBezTo>
                    <a:cubicBezTo>
                      <a:pt x="56" y="2681"/>
                      <a:pt x="78" y="2758"/>
                      <a:pt x="122" y="2824"/>
                    </a:cubicBezTo>
                    <a:cubicBezTo>
                      <a:pt x="199" y="2956"/>
                      <a:pt x="287" y="3077"/>
                      <a:pt x="386" y="3187"/>
                    </a:cubicBezTo>
                    <a:cubicBezTo>
                      <a:pt x="470" y="3297"/>
                      <a:pt x="535" y="3350"/>
                      <a:pt x="617" y="3350"/>
                    </a:cubicBezTo>
                    <a:cubicBezTo>
                      <a:pt x="674" y="3350"/>
                      <a:pt x="740" y="3324"/>
                      <a:pt x="825" y="3275"/>
                    </a:cubicBezTo>
                    <a:cubicBezTo>
                      <a:pt x="902" y="3231"/>
                      <a:pt x="968" y="3187"/>
                      <a:pt x="1034" y="3143"/>
                    </a:cubicBezTo>
                    <a:cubicBezTo>
                      <a:pt x="1595" y="2802"/>
                      <a:pt x="2156" y="2450"/>
                      <a:pt x="2717" y="2098"/>
                    </a:cubicBezTo>
                    <a:lnTo>
                      <a:pt x="2717" y="2109"/>
                    </a:lnTo>
                    <a:cubicBezTo>
                      <a:pt x="2959" y="1966"/>
                      <a:pt x="3201" y="1834"/>
                      <a:pt x="3443" y="1702"/>
                    </a:cubicBezTo>
                    <a:cubicBezTo>
                      <a:pt x="3828" y="1482"/>
                      <a:pt x="4213" y="1262"/>
                      <a:pt x="4586" y="1031"/>
                    </a:cubicBezTo>
                    <a:cubicBezTo>
                      <a:pt x="4806" y="899"/>
                      <a:pt x="4817" y="811"/>
                      <a:pt x="4718" y="569"/>
                    </a:cubicBezTo>
                    <a:cubicBezTo>
                      <a:pt x="4674" y="459"/>
                      <a:pt x="4619" y="338"/>
                      <a:pt x="4564" y="228"/>
                    </a:cubicBezTo>
                    <a:cubicBezTo>
                      <a:pt x="4488" y="68"/>
                      <a:pt x="4416" y="1"/>
                      <a:pt x="4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9" name="Google Shape;2479;p53"/>
          <p:cNvGrpSpPr/>
          <p:nvPr/>
        </p:nvGrpSpPr>
        <p:grpSpPr>
          <a:xfrm>
            <a:off x="554477" y="3150675"/>
            <a:ext cx="1676406" cy="1725351"/>
            <a:chOff x="-846248" y="-3464975"/>
            <a:chExt cx="1676406" cy="1725351"/>
          </a:xfrm>
        </p:grpSpPr>
        <p:grpSp>
          <p:nvGrpSpPr>
            <p:cNvPr id="2480" name="Google Shape;2480;p53"/>
            <p:cNvGrpSpPr/>
            <p:nvPr/>
          </p:nvGrpSpPr>
          <p:grpSpPr>
            <a:xfrm rot="367846">
              <a:off x="-296274" y="-2879732"/>
              <a:ext cx="1071504" cy="1085996"/>
              <a:chOff x="-1285754" y="-3744111"/>
              <a:chExt cx="1071483" cy="1085975"/>
            </a:xfrm>
          </p:grpSpPr>
          <p:sp>
            <p:nvSpPr>
              <p:cNvPr id="2481" name="Google Shape;2481;p53"/>
              <p:cNvSpPr/>
              <p:nvPr/>
            </p:nvSpPr>
            <p:spPr>
              <a:xfrm>
                <a:off x="-1285754" y="-3744111"/>
                <a:ext cx="1071483" cy="1085975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15962" extrusionOk="0">
                    <a:moveTo>
                      <a:pt x="11075" y="104"/>
                    </a:moveTo>
                    <a:cubicBezTo>
                      <a:pt x="11097" y="126"/>
                      <a:pt x="11119" y="159"/>
                      <a:pt x="11141" y="191"/>
                    </a:cubicBezTo>
                    <a:cubicBezTo>
                      <a:pt x="11163" y="246"/>
                      <a:pt x="11185" y="312"/>
                      <a:pt x="11207" y="378"/>
                    </a:cubicBezTo>
                    <a:cubicBezTo>
                      <a:pt x="11416" y="1093"/>
                      <a:pt x="11690" y="1786"/>
                      <a:pt x="12009" y="2457"/>
                    </a:cubicBezTo>
                    <a:cubicBezTo>
                      <a:pt x="12350" y="3183"/>
                      <a:pt x="12647" y="3931"/>
                      <a:pt x="12933" y="4678"/>
                    </a:cubicBezTo>
                    <a:cubicBezTo>
                      <a:pt x="13450" y="6042"/>
                      <a:pt x="13945" y="7417"/>
                      <a:pt x="14429" y="8791"/>
                    </a:cubicBezTo>
                    <a:cubicBezTo>
                      <a:pt x="14759" y="9748"/>
                      <a:pt x="15133" y="10683"/>
                      <a:pt x="15506" y="11617"/>
                    </a:cubicBezTo>
                    <a:cubicBezTo>
                      <a:pt x="15550" y="11727"/>
                      <a:pt x="15594" y="11837"/>
                      <a:pt x="15638" y="11958"/>
                    </a:cubicBezTo>
                    <a:cubicBezTo>
                      <a:pt x="15616" y="11969"/>
                      <a:pt x="15594" y="11991"/>
                      <a:pt x="15572" y="12002"/>
                    </a:cubicBezTo>
                    <a:cubicBezTo>
                      <a:pt x="15309" y="12068"/>
                      <a:pt x="15056" y="12200"/>
                      <a:pt x="14814" y="12321"/>
                    </a:cubicBezTo>
                    <a:cubicBezTo>
                      <a:pt x="14682" y="12387"/>
                      <a:pt x="14550" y="12453"/>
                      <a:pt x="14407" y="12519"/>
                    </a:cubicBezTo>
                    <a:cubicBezTo>
                      <a:pt x="14022" y="12673"/>
                      <a:pt x="13648" y="12860"/>
                      <a:pt x="13274" y="13047"/>
                    </a:cubicBezTo>
                    <a:cubicBezTo>
                      <a:pt x="12746" y="13311"/>
                      <a:pt x="12196" y="13531"/>
                      <a:pt x="11646" y="13751"/>
                    </a:cubicBezTo>
                    <a:cubicBezTo>
                      <a:pt x="10921" y="14048"/>
                      <a:pt x="10184" y="14290"/>
                      <a:pt x="9436" y="14510"/>
                    </a:cubicBezTo>
                    <a:cubicBezTo>
                      <a:pt x="8699" y="14730"/>
                      <a:pt x="7973" y="14972"/>
                      <a:pt x="7237" y="15192"/>
                    </a:cubicBezTo>
                    <a:cubicBezTo>
                      <a:pt x="6742" y="15346"/>
                      <a:pt x="6247" y="15499"/>
                      <a:pt x="5741" y="15653"/>
                    </a:cubicBezTo>
                    <a:cubicBezTo>
                      <a:pt x="5477" y="15730"/>
                      <a:pt x="5202" y="15796"/>
                      <a:pt x="4927" y="15862"/>
                    </a:cubicBezTo>
                    <a:cubicBezTo>
                      <a:pt x="4905" y="15840"/>
                      <a:pt x="4883" y="15807"/>
                      <a:pt x="4883" y="15785"/>
                    </a:cubicBezTo>
                    <a:cubicBezTo>
                      <a:pt x="4828" y="15598"/>
                      <a:pt x="4751" y="15422"/>
                      <a:pt x="4674" y="15247"/>
                    </a:cubicBezTo>
                    <a:cubicBezTo>
                      <a:pt x="4454" y="14807"/>
                      <a:pt x="4234" y="14356"/>
                      <a:pt x="4036" y="13905"/>
                    </a:cubicBezTo>
                    <a:cubicBezTo>
                      <a:pt x="3762" y="13267"/>
                      <a:pt x="3498" y="12629"/>
                      <a:pt x="3234" y="11980"/>
                    </a:cubicBezTo>
                    <a:cubicBezTo>
                      <a:pt x="3135" y="11760"/>
                      <a:pt x="3036" y="11530"/>
                      <a:pt x="2948" y="11310"/>
                    </a:cubicBezTo>
                    <a:cubicBezTo>
                      <a:pt x="2772" y="10870"/>
                      <a:pt x="2607" y="10430"/>
                      <a:pt x="2431" y="10001"/>
                    </a:cubicBezTo>
                    <a:cubicBezTo>
                      <a:pt x="2233" y="9506"/>
                      <a:pt x="2024" y="9033"/>
                      <a:pt x="1782" y="8560"/>
                    </a:cubicBezTo>
                    <a:cubicBezTo>
                      <a:pt x="1309" y="7659"/>
                      <a:pt x="891" y="6724"/>
                      <a:pt x="517" y="5767"/>
                    </a:cubicBezTo>
                    <a:cubicBezTo>
                      <a:pt x="429" y="5536"/>
                      <a:pt x="330" y="5305"/>
                      <a:pt x="242" y="5074"/>
                    </a:cubicBezTo>
                    <a:cubicBezTo>
                      <a:pt x="187" y="4931"/>
                      <a:pt x="132" y="4777"/>
                      <a:pt x="121" y="4612"/>
                    </a:cubicBezTo>
                    <a:lnTo>
                      <a:pt x="110" y="4612"/>
                    </a:lnTo>
                    <a:cubicBezTo>
                      <a:pt x="165" y="4579"/>
                      <a:pt x="209" y="4557"/>
                      <a:pt x="253" y="4546"/>
                    </a:cubicBezTo>
                    <a:cubicBezTo>
                      <a:pt x="627" y="4425"/>
                      <a:pt x="990" y="4282"/>
                      <a:pt x="1364" y="4139"/>
                    </a:cubicBezTo>
                    <a:cubicBezTo>
                      <a:pt x="2607" y="3645"/>
                      <a:pt x="3850" y="3150"/>
                      <a:pt x="5103" y="2655"/>
                    </a:cubicBezTo>
                    <a:cubicBezTo>
                      <a:pt x="6258" y="2193"/>
                      <a:pt x="7402" y="1687"/>
                      <a:pt x="8534" y="1192"/>
                    </a:cubicBezTo>
                    <a:cubicBezTo>
                      <a:pt x="9304" y="851"/>
                      <a:pt x="10063" y="521"/>
                      <a:pt x="10822" y="180"/>
                    </a:cubicBezTo>
                    <a:cubicBezTo>
                      <a:pt x="10899" y="148"/>
                      <a:pt x="10976" y="104"/>
                      <a:pt x="11075" y="104"/>
                    </a:cubicBezTo>
                    <a:close/>
                    <a:moveTo>
                      <a:pt x="11069" y="1"/>
                    </a:moveTo>
                    <a:cubicBezTo>
                      <a:pt x="11047" y="1"/>
                      <a:pt x="11023" y="6"/>
                      <a:pt x="10998" y="16"/>
                    </a:cubicBezTo>
                    <a:cubicBezTo>
                      <a:pt x="10910" y="49"/>
                      <a:pt x="10811" y="93"/>
                      <a:pt x="10723" y="126"/>
                    </a:cubicBezTo>
                    <a:cubicBezTo>
                      <a:pt x="10063" y="422"/>
                      <a:pt x="9392" y="708"/>
                      <a:pt x="8721" y="1005"/>
                    </a:cubicBezTo>
                    <a:cubicBezTo>
                      <a:pt x="7479" y="1555"/>
                      <a:pt x="6225" y="2116"/>
                      <a:pt x="4960" y="2622"/>
                    </a:cubicBezTo>
                    <a:cubicBezTo>
                      <a:pt x="4146" y="2941"/>
                      <a:pt x="3333" y="3260"/>
                      <a:pt x="2519" y="3579"/>
                    </a:cubicBezTo>
                    <a:cubicBezTo>
                      <a:pt x="1848" y="3843"/>
                      <a:pt x="1166" y="4106"/>
                      <a:pt x="484" y="4370"/>
                    </a:cubicBezTo>
                    <a:cubicBezTo>
                      <a:pt x="352" y="4414"/>
                      <a:pt x="220" y="4469"/>
                      <a:pt x="77" y="4480"/>
                    </a:cubicBezTo>
                    <a:cubicBezTo>
                      <a:pt x="22" y="4480"/>
                      <a:pt x="1" y="4513"/>
                      <a:pt x="12" y="4579"/>
                    </a:cubicBezTo>
                    <a:cubicBezTo>
                      <a:pt x="12" y="4601"/>
                      <a:pt x="12" y="4623"/>
                      <a:pt x="22" y="4656"/>
                    </a:cubicBezTo>
                    <a:cubicBezTo>
                      <a:pt x="55" y="4832"/>
                      <a:pt x="110" y="5008"/>
                      <a:pt x="176" y="5173"/>
                    </a:cubicBezTo>
                    <a:cubicBezTo>
                      <a:pt x="308" y="5492"/>
                      <a:pt x="440" y="5811"/>
                      <a:pt x="561" y="6130"/>
                    </a:cubicBezTo>
                    <a:cubicBezTo>
                      <a:pt x="869" y="6911"/>
                      <a:pt x="1221" y="7681"/>
                      <a:pt x="1606" y="8428"/>
                    </a:cubicBezTo>
                    <a:cubicBezTo>
                      <a:pt x="1826" y="8857"/>
                      <a:pt x="2035" y="9308"/>
                      <a:pt x="2222" y="9759"/>
                    </a:cubicBezTo>
                    <a:cubicBezTo>
                      <a:pt x="2387" y="10144"/>
                      <a:pt x="2530" y="10529"/>
                      <a:pt x="2684" y="10914"/>
                    </a:cubicBezTo>
                    <a:cubicBezTo>
                      <a:pt x="3036" y="11771"/>
                      <a:pt x="3388" y="12618"/>
                      <a:pt x="3740" y="13465"/>
                    </a:cubicBezTo>
                    <a:cubicBezTo>
                      <a:pt x="3926" y="13905"/>
                      <a:pt x="4124" y="14345"/>
                      <a:pt x="4333" y="14774"/>
                    </a:cubicBezTo>
                    <a:cubicBezTo>
                      <a:pt x="4421" y="14950"/>
                      <a:pt x="4509" y="15137"/>
                      <a:pt x="4597" y="15313"/>
                    </a:cubicBezTo>
                    <a:cubicBezTo>
                      <a:pt x="4674" y="15477"/>
                      <a:pt x="4740" y="15653"/>
                      <a:pt x="4795" y="15829"/>
                    </a:cubicBezTo>
                    <a:cubicBezTo>
                      <a:pt x="4795" y="15862"/>
                      <a:pt x="4806" y="15895"/>
                      <a:pt x="4817" y="15917"/>
                    </a:cubicBezTo>
                    <a:cubicBezTo>
                      <a:pt x="4839" y="15939"/>
                      <a:pt x="4861" y="15950"/>
                      <a:pt x="4883" y="15961"/>
                    </a:cubicBezTo>
                    <a:lnTo>
                      <a:pt x="4938" y="15961"/>
                    </a:lnTo>
                    <a:cubicBezTo>
                      <a:pt x="5191" y="15895"/>
                      <a:pt x="5455" y="15840"/>
                      <a:pt x="5708" y="15763"/>
                    </a:cubicBezTo>
                    <a:cubicBezTo>
                      <a:pt x="6225" y="15609"/>
                      <a:pt x="6731" y="15455"/>
                      <a:pt x="7248" y="15291"/>
                    </a:cubicBezTo>
                    <a:cubicBezTo>
                      <a:pt x="8017" y="15060"/>
                      <a:pt x="8776" y="14807"/>
                      <a:pt x="9546" y="14576"/>
                    </a:cubicBezTo>
                    <a:cubicBezTo>
                      <a:pt x="10294" y="14356"/>
                      <a:pt x="11031" y="14103"/>
                      <a:pt x="11756" y="13817"/>
                    </a:cubicBezTo>
                    <a:cubicBezTo>
                      <a:pt x="12372" y="13575"/>
                      <a:pt x="12966" y="13322"/>
                      <a:pt x="13549" y="13014"/>
                    </a:cubicBezTo>
                    <a:cubicBezTo>
                      <a:pt x="13835" y="12871"/>
                      <a:pt x="14121" y="12761"/>
                      <a:pt x="14396" y="12629"/>
                    </a:cubicBezTo>
                    <a:cubicBezTo>
                      <a:pt x="14550" y="12552"/>
                      <a:pt x="14693" y="12486"/>
                      <a:pt x="14836" y="12420"/>
                    </a:cubicBezTo>
                    <a:cubicBezTo>
                      <a:pt x="15089" y="12299"/>
                      <a:pt x="15331" y="12167"/>
                      <a:pt x="15594" y="12090"/>
                    </a:cubicBezTo>
                    <a:cubicBezTo>
                      <a:pt x="15627" y="12079"/>
                      <a:pt x="15649" y="12068"/>
                      <a:pt x="15682" y="12057"/>
                    </a:cubicBezTo>
                    <a:cubicBezTo>
                      <a:pt x="15726" y="12024"/>
                      <a:pt x="15748" y="11980"/>
                      <a:pt x="15726" y="11936"/>
                    </a:cubicBezTo>
                    <a:cubicBezTo>
                      <a:pt x="15726" y="11903"/>
                      <a:pt x="15704" y="11881"/>
                      <a:pt x="15693" y="11848"/>
                    </a:cubicBezTo>
                    <a:cubicBezTo>
                      <a:pt x="15638" y="11683"/>
                      <a:pt x="15572" y="11519"/>
                      <a:pt x="15506" y="11354"/>
                    </a:cubicBezTo>
                    <a:cubicBezTo>
                      <a:pt x="15155" y="10463"/>
                      <a:pt x="14803" y="9572"/>
                      <a:pt x="14484" y="8670"/>
                    </a:cubicBezTo>
                    <a:cubicBezTo>
                      <a:pt x="14022" y="7329"/>
                      <a:pt x="13538" y="5987"/>
                      <a:pt x="13021" y="4656"/>
                    </a:cubicBezTo>
                    <a:cubicBezTo>
                      <a:pt x="12713" y="3832"/>
                      <a:pt x="12383" y="3018"/>
                      <a:pt x="11998" y="2215"/>
                    </a:cubicBezTo>
                    <a:cubicBezTo>
                      <a:pt x="11888" y="1962"/>
                      <a:pt x="11778" y="1709"/>
                      <a:pt x="11679" y="1456"/>
                    </a:cubicBezTo>
                    <a:cubicBezTo>
                      <a:pt x="11537" y="1093"/>
                      <a:pt x="11405" y="730"/>
                      <a:pt x="11295" y="367"/>
                    </a:cubicBezTo>
                    <a:cubicBezTo>
                      <a:pt x="11273" y="268"/>
                      <a:pt x="11240" y="180"/>
                      <a:pt x="11196" y="93"/>
                    </a:cubicBezTo>
                    <a:cubicBezTo>
                      <a:pt x="11164" y="30"/>
                      <a:pt x="11122" y="1"/>
                      <a:pt x="1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3"/>
              <p:cNvSpPr/>
              <p:nvPr/>
            </p:nvSpPr>
            <p:spPr>
              <a:xfrm>
                <a:off x="-1277522" y="-3737103"/>
                <a:ext cx="1055767" cy="1072232"/>
              </a:xfrm>
              <a:custGeom>
                <a:avLst/>
                <a:gdLst/>
                <a:ahLst/>
                <a:cxnLst/>
                <a:rect l="l" t="t" r="r" b="b"/>
                <a:pathLst>
                  <a:path w="15518" h="15760" extrusionOk="0">
                    <a:moveTo>
                      <a:pt x="10151" y="1870"/>
                    </a:moveTo>
                    <a:cubicBezTo>
                      <a:pt x="10162" y="1903"/>
                      <a:pt x="10184" y="1936"/>
                      <a:pt x="10195" y="1958"/>
                    </a:cubicBezTo>
                    <a:cubicBezTo>
                      <a:pt x="10283" y="2134"/>
                      <a:pt x="10360" y="2310"/>
                      <a:pt x="10448" y="2497"/>
                    </a:cubicBezTo>
                    <a:cubicBezTo>
                      <a:pt x="10492" y="2585"/>
                      <a:pt x="10547" y="2684"/>
                      <a:pt x="10591" y="2794"/>
                    </a:cubicBezTo>
                    <a:cubicBezTo>
                      <a:pt x="11108" y="4047"/>
                      <a:pt x="11547" y="5323"/>
                      <a:pt x="12053" y="6588"/>
                    </a:cubicBezTo>
                    <a:cubicBezTo>
                      <a:pt x="12284" y="7149"/>
                      <a:pt x="12493" y="7731"/>
                      <a:pt x="12713" y="8303"/>
                    </a:cubicBezTo>
                    <a:cubicBezTo>
                      <a:pt x="12856" y="8699"/>
                      <a:pt x="13021" y="9084"/>
                      <a:pt x="13208" y="9469"/>
                    </a:cubicBezTo>
                    <a:cubicBezTo>
                      <a:pt x="13395" y="9854"/>
                      <a:pt x="13582" y="10261"/>
                      <a:pt x="13736" y="10668"/>
                    </a:cubicBezTo>
                    <a:cubicBezTo>
                      <a:pt x="13758" y="10723"/>
                      <a:pt x="13769" y="10778"/>
                      <a:pt x="13802" y="10844"/>
                    </a:cubicBezTo>
                    <a:cubicBezTo>
                      <a:pt x="13142" y="11141"/>
                      <a:pt x="12504" y="11427"/>
                      <a:pt x="11866" y="11712"/>
                    </a:cubicBezTo>
                    <a:cubicBezTo>
                      <a:pt x="11811" y="11690"/>
                      <a:pt x="11822" y="11635"/>
                      <a:pt x="11822" y="11602"/>
                    </a:cubicBezTo>
                    <a:cubicBezTo>
                      <a:pt x="11778" y="11218"/>
                      <a:pt x="11745" y="10844"/>
                      <a:pt x="11745" y="10459"/>
                    </a:cubicBezTo>
                    <a:cubicBezTo>
                      <a:pt x="11745" y="9975"/>
                      <a:pt x="11756" y="9491"/>
                      <a:pt x="11756" y="8996"/>
                    </a:cubicBezTo>
                    <a:cubicBezTo>
                      <a:pt x="11756" y="8875"/>
                      <a:pt x="11756" y="8754"/>
                      <a:pt x="11745" y="8633"/>
                    </a:cubicBezTo>
                    <a:cubicBezTo>
                      <a:pt x="11745" y="8556"/>
                      <a:pt x="11734" y="8468"/>
                      <a:pt x="11712" y="8391"/>
                    </a:cubicBezTo>
                    <a:cubicBezTo>
                      <a:pt x="11701" y="8336"/>
                      <a:pt x="11690" y="8292"/>
                      <a:pt x="11668" y="8248"/>
                    </a:cubicBezTo>
                    <a:cubicBezTo>
                      <a:pt x="11626" y="8164"/>
                      <a:pt x="11570" y="8124"/>
                      <a:pt x="11504" y="8124"/>
                    </a:cubicBezTo>
                    <a:cubicBezTo>
                      <a:pt x="11467" y="8124"/>
                      <a:pt x="11426" y="8137"/>
                      <a:pt x="11383" y="8160"/>
                    </a:cubicBezTo>
                    <a:cubicBezTo>
                      <a:pt x="11328" y="8193"/>
                      <a:pt x="11273" y="8237"/>
                      <a:pt x="11229" y="8281"/>
                    </a:cubicBezTo>
                    <a:cubicBezTo>
                      <a:pt x="11152" y="8380"/>
                      <a:pt x="11064" y="8479"/>
                      <a:pt x="11009" y="8589"/>
                    </a:cubicBezTo>
                    <a:cubicBezTo>
                      <a:pt x="10877" y="8831"/>
                      <a:pt x="10745" y="9073"/>
                      <a:pt x="10635" y="9315"/>
                    </a:cubicBezTo>
                    <a:cubicBezTo>
                      <a:pt x="10492" y="9601"/>
                      <a:pt x="10360" y="9898"/>
                      <a:pt x="10217" y="10184"/>
                    </a:cubicBezTo>
                    <a:cubicBezTo>
                      <a:pt x="10118" y="10382"/>
                      <a:pt x="10019" y="10580"/>
                      <a:pt x="9920" y="10767"/>
                    </a:cubicBezTo>
                    <a:cubicBezTo>
                      <a:pt x="9854" y="10888"/>
                      <a:pt x="9766" y="10998"/>
                      <a:pt x="9689" y="11108"/>
                    </a:cubicBezTo>
                    <a:cubicBezTo>
                      <a:pt x="9645" y="11163"/>
                      <a:pt x="9590" y="11207"/>
                      <a:pt x="9524" y="11251"/>
                    </a:cubicBezTo>
                    <a:cubicBezTo>
                      <a:pt x="9489" y="11277"/>
                      <a:pt x="9456" y="11289"/>
                      <a:pt x="9426" y="11289"/>
                    </a:cubicBezTo>
                    <a:cubicBezTo>
                      <a:pt x="9379" y="11289"/>
                      <a:pt x="9337" y="11260"/>
                      <a:pt x="9304" y="11207"/>
                    </a:cubicBezTo>
                    <a:cubicBezTo>
                      <a:pt x="9271" y="11141"/>
                      <a:pt x="9238" y="11086"/>
                      <a:pt x="9227" y="11020"/>
                    </a:cubicBezTo>
                    <a:cubicBezTo>
                      <a:pt x="9194" y="10888"/>
                      <a:pt x="9172" y="10756"/>
                      <a:pt x="9161" y="10613"/>
                    </a:cubicBezTo>
                    <a:cubicBezTo>
                      <a:pt x="9139" y="10272"/>
                      <a:pt x="9161" y="9931"/>
                      <a:pt x="9205" y="9590"/>
                    </a:cubicBezTo>
                    <a:cubicBezTo>
                      <a:pt x="9381" y="8127"/>
                      <a:pt x="9777" y="6720"/>
                      <a:pt x="10294" y="5356"/>
                    </a:cubicBezTo>
                    <a:cubicBezTo>
                      <a:pt x="10349" y="5213"/>
                      <a:pt x="10404" y="5070"/>
                      <a:pt x="10448" y="4927"/>
                    </a:cubicBezTo>
                    <a:cubicBezTo>
                      <a:pt x="10470" y="4872"/>
                      <a:pt x="10481" y="4817"/>
                      <a:pt x="10481" y="4762"/>
                    </a:cubicBezTo>
                    <a:cubicBezTo>
                      <a:pt x="10481" y="4728"/>
                      <a:pt x="10447" y="4700"/>
                      <a:pt x="10417" y="4700"/>
                    </a:cubicBezTo>
                    <a:cubicBezTo>
                      <a:pt x="10408" y="4700"/>
                      <a:pt x="10400" y="4702"/>
                      <a:pt x="10393" y="4707"/>
                    </a:cubicBezTo>
                    <a:cubicBezTo>
                      <a:pt x="10360" y="4740"/>
                      <a:pt x="10316" y="4773"/>
                      <a:pt x="10294" y="4806"/>
                    </a:cubicBezTo>
                    <a:cubicBezTo>
                      <a:pt x="10206" y="4916"/>
                      <a:pt x="10129" y="5026"/>
                      <a:pt x="10052" y="5147"/>
                    </a:cubicBezTo>
                    <a:cubicBezTo>
                      <a:pt x="9887" y="5411"/>
                      <a:pt x="9755" y="5686"/>
                      <a:pt x="9623" y="5972"/>
                    </a:cubicBezTo>
                    <a:cubicBezTo>
                      <a:pt x="9315" y="6643"/>
                      <a:pt x="9073" y="7347"/>
                      <a:pt x="8853" y="8050"/>
                    </a:cubicBezTo>
                    <a:cubicBezTo>
                      <a:pt x="8644" y="8710"/>
                      <a:pt x="8457" y="9359"/>
                      <a:pt x="8259" y="10008"/>
                    </a:cubicBezTo>
                    <a:cubicBezTo>
                      <a:pt x="8149" y="10371"/>
                      <a:pt x="8028" y="10734"/>
                      <a:pt x="7874" y="11086"/>
                    </a:cubicBezTo>
                    <a:cubicBezTo>
                      <a:pt x="7819" y="11229"/>
                      <a:pt x="7753" y="11361"/>
                      <a:pt x="7687" y="11492"/>
                    </a:cubicBezTo>
                    <a:cubicBezTo>
                      <a:pt x="7643" y="11569"/>
                      <a:pt x="7589" y="11635"/>
                      <a:pt x="7534" y="11712"/>
                    </a:cubicBezTo>
                    <a:cubicBezTo>
                      <a:pt x="7501" y="11745"/>
                      <a:pt x="7457" y="11778"/>
                      <a:pt x="7413" y="11811"/>
                    </a:cubicBezTo>
                    <a:cubicBezTo>
                      <a:pt x="7380" y="11830"/>
                      <a:pt x="7348" y="11839"/>
                      <a:pt x="7316" y="11839"/>
                    </a:cubicBezTo>
                    <a:cubicBezTo>
                      <a:pt x="7271" y="11839"/>
                      <a:pt x="7226" y="11821"/>
                      <a:pt x="7182" y="11789"/>
                    </a:cubicBezTo>
                    <a:cubicBezTo>
                      <a:pt x="7116" y="11723"/>
                      <a:pt x="7072" y="11646"/>
                      <a:pt x="7050" y="11569"/>
                    </a:cubicBezTo>
                    <a:cubicBezTo>
                      <a:pt x="6984" y="11405"/>
                      <a:pt x="6962" y="11240"/>
                      <a:pt x="6940" y="11075"/>
                    </a:cubicBezTo>
                    <a:cubicBezTo>
                      <a:pt x="6896" y="10657"/>
                      <a:pt x="6918" y="10239"/>
                      <a:pt x="6951" y="9832"/>
                    </a:cubicBezTo>
                    <a:cubicBezTo>
                      <a:pt x="6995" y="9425"/>
                      <a:pt x="7039" y="9029"/>
                      <a:pt x="7094" y="8633"/>
                    </a:cubicBezTo>
                    <a:cubicBezTo>
                      <a:pt x="7182" y="8006"/>
                      <a:pt x="7314" y="7369"/>
                      <a:pt x="7457" y="6753"/>
                    </a:cubicBezTo>
                    <a:cubicBezTo>
                      <a:pt x="7600" y="6181"/>
                      <a:pt x="7753" y="5609"/>
                      <a:pt x="7896" y="5048"/>
                    </a:cubicBezTo>
                    <a:cubicBezTo>
                      <a:pt x="7918" y="4938"/>
                      <a:pt x="7940" y="4828"/>
                      <a:pt x="7962" y="4729"/>
                    </a:cubicBezTo>
                    <a:cubicBezTo>
                      <a:pt x="7973" y="4685"/>
                      <a:pt x="7962" y="4641"/>
                      <a:pt x="7951" y="4597"/>
                    </a:cubicBezTo>
                    <a:cubicBezTo>
                      <a:pt x="7951" y="4582"/>
                      <a:pt x="7924" y="4566"/>
                      <a:pt x="7900" y="4566"/>
                    </a:cubicBezTo>
                    <a:cubicBezTo>
                      <a:pt x="7890" y="4566"/>
                      <a:pt x="7881" y="4569"/>
                      <a:pt x="7874" y="4575"/>
                    </a:cubicBezTo>
                    <a:cubicBezTo>
                      <a:pt x="7841" y="4597"/>
                      <a:pt x="7808" y="4630"/>
                      <a:pt x="7786" y="4663"/>
                    </a:cubicBezTo>
                    <a:cubicBezTo>
                      <a:pt x="7731" y="4751"/>
                      <a:pt x="7676" y="4850"/>
                      <a:pt x="7621" y="4938"/>
                    </a:cubicBezTo>
                    <a:cubicBezTo>
                      <a:pt x="7435" y="5301"/>
                      <a:pt x="7292" y="5675"/>
                      <a:pt x="7160" y="6049"/>
                    </a:cubicBezTo>
                    <a:cubicBezTo>
                      <a:pt x="6863" y="6896"/>
                      <a:pt x="6632" y="7753"/>
                      <a:pt x="6445" y="8633"/>
                    </a:cubicBezTo>
                    <a:cubicBezTo>
                      <a:pt x="6280" y="9403"/>
                      <a:pt x="6159" y="10184"/>
                      <a:pt x="6038" y="10965"/>
                    </a:cubicBezTo>
                    <a:cubicBezTo>
                      <a:pt x="5939" y="11591"/>
                      <a:pt x="5840" y="12218"/>
                      <a:pt x="5697" y="12834"/>
                    </a:cubicBezTo>
                    <a:cubicBezTo>
                      <a:pt x="5631" y="13131"/>
                      <a:pt x="5554" y="13417"/>
                      <a:pt x="5444" y="13703"/>
                    </a:cubicBezTo>
                    <a:cubicBezTo>
                      <a:pt x="5411" y="13780"/>
                      <a:pt x="5378" y="13868"/>
                      <a:pt x="5345" y="13934"/>
                    </a:cubicBezTo>
                    <a:cubicBezTo>
                      <a:pt x="5338" y="13935"/>
                      <a:pt x="5331" y="13936"/>
                      <a:pt x="5325" y="13936"/>
                    </a:cubicBezTo>
                    <a:cubicBezTo>
                      <a:pt x="5290" y="13936"/>
                      <a:pt x="5289" y="13909"/>
                      <a:pt x="5279" y="13890"/>
                    </a:cubicBezTo>
                    <a:cubicBezTo>
                      <a:pt x="5213" y="13758"/>
                      <a:pt x="5147" y="13626"/>
                      <a:pt x="5092" y="13494"/>
                    </a:cubicBezTo>
                    <a:cubicBezTo>
                      <a:pt x="4905" y="13032"/>
                      <a:pt x="4729" y="12570"/>
                      <a:pt x="4542" y="12097"/>
                    </a:cubicBezTo>
                    <a:cubicBezTo>
                      <a:pt x="4509" y="12031"/>
                      <a:pt x="4487" y="11965"/>
                      <a:pt x="4465" y="11899"/>
                    </a:cubicBezTo>
                    <a:cubicBezTo>
                      <a:pt x="4135" y="11097"/>
                      <a:pt x="3816" y="10294"/>
                      <a:pt x="3487" y="9480"/>
                    </a:cubicBezTo>
                    <a:cubicBezTo>
                      <a:pt x="3278" y="8963"/>
                      <a:pt x="3047" y="8457"/>
                      <a:pt x="2794" y="7951"/>
                    </a:cubicBezTo>
                    <a:cubicBezTo>
                      <a:pt x="2409" y="7193"/>
                      <a:pt x="2068" y="6423"/>
                      <a:pt x="1738" y="5631"/>
                    </a:cubicBezTo>
                    <a:cubicBezTo>
                      <a:pt x="1727" y="5598"/>
                      <a:pt x="1716" y="5565"/>
                      <a:pt x="1705" y="5532"/>
                    </a:cubicBezTo>
                    <a:cubicBezTo>
                      <a:pt x="1738" y="5510"/>
                      <a:pt x="1771" y="5488"/>
                      <a:pt x="1804" y="5477"/>
                    </a:cubicBezTo>
                    <a:cubicBezTo>
                      <a:pt x="2420" y="5235"/>
                      <a:pt x="3014" y="4949"/>
                      <a:pt x="3597" y="4641"/>
                    </a:cubicBezTo>
                    <a:cubicBezTo>
                      <a:pt x="4916" y="3948"/>
                      <a:pt x="6280" y="3355"/>
                      <a:pt x="7665" y="2816"/>
                    </a:cubicBezTo>
                    <a:cubicBezTo>
                      <a:pt x="8402" y="2530"/>
                      <a:pt x="9150" y="2255"/>
                      <a:pt x="9898" y="1969"/>
                    </a:cubicBezTo>
                    <a:cubicBezTo>
                      <a:pt x="9975" y="1936"/>
                      <a:pt x="10063" y="1903"/>
                      <a:pt x="10151" y="1870"/>
                    </a:cubicBezTo>
                    <a:close/>
                    <a:moveTo>
                      <a:pt x="7830" y="4773"/>
                    </a:moveTo>
                    <a:cubicBezTo>
                      <a:pt x="7841" y="4850"/>
                      <a:pt x="7841" y="4850"/>
                      <a:pt x="7841" y="4883"/>
                    </a:cubicBezTo>
                    <a:cubicBezTo>
                      <a:pt x="7764" y="5169"/>
                      <a:pt x="7687" y="5455"/>
                      <a:pt x="7611" y="5741"/>
                    </a:cubicBezTo>
                    <a:cubicBezTo>
                      <a:pt x="7402" y="6533"/>
                      <a:pt x="7215" y="7336"/>
                      <a:pt x="7083" y="8149"/>
                    </a:cubicBezTo>
                    <a:cubicBezTo>
                      <a:pt x="6951" y="8853"/>
                      <a:pt x="6863" y="9568"/>
                      <a:pt x="6830" y="10283"/>
                    </a:cubicBezTo>
                    <a:cubicBezTo>
                      <a:pt x="6819" y="10624"/>
                      <a:pt x="6819" y="10965"/>
                      <a:pt x="6885" y="11306"/>
                    </a:cubicBezTo>
                    <a:cubicBezTo>
                      <a:pt x="6907" y="11416"/>
                      <a:pt x="6940" y="11525"/>
                      <a:pt x="6973" y="11635"/>
                    </a:cubicBezTo>
                    <a:cubicBezTo>
                      <a:pt x="7006" y="11701"/>
                      <a:pt x="7039" y="11767"/>
                      <a:pt x="7094" y="11822"/>
                    </a:cubicBezTo>
                    <a:cubicBezTo>
                      <a:pt x="7155" y="11896"/>
                      <a:pt x="7231" y="11932"/>
                      <a:pt x="7308" y="11932"/>
                    </a:cubicBezTo>
                    <a:cubicBezTo>
                      <a:pt x="7369" y="11932"/>
                      <a:pt x="7431" y="11910"/>
                      <a:pt x="7490" y="11866"/>
                    </a:cubicBezTo>
                    <a:cubicBezTo>
                      <a:pt x="7556" y="11811"/>
                      <a:pt x="7621" y="11756"/>
                      <a:pt x="7665" y="11690"/>
                    </a:cubicBezTo>
                    <a:cubicBezTo>
                      <a:pt x="7731" y="11580"/>
                      <a:pt x="7797" y="11470"/>
                      <a:pt x="7863" y="11350"/>
                    </a:cubicBezTo>
                    <a:cubicBezTo>
                      <a:pt x="7995" y="11075"/>
                      <a:pt x="8094" y="10800"/>
                      <a:pt x="8193" y="10514"/>
                    </a:cubicBezTo>
                    <a:cubicBezTo>
                      <a:pt x="8369" y="9931"/>
                      <a:pt x="8545" y="9359"/>
                      <a:pt x="8721" y="8776"/>
                    </a:cubicBezTo>
                    <a:cubicBezTo>
                      <a:pt x="8952" y="8039"/>
                      <a:pt x="9183" y="7292"/>
                      <a:pt x="9469" y="6566"/>
                    </a:cubicBezTo>
                    <a:cubicBezTo>
                      <a:pt x="9623" y="6170"/>
                      <a:pt x="9799" y="5796"/>
                      <a:pt x="9997" y="5422"/>
                    </a:cubicBezTo>
                    <a:cubicBezTo>
                      <a:pt x="10085" y="5279"/>
                      <a:pt x="10173" y="5136"/>
                      <a:pt x="10261" y="4993"/>
                    </a:cubicBezTo>
                    <a:cubicBezTo>
                      <a:pt x="10272" y="4960"/>
                      <a:pt x="10305" y="4938"/>
                      <a:pt x="10349" y="4883"/>
                    </a:cubicBezTo>
                    <a:lnTo>
                      <a:pt x="10349" y="4894"/>
                    </a:lnTo>
                    <a:cubicBezTo>
                      <a:pt x="10338" y="4949"/>
                      <a:pt x="10338" y="4982"/>
                      <a:pt x="10327" y="5004"/>
                    </a:cubicBezTo>
                    <a:cubicBezTo>
                      <a:pt x="10250" y="5224"/>
                      <a:pt x="10173" y="5433"/>
                      <a:pt x="10085" y="5653"/>
                    </a:cubicBezTo>
                    <a:cubicBezTo>
                      <a:pt x="9755" y="6555"/>
                      <a:pt x="9491" y="7479"/>
                      <a:pt x="9293" y="8424"/>
                    </a:cubicBezTo>
                    <a:cubicBezTo>
                      <a:pt x="9194" y="8930"/>
                      <a:pt x="9117" y="9447"/>
                      <a:pt x="9073" y="9964"/>
                    </a:cubicBezTo>
                    <a:cubicBezTo>
                      <a:pt x="9062" y="10272"/>
                      <a:pt x="9051" y="10569"/>
                      <a:pt x="9095" y="10866"/>
                    </a:cubicBezTo>
                    <a:cubicBezTo>
                      <a:pt x="9117" y="10954"/>
                      <a:pt x="9139" y="11053"/>
                      <a:pt x="9172" y="11141"/>
                    </a:cubicBezTo>
                    <a:cubicBezTo>
                      <a:pt x="9183" y="11196"/>
                      <a:pt x="9216" y="11240"/>
                      <a:pt x="9249" y="11284"/>
                    </a:cubicBezTo>
                    <a:cubicBezTo>
                      <a:pt x="9299" y="11347"/>
                      <a:pt x="9362" y="11379"/>
                      <a:pt x="9430" y="11379"/>
                    </a:cubicBezTo>
                    <a:cubicBezTo>
                      <a:pt x="9467" y="11379"/>
                      <a:pt x="9507" y="11369"/>
                      <a:pt x="9546" y="11350"/>
                    </a:cubicBezTo>
                    <a:cubicBezTo>
                      <a:pt x="9601" y="11317"/>
                      <a:pt x="9656" y="11273"/>
                      <a:pt x="9700" y="11229"/>
                    </a:cubicBezTo>
                    <a:cubicBezTo>
                      <a:pt x="9788" y="11130"/>
                      <a:pt x="9876" y="11031"/>
                      <a:pt x="9942" y="10921"/>
                    </a:cubicBezTo>
                    <a:cubicBezTo>
                      <a:pt x="10052" y="10734"/>
                      <a:pt x="10151" y="10536"/>
                      <a:pt x="10250" y="10338"/>
                    </a:cubicBezTo>
                    <a:cubicBezTo>
                      <a:pt x="10404" y="10030"/>
                      <a:pt x="10547" y="9711"/>
                      <a:pt x="10690" y="9392"/>
                    </a:cubicBezTo>
                    <a:cubicBezTo>
                      <a:pt x="10800" y="9172"/>
                      <a:pt x="10921" y="8941"/>
                      <a:pt x="11042" y="8721"/>
                    </a:cubicBezTo>
                    <a:cubicBezTo>
                      <a:pt x="11108" y="8600"/>
                      <a:pt x="11185" y="8490"/>
                      <a:pt x="11273" y="8380"/>
                    </a:cubicBezTo>
                    <a:cubicBezTo>
                      <a:pt x="11317" y="8314"/>
                      <a:pt x="11372" y="8270"/>
                      <a:pt x="11449" y="8237"/>
                    </a:cubicBezTo>
                    <a:cubicBezTo>
                      <a:pt x="11466" y="8229"/>
                      <a:pt x="11483" y="8224"/>
                      <a:pt x="11499" y="8224"/>
                    </a:cubicBezTo>
                    <a:cubicBezTo>
                      <a:pt x="11525" y="8224"/>
                      <a:pt x="11549" y="8237"/>
                      <a:pt x="11569" y="8270"/>
                    </a:cubicBezTo>
                    <a:cubicBezTo>
                      <a:pt x="11591" y="8303"/>
                      <a:pt x="11613" y="8347"/>
                      <a:pt x="11624" y="8391"/>
                    </a:cubicBezTo>
                    <a:cubicBezTo>
                      <a:pt x="11635" y="8490"/>
                      <a:pt x="11657" y="8578"/>
                      <a:pt x="11657" y="8677"/>
                    </a:cubicBezTo>
                    <a:cubicBezTo>
                      <a:pt x="11657" y="8919"/>
                      <a:pt x="11657" y="9172"/>
                      <a:pt x="11646" y="9425"/>
                    </a:cubicBezTo>
                    <a:cubicBezTo>
                      <a:pt x="11635" y="10041"/>
                      <a:pt x="11646" y="10657"/>
                      <a:pt x="11690" y="11273"/>
                    </a:cubicBezTo>
                    <a:cubicBezTo>
                      <a:pt x="11701" y="11438"/>
                      <a:pt x="11723" y="11602"/>
                      <a:pt x="11734" y="11756"/>
                    </a:cubicBezTo>
                    <a:cubicBezTo>
                      <a:pt x="11690" y="11811"/>
                      <a:pt x="11635" y="11822"/>
                      <a:pt x="11591" y="11844"/>
                    </a:cubicBezTo>
                    <a:cubicBezTo>
                      <a:pt x="10800" y="12174"/>
                      <a:pt x="10008" y="12504"/>
                      <a:pt x="9216" y="12834"/>
                    </a:cubicBezTo>
                    <a:cubicBezTo>
                      <a:pt x="8710" y="13054"/>
                      <a:pt x="8204" y="13263"/>
                      <a:pt x="7698" y="13461"/>
                    </a:cubicBezTo>
                    <a:cubicBezTo>
                      <a:pt x="7149" y="13670"/>
                      <a:pt x="6588" y="13868"/>
                      <a:pt x="6038" y="14077"/>
                    </a:cubicBezTo>
                    <a:cubicBezTo>
                      <a:pt x="5906" y="14132"/>
                      <a:pt x="5774" y="14187"/>
                      <a:pt x="5631" y="14242"/>
                    </a:cubicBezTo>
                    <a:cubicBezTo>
                      <a:pt x="5620" y="14253"/>
                      <a:pt x="5598" y="14264"/>
                      <a:pt x="5576" y="14275"/>
                    </a:cubicBezTo>
                    <a:cubicBezTo>
                      <a:pt x="5555" y="14282"/>
                      <a:pt x="5538" y="14285"/>
                      <a:pt x="5522" y="14285"/>
                    </a:cubicBezTo>
                    <a:cubicBezTo>
                      <a:pt x="5489" y="14285"/>
                      <a:pt x="5467" y="14268"/>
                      <a:pt x="5444" y="14231"/>
                    </a:cubicBezTo>
                    <a:cubicBezTo>
                      <a:pt x="5411" y="14187"/>
                      <a:pt x="5389" y="14143"/>
                      <a:pt x="5367" y="14099"/>
                    </a:cubicBezTo>
                    <a:cubicBezTo>
                      <a:pt x="5422" y="13989"/>
                      <a:pt x="5466" y="13901"/>
                      <a:pt x="5510" y="13791"/>
                    </a:cubicBezTo>
                    <a:cubicBezTo>
                      <a:pt x="5620" y="13538"/>
                      <a:pt x="5686" y="13263"/>
                      <a:pt x="5752" y="12988"/>
                    </a:cubicBezTo>
                    <a:cubicBezTo>
                      <a:pt x="5873" y="12515"/>
                      <a:pt x="5961" y="12020"/>
                      <a:pt x="6038" y="11536"/>
                    </a:cubicBezTo>
                    <a:cubicBezTo>
                      <a:pt x="6181" y="10679"/>
                      <a:pt x="6302" y="9810"/>
                      <a:pt x="6478" y="8952"/>
                    </a:cubicBezTo>
                    <a:cubicBezTo>
                      <a:pt x="6698" y="7863"/>
                      <a:pt x="6984" y="6775"/>
                      <a:pt x="7380" y="5730"/>
                    </a:cubicBezTo>
                    <a:cubicBezTo>
                      <a:pt x="7479" y="5466"/>
                      <a:pt x="7600" y="5202"/>
                      <a:pt x="7731" y="4949"/>
                    </a:cubicBezTo>
                    <a:cubicBezTo>
                      <a:pt x="7753" y="4894"/>
                      <a:pt x="7786" y="4839"/>
                      <a:pt x="7830" y="4773"/>
                    </a:cubicBezTo>
                    <a:close/>
                    <a:moveTo>
                      <a:pt x="10965" y="1"/>
                    </a:moveTo>
                    <a:cubicBezTo>
                      <a:pt x="10866" y="1"/>
                      <a:pt x="10789" y="45"/>
                      <a:pt x="10701" y="77"/>
                    </a:cubicBezTo>
                    <a:cubicBezTo>
                      <a:pt x="9942" y="418"/>
                      <a:pt x="9183" y="748"/>
                      <a:pt x="8424" y="1089"/>
                    </a:cubicBezTo>
                    <a:cubicBezTo>
                      <a:pt x="7281" y="1595"/>
                      <a:pt x="6137" y="2090"/>
                      <a:pt x="4982" y="2552"/>
                    </a:cubicBezTo>
                    <a:cubicBezTo>
                      <a:pt x="3740" y="3058"/>
                      <a:pt x="2486" y="3542"/>
                      <a:pt x="1243" y="4036"/>
                    </a:cubicBezTo>
                    <a:cubicBezTo>
                      <a:pt x="869" y="4179"/>
                      <a:pt x="506" y="4322"/>
                      <a:pt x="132" y="4443"/>
                    </a:cubicBezTo>
                    <a:cubicBezTo>
                      <a:pt x="88" y="4454"/>
                      <a:pt x="44" y="4487"/>
                      <a:pt x="0" y="4509"/>
                    </a:cubicBezTo>
                    <a:cubicBezTo>
                      <a:pt x="22" y="4674"/>
                      <a:pt x="66" y="4828"/>
                      <a:pt x="121" y="4971"/>
                    </a:cubicBezTo>
                    <a:cubicBezTo>
                      <a:pt x="209" y="5202"/>
                      <a:pt x="308" y="5433"/>
                      <a:pt x="396" y="5664"/>
                    </a:cubicBezTo>
                    <a:cubicBezTo>
                      <a:pt x="770" y="6621"/>
                      <a:pt x="1188" y="7556"/>
                      <a:pt x="1661" y="8468"/>
                    </a:cubicBezTo>
                    <a:cubicBezTo>
                      <a:pt x="1903" y="8930"/>
                      <a:pt x="2123" y="9414"/>
                      <a:pt x="2310" y="9898"/>
                    </a:cubicBezTo>
                    <a:cubicBezTo>
                      <a:pt x="2486" y="10327"/>
                      <a:pt x="2651" y="10767"/>
                      <a:pt x="2827" y="11207"/>
                    </a:cubicBezTo>
                    <a:cubicBezTo>
                      <a:pt x="2926" y="11427"/>
                      <a:pt x="3014" y="11657"/>
                      <a:pt x="3113" y="11877"/>
                    </a:cubicBezTo>
                    <a:cubicBezTo>
                      <a:pt x="3377" y="12526"/>
                      <a:pt x="3641" y="13164"/>
                      <a:pt x="3915" y="13802"/>
                    </a:cubicBezTo>
                    <a:cubicBezTo>
                      <a:pt x="4113" y="14264"/>
                      <a:pt x="4344" y="14704"/>
                      <a:pt x="4553" y="15144"/>
                    </a:cubicBezTo>
                    <a:cubicBezTo>
                      <a:pt x="4630" y="15319"/>
                      <a:pt x="4707" y="15495"/>
                      <a:pt x="4762" y="15682"/>
                    </a:cubicBezTo>
                    <a:cubicBezTo>
                      <a:pt x="4773" y="15704"/>
                      <a:pt x="4784" y="15737"/>
                      <a:pt x="4806" y="15759"/>
                    </a:cubicBezTo>
                    <a:cubicBezTo>
                      <a:pt x="5081" y="15693"/>
                      <a:pt x="5356" y="15627"/>
                      <a:pt x="5631" y="15550"/>
                    </a:cubicBezTo>
                    <a:cubicBezTo>
                      <a:pt x="6126" y="15396"/>
                      <a:pt x="6621" y="15243"/>
                      <a:pt x="7116" y="15089"/>
                    </a:cubicBezTo>
                    <a:cubicBezTo>
                      <a:pt x="7852" y="14869"/>
                      <a:pt x="8578" y="14627"/>
                      <a:pt x="9315" y="14407"/>
                    </a:cubicBezTo>
                    <a:cubicBezTo>
                      <a:pt x="10063" y="14187"/>
                      <a:pt x="10811" y="13945"/>
                      <a:pt x="11525" y="13648"/>
                    </a:cubicBezTo>
                    <a:cubicBezTo>
                      <a:pt x="12075" y="13428"/>
                      <a:pt x="12636" y="13219"/>
                      <a:pt x="13164" y="12944"/>
                    </a:cubicBezTo>
                    <a:cubicBezTo>
                      <a:pt x="13527" y="12757"/>
                      <a:pt x="13901" y="12570"/>
                      <a:pt x="14286" y="12416"/>
                    </a:cubicBezTo>
                    <a:cubicBezTo>
                      <a:pt x="14429" y="12350"/>
                      <a:pt x="14561" y="12284"/>
                      <a:pt x="14693" y="12218"/>
                    </a:cubicBezTo>
                    <a:cubicBezTo>
                      <a:pt x="14946" y="12097"/>
                      <a:pt x="15188" y="11965"/>
                      <a:pt x="15451" y="11899"/>
                    </a:cubicBezTo>
                    <a:cubicBezTo>
                      <a:pt x="15473" y="11888"/>
                      <a:pt x="15495" y="11866"/>
                      <a:pt x="15517" y="11855"/>
                    </a:cubicBezTo>
                    <a:cubicBezTo>
                      <a:pt x="15473" y="11734"/>
                      <a:pt x="15429" y="11624"/>
                      <a:pt x="15385" y="11514"/>
                    </a:cubicBezTo>
                    <a:cubicBezTo>
                      <a:pt x="15012" y="10580"/>
                      <a:pt x="14638" y="9645"/>
                      <a:pt x="14308" y="8688"/>
                    </a:cubicBezTo>
                    <a:cubicBezTo>
                      <a:pt x="13824" y="7314"/>
                      <a:pt x="13329" y="5939"/>
                      <a:pt x="12812" y="4575"/>
                    </a:cubicBezTo>
                    <a:cubicBezTo>
                      <a:pt x="12526" y="3828"/>
                      <a:pt x="12229" y="3080"/>
                      <a:pt x="11888" y="2354"/>
                    </a:cubicBezTo>
                    <a:cubicBezTo>
                      <a:pt x="11569" y="1683"/>
                      <a:pt x="11295" y="990"/>
                      <a:pt x="11086" y="275"/>
                    </a:cubicBezTo>
                    <a:cubicBezTo>
                      <a:pt x="11064" y="209"/>
                      <a:pt x="11042" y="143"/>
                      <a:pt x="11020" y="88"/>
                    </a:cubicBezTo>
                    <a:cubicBezTo>
                      <a:pt x="11009" y="56"/>
                      <a:pt x="10976" y="23"/>
                      <a:pt x="10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3"/>
              <p:cNvSpPr/>
              <p:nvPr/>
            </p:nvSpPr>
            <p:spPr>
              <a:xfrm>
                <a:off x="-1161522" y="-3609878"/>
                <a:ext cx="823019" cy="820774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12064" extrusionOk="0">
                    <a:moveTo>
                      <a:pt x="8446" y="0"/>
                    </a:moveTo>
                    <a:cubicBezTo>
                      <a:pt x="8358" y="33"/>
                      <a:pt x="8270" y="66"/>
                      <a:pt x="8193" y="99"/>
                    </a:cubicBezTo>
                    <a:cubicBezTo>
                      <a:pt x="7445" y="374"/>
                      <a:pt x="6697" y="649"/>
                      <a:pt x="5960" y="946"/>
                    </a:cubicBezTo>
                    <a:cubicBezTo>
                      <a:pt x="4575" y="1474"/>
                      <a:pt x="3211" y="2078"/>
                      <a:pt x="1892" y="2771"/>
                    </a:cubicBezTo>
                    <a:cubicBezTo>
                      <a:pt x="1309" y="3079"/>
                      <a:pt x="715" y="3365"/>
                      <a:pt x="99" y="3607"/>
                    </a:cubicBezTo>
                    <a:cubicBezTo>
                      <a:pt x="66" y="3618"/>
                      <a:pt x="33" y="3640"/>
                      <a:pt x="0" y="3651"/>
                    </a:cubicBezTo>
                    <a:cubicBezTo>
                      <a:pt x="11" y="3695"/>
                      <a:pt x="22" y="3728"/>
                      <a:pt x="33" y="3761"/>
                    </a:cubicBezTo>
                    <a:cubicBezTo>
                      <a:pt x="363" y="4542"/>
                      <a:pt x="704" y="5323"/>
                      <a:pt x="1078" y="6081"/>
                    </a:cubicBezTo>
                    <a:cubicBezTo>
                      <a:pt x="1331" y="6576"/>
                      <a:pt x="1573" y="7093"/>
                      <a:pt x="1782" y="7610"/>
                    </a:cubicBezTo>
                    <a:cubicBezTo>
                      <a:pt x="2111" y="8413"/>
                      <a:pt x="2430" y="9216"/>
                      <a:pt x="2760" y="10029"/>
                    </a:cubicBezTo>
                    <a:cubicBezTo>
                      <a:pt x="2782" y="10095"/>
                      <a:pt x="2804" y="10161"/>
                      <a:pt x="2837" y="10227"/>
                    </a:cubicBezTo>
                    <a:cubicBezTo>
                      <a:pt x="3024" y="10689"/>
                      <a:pt x="3200" y="11162"/>
                      <a:pt x="3387" y="11624"/>
                    </a:cubicBezTo>
                    <a:cubicBezTo>
                      <a:pt x="3442" y="11756"/>
                      <a:pt x="3508" y="11888"/>
                      <a:pt x="3574" y="12020"/>
                    </a:cubicBezTo>
                    <a:cubicBezTo>
                      <a:pt x="3585" y="12042"/>
                      <a:pt x="3585" y="12064"/>
                      <a:pt x="3640" y="12064"/>
                    </a:cubicBezTo>
                    <a:cubicBezTo>
                      <a:pt x="3662" y="11987"/>
                      <a:pt x="3706" y="11910"/>
                      <a:pt x="3739" y="11833"/>
                    </a:cubicBezTo>
                    <a:cubicBezTo>
                      <a:pt x="3849" y="11547"/>
                      <a:pt x="3926" y="11261"/>
                      <a:pt x="3992" y="10964"/>
                    </a:cubicBezTo>
                    <a:cubicBezTo>
                      <a:pt x="4135" y="10348"/>
                      <a:pt x="4234" y="9721"/>
                      <a:pt x="4322" y="9095"/>
                    </a:cubicBezTo>
                    <a:cubicBezTo>
                      <a:pt x="4443" y="8314"/>
                      <a:pt x="4575" y="7533"/>
                      <a:pt x="4740" y="6752"/>
                    </a:cubicBezTo>
                    <a:cubicBezTo>
                      <a:pt x="4927" y="5883"/>
                      <a:pt x="5158" y="5015"/>
                      <a:pt x="5455" y="4179"/>
                    </a:cubicBezTo>
                    <a:cubicBezTo>
                      <a:pt x="5587" y="3794"/>
                      <a:pt x="5730" y="3420"/>
                      <a:pt x="5916" y="3068"/>
                    </a:cubicBezTo>
                    <a:cubicBezTo>
                      <a:pt x="5971" y="2969"/>
                      <a:pt x="6026" y="2881"/>
                      <a:pt x="6081" y="2782"/>
                    </a:cubicBezTo>
                    <a:cubicBezTo>
                      <a:pt x="6103" y="2749"/>
                      <a:pt x="6136" y="2727"/>
                      <a:pt x="6169" y="2694"/>
                    </a:cubicBezTo>
                    <a:cubicBezTo>
                      <a:pt x="6173" y="2692"/>
                      <a:pt x="6179" y="2691"/>
                      <a:pt x="6184" y="2691"/>
                    </a:cubicBezTo>
                    <a:cubicBezTo>
                      <a:pt x="6210" y="2691"/>
                      <a:pt x="6246" y="2709"/>
                      <a:pt x="6246" y="2727"/>
                    </a:cubicBezTo>
                    <a:cubicBezTo>
                      <a:pt x="6257" y="2771"/>
                      <a:pt x="6268" y="2815"/>
                      <a:pt x="6257" y="2848"/>
                    </a:cubicBezTo>
                    <a:cubicBezTo>
                      <a:pt x="6235" y="2958"/>
                      <a:pt x="6213" y="3068"/>
                      <a:pt x="6191" y="3167"/>
                    </a:cubicBezTo>
                    <a:cubicBezTo>
                      <a:pt x="6037" y="3739"/>
                      <a:pt x="5895" y="4311"/>
                      <a:pt x="5752" y="4883"/>
                    </a:cubicBezTo>
                    <a:cubicBezTo>
                      <a:pt x="5598" y="5499"/>
                      <a:pt x="5477" y="6125"/>
                      <a:pt x="5389" y="6763"/>
                    </a:cubicBezTo>
                    <a:cubicBezTo>
                      <a:pt x="5334" y="7159"/>
                      <a:pt x="5290" y="7555"/>
                      <a:pt x="5246" y="7951"/>
                    </a:cubicBezTo>
                    <a:cubicBezTo>
                      <a:pt x="5213" y="8369"/>
                      <a:pt x="5191" y="8787"/>
                      <a:pt x="5235" y="9205"/>
                    </a:cubicBezTo>
                    <a:cubicBezTo>
                      <a:pt x="5257" y="9370"/>
                      <a:pt x="5279" y="9535"/>
                      <a:pt x="5334" y="9688"/>
                    </a:cubicBezTo>
                    <a:cubicBezTo>
                      <a:pt x="5367" y="9776"/>
                      <a:pt x="5411" y="9853"/>
                      <a:pt x="5477" y="9908"/>
                    </a:cubicBezTo>
                    <a:cubicBezTo>
                      <a:pt x="5520" y="9946"/>
                      <a:pt x="5564" y="9966"/>
                      <a:pt x="5608" y="9966"/>
                    </a:cubicBezTo>
                    <a:cubicBezTo>
                      <a:pt x="5641" y="9966"/>
                      <a:pt x="5674" y="9954"/>
                      <a:pt x="5708" y="9930"/>
                    </a:cubicBezTo>
                    <a:cubicBezTo>
                      <a:pt x="5752" y="9908"/>
                      <a:pt x="5796" y="9875"/>
                      <a:pt x="5829" y="9831"/>
                    </a:cubicBezTo>
                    <a:cubicBezTo>
                      <a:pt x="5884" y="9765"/>
                      <a:pt x="5938" y="9699"/>
                      <a:pt x="5971" y="9622"/>
                    </a:cubicBezTo>
                    <a:cubicBezTo>
                      <a:pt x="6048" y="9491"/>
                      <a:pt x="6114" y="9348"/>
                      <a:pt x="6169" y="9216"/>
                    </a:cubicBezTo>
                    <a:cubicBezTo>
                      <a:pt x="6323" y="8864"/>
                      <a:pt x="6433" y="8501"/>
                      <a:pt x="6554" y="8138"/>
                    </a:cubicBezTo>
                    <a:cubicBezTo>
                      <a:pt x="6752" y="7489"/>
                      <a:pt x="6939" y="6829"/>
                      <a:pt x="7148" y="6180"/>
                    </a:cubicBezTo>
                    <a:cubicBezTo>
                      <a:pt x="7368" y="5477"/>
                      <a:pt x="7610" y="4773"/>
                      <a:pt x="7918" y="4091"/>
                    </a:cubicBezTo>
                    <a:cubicBezTo>
                      <a:pt x="8050" y="3816"/>
                      <a:pt x="8182" y="3541"/>
                      <a:pt x="8347" y="3277"/>
                    </a:cubicBezTo>
                    <a:cubicBezTo>
                      <a:pt x="8413" y="3156"/>
                      <a:pt x="8501" y="3046"/>
                      <a:pt x="8578" y="2936"/>
                    </a:cubicBezTo>
                    <a:cubicBezTo>
                      <a:pt x="8611" y="2892"/>
                      <a:pt x="8644" y="2870"/>
                      <a:pt x="8688" y="2837"/>
                    </a:cubicBezTo>
                    <a:cubicBezTo>
                      <a:pt x="8695" y="2832"/>
                      <a:pt x="8703" y="2830"/>
                      <a:pt x="8712" y="2830"/>
                    </a:cubicBezTo>
                    <a:cubicBezTo>
                      <a:pt x="8742" y="2830"/>
                      <a:pt x="8776" y="2858"/>
                      <a:pt x="8776" y="2892"/>
                    </a:cubicBezTo>
                    <a:cubicBezTo>
                      <a:pt x="8776" y="2947"/>
                      <a:pt x="8765" y="3002"/>
                      <a:pt x="8743" y="3057"/>
                    </a:cubicBezTo>
                    <a:cubicBezTo>
                      <a:pt x="8699" y="3200"/>
                      <a:pt x="8644" y="3343"/>
                      <a:pt x="8589" y="3486"/>
                    </a:cubicBezTo>
                    <a:cubicBezTo>
                      <a:pt x="8072" y="4850"/>
                      <a:pt x="7676" y="6257"/>
                      <a:pt x="7500" y="7720"/>
                    </a:cubicBezTo>
                    <a:cubicBezTo>
                      <a:pt x="7456" y="8061"/>
                      <a:pt x="7434" y="8402"/>
                      <a:pt x="7456" y="8743"/>
                    </a:cubicBezTo>
                    <a:cubicBezTo>
                      <a:pt x="7467" y="8875"/>
                      <a:pt x="7489" y="9007"/>
                      <a:pt x="7522" y="9139"/>
                    </a:cubicBezTo>
                    <a:cubicBezTo>
                      <a:pt x="7533" y="9205"/>
                      <a:pt x="7566" y="9271"/>
                      <a:pt x="7599" y="9326"/>
                    </a:cubicBezTo>
                    <a:cubicBezTo>
                      <a:pt x="7633" y="9386"/>
                      <a:pt x="7674" y="9413"/>
                      <a:pt x="7721" y="9413"/>
                    </a:cubicBezTo>
                    <a:cubicBezTo>
                      <a:pt x="7752" y="9413"/>
                      <a:pt x="7785" y="9402"/>
                      <a:pt x="7819" y="9381"/>
                    </a:cubicBezTo>
                    <a:cubicBezTo>
                      <a:pt x="7885" y="9337"/>
                      <a:pt x="7940" y="9282"/>
                      <a:pt x="7984" y="9227"/>
                    </a:cubicBezTo>
                    <a:cubicBezTo>
                      <a:pt x="8061" y="9128"/>
                      <a:pt x="8149" y="9018"/>
                      <a:pt x="8215" y="8897"/>
                    </a:cubicBezTo>
                    <a:cubicBezTo>
                      <a:pt x="8314" y="8710"/>
                      <a:pt x="8413" y="8512"/>
                      <a:pt x="8512" y="8314"/>
                    </a:cubicBezTo>
                    <a:cubicBezTo>
                      <a:pt x="8655" y="8028"/>
                      <a:pt x="8787" y="7731"/>
                      <a:pt x="8919" y="7434"/>
                    </a:cubicBezTo>
                    <a:cubicBezTo>
                      <a:pt x="9040" y="7192"/>
                      <a:pt x="9172" y="6961"/>
                      <a:pt x="9304" y="6719"/>
                    </a:cubicBezTo>
                    <a:cubicBezTo>
                      <a:pt x="9359" y="6609"/>
                      <a:pt x="9447" y="6510"/>
                      <a:pt x="9524" y="6411"/>
                    </a:cubicBezTo>
                    <a:cubicBezTo>
                      <a:pt x="9568" y="6356"/>
                      <a:pt x="9623" y="6323"/>
                      <a:pt x="9678" y="6290"/>
                    </a:cubicBezTo>
                    <a:cubicBezTo>
                      <a:pt x="9721" y="6262"/>
                      <a:pt x="9762" y="6249"/>
                      <a:pt x="9800" y="6249"/>
                    </a:cubicBezTo>
                    <a:cubicBezTo>
                      <a:pt x="9866" y="6249"/>
                      <a:pt x="9921" y="6290"/>
                      <a:pt x="9963" y="6367"/>
                    </a:cubicBezTo>
                    <a:cubicBezTo>
                      <a:pt x="9985" y="6411"/>
                      <a:pt x="9996" y="6466"/>
                      <a:pt x="10007" y="6521"/>
                    </a:cubicBezTo>
                    <a:cubicBezTo>
                      <a:pt x="10029" y="6598"/>
                      <a:pt x="10040" y="6686"/>
                      <a:pt x="10040" y="6763"/>
                    </a:cubicBezTo>
                    <a:cubicBezTo>
                      <a:pt x="10051" y="6884"/>
                      <a:pt x="10051" y="7005"/>
                      <a:pt x="10051" y="7126"/>
                    </a:cubicBezTo>
                    <a:cubicBezTo>
                      <a:pt x="10051" y="7610"/>
                      <a:pt x="10040" y="8105"/>
                      <a:pt x="10040" y="8589"/>
                    </a:cubicBezTo>
                    <a:cubicBezTo>
                      <a:pt x="10040" y="8974"/>
                      <a:pt x="10073" y="9348"/>
                      <a:pt x="10106" y="9732"/>
                    </a:cubicBezTo>
                    <a:cubicBezTo>
                      <a:pt x="10117" y="9765"/>
                      <a:pt x="10106" y="9809"/>
                      <a:pt x="10161" y="9842"/>
                    </a:cubicBezTo>
                    <a:cubicBezTo>
                      <a:pt x="10799" y="9557"/>
                      <a:pt x="11437" y="9271"/>
                      <a:pt x="12097" y="8974"/>
                    </a:cubicBezTo>
                    <a:lnTo>
                      <a:pt x="12086" y="8974"/>
                    </a:lnTo>
                    <a:cubicBezTo>
                      <a:pt x="12064" y="8897"/>
                      <a:pt x="12053" y="8842"/>
                      <a:pt x="12031" y="8787"/>
                    </a:cubicBezTo>
                    <a:cubicBezTo>
                      <a:pt x="11877" y="8380"/>
                      <a:pt x="11690" y="7984"/>
                      <a:pt x="11503" y="7588"/>
                    </a:cubicBezTo>
                    <a:cubicBezTo>
                      <a:pt x="11316" y="7214"/>
                      <a:pt x="11151" y="6829"/>
                      <a:pt x="11008" y="6433"/>
                    </a:cubicBezTo>
                    <a:cubicBezTo>
                      <a:pt x="10788" y="5861"/>
                      <a:pt x="10579" y="5279"/>
                      <a:pt x="10348" y="4707"/>
                    </a:cubicBezTo>
                    <a:cubicBezTo>
                      <a:pt x="9842" y="3453"/>
                      <a:pt x="9403" y="2166"/>
                      <a:pt x="8886" y="913"/>
                    </a:cubicBezTo>
                    <a:cubicBezTo>
                      <a:pt x="8842" y="814"/>
                      <a:pt x="8787" y="715"/>
                      <a:pt x="8743" y="616"/>
                    </a:cubicBezTo>
                    <a:cubicBezTo>
                      <a:pt x="8655" y="440"/>
                      <a:pt x="8578" y="264"/>
                      <a:pt x="8490" y="88"/>
                    </a:cubicBezTo>
                    <a:cubicBezTo>
                      <a:pt x="8479" y="55"/>
                      <a:pt x="8457" y="33"/>
                      <a:pt x="84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3"/>
              <p:cNvSpPr/>
              <p:nvPr/>
            </p:nvSpPr>
            <p:spPr>
              <a:xfrm>
                <a:off x="-912378" y="-3412372"/>
                <a:ext cx="433247" cy="646673"/>
              </a:xfrm>
              <a:custGeom>
                <a:avLst/>
                <a:gdLst/>
                <a:ahLst/>
                <a:cxnLst/>
                <a:rect l="l" t="t" r="r" b="b"/>
                <a:pathLst>
                  <a:path w="6368" h="9505" extrusionOk="0">
                    <a:moveTo>
                      <a:pt x="2463" y="0"/>
                    </a:moveTo>
                    <a:cubicBezTo>
                      <a:pt x="2419" y="66"/>
                      <a:pt x="2386" y="110"/>
                      <a:pt x="2364" y="165"/>
                    </a:cubicBezTo>
                    <a:cubicBezTo>
                      <a:pt x="2222" y="418"/>
                      <a:pt x="2112" y="682"/>
                      <a:pt x="2013" y="957"/>
                    </a:cubicBezTo>
                    <a:cubicBezTo>
                      <a:pt x="1617" y="2002"/>
                      <a:pt x="1331" y="3079"/>
                      <a:pt x="1111" y="4179"/>
                    </a:cubicBezTo>
                    <a:cubicBezTo>
                      <a:pt x="935" y="5037"/>
                      <a:pt x="803" y="5895"/>
                      <a:pt x="671" y="6763"/>
                    </a:cubicBezTo>
                    <a:cubicBezTo>
                      <a:pt x="594" y="7247"/>
                      <a:pt x="506" y="7731"/>
                      <a:pt x="385" y="8215"/>
                    </a:cubicBezTo>
                    <a:cubicBezTo>
                      <a:pt x="319" y="8490"/>
                      <a:pt x="253" y="8754"/>
                      <a:pt x="143" y="9018"/>
                    </a:cubicBezTo>
                    <a:cubicBezTo>
                      <a:pt x="99" y="9117"/>
                      <a:pt x="55" y="9216"/>
                      <a:pt x="0" y="9326"/>
                    </a:cubicBezTo>
                    <a:cubicBezTo>
                      <a:pt x="22" y="9370"/>
                      <a:pt x="44" y="9414"/>
                      <a:pt x="77" y="9458"/>
                    </a:cubicBezTo>
                    <a:cubicBezTo>
                      <a:pt x="97" y="9491"/>
                      <a:pt x="117" y="9504"/>
                      <a:pt x="145" y="9504"/>
                    </a:cubicBezTo>
                    <a:cubicBezTo>
                      <a:pt x="163" y="9504"/>
                      <a:pt x="183" y="9499"/>
                      <a:pt x="209" y="9491"/>
                    </a:cubicBezTo>
                    <a:cubicBezTo>
                      <a:pt x="231" y="9491"/>
                      <a:pt x="253" y="9480"/>
                      <a:pt x="264" y="9469"/>
                    </a:cubicBezTo>
                    <a:cubicBezTo>
                      <a:pt x="396" y="9414"/>
                      <a:pt x="539" y="9348"/>
                      <a:pt x="671" y="9304"/>
                    </a:cubicBezTo>
                    <a:cubicBezTo>
                      <a:pt x="1221" y="9095"/>
                      <a:pt x="1782" y="8897"/>
                      <a:pt x="2331" y="8677"/>
                    </a:cubicBezTo>
                    <a:cubicBezTo>
                      <a:pt x="2837" y="8479"/>
                      <a:pt x="3343" y="8270"/>
                      <a:pt x="3849" y="8061"/>
                    </a:cubicBezTo>
                    <a:cubicBezTo>
                      <a:pt x="4641" y="7731"/>
                      <a:pt x="5433" y="7401"/>
                      <a:pt x="6224" y="7060"/>
                    </a:cubicBezTo>
                    <a:cubicBezTo>
                      <a:pt x="6268" y="7038"/>
                      <a:pt x="6334" y="7027"/>
                      <a:pt x="6367" y="6972"/>
                    </a:cubicBezTo>
                    <a:cubicBezTo>
                      <a:pt x="6356" y="6818"/>
                      <a:pt x="6334" y="6665"/>
                      <a:pt x="6323" y="6500"/>
                    </a:cubicBezTo>
                    <a:cubicBezTo>
                      <a:pt x="6279" y="5884"/>
                      <a:pt x="6268" y="5257"/>
                      <a:pt x="6279" y="4641"/>
                    </a:cubicBezTo>
                    <a:cubicBezTo>
                      <a:pt x="6290" y="4388"/>
                      <a:pt x="6290" y="4146"/>
                      <a:pt x="6290" y="3893"/>
                    </a:cubicBezTo>
                    <a:cubicBezTo>
                      <a:pt x="6290" y="3805"/>
                      <a:pt x="6268" y="3706"/>
                      <a:pt x="6257" y="3618"/>
                    </a:cubicBezTo>
                    <a:cubicBezTo>
                      <a:pt x="6246" y="3574"/>
                      <a:pt x="6224" y="3530"/>
                      <a:pt x="6202" y="3486"/>
                    </a:cubicBezTo>
                    <a:cubicBezTo>
                      <a:pt x="6180" y="3457"/>
                      <a:pt x="6154" y="3442"/>
                      <a:pt x="6125" y="3442"/>
                    </a:cubicBezTo>
                    <a:cubicBezTo>
                      <a:pt x="6111" y="3442"/>
                      <a:pt x="6096" y="3446"/>
                      <a:pt x="6082" y="3453"/>
                    </a:cubicBezTo>
                    <a:cubicBezTo>
                      <a:pt x="6005" y="3486"/>
                      <a:pt x="5950" y="3541"/>
                      <a:pt x="5906" y="3607"/>
                    </a:cubicBezTo>
                    <a:cubicBezTo>
                      <a:pt x="5818" y="3706"/>
                      <a:pt x="5741" y="3816"/>
                      <a:pt x="5675" y="3937"/>
                    </a:cubicBezTo>
                    <a:cubicBezTo>
                      <a:pt x="5554" y="4157"/>
                      <a:pt x="5433" y="4388"/>
                      <a:pt x="5323" y="4619"/>
                    </a:cubicBezTo>
                    <a:cubicBezTo>
                      <a:pt x="5180" y="4927"/>
                      <a:pt x="5037" y="5246"/>
                      <a:pt x="4883" y="5565"/>
                    </a:cubicBezTo>
                    <a:cubicBezTo>
                      <a:pt x="4784" y="5763"/>
                      <a:pt x="4685" y="5950"/>
                      <a:pt x="4575" y="6137"/>
                    </a:cubicBezTo>
                    <a:cubicBezTo>
                      <a:pt x="4509" y="6247"/>
                      <a:pt x="4421" y="6357"/>
                      <a:pt x="4333" y="6445"/>
                    </a:cubicBezTo>
                    <a:cubicBezTo>
                      <a:pt x="4289" y="6500"/>
                      <a:pt x="4234" y="6544"/>
                      <a:pt x="4179" y="6577"/>
                    </a:cubicBezTo>
                    <a:cubicBezTo>
                      <a:pt x="4140" y="6596"/>
                      <a:pt x="4100" y="6606"/>
                      <a:pt x="4063" y="6606"/>
                    </a:cubicBezTo>
                    <a:cubicBezTo>
                      <a:pt x="3995" y="6606"/>
                      <a:pt x="3932" y="6574"/>
                      <a:pt x="3882" y="6511"/>
                    </a:cubicBezTo>
                    <a:cubicBezTo>
                      <a:pt x="3849" y="6467"/>
                      <a:pt x="3816" y="6412"/>
                      <a:pt x="3805" y="6357"/>
                    </a:cubicBezTo>
                    <a:cubicBezTo>
                      <a:pt x="3772" y="6269"/>
                      <a:pt x="3750" y="6181"/>
                      <a:pt x="3728" y="6093"/>
                    </a:cubicBezTo>
                    <a:cubicBezTo>
                      <a:pt x="3684" y="5785"/>
                      <a:pt x="3695" y="5488"/>
                      <a:pt x="3706" y="5191"/>
                    </a:cubicBezTo>
                    <a:cubicBezTo>
                      <a:pt x="3750" y="4674"/>
                      <a:pt x="3827" y="4157"/>
                      <a:pt x="3926" y="3640"/>
                    </a:cubicBezTo>
                    <a:cubicBezTo>
                      <a:pt x="4124" y="2706"/>
                      <a:pt x="4388" y="1782"/>
                      <a:pt x="4718" y="880"/>
                    </a:cubicBezTo>
                    <a:cubicBezTo>
                      <a:pt x="4806" y="660"/>
                      <a:pt x="4883" y="451"/>
                      <a:pt x="4960" y="231"/>
                    </a:cubicBezTo>
                    <a:cubicBezTo>
                      <a:pt x="4971" y="209"/>
                      <a:pt x="4971" y="176"/>
                      <a:pt x="4982" y="110"/>
                    </a:cubicBezTo>
                    <a:lnTo>
                      <a:pt x="4982" y="110"/>
                    </a:lnTo>
                    <a:cubicBezTo>
                      <a:pt x="4938" y="165"/>
                      <a:pt x="4905" y="187"/>
                      <a:pt x="4894" y="220"/>
                    </a:cubicBezTo>
                    <a:cubicBezTo>
                      <a:pt x="4806" y="352"/>
                      <a:pt x="4718" y="495"/>
                      <a:pt x="4630" y="638"/>
                    </a:cubicBezTo>
                    <a:cubicBezTo>
                      <a:pt x="4432" y="1012"/>
                      <a:pt x="4267" y="1397"/>
                      <a:pt x="4102" y="1793"/>
                    </a:cubicBezTo>
                    <a:cubicBezTo>
                      <a:pt x="3816" y="2508"/>
                      <a:pt x="3574" y="3255"/>
                      <a:pt x="3354" y="4003"/>
                    </a:cubicBezTo>
                    <a:cubicBezTo>
                      <a:pt x="3178" y="4575"/>
                      <a:pt x="3002" y="5158"/>
                      <a:pt x="2826" y="5730"/>
                    </a:cubicBezTo>
                    <a:cubicBezTo>
                      <a:pt x="2727" y="6016"/>
                      <a:pt x="2628" y="6302"/>
                      <a:pt x="2496" y="6577"/>
                    </a:cubicBezTo>
                    <a:cubicBezTo>
                      <a:pt x="2430" y="6686"/>
                      <a:pt x="2364" y="6796"/>
                      <a:pt x="2298" y="6906"/>
                    </a:cubicBezTo>
                    <a:cubicBezTo>
                      <a:pt x="2254" y="6972"/>
                      <a:pt x="2189" y="7038"/>
                      <a:pt x="2123" y="7082"/>
                    </a:cubicBezTo>
                    <a:cubicBezTo>
                      <a:pt x="2064" y="7131"/>
                      <a:pt x="2002" y="7154"/>
                      <a:pt x="1941" y="7154"/>
                    </a:cubicBezTo>
                    <a:cubicBezTo>
                      <a:pt x="1863" y="7154"/>
                      <a:pt x="1788" y="7117"/>
                      <a:pt x="1727" y="7049"/>
                    </a:cubicBezTo>
                    <a:cubicBezTo>
                      <a:pt x="1672" y="6983"/>
                      <a:pt x="1639" y="6928"/>
                      <a:pt x="1606" y="6862"/>
                    </a:cubicBezTo>
                    <a:cubicBezTo>
                      <a:pt x="1573" y="6752"/>
                      <a:pt x="1540" y="6643"/>
                      <a:pt x="1518" y="6533"/>
                    </a:cubicBezTo>
                    <a:cubicBezTo>
                      <a:pt x="1452" y="6192"/>
                      <a:pt x="1441" y="5851"/>
                      <a:pt x="1463" y="5510"/>
                    </a:cubicBezTo>
                    <a:cubicBezTo>
                      <a:pt x="1496" y="4784"/>
                      <a:pt x="1584" y="4080"/>
                      <a:pt x="1716" y="3365"/>
                    </a:cubicBezTo>
                    <a:cubicBezTo>
                      <a:pt x="1848" y="2563"/>
                      <a:pt x="2035" y="1760"/>
                      <a:pt x="2244" y="968"/>
                    </a:cubicBezTo>
                    <a:cubicBezTo>
                      <a:pt x="2320" y="682"/>
                      <a:pt x="2397" y="396"/>
                      <a:pt x="2474" y="110"/>
                    </a:cubicBezTo>
                    <a:cubicBezTo>
                      <a:pt x="2474" y="77"/>
                      <a:pt x="2474" y="77"/>
                      <a:pt x="2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5" name="Google Shape;2485;p53"/>
            <p:cNvGrpSpPr/>
            <p:nvPr/>
          </p:nvGrpSpPr>
          <p:grpSpPr>
            <a:xfrm>
              <a:off x="-351204" y="-2901361"/>
              <a:ext cx="1071483" cy="1085975"/>
              <a:chOff x="-1285754" y="-3744111"/>
              <a:chExt cx="1071483" cy="1085975"/>
            </a:xfrm>
          </p:grpSpPr>
          <p:sp>
            <p:nvSpPr>
              <p:cNvPr id="2486" name="Google Shape;2486;p53"/>
              <p:cNvSpPr/>
              <p:nvPr/>
            </p:nvSpPr>
            <p:spPr>
              <a:xfrm>
                <a:off x="-1285754" y="-3744111"/>
                <a:ext cx="1071483" cy="1085975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15962" extrusionOk="0">
                    <a:moveTo>
                      <a:pt x="11075" y="104"/>
                    </a:moveTo>
                    <a:cubicBezTo>
                      <a:pt x="11097" y="126"/>
                      <a:pt x="11119" y="159"/>
                      <a:pt x="11141" y="191"/>
                    </a:cubicBezTo>
                    <a:cubicBezTo>
                      <a:pt x="11163" y="246"/>
                      <a:pt x="11185" y="312"/>
                      <a:pt x="11207" y="378"/>
                    </a:cubicBezTo>
                    <a:cubicBezTo>
                      <a:pt x="11416" y="1093"/>
                      <a:pt x="11690" y="1786"/>
                      <a:pt x="12009" y="2457"/>
                    </a:cubicBezTo>
                    <a:cubicBezTo>
                      <a:pt x="12350" y="3183"/>
                      <a:pt x="12647" y="3931"/>
                      <a:pt x="12933" y="4678"/>
                    </a:cubicBezTo>
                    <a:cubicBezTo>
                      <a:pt x="13450" y="6042"/>
                      <a:pt x="13945" y="7417"/>
                      <a:pt x="14429" y="8791"/>
                    </a:cubicBezTo>
                    <a:cubicBezTo>
                      <a:pt x="14759" y="9748"/>
                      <a:pt x="15133" y="10683"/>
                      <a:pt x="15506" y="11617"/>
                    </a:cubicBezTo>
                    <a:cubicBezTo>
                      <a:pt x="15550" y="11727"/>
                      <a:pt x="15594" y="11837"/>
                      <a:pt x="15638" y="11958"/>
                    </a:cubicBezTo>
                    <a:cubicBezTo>
                      <a:pt x="15616" y="11969"/>
                      <a:pt x="15594" y="11991"/>
                      <a:pt x="15572" y="12002"/>
                    </a:cubicBezTo>
                    <a:cubicBezTo>
                      <a:pt x="15309" y="12068"/>
                      <a:pt x="15056" y="12200"/>
                      <a:pt x="14814" y="12321"/>
                    </a:cubicBezTo>
                    <a:cubicBezTo>
                      <a:pt x="14682" y="12387"/>
                      <a:pt x="14550" y="12453"/>
                      <a:pt x="14407" y="12519"/>
                    </a:cubicBezTo>
                    <a:cubicBezTo>
                      <a:pt x="14022" y="12673"/>
                      <a:pt x="13648" y="12860"/>
                      <a:pt x="13274" y="13047"/>
                    </a:cubicBezTo>
                    <a:cubicBezTo>
                      <a:pt x="12746" y="13311"/>
                      <a:pt x="12196" y="13531"/>
                      <a:pt x="11646" y="13751"/>
                    </a:cubicBezTo>
                    <a:cubicBezTo>
                      <a:pt x="10921" y="14048"/>
                      <a:pt x="10184" y="14290"/>
                      <a:pt x="9436" y="14510"/>
                    </a:cubicBezTo>
                    <a:cubicBezTo>
                      <a:pt x="8699" y="14730"/>
                      <a:pt x="7973" y="14972"/>
                      <a:pt x="7237" y="15192"/>
                    </a:cubicBezTo>
                    <a:cubicBezTo>
                      <a:pt x="6742" y="15346"/>
                      <a:pt x="6247" y="15499"/>
                      <a:pt x="5741" y="15653"/>
                    </a:cubicBezTo>
                    <a:cubicBezTo>
                      <a:pt x="5477" y="15730"/>
                      <a:pt x="5202" y="15796"/>
                      <a:pt x="4927" y="15862"/>
                    </a:cubicBezTo>
                    <a:cubicBezTo>
                      <a:pt x="4905" y="15840"/>
                      <a:pt x="4883" y="15807"/>
                      <a:pt x="4883" y="15785"/>
                    </a:cubicBezTo>
                    <a:cubicBezTo>
                      <a:pt x="4828" y="15598"/>
                      <a:pt x="4751" y="15422"/>
                      <a:pt x="4674" y="15247"/>
                    </a:cubicBezTo>
                    <a:cubicBezTo>
                      <a:pt x="4454" y="14807"/>
                      <a:pt x="4234" y="14356"/>
                      <a:pt x="4036" y="13905"/>
                    </a:cubicBezTo>
                    <a:cubicBezTo>
                      <a:pt x="3762" y="13267"/>
                      <a:pt x="3498" y="12629"/>
                      <a:pt x="3234" y="11980"/>
                    </a:cubicBezTo>
                    <a:cubicBezTo>
                      <a:pt x="3135" y="11760"/>
                      <a:pt x="3036" y="11530"/>
                      <a:pt x="2948" y="11310"/>
                    </a:cubicBezTo>
                    <a:cubicBezTo>
                      <a:pt x="2772" y="10870"/>
                      <a:pt x="2607" y="10430"/>
                      <a:pt x="2431" y="10001"/>
                    </a:cubicBezTo>
                    <a:cubicBezTo>
                      <a:pt x="2233" y="9506"/>
                      <a:pt x="2024" y="9033"/>
                      <a:pt x="1782" y="8560"/>
                    </a:cubicBezTo>
                    <a:cubicBezTo>
                      <a:pt x="1309" y="7659"/>
                      <a:pt x="891" y="6724"/>
                      <a:pt x="517" y="5767"/>
                    </a:cubicBezTo>
                    <a:cubicBezTo>
                      <a:pt x="429" y="5536"/>
                      <a:pt x="330" y="5305"/>
                      <a:pt x="242" y="5074"/>
                    </a:cubicBezTo>
                    <a:cubicBezTo>
                      <a:pt x="187" y="4931"/>
                      <a:pt x="132" y="4777"/>
                      <a:pt x="121" y="4612"/>
                    </a:cubicBezTo>
                    <a:lnTo>
                      <a:pt x="110" y="4612"/>
                    </a:lnTo>
                    <a:cubicBezTo>
                      <a:pt x="165" y="4579"/>
                      <a:pt x="209" y="4557"/>
                      <a:pt x="253" y="4546"/>
                    </a:cubicBezTo>
                    <a:cubicBezTo>
                      <a:pt x="627" y="4425"/>
                      <a:pt x="990" y="4282"/>
                      <a:pt x="1364" y="4139"/>
                    </a:cubicBezTo>
                    <a:cubicBezTo>
                      <a:pt x="2607" y="3645"/>
                      <a:pt x="3850" y="3150"/>
                      <a:pt x="5103" y="2655"/>
                    </a:cubicBezTo>
                    <a:cubicBezTo>
                      <a:pt x="6258" y="2193"/>
                      <a:pt x="7402" y="1687"/>
                      <a:pt x="8534" y="1192"/>
                    </a:cubicBezTo>
                    <a:cubicBezTo>
                      <a:pt x="9304" y="851"/>
                      <a:pt x="10063" y="521"/>
                      <a:pt x="10822" y="180"/>
                    </a:cubicBezTo>
                    <a:cubicBezTo>
                      <a:pt x="10899" y="148"/>
                      <a:pt x="10976" y="104"/>
                      <a:pt x="11075" y="104"/>
                    </a:cubicBezTo>
                    <a:close/>
                    <a:moveTo>
                      <a:pt x="11069" y="1"/>
                    </a:moveTo>
                    <a:cubicBezTo>
                      <a:pt x="11047" y="1"/>
                      <a:pt x="11023" y="6"/>
                      <a:pt x="10998" y="16"/>
                    </a:cubicBezTo>
                    <a:cubicBezTo>
                      <a:pt x="10910" y="49"/>
                      <a:pt x="10811" y="93"/>
                      <a:pt x="10723" y="126"/>
                    </a:cubicBezTo>
                    <a:cubicBezTo>
                      <a:pt x="10063" y="422"/>
                      <a:pt x="9392" y="708"/>
                      <a:pt x="8721" y="1005"/>
                    </a:cubicBezTo>
                    <a:cubicBezTo>
                      <a:pt x="7479" y="1555"/>
                      <a:pt x="6225" y="2116"/>
                      <a:pt x="4960" y="2622"/>
                    </a:cubicBezTo>
                    <a:cubicBezTo>
                      <a:pt x="4146" y="2941"/>
                      <a:pt x="3333" y="3260"/>
                      <a:pt x="2519" y="3579"/>
                    </a:cubicBezTo>
                    <a:cubicBezTo>
                      <a:pt x="1848" y="3843"/>
                      <a:pt x="1166" y="4106"/>
                      <a:pt x="484" y="4370"/>
                    </a:cubicBezTo>
                    <a:cubicBezTo>
                      <a:pt x="352" y="4414"/>
                      <a:pt x="220" y="4469"/>
                      <a:pt x="77" y="4480"/>
                    </a:cubicBezTo>
                    <a:cubicBezTo>
                      <a:pt x="22" y="4480"/>
                      <a:pt x="1" y="4513"/>
                      <a:pt x="12" y="4579"/>
                    </a:cubicBezTo>
                    <a:cubicBezTo>
                      <a:pt x="12" y="4601"/>
                      <a:pt x="12" y="4623"/>
                      <a:pt x="22" y="4656"/>
                    </a:cubicBezTo>
                    <a:cubicBezTo>
                      <a:pt x="55" y="4832"/>
                      <a:pt x="110" y="5008"/>
                      <a:pt x="176" y="5173"/>
                    </a:cubicBezTo>
                    <a:cubicBezTo>
                      <a:pt x="308" y="5492"/>
                      <a:pt x="440" y="5811"/>
                      <a:pt x="561" y="6130"/>
                    </a:cubicBezTo>
                    <a:cubicBezTo>
                      <a:pt x="869" y="6911"/>
                      <a:pt x="1221" y="7681"/>
                      <a:pt x="1606" y="8428"/>
                    </a:cubicBezTo>
                    <a:cubicBezTo>
                      <a:pt x="1826" y="8857"/>
                      <a:pt x="2035" y="9308"/>
                      <a:pt x="2222" y="9759"/>
                    </a:cubicBezTo>
                    <a:cubicBezTo>
                      <a:pt x="2387" y="10144"/>
                      <a:pt x="2530" y="10529"/>
                      <a:pt x="2684" y="10914"/>
                    </a:cubicBezTo>
                    <a:cubicBezTo>
                      <a:pt x="3036" y="11771"/>
                      <a:pt x="3388" y="12618"/>
                      <a:pt x="3740" y="13465"/>
                    </a:cubicBezTo>
                    <a:cubicBezTo>
                      <a:pt x="3926" y="13905"/>
                      <a:pt x="4124" y="14345"/>
                      <a:pt x="4333" y="14774"/>
                    </a:cubicBezTo>
                    <a:cubicBezTo>
                      <a:pt x="4421" y="14950"/>
                      <a:pt x="4509" y="15137"/>
                      <a:pt x="4597" y="15313"/>
                    </a:cubicBezTo>
                    <a:cubicBezTo>
                      <a:pt x="4674" y="15477"/>
                      <a:pt x="4740" y="15653"/>
                      <a:pt x="4795" y="15829"/>
                    </a:cubicBezTo>
                    <a:cubicBezTo>
                      <a:pt x="4795" y="15862"/>
                      <a:pt x="4806" y="15895"/>
                      <a:pt x="4817" y="15917"/>
                    </a:cubicBezTo>
                    <a:cubicBezTo>
                      <a:pt x="4839" y="15939"/>
                      <a:pt x="4861" y="15950"/>
                      <a:pt x="4883" y="15961"/>
                    </a:cubicBezTo>
                    <a:lnTo>
                      <a:pt x="4938" y="15961"/>
                    </a:lnTo>
                    <a:cubicBezTo>
                      <a:pt x="5191" y="15895"/>
                      <a:pt x="5455" y="15840"/>
                      <a:pt x="5708" y="15763"/>
                    </a:cubicBezTo>
                    <a:cubicBezTo>
                      <a:pt x="6225" y="15609"/>
                      <a:pt x="6731" y="15455"/>
                      <a:pt x="7248" y="15291"/>
                    </a:cubicBezTo>
                    <a:cubicBezTo>
                      <a:pt x="8017" y="15060"/>
                      <a:pt x="8776" y="14807"/>
                      <a:pt x="9546" y="14576"/>
                    </a:cubicBezTo>
                    <a:cubicBezTo>
                      <a:pt x="10294" y="14356"/>
                      <a:pt x="11031" y="14103"/>
                      <a:pt x="11756" y="13817"/>
                    </a:cubicBezTo>
                    <a:cubicBezTo>
                      <a:pt x="12372" y="13575"/>
                      <a:pt x="12966" y="13322"/>
                      <a:pt x="13549" y="13014"/>
                    </a:cubicBezTo>
                    <a:cubicBezTo>
                      <a:pt x="13835" y="12871"/>
                      <a:pt x="14121" y="12761"/>
                      <a:pt x="14396" y="12629"/>
                    </a:cubicBezTo>
                    <a:cubicBezTo>
                      <a:pt x="14550" y="12552"/>
                      <a:pt x="14693" y="12486"/>
                      <a:pt x="14836" y="12420"/>
                    </a:cubicBezTo>
                    <a:cubicBezTo>
                      <a:pt x="15089" y="12299"/>
                      <a:pt x="15331" y="12167"/>
                      <a:pt x="15594" y="12090"/>
                    </a:cubicBezTo>
                    <a:cubicBezTo>
                      <a:pt x="15627" y="12079"/>
                      <a:pt x="15649" y="12068"/>
                      <a:pt x="15682" y="12057"/>
                    </a:cubicBezTo>
                    <a:cubicBezTo>
                      <a:pt x="15726" y="12024"/>
                      <a:pt x="15748" y="11980"/>
                      <a:pt x="15726" y="11936"/>
                    </a:cubicBezTo>
                    <a:cubicBezTo>
                      <a:pt x="15726" y="11903"/>
                      <a:pt x="15704" y="11881"/>
                      <a:pt x="15693" y="11848"/>
                    </a:cubicBezTo>
                    <a:cubicBezTo>
                      <a:pt x="15638" y="11683"/>
                      <a:pt x="15572" y="11519"/>
                      <a:pt x="15506" y="11354"/>
                    </a:cubicBezTo>
                    <a:cubicBezTo>
                      <a:pt x="15155" y="10463"/>
                      <a:pt x="14803" y="9572"/>
                      <a:pt x="14484" y="8670"/>
                    </a:cubicBezTo>
                    <a:cubicBezTo>
                      <a:pt x="14022" y="7329"/>
                      <a:pt x="13538" y="5987"/>
                      <a:pt x="13021" y="4656"/>
                    </a:cubicBezTo>
                    <a:cubicBezTo>
                      <a:pt x="12713" y="3832"/>
                      <a:pt x="12383" y="3018"/>
                      <a:pt x="11998" y="2215"/>
                    </a:cubicBezTo>
                    <a:cubicBezTo>
                      <a:pt x="11888" y="1962"/>
                      <a:pt x="11778" y="1709"/>
                      <a:pt x="11679" y="1456"/>
                    </a:cubicBezTo>
                    <a:cubicBezTo>
                      <a:pt x="11537" y="1093"/>
                      <a:pt x="11405" y="730"/>
                      <a:pt x="11295" y="367"/>
                    </a:cubicBezTo>
                    <a:cubicBezTo>
                      <a:pt x="11273" y="268"/>
                      <a:pt x="11240" y="180"/>
                      <a:pt x="11196" y="93"/>
                    </a:cubicBezTo>
                    <a:cubicBezTo>
                      <a:pt x="11164" y="30"/>
                      <a:pt x="11122" y="1"/>
                      <a:pt x="1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53"/>
              <p:cNvSpPr/>
              <p:nvPr/>
            </p:nvSpPr>
            <p:spPr>
              <a:xfrm>
                <a:off x="-1277522" y="-3737103"/>
                <a:ext cx="1055767" cy="1072232"/>
              </a:xfrm>
              <a:custGeom>
                <a:avLst/>
                <a:gdLst/>
                <a:ahLst/>
                <a:cxnLst/>
                <a:rect l="l" t="t" r="r" b="b"/>
                <a:pathLst>
                  <a:path w="15518" h="15760" extrusionOk="0">
                    <a:moveTo>
                      <a:pt x="10151" y="1870"/>
                    </a:moveTo>
                    <a:cubicBezTo>
                      <a:pt x="10162" y="1903"/>
                      <a:pt x="10184" y="1936"/>
                      <a:pt x="10195" y="1958"/>
                    </a:cubicBezTo>
                    <a:cubicBezTo>
                      <a:pt x="10283" y="2134"/>
                      <a:pt x="10360" y="2310"/>
                      <a:pt x="10448" y="2497"/>
                    </a:cubicBezTo>
                    <a:cubicBezTo>
                      <a:pt x="10492" y="2585"/>
                      <a:pt x="10547" y="2684"/>
                      <a:pt x="10591" y="2794"/>
                    </a:cubicBezTo>
                    <a:cubicBezTo>
                      <a:pt x="11108" y="4047"/>
                      <a:pt x="11547" y="5323"/>
                      <a:pt x="12053" y="6588"/>
                    </a:cubicBezTo>
                    <a:cubicBezTo>
                      <a:pt x="12284" y="7149"/>
                      <a:pt x="12493" y="7731"/>
                      <a:pt x="12713" y="8303"/>
                    </a:cubicBezTo>
                    <a:cubicBezTo>
                      <a:pt x="12856" y="8699"/>
                      <a:pt x="13021" y="9084"/>
                      <a:pt x="13208" y="9469"/>
                    </a:cubicBezTo>
                    <a:cubicBezTo>
                      <a:pt x="13395" y="9854"/>
                      <a:pt x="13582" y="10261"/>
                      <a:pt x="13736" y="10668"/>
                    </a:cubicBezTo>
                    <a:cubicBezTo>
                      <a:pt x="13758" y="10723"/>
                      <a:pt x="13769" y="10778"/>
                      <a:pt x="13802" y="10844"/>
                    </a:cubicBezTo>
                    <a:cubicBezTo>
                      <a:pt x="13142" y="11141"/>
                      <a:pt x="12504" y="11427"/>
                      <a:pt x="11866" y="11712"/>
                    </a:cubicBezTo>
                    <a:cubicBezTo>
                      <a:pt x="11811" y="11690"/>
                      <a:pt x="11822" y="11635"/>
                      <a:pt x="11822" y="11602"/>
                    </a:cubicBezTo>
                    <a:cubicBezTo>
                      <a:pt x="11778" y="11218"/>
                      <a:pt x="11745" y="10844"/>
                      <a:pt x="11745" y="10459"/>
                    </a:cubicBezTo>
                    <a:cubicBezTo>
                      <a:pt x="11745" y="9975"/>
                      <a:pt x="11756" y="9491"/>
                      <a:pt x="11756" y="8996"/>
                    </a:cubicBezTo>
                    <a:cubicBezTo>
                      <a:pt x="11756" y="8875"/>
                      <a:pt x="11756" y="8754"/>
                      <a:pt x="11745" y="8633"/>
                    </a:cubicBezTo>
                    <a:cubicBezTo>
                      <a:pt x="11745" y="8556"/>
                      <a:pt x="11734" y="8468"/>
                      <a:pt x="11712" y="8391"/>
                    </a:cubicBezTo>
                    <a:cubicBezTo>
                      <a:pt x="11701" y="8336"/>
                      <a:pt x="11690" y="8292"/>
                      <a:pt x="11668" y="8248"/>
                    </a:cubicBezTo>
                    <a:cubicBezTo>
                      <a:pt x="11626" y="8164"/>
                      <a:pt x="11570" y="8124"/>
                      <a:pt x="11504" y="8124"/>
                    </a:cubicBezTo>
                    <a:cubicBezTo>
                      <a:pt x="11467" y="8124"/>
                      <a:pt x="11426" y="8137"/>
                      <a:pt x="11383" y="8160"/>
                    </a:cubicBezTo>
                    <a:cubicBezTo>
                      <a:pt x="11328" y="8193"/>
                      <a:pt x="11273" y="8237"/>
                      <a:pt x="11229" y="8281"/>
                    </a:cubicBezTo>
                    <a:cubicBezTo>
                      <a:pt x="11152" y="8380"/>
                      <a:pt x="11064" y="8479"/>
                      <a:pt x="11009" y="8589"/>
                    </a:cubicBezTo>
                    <a:cubicBezTo>
                      <a:pt x="10877" y="8831"/>
                      <a:pt x="10745" y="9073"/>
                      <a:pt x="10635" y="9315"/>
                    </a:cubicBezTo>
                    <a:cubicBezTo>
                      <a:pt x="10492" y="9601"/>
                      <a:pt x="10360" y="9898"/>
                      <a:pt x="10217" y="10184"/>
                    </a:cubicBezTo>
                    <a:cubicBezTo>
                      <a:pt x="10118" y="10382"/>
                      <a:pt x="10019" y="10580"/>
                      <a:pt x="9920" y="10767"/>
                    </a:cubicBezTo>
                    <a:cubicBezTo>
                      <a:pt x="9854" y="10888"/>
                      <a:pt x="9766" y="10998"/>
                      <a:pt x="9689" y="11108"/>
                    </a:cubicBezTo>
                    <a:cubicBezTo>
                      <a:pt x="9645" y="11163"/>
                      <a:pt x="9590" y="11207"/>
                      <a:pt x="9524" y="11251"/>
                    </a:cubicBezTo>
                    <a:cubicBezTo>
                      <a:pt x="9489" y="11277"/>
                      <a:pt x="9456" y="11289"/>
                      <a:pt x="9426" y="11289"/>
                    </a:cubicBezTo>
                    <a:cubicBezTo>
                      <a:pt x="9379" y="11289"/>
                      <a:pt x="9337" y="11260"/>
                      <a:pt x="9304" y="11207"/>
                    </a:cubicBezTo>
                    <a:cubicBezTo>
                      <a:pt x="9271" y="11141"/>
                      <a:pt x="9238" y="11086"/>
                      <a:pt x="9227" y="11020"/>
                    </a:cubicBezTo>
                    <a:cubicBezTo>
                      <a:pt x="9194" y="10888"/>
                      <a:pt x="9172" y="10756"/>
                      <a:pt x="9161" y="10613"/>
                    </a:cubicBezTo>
                    <a:cubicBezTo>
                      <a:pt x="9139" y="10272"/>
                      <a:pt x="9161" y="9931"/>
                      <a:pt x="9205" y="9590"/>
                    </a:cubicBezTo>
                    <a:cubicBezTo>
                      <a:pt x="9381" y="8127"/>
                      <a:pt x="9777" y="6720"/>
                      <a:pt x="10294" y="5356"/>
                    </a:cubicBezTo>
                    <a:cubicBezTo>
                      <a:pt x="10349" y="5213"/>
                      <a:pt x="10404" y="5070"/>
                      <a:pt x="10448" y="4927"/>
                    </a:cubicBezTo>
                    <a:cubicBezTo>
                      <a:pt x="10470" y="4872"/>
                      <a:pt x="10481" y="4817"/>
                      <a:pt x="10481" y="4762"/>
                    </a:cubicBezTo>
                    <a:cubicBezTo>
                      <a:pt x="10481" y="4728"/>
                      <a:pt x="10447" y="4700"/>
                      <a:pt x="10417" y="4700"/>
                    </a:cubicBezTo>
                    <a:cubicBezTo>
                      <a:pt x="10408" y="4700"/>
                      <a:pt x="10400" y="4702"/>
                      <a:pt x="10393" y="4707"/>
                    </a:cubicBezTo>
                    <a:cubicBezTo>
                      <a:pt x="10360" y="4740"/>
                      <a:pt x="10316" y="4773"/>
                      <a:pt x="10294" y="4806"/>
                    </a:cubicBezTo>
                    <a:cubicBezTo>
                      <a:pt x="10206" y="4916"/>
                      <a:pt x="10129" y="5026"/>
                      <a:pt x="10052" y="5147"/>
                    </a:cubicBezTo>
                    <a:cubicBezTo>
                      <a:pt x="9887" y="5411"/>
                      <a:pt x="9755" y="5686"/>
                      <a:pt x="9623" y="5972"/>
                    </a:cubicBezTo>
                    <a:cubicBezTo>
                      <a:pt x="9315" y="6643"/>
                      <a:pt x="9073" y="7347"/>
                      <a:pt x="8853" y="8050"/>
                    </a:cubicBezTo>
                    <a:cubicBezTo>
                      <a:pt x="8644" y="8710"/>
                      <a:pt x="8457" y="9359"/>
                      <a:pt x="8259" y="10008"/>
                    </a:cubicBezTo>
                    <a:cubicBezTo>
                      <a:pt x="8149" y="10371"/>
                      <a:pt x="8028" y="10734"/>
                      <a:pt x="7874" y="11086"/>
                    </a:cubicBezTo>
                    <a:cubicBezTo>
                      <a:pt x="7819" y="11229"/>
                      <a:pt x="7753" y="11361"/>
                      <a:pt x="7687" y="11492"/>
                    </a:cubicBezTo>
                    <a:cubicBezTo>
                      <a:pt x="7643" y="11569"/>
                      <a:pt x="7589" y="11635"/>
                      <a:pt x="7534" y="11712"/>
                    </a:cubicBezTo>
                    <a:cubicBezTo>
                      <a:pt x="7501" y="11745"/>
                      <a:pt x="7457" y="11778"/>
                      <a:pt x="7413" y="11811"/>
                    </a:cubicBezTo>
                    <a:cubicBezTo>
                      <a:pt x="7380" y="11830"/>
                      <a:pt x="7348" y="11839"/>
                      <a:pt x="7316" y="11839"/>
                    </a:cubicBezTo>
                    <a:cubicBezTo>
                      <a:pt x="7271" y="11839"/>
                      <a:pt x="7226" y="11821"/>
                      <a:pt x="7182" y="11789"/>
                    </a:cubicBezTo>
                    <a:cubicBezTo>
                      <a:pt x="7116" y="11723"/>
                      <a:pt x="7072" y="11646"/>
                      <a:pt x="7050" y="11569"/>
                    </a:cubicBezTo>
                    <a:cubicBezTo>
                      <a:pt x="6984" y="11405"/>
                      <a:pt x="6962" y="11240"/>
                      <a:pt x="6940" y="11075"/>
                    </a:cubicBezTo>
                    <a:cubicBezTo>
                      <a:pt x="6896" y="10657"/>
                      <a:pt x="6918" y="10239"/>
                      <a:pt x="6951" y="9832"/>
                    </a:cubicBezTo>
                    <a:cubicBezTo>
                      <a:pt x="6995" y="9425"/>
                      <a:pt x="7039" y="9029"/>
                      <a:pt x="7094" y="8633"/>
                    </a:cubicBezTo>
                    <a:cubicBezTo>
                      <a:pt x="7182" y="8006"/>
                      <a:pt x="7314" y="7369"/>
                      <a:pt x="7457" y="6753"/>
                    </a:cubicBezTo>
                    <a:cubicBezTo>
                      <a:pt x="7600" y="6181"/>
                      <a:pt x="7753" y="5609"/>
                      <a:pt x="7896" y="5048"/>
                    </a:cubicBezTo>
                    <a:cubicBezTo>
                      <a:pt x="7918" y="4938"/>
                      <a:pt x="7940" y="4828"/>
                      <a:pt x="7962" y="4729"/>
                    </a:cubicBezTo>
                    <a:cubicBezTo>
                      <a:pt x="7973" y="4685"/>
                      <a:pt x="7962" y="4641"/>
                      <a:pt x="7951" y="4597"/>
                    </a:cubicBezTo>
                    <a:cubicBezTo>
                      <a:pt x="7951" y="4582"/>
                      <a:pt x="7924" y="4566"/>
                      <a:pt x="7900" y="4566"/>
                    </a:cubicBezTo>
                    <a:cubicBezTo>
                      <a:pt x="7890" y="4566"/>
                      <a:pt x="7881" y="4569"/>
                      <a:pt x="7874" y="4575"/>
                    </a:cubicBezTo>
                    <a:cubicBezTo>
                      <a:pt x="7841" y="4597"/>
                      <a:pt x="7808" y="4630"/>
                      <a:pt x="7786" y="4663"/>
                    </a:cubicBezTo>
                    <a:cubicBezTo>
                      <a:pt x="7731" y="4751"/>
                      <a:pt x="7676" y="4850"/>
                      <a:pt x="7621" y="4938"/>
                    </a:cubicBezTo>
                    <a:cubicBezTo>
                      <a:pt x="7435" y="5301"/>
                      <a:pt x="7292" y="5675"/>
                      <a:pt x="7160" y="6049"/>
                    </a:cubicBezTo>
                    <a:cubicBezTo>
                      <a:pt x="6863" y="6896"/>
                      <a:pt x="6632" y="7753"/>
                      <a:pt x="6445" y="8633"/>
                    </a:cubicBezTo>
                    <a:cubicBezTo>
                      <a:pt x="6280" y="9403"/>
                      <a:pt x="6159" y="10184"/>
                      <a:pt x="6038" y="10965"/>
                    </a:cubicBezTo>
                    <a:cubicBezTo>
                      <a:pt x="5939" y="11591"/>
                      <a:pt x="5840" y="12218"/>
                      <a:pt x="5697" y="12834"/>
                    </a:cubicBezTo>
                    <a:cubicBezTo>
                      <a:pt x="5631" y="13131"/>
                      <a:pt x="5554" y="13417"/>
                      <a:pt x="5444" y="13703"/>
                    </a:cubicBezTo>
                    <a:cubicBezTo>
                      <a:pt x="5411" y="13780"/>
                      <a:pt x="5378" y="13868"/>
                      <a:pt x="5345" y="13934"/>
                    </a:cubicBezTo>
                    <a:cubicBezTo>
                      <a:pt x="5338" y="13935"/>
                      <a:pt x="5331" y="13936"/>
                      <a:pt x="5325" y="13936"/>
                    </a:cubicBezTo>
                    <a:cubicBezTo>
                      <a:pt x="5290" y="13936"/>
                      <a:pt x="5289" y="13909"/>
                      <a:pt x="5279" y="13890"/>
                    </a:cubicBezTo>
                    <a:cubicBezTo>
                      <a:pt x="5213" y="13758"/>
                      <a:pt x="5147" y="13626"/>
                      <a:pt x="5092" y="13494"/>
                    </a:cubicBezTo>
                    <a:cubicBezTo>
                      <a:pt x="4905" y="13032"/>
                      <a:pt x="4729" y="12570"/>
                      <a:pt x="4542" y="12097"/>
                    </a:cubicBezTo>
                    <a:cubicBezTo>
                      <a:pt x="4509" y="12031"/>
                      <a:pt x="4487" y="11965"/>
                      <a:pt x="4465" y="11899"/>
                    </a:cubicBezTo>
                    <a:cubicBezTo>
                      <a:pt x="4135" y="11097"/>
                      <a:pt x="3816" y="10294"/>
                      <a:pt x="3487" y="9480"/>
                    </a:cubicBezTo>
                    <a:cubicBezTo>
                      <a:pt x="3278" y="8963"/>
                      <a:pt x="3047" y="8457"/>
                      <a:pt x="2794" y="7951"/>
                    </a:cubicBezTo>
                    <a:cubicBezTo>
                      <a:pt x="2409" y="7193"/>
                      <a:pt x="2068" y="6423"/>
                      <a:pt x="1738" y="5631"/>
                    </a:cubicBezTo>
                    <a:cubicBezTo>
                      <a:pt x="1727" y="5598"/>
                      <a:pt x="1716" y="5565"/>
                      <a:pt x="1705" y="5532"/>
                    </a:cubicBezTo>
                    <a:cubicBezTo>
                      <a:pt x="1738" y="5510"/>
                      <a:pt x="1771" y="5488"/>
                      <a:pt x="1804" y="5477"/>
                    </a:cubicBezTo>
                    <a:cubicBezTo>
                      <a:pt x="2420" y="5235"/>
                      <a:pt x="3014" y="4949"/>
                      <a:pt x="3597" y="4641"/>
                    </a:cubicBezTo>
                    <a:cubicBezTo>
                      <a:pt x="4916" y="3948"/>
                      <a:pt x="6280" y="3355"/>
                      <a:pt x="7665" y="2816"/>
                    </a:cubicBezTo>
                    <a:cubicBezTo>
                      <a:pt x="8402" y="2530"/>
                      <a:pt x="9150" y="2255"/>
                      <a:pt x="9898" y="1969"/>
                    </a:cubicBezTo>
                    <a:cubicBezTo>
                      <a:pt x="9975" y="1936"/>
                      <a:pt x="10063" y="1903"/>
                      <a:pt x="10151" y="1870"/>
                    </a:cubicBezTo>
                    <a:close/>
                    <a:moveTo>
                      <a:pt x="7830" y="4773"/>
                    </a:moveTo>
                    <a:cubicBezTo>
                      <a:pt x="7841" y="4850"/>
                      <a:pt x="7841" y="4850"/>
                      <a:pt x="7841" y="4883"/>
                    </a:cubicBezTo>
                    <a:cubicBezTo>
                      <a:pt x="7764" y="5169"/>
                      <a:pt x="7687" y="5455"/>
                      <a:pt x="7611" y="5741"/>
                    </a:cubicBezTo>
                    <a:cubicBezTo>
                      <a:pt x="7402" y="6533"/>
                      <a:pt x="7215" y="7336"/>
                      <a:pt x="7083" y="8149"/>
                    </a:cubicBezTo>
                    <a:cubicBezTo>
                      <a:pt x="6951" y="8853"/>
                      <a:pt x="6863" y="9568"/>
                      <a:pt x="6830" y="10283"/>
                    </a:cubicBezTo>
                    <a:cubicBezTo>
                      <a:pt x="6819" y="10624"/>
                      <a:pt x="6819" y="10965"/>
                      <a:pt x="6885" y="11306"/>
                    </a:cubicBezTo>
                    <a:cubicBezTo>
                      <a:pt x="6907" y="11416"/>
                      <a:pt x="6940" y="11525"/>
                      <a:pt x="6973" y="11635"/>
                    </a:cubicBezTo>
                    <a:cubicBezTo>
                      <a:pt x="7006" y="11701"/>
                      <a:pt x="7039" y="11767"/>
                      <a:pt x="7094" y="11822"/>
                    </a:cubicBezTo>
                    <a:cubicBezTo>
                      <a:pt x="7155" y="11896"/>
                      <a:pt x="7231" y="11932"/>
                      <a:pt x="7308" y="11932"/>
                    </a:cubicBezTo>
                    <a:cubicBezTo>
                      <a:pt x="7369" y="11932"/>
                      <a:pt x="7431" y="11910"/>
                      <a:pt x="7490" y="11866"/>
                    </a:cubicBezTo>
                    <a:cubicBezTo>
                      <a:pt x="7556" y="11811"/>
                      <a:pt x="7621" y="11756"/>
                      <a:pt x="7665" y="11690"/>
                    </a:cubicBezTo>
                    <a:cubicBezTo>
                      <a:pt x="7731" y="11580"/>
                      <a:pt x="7797" y="11470"/>
                      <a:pt x="7863" y="11350"/>
                    </a:cubicBezTo>
                    <a:cubicBezTo>
                      <a:pt x="7995" y="11075"/>
                      <a:pt x="8094" y="10800"/>
                      <a:pt x="8193" y="10514"/>
                    </a:cubicBezTo>
                    <a:cubicBezTo>
                      <a:pt x="8369" y="9931"/>
                      <a:pt x="8545" y="9359"/>
                      <a:pt x="8721" y="8776"/>
                    </a:cubicBezTo>
                    <a:cubicBezTo>
                      <a:pt x="8952" y="8039"/>
                      <a:pt x="9183" y="7292"/>
                      <a:pt x="9469" y="6566"/>
                    </a:cubicBezTo>
                    <a:cubicBezTo>
                      <a:pt x="9623" y="6170"/>
                      <a:pt x="9799" y="5796"/>
                      <a:pt x="9997" y="5422"/>
                    </a:cubicBezTo>
                    <a:cubicBezTo>
                      <a:pt x="10085" y="5279"/>
                      <a:pt x="10173" y="5136"/>
                      <a:pt x="10261" y="4993"/>
                    </a:cubicBezTo>
                    <a:cubicBezTo>
                      <a:pt x="10272" y="4960"/>
                      <a:pt x="10305" y="4938"/>
                      <a:pt x="10349" y="4883"/>
                    </a:cubicBezTo>
                    <a:lnTo>
                      <a:pt x="10349" y="4894"/>
                    </a:lnTo>
                    <a:cubicBezTo>
                      <a:pt x="10338" y="4949"/>
                      <a:pt x="10338" y="4982"/>
                      <a:pt x="10327" y="5004"/>
                    </a:cubicBezTo>
                    <a:cubicBezTo>
                      <a:pt x="10250" y="5224"/>
                      <a:pt x="10173" y="5433"/>
                      <a:pt x="10085" y="5653"/>
                    </a:cubicBezTo>
                    <a:cubicBezTo>
                      <a:pt x="9755" y="6555"/>
                      <a:pt x="9491" y="7479"/>
                      <a:pt x="9293" y="8424"/>
                    </a:cubicBezTo>
                    <a:cubicBezTo>
                      <a:pt x="9194" y="8930"/>
                      <a:pt x="9117" y="9447"/>
                      <a:pt x="9073" y="9964"/>
                    </a:cubicBezTo>
                    <a:cubicBezTo>
                      <a:pt x="9062" y="10272"/>
                      <a:pt x="9051" y="10569"/>
                      <a:pt x="9095" y="10866"/>
                    </a:cubicBezTo>
                    <a:cubicBezTo>
                      <a:pt x="9117" y="10954"/>
                      <a:pt x="9139" y="11053"/>
                      <a:pt x="9172" y="11141"/>
                    </a:cubicBezTo>
                    <a:cubicBezTo>
                      <a:pt x="9183" y="11196"/>
                      <a:pt x="9216" y="11240"/>
                      <a:pt x="9249" y="11284"/>
                    </a:cubicBezTo>
                    <a:cubicBezTo>
                      <a:pt x="9299" y="11347"/>
                      <a:pt x="9362" y="11379"/>
                      <a:pt x="9430" y="11379"/>
                    </a:cubicBezTo>
                    <a:cubicBezTo>
                      <a:pt x="9467" y="11379"/>
                      <a:pt x="9507" y="11369"/>
                      <a:pt x="9546" y="11350"/>
                    </a:cubicBezTo>
                    <a:cubicBezTo>
                      <a:pt x="9601" y="11317"/>
                      <a:pt x="9656" y="11273"/>
                      <a:pt x="9700" y="11229"/>
                    </a:cubicBezTo>
                    <a:cubicBezTo>
                      <a:pt x="9788" y="11130"/>
                      <a:pt x="9876" y="11031"/>
                      <a:pt x="9942" y="10921"/>
                    </a:cubicBezTo>
                    <a:cubicBezTo>
                      <a:pt x="10052" y="10734"/>
                      <a:pt x="10151" y="10536"/>
                      <a:pt x="10250" y="10338"/>
                    </a:cubicBezTo>
                    <a:cubicBezTo>
                      <a:pt x="10404" y="10030"/>
                      <a:pt x="10547" y="9711"/>
                      <a:pt x="10690" y="9392"/>
                    </a:cubicBezTo>
                    <a:cubicBezTo>
                      <a:pt x="10800" y="9172"/>
                      <a:pt x="10921" y="8941"/>
                      <a:pt x="11042" y="8721"/>
                    </a:cubicBezTo>
                    <a:cubicBezTo>
                      <a:pt x="11108" y="8600"/>
                      <a:pt x="11185" y="8490"/>
                      <a:pt x="11273" y="8380"/>
                    </a:cubicBezTo>
                    <a:cubicBezTo>
                      <a:pt x="11317" y="8314"/>
                      <a:pt x="11372" y="8270"/>
                      <a:pt x="11449" y="8237"/>
                    </a:cubicBezTo>
                    <a:cubicBezTo>
                      <a:pt x="11466" y="8229"/>
                      <a:pt x="11483" y="8224"/>
                      <a:pt x="11499" y="8224"/>
                    </a:cubicBezTo>
                    <a:cubicBezTo>
                      <a:pt x="11525" y="8224"/>
                      <a:pt x="11549" y="8237"/>
                      <a:pt x="11569" y="8270"/>
                    </a:cubicBezTo>
                    <a:cubicBezTo>
                      <a:pt x="11591" y="8303"/>
                      <a:pt x="11613" y="8347"/>
                      <a:pt x="11624" y="8391"/>
                    </a:cubicBezTo>
                    <a:cubicBezTo>
                      <a:pt x="11635" y="8490"/>
                      <a:pt x="11657" y="8578"/>
                      <a:pt x="11657" y="8677"/>
                    </a:cubicBezTo>
                    <a:cubicBezTo>
                      <a:pt x="11657" y="8919"/>
                      <a:pt x="11657" y="9172"/>
                      <a:pt x="11646" y="9425"/>
                    </a:cubicBezTo>
                    <a:cubicBezTo>
                      <a:pt x="11635" y="10041"/>
                      <a:pt x="11646" y="10657"/>
                      <a:pt x="11690" y="11273"/>
                    </a:cubicBezTo>
                    <a:cubicBezTo>
                      <a:pt x="11701" y="11438"/>
                      <a:pt x="11723" y="11602"/>
                      <a:pt x="11734" y="11756"/>
                    </a:cubicBezTo>
                    <a:cubicBezTo>
                      <a:pt x="11690" y="11811"/>
                      <a:pt x="11635" y="11822"/>
                      <a:pt x="11591" y="11844"/>
                    </a:cubicBezTo>
                    <a:cubicBezTo>
                      <a:pt x="10800" y="12174"/>
                      <a:pt x="10008" y="12504"/>
                      <a:pt x="9216" y="12834"/>
                    </a:cubicBezTo>
                    <a:cubicBezTo>
                      <a:pt x="8710" y="13054"/>
                      <a:pt x="8204" y="13263"/>
                      <a:pt x="7698" y="13461"/>
                    </a:cubicBezTo>
                    <a:cubicBezTo>
                      <a:pt x="7149" y="13670"/>
                      <a:pt x="6588" y="13868"/>
                      <a:pt x="6038" y="14077"/>
                    </a:cubicBezTo>
                    <a:cubicBezTo>
                      <a:pt x="5906" y="14132"/>
                      <a:pt x="5774" y="14187"/>
                      <a:pt x="5631" y="14242"/>
                    </a:cubicBezTo>
                    <a:cubicBezTo>
                      <a:pt x="5620" y="14253"/>
                      <a:pt x="5598" y="14264"/>
                      <a:pt x="5576" y="14275"/>
                    </a:cubicBezTo>
                    <a:cubicBezTo>
                      <a:pt x="5555" y="14282"/>
                      <a:pt x="5538" y="14285"/>
                      <a:pt x="5522" y="14285"/>
                    </a:cubicBezTo>
                    <a:cubicBezTo>
                      <a:pt x="5489" y="14285"/>
                      <a:pt x="5467" y="14268"/>
                      <a:pt x="5444" y="14231"/>
                    </a:cubicBezTo>
                    <a:cubicBezTo>
                      <a:pt x="5411" y="14187"/>
                      <a:pt x="5389" y="14143"/>
                      <a:pt x="5367" y="14099"/>
                    </a:cubicBezTo>
                    <a:cubicBezTo>
                      <a:pt x="5422" y="13989"/>
                      <a:pt x="5466" y="13901"/>
                      <a:pt x="5510" y="13791"/>
                    </a:cubicBezTo>
                    <a:cubicBezTo>
                      <a:pt x="5620" y="13538"/>
                      <a:pt x="5686" y="13263"/>
                      <a:pt x="5752" y="12988"/>
                    </a:cubicBezTo>
                    <a:cubicBezTo>
                      <a:pt x="5873" y="12515"/>
                      <a:pt x="5961" y="12020"/>
                      <a:pt x="6038" y="11536"/>
                    </a:cubicBezTo>
                    <a:cubicBezTo>
                      <a:pt x="6181" y="10679"/>
                      <a:pt x="6302" y="9810"/>
                      <a:pt x="6478" y="8952"/>
                    </a:cubicBezTo>
                    <a:cubicBezTo>
                      <a:pt x="6698" y="7863"/>
                      <a:pt x="6984" y="6775"/>
                      <a:pt x="7380" y="5730"/>
                    </a:cubicBezTo>
                    <a:cubicBezTo>
                      <a:pt x="7479" y="5466"/>
                      <a:pt x="7600" y="5202"/>
                      <a:pt x="7731" y="4949"/>
                    </a:cubicBezTo>
                    <a:cubicBezTo>
                      <a:pt x="7753" y="4894"/>
                      <a:pt x="7786" y="4839"/>
                      <a:pt x="7830" y="4773"/>
                    </a:cubicBezTo>
                    <a:close/>
                    <a:moveTo>
                      <a:pt x="10965" y="1"/>
                    </a:moveTo>
                    <a:cubicBezTo>
                      <a:pt x="10866" y="1"/>
                      <a:pt x="10789" y="45"/>
                      <a:pt x="10701" y="77"/>
                    </a:cubicBezTo>
                    <a:cubicBezTo>
                      <a:pt x="9942" y="418"/>
                      <a:pt x="9183" y="748"/>
                      <a:pt x="8424" y="1089"/>
                    </a:cubicBezTo>
                    <a:cubicBezTo>
                      <a:pt x="7281" y="1595"/>
                      <a:pt x="6137" y="2090"/>
                      <a:pt x="4982" y="2552"/>
                    </a:cubicBezTo>
                    <a:cubicBezTo>
                      <a:pt x="3740" y="3058"/>
                      <a:pt x="2486" y="3542"/>
                      <a:pt x="1243" y="4036"/>
                    </a:cubicBezTo>
                    <a:cubicBezTo>
                      <a:pt x="869" y="4179"/>
                      <a:pt x="506" y="4322"/>
                      <a:pt x="132" y="4443"/>
                    </a:cubicBezTo>
                    <a:cubicBezTo>
                      <a:pt x="88" y="4454"/>
                      <a:pt x="44" y="4487"/>
                      <a:pt x="0" y="4509"/>
                    </a:cubicBezTo>
                    <a:cubicBezTo>
                      <a:pt x="22" y="4674"/>
                      <a:pt x="66" y="4828"/>
                      <a:pt x="121" y="4971"/>
                    </a:cubicBezTo>
                    <a:cubicBezTo>
                      <a:pt x="209" y="5202"/>
                      <a:pt x="308" y="5433"/>
                      <a:pt x="396" y="5664"/>
                    </a:cubicBezTo>
                    <a:cubicBezTo>
                      <a:pt x="770" y="6621"/>
                      <a:pt x="1188" y="7556"/>
                      <a:pt x="1661" y="8468"/>
                    </a:cubicBezTo>
                    <a:cubicBezTo>
                      <a:pt x="1903" y="8930"/>
                      <a:pt x="2123" y="9414"/>
                      <a:pt x="2310" y="9898"/>
                    </a:cubicBezTo>
                    <a:cubicBezTo>
                      <a:pt x="2486" y="10327"/>
                      <a:pt x="2651" y="10767"/>
                      <a:pt x="2827" y="11207"/>
                    </a:cubicBezTo>
                    <a:cubicBezTo>
                      <a:pt x="2926" y="11427"/>
                      <a:pt x="3014" y="11657"/>
                      <a:pt x="3113" y="11877"/>
                    </a:cubicBezTo>
                    <a:cubicBezTo>
                      <a:pt x="3377" y="12526"/>
                      <a:pt x="3641" y="13164"/>
                      <a:pt x="3915" y="13802"/>
                    </a:cubicBezTo>
                    <a:cubicBezTo>
                      <a:pt x="4113" y="14264"/>
                      <a:pt x="4344" y="14704"/>
                      <a:pt x="4553" y="15144"/>
                    </a:cubicBezTo>
                    <a:cubicBezTo>
                      <a:pt x="4630" y="15319"/>
                      <a:pt x="4707" y="15495"/>
                      <a:pt x="4762" y="15682"/>
                    </a:cubicBezTo>
                    <a:cubicBezTo>
                      <a:pt x="4773" y="15704"/>
                      <a:pt x="4784" y="15737"/>
                      <a:pt x="4806" y="15759"/>
                    </a:cubicBezTo>
                    <a:cubicBezTo>
                      <a:pt x="5081" y="15693"/>
                      <a:pt x="5356" y="15627"/>
                      <a:pt x="5631" y="15550"/>
                    </a:cubicBezTo>
                    <a:cubicBezTo>
                      <a:pt x="6126" y="15396"/>
                      <a:pt x="6621" y="15243"/>
                      <a:pt x="7116" y="15089"/>
                    </a:cubicBezTo>
                    <a:cubicBezTo>
                      <a:pt x="7852" y="14869"/>
                      <a:pt x="8578" y="14627"/>
                      <a:pt x="9315" y="14407"/>
                    </a:cubicBezTo>
                    <a:cubicBezTo>
                      <a:pt x="10063" y="14187"/>
                      <a:pt x="10811" y="13945"/>
                      <a:pt x="11525" y="13648"/>
                    </a:cubicBezTo>
                    <a:cubicBezTo>
                      <a:pt x="12075" y="13428"/>
                      <a:pt x="12636" y="13219"/>
                      <a:pt x="13164" y="12944"/>
                    </a:cubicBezTo>
                    <a:cubicBezTo>
                      <a:pt x="13527" y="12757"/>
                      <a:pt x="13901" y="12570"/>
                      <a:pt x="14286" y="12416"/>
                    </a:cubicBezTo>
                    <a:cubicBezTo>
                      <a:pt x="14429" y="12350"/>
                      <a:pt x="14561" y="12284"/>
                      <a:pt x="14693" y="12218"/>
                    </a:cubicBezTo>
                    <a:cubicBezTo>
                      <a:pt x="14946" y="12097"/>
                      <a:pt x="15188" y="11965"/>
                      <a:pt x="15451" y="11899"/>
                    </a:cubicBezTo>
                    <a:cubicBezTo>
                      <a:pt x="15473" y="11888"/>
                      <a:pt x="15495" y="11866"/>
                      <a:pt x="15517" y="11855"/>
                    </a:cubicBezTo>
                    <a:cubicBezTo>
                      <a:pt x="15473" y="11734"/>
                      <a:pt x="15429" y="11624"/>
                      <a:pt x="15385" y="11514"/>
                    </a:cubicBezTo>
                    <a:cubicBezTo>
                      <a:pt x="15012" y="10580"/>
                      <a:pt x="14638" y="9645"/>
                      <a:pt x="14308" y="8688"/>
                    </a:cubicBezTo>
                    <a:cubicBezTo>
                      <a:pt x="13824" y="7314"/>
                      <a:pt x="13329" y="5939"/>
                      <a:pt x="12812" y="4575"/>
                    </a:cubicBezTo>
                    <a:cubicBezTo>
                      <a:pt x="12526" y="3828"/>
                      <a:pt x="12229" y="3080"/>
                      <a:pt x="11888" y="2354"/>
                    </a:cubicBezTo>
                    <a:cubicBezTo>
                      <a:pt x="11569" y="1683"/>
                      <a:pt x="11295" y="990"/>
                      <a:pt x="11086" y="275"/>
                    </a:cubicBezTo>
                    <a:cubicBezTo>
                      <a:pt x="11064" y="209"/>
                      <a:pt x="11042" y="143"/>
                      <a:pt x="11020" y="88"/>
                    </a:cubicBezTo>
                    <a:cubicBezTo>
                      <a:pt x="11009" y="56"/>
                      <a:pt x="10976" y="23"/>
                      <a:pt x="10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53"/>
              <p:cNvSpPr/>
              <p:nvPr/>
            </p:nvSpPr>
            <p:spPr>
              <a:xfrm>
                <a:off x="-1161522" y="-3609878"/>
                <a:ext cx="823019" cy="820774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12064" extrusionOk="0">
                    <a:moveTo>
                      <a:pt x="8446" y="0"/>
                    </a:moveTo>
                    <a:cubicBezTo>
                      <a:pt x="8358" y="33"/>
                      <a:pt x="8270" y="66"/>
                      <a:pt x="8193" y="99"/>
                    </a:cubicBezTo>
                    <a:cubicBezTo>
                      <a:pt x="7445" y="374"/>
                      <a:pt x="6697" y="649"/>
                      <a:pt x="5960" y="946"/>
                    </a:cubicBezTo>
                    <a:cubicBezTo>
                      <a:pt x="4575" y="1474"/>
                      <a:pt x="3211" y="2078"/>
                      <a:pt x="1892" y="2771"/>
                    </a:cubicBezTo>
                    <a:cubicBezTo>
                      <a:pt x="1309" y="3079"/>
                      <a:pt x="715" y="3365"/>
                      <a:pt x="99" y="3607"/>
                    </a:cubicBezTo>
                    <a:cubicBezTo>
                      <a:pt x="66" y="3618"/>
                      <a:pt x="33" y="3640"/>
                      <a:pt x="0" y="3651"/>
                    </a:cubicBezTo>
                    <a:cubicBezTo>
                      <a:pt x="11" y="3695"/>
                      <a:pt x="22" y="3728"/>
                      <a:pt x="33" y="3761"/>
                    </a:cubicBezTo>
                    <a:cubicBezTo>
                      <a:pt x="363" y="4542"/>
                      <a:pt x="704" y="5323"/>
                      <a:pt x="1078" y="6081"/>
                    </a:cubicBezTo>
                    <a:cubicBezTo>
                      <a:pt x="1331" y="6576"/>
                      <a:pt x="1573" y="7093"/>
                      <a:pt x="1782" y="7610"/>
                    </a:cubicBezTo>
                    <a:cubicBezTo>
                      <a:pt x="2111" y="8413"/>
                      <a:pt x="2430" y="9216"/>
                      <a:pt x="2760" y="10029"/>
                    </a:cubicBezTo>
                    <a:cubicBezTo>
                      <a:pt x="2782" y="10095"/>
                      <a:pt x="2804" y="10161"/>
                      <a:pt x="2837" y="10227"/>
                    </a:cubicBezTo>
                    <a:cubicBezTo>
                      <a:pt x="3024" y="10689"/>
                      <a:pt x="3200" y="11162"/>
                      <a:pt x="3387" y="11624"/>
                    </a:cubicBezTo>
                    <a:cubicBezTo>
                      <a:pt x="3442" y="11756"/>
                      <a:pt x="3508" y="11888"/>
                      <a:pt x="3574" y="12020"/>
                    </a:cubicBezTo>
                    <a:cubicBezTo>
                      <a:pt x="3585" y="12042"/>
                      <a:pt x="3585" y="12064"/>
                      <a:pt x="3640" y="12064"/>
                    </a:cubicBezTo>
                    <a:cubicBezTo>
                      <a:pt x="3662" y="11987"/>
                      <a:pt x="3706" y="11910"/>
                      <a:pt x="3739" y="11833"/>
                    </a:cubicBezTo>
                    <a:cubicBezTo>
                      <a:pt x="3849" y="11547"/>
                      <a:pt x="3926" y="11261"/>
                      <a:pt x="3992" y="10964"/>
                    </a:cubicBezTo>
                    <a:cubicBezTo>
                      <a:pt x="4135" y="10348"/>
                      <a:pt x="4234" y="9721"/>
                      <a:pt x="4322" y="9095"/>
                    </a:cubicBezTo>
                    <a:cubicBezTo>
                      <a:pt x="4443" y="8314"/>
                      <a:pt x="4575" y="7533"/>
                      <a:pt x="4740" y="6752"/>
                    </a:cubicBezTo>
                    <a:cubicBezTo>
                      <a:pt x="4927" y="5883"/>
                      <a:pt x="5158" y="5015"/>
                      <a:pt x="5455" y="4179"/>
                    </a:cubicBezTo>
                    <a:cubicBezTo>
                      <a:pt x="5587" y="3794"/>
                      <a:pt x="5730" y="3420"/>
                      <a:pt x="5916" y="3068"/>
                    </a:cubicBezTo>
                    <a:cubicBezTo>
                      <a:pt x="5971" y="2969"/>
                      <a:pt x="6026" y="2881"/>
                      <a:pt x="6081" y="2782"/>
                    </a:cubicBezTo>
                    <a:cubicBezTo>
                      <a:pt x="6103" y="2749"/>
                      <a:pt x="6136" y="2727"/>
                      <a:pt x="6169" y="2694"/>
                    </a:cubicBezTo>
                    <a:cubicBezTo>
                      <a:pt x="6173" y="2692"/>
                      <a:pt x="6179" y="2691"/>
                      <a:pt x="6184" y="2691"/>
                    </a:cubicBezTo>
                    <a:cubicBezTo>
                      <a:pt x="6210" y="2691"/>
                      <a:pt x="6246" y="2709"/>
                      <a:pt x="6246" y="2727"/>
                    </a:cubicBezTo>
                    <a:cubicBezTo>
                      <a:pt x="6257" y="2771"/>
                      <a:pt x="6268" y="2815"/>
                      <a:pt x="6257" y="2848"/>
                    </a:cubicBezTo>
                    <a:cubicBezTo>
                      <a:pt x="6235" y="2958"/>
                      <a:pt x="6213" y="3068"/>
                      <a:pt x="6191" y="3167"/>
                    </a:cubicBezTo>
                    <a:cubicBezTo>
                      <a:pt x="6037" y="3739"/>
                      <a:pt x="5895" y="4311"/>
                      <a:pt x="5752" y="4883"/>
                    </a:cubicBezTo>
                    <a:cubicBezTo>
                      <a:pt x="5598" y="5499"/>
                      <a:pt x="5477" y="6125"/>
                      <a:pt x="5389" y="6763"/>
                    </a:cubicBezTo>
                    <a:cubicBezTo>
                      <a:pt x="5334" y="7159"/>
                      <a:pt x="5290" y="7555"/>
                      <a:pt x="5246" y="7951"/>
                    </a:cubicBezTo>
                    <a:cubicBezTo>
                      <a:pt x="5213" y="8369"/>
                      <a:pt x="5191" y="8787"/>
                      <a:pt x="5235" y="9205"/>
                    </a:cubicBezTo>
                    <a:cubicBezTo>
                      <a:pt x="5257" y="9370"/>
                      <a:pt x="5279" y="9535"/>
                      <a:pt x="5334" y="9688"/>
                    </a:cubicBezTo>
                    <a:cubicBezTo>
                      <a:pt x="5367" y="9776"/>
                      <a:pt x="5411" y="9853"/>
                      <a:pt x="5477" y="9908"/>
                    </a:cubicBezTo>
                    <a:cubicBezTo>
                      <a:pt x="5520" y="9946"/>
                      <a:pt x="5564" y="9966"/>
                      <a:pt x="5608" y="9966"/>
                    </a:cubicBezTo>
                    <a:cubicBezTo>
                      <a:pt x="5641" y="9966"/>
                      <a:pt x="5674" y="9954"/>
                      <a:pt x="5708" y="9930"/>
                    </a:cubicBezTo>
                    <a:cubicBezTo>
                      <a:pt x="5752" y="9908"/>
                      <a:pt x="5796" y="9875"/>
                      <a:pt x="5829" y="9831"/>
                    </a:cubicBezTo>
                    <a:cubicBezTo>
                      <a:pt x="5884" y="9765"/>
                      <a:pt x="5938" y="9699"/>
                      <a:pt x="5971" y="9622"/>
                    </a:cubicBezTo>
                    <a:cubicBezTo>
                      <a:pt x="6048" y="9491"/>
                      <a:pt x="6114" y="9348"/>
                      <a:pt x="6169" y="9216"/>
                    </a:cubicBezTo>
                    <a:cubicBezTo>
                      <a:pt x="6323" y="8864"/>
                      <a:pt x="6433" y="8501"/>
                      <a:pt x="6554" y="8138"/>
                    </a:cubicBezTo>
                    <a:cubicBezTo>
                      <a:pt x="6752" y="7489"/>
                      <a:pt x="6939" y="6829"/>
                      <a:pt x="7148" y="6180"/>
                    </a:cubicBezTo>
                    <a:cubicBezTo>
                      <a:pt x="7368" y="5477"/>
                      <a:pt x="7610" y="4773"/>
                      <a:pt x="7918" y="4091"/>
                    </a:cubicBezTo>
                    <a:cubicBezTo>
                      <a:pt x="8050" y="3816"/>
                      <a:pt x="8182" y="3541"/>
                      <a:pt x="8347" y="3277"/>
                    </a:cubicBezTo>
                    <a:cubicBezTo>
                      <a:pt x="8413" y="3156"/>
                      <a:pt x="8501" y="3046"/>
                      <a:pt x="8578" y="2936"/>
                    </a:cubicBezTo>
                    <a:cubicBezTo>
                      <a:pt x="8611" y="2892"/>
                      <a:pt x="8644" y="2870"/>
                      <a:pt x="8688" y="2837"/>
                    </a:cubicBezTo>
                    <a:cubicBezTo>
                      <a:pt x="8695" y="2832"/>
                      <a:pt x="8703" y="2830"/>
                      <a:pt x="8712" y="2830"/>
                    </a:cubicBezTo>
                    <a:cubicBezTo>
                      <a:pt x="8742" y="2830"/>
                      <a:pt x="8776" y="2858"/>
                      <a:pt x="8776" y="2892"/>
                    </a:cubicBezTo>
                    <a:cubicBezTo>
                      <a:pt x="8776" y="2947"/>
                      <a:pt x="8765" y="3002"/>
                      <a:pt x="8743" y="3057"/>
                    </a:cubicBezTo>
                    <a:cubicBezTo>
                      <a:pt x="8699" y="3200"/>
                      <a:pt x="8644" y="3343"/>
                      <a:pt x="8589" y="3486"/>
                    </a:cubicBezTo>
                    <a:cubicBezTo>
                      <a:pt x="8072" y="4850"/>
                      <a:pt x="7676" y="6257"/>
                      <a:pt x="7500" y="7720"/>
                    </a:cubicBezTo>
                    <a:cubicBezTo>
                      <a:pt x="7456" y="8061"/>
                      <a:pt x="7434" y="8402"/>
                      <a:pt x="7456" y="8743"/>
                    </a:cubicBezTo>
                    <a:cubicBezTo>
                      <a:pt x="7467" y="8875"/>
                      <a:pt x="7489" y="9007"/>
                      <a:pt x="7522" y="9139"/>
                    </a:cubicBezTo>
                    <a:cubicBezTo>
                      <a:pt x="7533" y="9205"/>
                      <a:pt x="7566" y="9271"/>
                      <a:pt x="7599" y="9326"/>
                    </a:cubicBezTo>
                    <a:cubicBezTo>
                      <a:pt x="7633" y="9386"/>
                      <a:pt x="7674" y="9413"/>
                      <a:pt x="7721" y="9413"/>
                    </a:cubicBezTo>
                    <a:cubicBezTo>
                      <a:pt x="7752" y="9413"/>
                      <a:pt x="7785" y="9402"/>
                      <a:pt x="7819" y="9381"/>
                    </a:cubicBezTo>
                    <a:cubicBezTo>
                      <a:pt x="7885" y="9337"/>
                      <a:pt x="7940" y="9282"/>
                      <a:pt x="7984" y="9227"/>
                    </a:cubicBezTo>
                    <a:cubicBezTo>
                      <a:pt x="8061" y="9128"/>
                      <a:pt x="8149" y="9018"/>
                      <a:pt x="8215" y="8897"/>
                    </a:cubicBezTo>
                    <a:cubicBezTo>
                      <a:pt x="8314" y="8710"/>
                      <a:pt x="8413" y="8512"/>
                      <a:pt x="8512" y="8314"/>
                    </a:cubicBezTo>
                    <a:cubicBezTo>
                      <a:pt x="8655" y="8028"/>
                      <a:pt x="8787" y="7731"/>
                      <a:pt x="8919" y="7434"/>
                    </a:cubicBezTo>
                    <a:cubicBezTo>
                      <a:pt x="9040" y="7192"/>
                      <a:pt x="9172" y="6961"/>
                      <a:pt x="9304" y="6719"/>
                    </a:cubicBezTo>
                    <a:cubicBezTo>
                      <a:pt x="9359" y="6609"/>
                      <a:pt x="9447" y="6510"/>
                      <a:pt x="9524" y="6411"/>
                    </a:cubicBezTo>
                    <a:cubicBezTo>
                      <a:pt x="9568" y="6356"/>
                      <a:pt x="9623" y="6323"/>
                      <a:pt x="9678" y="6290"/>
                    </a:cubicBezTo>
                    <a:cubicBezTo>
                      <a:pt x="9721" y="6262"/>
                      <a:pt x="9762" y="6249"/>
                      <a:pt x="9800" y="6249"/>
                    </a:cubicBezTo>
                    <a:cubicBezTo>
                      <a:pt x="9866" y="6249"/>
                      <a:pt x="9921" y="6290"/>
                      <a:pt x="9963" y="6367"/>
                    </a:cubicBezTo>
                    <a:cubicBezTo>
                      <a:pt x="9985" y="6411"/>
                      <a:pt x="9996" y="6466"/>
                      <a:pt x="10007" y="6521"/>
                    </a:cubicBezTo>
                    <a:cubicBezTo>
                      <a:pt x="10029" y="6598"/>
                      <a:pt x="10040" y="6686"/>
                      <a:pt x="10040" y="6763"/>
                    </a:cubicBezTo>
                    <a:cubicBezTo>
                      <a:pt x="10051" y="6884"/>
                      <a:pt x="10051" y="7005"/>
                      <a:pt x="10051" y="7126"/>
                    </a:cubicBezTo>
                    <a:cubicBezTo>
                      <a:pt x="10051" y="7610"/>
                      <a:pt x="10040" y="8105"/>
                      <a:pt x="10040" y="8589"/>
                    </a:cubicBezTo>
                    <a:cubicBezTo>
                      <a:pt x="10040" y="8974"/>
                      <a:pt x="10073" y="9348"/>
                      <a:pt x="10106" y="9732"/>
                    </a:cubicBezTo>
                    <a:cubicBezTo>
                      <a:pt x="10117" y="9765"/>
                      <a:pt x="10106" y="9809"/>
                      <a:pt x="10161" y="9842"/>
                    </a:cubicBezTo>
                    <a:cubicBezTo>
                      <a:pt x="10799" y="9557"/>
                      <a:pt x="11437" y="9271"/>
                      <a:pt x="12097" y="8974"/>
                    </a:cubicBezTo>
                    <a:lnTo>
                      <a:pt x="12086" y="8974"/>
                    </a:lnTo>
                    <a:cubicBezTo>
                      <a:pt x="12064" y="8897"/>
                      <a:pt x="12053" y="8842"/>
                      <a:pt x="12031" y="8787"/>
                    </a:cubicBezTo>
                    <a:cubicBezTo>
                      <a:pt x="11877" y="8380"/>
                      <a:pt x="11690" y="7984"/>
                      <a:pt x="11503" y="7588"/>
                    </a:cubicBezTo>
                    <a:cubicBezTo>
                      <a:pt x="11316" y="7214"/>
                      <a:pt x="11151" y="6829"/>
                      <a:pt x="11008" y="6433"/>
                    </a:cubicBezTo>
                    <a:cubicBezTo>
                      <a:pt x="10788" y="5861"/>
                      <a:pt x="10579" y="5279"/>
                      <a:pt x="10348" y="4707"/>
                    </a:cubicBezTo>
                    <a:cubicBezTo>
                      <a:pt x="9842" y="3453"/>
                      <a:pt x="9403" y="2166"/>
                      <a:pt x="8886" y="913"/>
                    </a:cubicBezTo>
                    <a:cubicBezTo>
                      <a:pt x="8842" y="814"/>
                      <a:pt x="8787" y="715"/>
                      <a:pt x="8743" y="616"/>
                    </a:cubicBezTo>
                    <a:cubicBezTo>
                      <a:pt x="8655" y="440"/>
                      <a:pt x="8578" y="264"/>
                      <a:pt x="8490" y="88"/>
                    </a:cubicBezTo>
                    <a:cubicBezTo>
                      <a:pt x="8479" y="55"/>
                      <a:pt x="8457" y="33"/>
                      <a:pt x="8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53"/>
              <p:cNvSpPr/>
              <p:nvPr/>
            </p:nvSpPr>
            <p:spPr>
              <a:xfrm>
                <a:off x="-912378" y="-3412372"/>
                <a:ext cx="433247" cy="646673"/>
              </a:xfrm>
              <a:custGeom>
                <a:avLst/>
                <a:gdLst/>
                <a:ahLst/>
                <a:cxnLst/>
                <a:rect l="l" t="t" r="r" b="b"/>
                <a:pathLst>
                  <a:path w="6368" h="9505" extrusionOk="0">
                    <a:moveTo>
                      <a:pt x="2463" y="0"/>
                    </a:moveTo>
                    <a:cubicBezTo>
                      <a:pt x="2419" y="66"/>
                      <a:pt x="2386" y="110"/>
                      <a:pt x="2364" y="165"/>
                    </a:cubicBezTo>
                    <a:cubicBezTo>
                      <a:pt x="2222" y="418"/>
                      <a:pt x="2112" y="682"/>
                      <a:pt x="2013" y="957"/>
                    </a:cubicBezTo>
                    <a:cubicBezTo>
                      <a:pt x="1617" y="2002"/>
                      <a:pt x="1331" y="3079"/>
                      <a:pt x="1111" y="4179"/>
                    </a:cubicBezTo>
                    <a:cubicBezTo>
                      <a:pt x="935" y="5037"/>
                      <a:pt x="803" y="5895"/>
                      <a:pt x="671" y="6763"/>
                    </a:cubicBezTo>
                    <a:cubicBezTo>
                      <a:pt x="594" y="7247"/>
                      <a:pt x="506" y="7731"/>
                      <a:pt x="385" y="8215"/>
                    </a:cubicBezTo>
                    <a:cubicBezTo>
                      <a:pt x="319" y="8490"/>
                      <a:pt x="253" y="8754"/>
                      <a:pt x="143" y="9018"/>
                    </a:cubicBezTo>
                    <a:cubicBezTo>
                      <a:pt x="99" y="9117"/>
                      <a:pt x="55" y="9216"/>
                      <a:pt x="0" y="9326"/>
                    </a:cubicBezTo>
                    <a:cubicBezTo>
                      <a:pt x="22" y="9370"/>
                      <a:pt x="44" y="9414"/>
                      <a:pt x="77" y="9458"/>
                    </a:cubicBezTo>
                    <a:cubicBezTo>
                      <a:pt x="97" y="9491"/>
                      <a:pt x="117" y="9504"/>
                      <a:pt x="145" y="9504"/>
                    </a:cubicBezTo>
                    <a:cubicBezTo>
                      <a:pt x="163" y="9504"/>
                      <a:pt x="183" y="9499"/>
                      <a:pt x="209" y="9491"/>
                    </a:cubicBezTo>
                    <a:cubicBezTo>
                      <a:pt x="231" y="9491"/>
                      <a:pt x="253" y="9480"/>
                      <a:pt x="264" y="9469"/>
                    </a:cubicBezTo>
                    <a:cubicBezTo>
                      <a:pt x="396" y="9414"/>
                      <a:pt x="539" y="9348"/>
                      <a:pt x="671" y="9304"/>
                    </a:cubicBezTo>
                    <a:cubicBezTo>
                      <a:pt x="1221" y="9095"/>
                      <a:pt x="1782" y="8897"/>
                      <a:pt x="2331" y="8677"/>
                    </a:cubicBezTo>
                    <a:cubicBezTo>
                      <a:pt x="2837" y="8479"/>
                      <a:pt x="3343" y="8270"/>
                      <a:pt x="3849" y="8061"/>
                    </a:cubicBezTo>
                    <a:cubicBezTo>
                      <a:pt x="4641" y="7731"/>
                      <a:pt x="5433" y="7401"/>
                      <a:pt x="6224" y="7060"/>
                    </a:cubicBezTo>
                    <a:cubicBezTo>
                      <a:pt x="6268" y="7038"/>
                      <a:pt x="6334" y="7027"/>
                      <a:pt x="6367" y="6972"/>
                    </a:cubicBezTo>
                    <a:cubicBezTo>
                      <a:pt x="6356" y="6818"/>
                      <a:pt x="6334" y="6665"/>
                      <a:pt x="6323" y="6500"/>
                    </a:cubicBezTo>
                    <a:cubicBezTo>
                      <a:pt x="6279" y="5884"/>
                      <a:pt x="6268" y="5257"/>
                      <a:pt x="6279" y="4641"/>
                    </a:cubicBezTo>
                    <a:cubicBezTo>
                      <a:pt x="6290" y="4388"/>
                      <a:pt x="6290" y="4146"/>
                      <a:pt x="6290" y="3893"/>
                    </a:cubicBezTo>
                    <a:cubicBezTo>
                      <a:pt x="6290" y="3805"/>
                      <a:pt x="6268" y="3706"/>
                      <a:pt x="6257" y="3618"/>
                    </a:cubicBezTo>
                    <a:cubicBezTo>
                      <a:pt x="6246" y="3574"/>
                      <a:pt x="6224" y="3530"/>
                      <a:pt x="6202" y="3486"/>
                    </a:cubicBezTo>
                    <a:cubicBezTo>
                      <a:pt x="6180" y="3457"/>
                      <a:pt x="6154" y="3442"/>
                      <a:pt x="6125" y="3442"/>
                    </a:cubicBezTo>
                    <a:cubicBezTo>
                      <a:pt x="6111" y="3442"/>
                      <a:pt x="6096" y="3446"/>
                      <a:pt x="6082" y="3453"/>
                    </a:cubicBezTo>
                    <a:cubicBezTo>
                      <a:pt x="6005" y="3486"/>
                      <a:pt x="5950" y="3541"/>
                      <a:pt x="5906" y="3607"/>
                    </a:cubicBezTo>
                    <a:cubicBezTo>
                      <a:pt x="5818" y="3706"/>
                      <a:pt x="5741" y="3816"/>
                      <a:pt x="5675" y="3937"/>
                    </a:cubicBezTo>
                    <a:cubicBezTo>
                      <a:pt x="5554" y="4157"/>
                      <a:pt x="5433" y="4388"/>
                      <a:pt x="5323" y="4619"/>
                    </a:cubicBezTo>
                    <a:cubicBezTo>
                      <a:pt x="5180" y="4927"/>
                      <a:pt x="5037" y="5246"/>
                      <a:pt x="4883" y="5565"/>
                    </a:cubicBezTo>
                    <a:cubicBezTo>
                      <a:pt x="4784" y="5763"/>
                      <a:pt x="4685" y="5950"/>
                      <a:pt x="4575" y="6137"/>
                    </a:cubicBezTo>
                    <a:cubicBezTo>
                      <a:pt x="4509" y="6247"/>
                      <a:pt x="4421" y="6357"/>
                      <a:pt x="4333" y="6445"/>
                    </a:cubicBezTo>
                    <a:cubicBezTo>
                      <a:pt x="4289" y="6500"/>
                      <a:pt x="4234" y="6544"/>
                      <a:pt x="4179" y="6577"/>
                    </a:cubicBezTo>
                    <a:cubicBezTo>
                      <a:pt x="4140" y="6596"/>
                      <a:pt x="4100" y="6606"/>
                      <a:pt x="4063" y="6606"/>
                    </a:cubicBezTo>
                    <a:cubicBezTo>
                      <a:pt x="3995" y="6606"/>
                      <a:pt x="3932" y="6574"/>
                      <a:pt x="3882" y="6511"/>
                    </a:cubicBezTo>
                    <a:cubicBezTo>
                      <a:pt x="3849" y="6467"/>
                      <a:pt x="3816" y="6412"/>
                      <a:pt x="3805" y="6357"/>
                    </a:cubicBezTo>
                    <a:cubicBezTo>
                      <a:pt x="3772" y="6269"/>
                      <a:pt x="3750" y="6181"/>
                      <a:pt x="3728" y="6093"/>
                    </a:cubicBezTo>
                    <a:cubicBezTo>
                      <a:pt x="3684" y="5785"/>
                      <a:pt x="3695" y="5488"/>
                      <a:pt x="3706" y="5191"/>
                    </a:cubicBezTo>
                    <a:cubicBezTo>
                      <a:pt x="3750" y="4674"/>
                      <a:pt x="3827" y="4157"/>
                      <a:pt x="3926" y="3640"/>
                    </a:cubicBezTo>
                    <a:cubicBezTo>
                      <a:pt x="4124" y="2706"/>
                      <a:pt x="4388" y="1782"/>
                      <a:pt x="4718" y="880"/>
                    </a:cubicBezTo>
                    <a:cubicBezTo>
                      <a:pt x="4806" y="660"/>
                      <a:pt x="4883" y="451"/>
                      <a:pt x="4960" y="231"/>
                    </a:cubicBezTo>
                    <a:cubicBezTo>
                      <a:pt x="4971" y="209"/>
                      <a:pt x="4971" y="176"/>
                      <a:pt x="4982" y="110"/>
                    </a:cubicBezTo>
                    <a:lnTo>
                      <a:pt x="4982" y="110"/>
                    </a:lnTo>
                    <a:cubicBezTo>
                      <a:pt x="4938" y="165"/>
                      <a:pt x="4905" y="187"/>
                      <a:pt x="4894" y="220"/>
                    </a:cubicBezTo>
                    <a:cubicBezTo>
                      <a:pt x="4806" y="352"/>
                      <a:pt x="4718" y="495"/>
                      <a:pt x="4630" y="638"/>
                    </a:cubicBezTo>
                    <a:cubicBezTo>
                      <a:pt x="4432" y="1012"/>
                      <a:pt x="4267" y="1397"/>
                      <a:pt x="4102" y="1793"/>
                    </a:cubicBezTo>
                    <a:cubicBezTo>
                      <a:pt x="3816" y="2508"/>
                      <a:pt x="3574" y="3255"/>
                      <a:pt x="3354" y="4003"/>
                    </a:cubicBezTo>
                    <a:cubicBezTo>
                      <a:pt x="3178" y="4575"/>
                      <a:pt x="3002" y="5158"/>
                      <a:pt x="2826" y="5730"/>
                    </a:cubicBezTo>
                    <a:cubicBezTo>
                      <a:pt x="2727" y="6016"/>
                      <a:pt x="2628" y="6302"/>
                      <a:pt x="2496" y="6577"/>
                    </a:cubicBezTo>
                    <a:cubicBezTo>
                      <a:pt x="2430" y="6686"/>
                      <a:pt x="2364" y="6796"/>
                      <a:pt x="2298" y="6906"/>
                    </a:cubicBezTo>
                    <a:cubicBezTo>
                      <a:pt x="2254" y="6972"/>
                      <a:pt x="2189" y="7038"/>
                      <a:pt x="2123" y="7082"/>
                    </a:cubicBezTo>
                    <a:cubicBezTo>
                      <a:pt x="2064" y="7131"/>
                      <a:pt x="2002" y="7154"/>
                      <a:pt x="1941" y="7154"/>
                    </a:cubicBezTo>
                    <a:cubicBezTo>
                      <a:pt x="1863" y="7154"/>
                      <a:pt x="1788" y="7117"/>
                      <a:pt x="1727" y="7049"/>
                    </a:cubicBezTo>
                    <a:cubicBezTo>
                      <a:pt x="1672" y="6983"/>
                      <a:pt x="1639" y="6928"/>
                      <a:pt x="1606" y="6862"/>
                    </a:cubicBezTo>
                    <a:cubicBezTo>
                      <a:pt x="1573" y="6752"/>
                      <a:pt x="1540" y="6643"/>
                      <a:pt x="1518" y="6533"/>
                    </a:cubicBezTo>
                    <a:cubicBezTo>
                      <a:pt x="1452" y="6192"/>
                      <a:pt x="1441" y="5851"/>
                      <a:pt x="1463" y="5510"/>
                    </a:cubicBezTo>
                    <a:cubicBezTo>
                      <a:pt x="1496" y="4784"/>
                      <a:pt x="1584" y="4080"/>
                      <a:pt x="1716" y="3365"/>
                    </a:cubicBezTo>
                    <a:cubicBezTo>
                      <a:pt x="1848" y="2563"/>
                      <a:pt x="2035" y="1760"/>
                      <a:pt x="2244" y="968"/>
                    </a:cubicBezTo>
                    <a:cubicBezTo>
                      <a:pt x="2320" y="682"/>
                      <a:pt x="2397" y="396"/>
                      <a:pt x="2474" y="110"/>
                    </a:cubicBezTo>
                    <a:cubicBezTo>
                      <a:pt x="2474" y="77"/>
                      <a:pt x="2474" y="77"/>
                      <a:pt x="24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0" name="Google Shape;2490;p53"/>
            <p:cNvGrpSpPr/>
            <p:nvPr/>
          </p:nvGrpSpPr>
          <p:grpSpPr>
            <a:xfrm rot="-699969">
              <a:off x="-742293" y="-3365628"/>
              <a:ext cx="1099126" cy="1140489"/>
              <a:chOff x="-693918" y="-3307122"/>
              <a:chExt cx="1099173" cy="1140539"/>
            </a:xfrm>
          </p:grpSpPr>
          <p:sp>
            <p:nvSpPr>
              <p:cNvPr id="2491" name="Google Shape;2491;p53"/>
              <p:cNvSpPr/>
              <p:nvPr/>
            </p:nvSpPr>
            <p:spPr>
              <a:xfrm>
                <a:off x="-693918" y="-3307122"/>
                <a:ext cx="1099173" cy="1140539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16764" extrusionOk="0">
                    <a:moveTo>
                      <a:pt x="5444" y="136"/>
                    </a:moveTo>
                    <a:cubicBezTo>
                      <a:pt x="5488" y="158"/>
                      <a:pt x="5543" y="169"/>
                      <a:pt x="5587" y="202"/>
                    </a:cubicBezTo>
                    <a:cubicBezTo>
                      <a:pt x="6027" y="466"/>
                      <a:pt x="6489" y="697"/>
                      <a:pt x="6950" y="928"/>
                    </a:cubicBezTo>
                    <a:cubicBezTo>
                      <a:pt x="7984" y="1466"/>
                      <a:pt x="9029" y="2016"/>
                      <a:pt x="10074" y="2544"/>
                    </a:cubicBezTo>
                    <a:cubicBezTo>
                      <a:pt x="11272" y="3160"/>
                      <a:pt x="12504" y="3732"/>
                      <a:pt x="13725" y="4304"/>
                    </a:cubicBezTo>
                    <a:cubicBezTo>
                      <a:pt x="14385" y="4612"/>
                      <a:pt x="15033" y="4920"/>
                      <a:pt x="15682" y="5227"/>
                    </a:cubicBezTo>
                    <a:cubicBezTo>
                      <a:pt x="15814" y="5282"/>
                      <a:pt x="15924" y="5348"/>
                      <a:pt x="16067" y="5414"/>
                    </a:cubicBezTo>
                    <a:cubicBezTo>
                      <a:pt x="16045" y="5469"/>
                      <a:pt x="16034" y="5513"/>
                      <a:pt x="16012" y="5546"/>
                    </a:cubicBezTo>
                    <a:cubicBezTo>
                      <a:pt x="15990" y="5601"/>
                      <a:pt x="15968" y="5656"/>
                      <a:pt x="15935" y="5700"/>
                    </a:cubicBezTo>
                    <a:cubicBezTo>
                      <a:pt x="15539" y="6316"/>
                      <a:pt x="15198" y="6965"/>
                      <a:pt x="14912" y="7647"/>
                    </a:cubicBezTo>
                    <a:cubicBezTo>
                      <a:pt x="14560" y="8450"/>
                      <a:pt x="14154" y="9219"/>
                      <a:pt x="13747" y="9989"/>
                    </a:cubicBezTo>
                    <a:cubicBezTo>
                      <a:pt x="13109" y="11177"/>
                      <a:pt x="12460" y="12354"/>
                      <a:pt x="11789" y="13530"/>
                    </a:cubicBezTo>
                    <a:cubicBezTo>
                      <a:pt x="11283" y="14421"/>
                      <a:pt x="10799" y="15345"/>
                      <a:pt x="10338" y="16269"/>
                    </a:cubicBezTo>
                    <a:cubicBezTo>
                      <a:pt x="10261" y="16401"/>
                      <a:pt x="10195" y="16532"/>
                      <a:pt x="10118" y="16664"/>
                    </a:cubicBezTo>
                    <a:cubicBezTo>
                      <a:pt x="10085" y="16653"/>
                      <a:pt x="10063" y="16653"/>
                      <a:pt x="10041" y="16631"/>
                    </a:cubicBezTo>
                    <a:cubicBezTo>
                      <a:pt x="9821" y="16489"/>
                      <a:pt x="9568" y="16390"/>
                      <a:pt x="9326" y="16291"/>
                    </a:cubicBezTo>
                    <a:cubicBezTo>
                      <a:pt x="9139" y="16214"/>
                      <a:pt x="8963" y="16126"/>
                      <a:pt x="8776" y="16049"/>
                    </a:cubicBezTo>
                    <a:cubicBezTo>
                      <a:pt x="8512" y="15928"/>
                      <a:pt x="8259" y="15807"/>
                      <a:pt x="8006" y="15708"/>
                    </a:cubicBezTo>
                    <a:cubicBezTo>
                      <a:pt x="7379" y="15455"/>
                      <a:pt x="6774" y="15158"/>
                      <a:pt x="6181" y="14861"/>
                    </a:cubicBezTo>
                    <a:cubicBezTo>
                      <a:pt x="5510" y="14509"/>
                      <a:pt x="4861" y="14135"/>
                      <a:pt x="4223" y="13728"/>
                    </a:cubicBezTo>
                    <a:cubicBezTo>
                      <a:pt x="3541" y="13299"/>
                      <a:pt x="2860" y="12892"/>
                      <a:pt x="2178" y="12475"/>
                    </a:cubicBezTo>
                    <a:cubicBezTo>
                      <a:pt x="1716" y="12189"/>
                      <a:pt x="1254" y="11914"/>
                      <a:pt x="803" y="11617"/>
                    </a:cubicBezTo>
                    <a:cubicBezTo>
                      <a:pt x="572" y="11474"/>
                      <a:pt x="352" y="11320"/>
                      <a:pt x="121" y="11155"/>
                    </a:cubicBezTo>
                    <a:cubicBezTo>
                      <a:pt x="143" y="11122"/>
                      <a:pt x="154" y="11100"/>
                      <a:pt x="165" y="11067"/>
                    </a:cubicBezTo>
                    <a:cubicBezTo>
                      <a:pt x="264" y="10913"/>
                      <a:pt x="352" y="10759"/>
                      <a:pt x="418" y="10583"/>
                    </a:cubicBezTo>
                    <a:cubicBezTo>
                      <a:pt x="539" y="10319"/>
                      <a:pt x="649" y="10055"/>
                      <a:pt x="759" y="9780"/>
                    </a:cubicBezTo>
                    <a:cubicBezTo>
                      <a:pt x="979" y="9263"/>
                      <a:pt x="1232" y="8758"/>
                      <a:pt x="1485" y="8252"/>
                    </a:cubicBezTo>
                    <a:cubicBezTo>
                      <a:pt x="1815" y="7592"/>
                      <a:pt x="2134" y="6932"/>
                      <a:pt x="2464" y="6272"/>
                    </a:cubicBezTo>
                    <a:cubicBezTo>
                      <a:pt x="2618" y="5975"/>
                      <a:pt x="2783" y="5667"/>
                      <a:pt x="2936" y="5359"/>
                    </a:cubicBezTo>
                    <a:cubicBezTo>
                      <a:pt x="3167" y="4920"/>
                      <a:pt x="3376" y="4458"/>
                      <a:pt x="3563" y="3985"/>
                    </a:cubicBezTo>
                    <a:cubicBezTo>
                      <a:pt x="3937" y="3028"/>
                      <a:pt x="4366" y="2104"/>
                      <a:pt x="4839" y="1192"/>
                    </a:cubicBezTo>
                    <a:cubicBezTo>
                      <a:pt x="4949" y="972"/>
                      <a:pt x="5059" y="763"/>
                      <a:pt x="5180" y="543"/>
                    </a:cubicBezTo>
                    <a:cubicBezTo>
                      <a:pt x="5246" y="400"/>
                      <a:pt x="5334" y="268"/>
                      <a:pt x="5444" y="136"/>
                    </a:cubicBezTo>
                    <a:close/>
                    <a:moveTo>
                      <a:pt x="5465" y="0"/>
                    </a:moveTo>
                    <a:cubicBezTo>
                      <a:pt x="5442" y="0"/>
                      <a:pt x="5419" y="11"/>
                      <a:pt x="5400" y="37"/>
                    </a:cubicBezTo>
                    <a:cubicBezTo>
                      <a:pt x="5389" y="48"/>
                      <a:pt x="5378" y="59"/>
                      <a:pt x="5356" y="81"/>
                    </a:cubicBezTo>
                    <a:cubicBezTo>
                      <a:pt x="5257" y="213"/>
                      <a:pt x="5169" y="345"/>
                      <a:pt x="5092" y="499"/>
                    </a:cubicBezTo>
                    <a:cubicBezTo>
                      <a:pt x="4982" y="708"/>
                      <a:pt x="4872" y="917"/>
                      <a:pt x="4762" y="1137"/>
                    </a:cubicBezTo>
                    <a:cubicBezTo>
                      <a:pt x="4278" y="2049"/>
                      <a:pt x="3849" y="2984"/>
                      <a:pt x="3475" y="3952"/>
                    </a:cubicBezTo>
                    <a:cubicBezTo>
                      <a:pt x="3255" y="4513"/>
                      <a:pt x="3002" y="5052"/>
                      <a:pt x="2717" y="5579"/>
                    </a:cubicBezTo>
                    <a:cubicBezTo>
                      <a:pt x="2596" y="5810"/>
                      <a:pt x="2475" y="6041"/>
                      <a:pt x="2354" y="6272"/>
                    </a:cubicBezTo>
                    <a:cubicBezTo>
                      <a:pt x="2057" y="6866"/>
                      <a:pt x="1760" y="7471"/>
                      <a:pt x="1463" y="8076"/>
                    </a:cubicBezTo>
                    <a:cubicBezTo>
                      <a:pt x="1177" y="8659"/>
                      <a:pt x="880" y="9230"/>
                      <a:pt x="638" y="9835"/>
                    </a:cubicBezTo>
                    <a:cubicBezTo>
                      <a:pt x="528" y="10088"/>
                      <a:pt x="418" y="10330"/>
                      <a:pt x="319" y="10583"/>
                    </a:cubicBezTo>
                    <a:cubicBezTo>
                      <a:pt x="253" y="10737"/>
                      <a:pt x="165" y="10891"/>
                      <a:pt x="77" y="11034"/>
                    </a:cubicBezTo>
                    <a:cubicBezTo>
                      <a:pt x="55" y="11056"/>
                      <a:pt x="44" y="11078"/>
                      <a:pt x="33" y="11100"/>
                    </a:cubicBezTo>
                    <a:cubicBezTo>
                      <a:pt x="0" y="11155"/>
                      <a:pt x="11" y="11177"/>
                      <a:pt x="55" y="11221"/>
                    </a:cubicBezTo>
                    <a:cubicBezTo>
                      <a:pt x="66" y="11232"/>
                      <a:pt x="77" y="11243"/>
                      <a:pt x="88" y="11254"/>
                    </a:cubicBezTo>
                    <a:cubicBezTo>
                      <a:pt x="297" y="11397"/>
                      <a:pt x="506" y="11551"/>
                      <a:pt x="715" y="11683"/>
                    </a:cubicBezTo>
                    <a:cubicBezTo>
                      <a:pt x="1177" y="11980"/>
                      <a:pt x="1639" y="12266"/>
                      <a:pt x="2112" y="12552"/>
                    </a:cubicBezTo>
                    <a:cubicBezTo>
                      <a:pt x="2794" y="12969"/>
                      <a:pt x="3475" y="13376"/>
                      <a:pt x="4157" y="13805"/>
                    </a:cubicBezTo>
                    <a:cubicBezTo>
                      <a:pt x="4817" y="14223"/>
                      <a:pt x="5488" y="14608"/>
                      <a:pt x="6181" y="14960"/>
                    </a:cubicBezTo>
                    <a:cubicBezTo>
                      <a:pt x="6763" y="15257"/>
                      <a:pt x="7346" y="15543"/>
                      <a:pt x="7951" y="15785"/>
                    </a:cubicBezTo>
                    <a:cubicBezTo>
                      <a:pt x="8204" y="15895"/>
                      <a:pt x="8457" y="16016"/>
                      <a:pt x="8721" y="16126"/>
                    </a:cubicBezTo>
                    <a:cubicBezTo>
                      <a:pt x="8908" y="16214"/>
                      <a:pt x="9095" y="16291"/>
                      <a:pt x="9293" y="16379"/>
                    </a:cubicBezTo>
                    <a:cubicBezTo>
                      <a:pt x="9524" y="16478"/>
                      <a:pt x="9766" y="16576"/>
                      <a:pt x="9986" y="16719"/>
                    </a:cubicBezTo>
                    <a:cubicBezTo>
                      <a:pt x="10019" y="16730"/>
                      <a:pt x="10041" y="16741"/>
                      <a:pt x="10074" y="16752"/>
                    </a:cubicBezTo>
                    <a:cubicBezTo>
                      <a:pt x="10091" y="16759"/>
                      <a:pt x="10107" y="16763"/>
                      <a:pt x="10123" y="16763"/>
                    </a:cubicBezTo>
                    <a:cubicBezTo>
                      <a:pt x="10155" y="16763"/>
                      <a:pt x="10183" y="16746"/>
                      <a:pt x="10206" y="16708"/>
                    </a:cubicBezTo>
                    <a:cubicBezTo>
                      <a:pt x="10217" y="16675"/>
                      <a:pt x="10239" y="16653"/>
                      <a:pt x="10250" y="16620"/>
                    </a:cubicBezTo>
                    <a:cubicBezTo>
                      <a:pt x="10327" y="16467"/>
                      <a:pt x="10415" y="16313"/>
                      <a:pt x="10492" y="16148"/>
                    </a:cubicBezTo>
                    <a:cubicBezTo>
                      <a:pt x="10931" y="15301"/>
                      <a:pt x="11360" y="14465"/>
                      <a:pt x="11833" y="13640"/>
                    </a:cubicBezTo>
                    <a:cubicBezTo>
                      <a:pt x="12526" y="12420"/>
                      <a:pt x="13208" y="11199"/>
                      <a:pt x="13857" y="9967"/>
                    </a:cubicBezTo>
                    <a:cubicBezTo>
                      <a:pt x="14275" y="9197"/>
                      <a:pt x="14670" y="8428"/>
                      <a:pt x="15011" y="7625"/>
                    </a:cubicBezTo>
                    <a:cubicBezTo>
                      <a:pt x="15297" y="6976"/>
                      <a:pt x="15627" y="6360"/>
                      <a:pt x="16001" y="5755"/>
                    </a:cubicBezTo>
                    <a:cubicBezTo>
                      <a:pt x="16045" y="5700"/>
                      <a:pt x="16078" y="5634"/>
                      <a:pt x="16111" y="5568"/>
                    </a:cubicBezTo>
                    <a:cubicBezTo>
                      <a:pt x="16133" y="5524"/>
                      <a:pt x="16144" y="5491"/>
                      <a:pt x="16144" y="5447"/>
                    </a:cubicBezTo>
                    <a:cubicBezTo>
                      <a:pt x="16155" y="5414"/>
                      <a:pt x="16133" y="5381"/>
                      <a:pt x="16122" y="5348"/>
                    </a:cubicBezTo>
                    <a:cubicBezTo>
                      <a:pt x="16067" y="5315"/>
                      <a:pt x="16023" y="5293"/>
                      <a:pt x="15979" y="5271"/>
                    </a:cubicBezTo>
                    <a:cubicBezTo>
                      <a:pt x="15594" y="5085"/>
                      <a:pt x="15209" y="4898"/>
                      <a:pt x="14813" y="4711"/>
                    </a:cubicBezTo>
                    <a:cubicBezTo>
                      <a:pt x="13758" y="4216"/>
                      <a:pt x="12702" y="3721"/>
                      <a:pt x="11635" y="3226"/>
                    </a:cubicBezTo>
                    <a:cubicBezTo>
                      <a:pt x="10865" y="2852"/>
                      <a:pt x="10096" y="2456"/>
                      <a:pt x="9326" y="2060"/>
                    </a:cubicBezTo>
                    <a:cubicBezTo>
                      <a:pt x="8391" y="1576"/>
                      <a:pt x="7456" y="1093"/>
                      <a:pt x="6522" y="609"/>
                    </a:cubicBezTo>
                    <a:cubicBezTo>
                      <a:pt x="6181" y="422"/>
                      <a:pt x="5818" y="279"/>
                      <a:pt x="5510" y="15"/>
                    </a:cubicBezTo>
                    <a:cubicBezTo>
                      <a:pt x="5496" y="6"/>
                      <a:pt x="5481" y="0"/>
                      <a:pt x="5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53"/>
              <p:cNvSpPr/>
              <p:nvPr/>
            </p:nvSpPr>
            <p:spPr>
              <a:xfrm>
                <a:off x="-685686" y="-3297938"/>
                <a:ext cx="1084954" cy="1124619"/>
              </a:xfrm>
              <a:custGeom>
                <a:avLst/>
                <a:gdLst/>
                <a:ahLst/>
                <a:cxnLst/>
                <a:rect l="l" t="t" r="r" b="b"/>
                <a:pathLst>
                  <a:path w="15947" h="16530" extrusionOk="0">
                    <a:moveTo>
                      <a:pt x="8666" y="2915"/>
                    </a:moveTo>
                    <a:cubicBezTo>
                      <a:pt x="8919" y="3036"/>
                      <a:pt x="9161" y="3168"/>
                      <a:pt x="9414" y="3300"/>
                    </a:cubicBezTo>
                    <a:cubicBezTo>
                      <a:pt x="9667" y="3432"/>
                      <a:pt x="9909" y="3564"/>
                      <a:pt x="10173" y="3696"/>
                    </a:cubicBezTo>
                    <a:cubicBezTo>
                      <a:pt x="10140" y="3707"/>
                      <a:pt x="10129" y="3718"/>
                      <a:pt x="10118" y="3718"/>
                    </a:cubicBezTo>
                    <a:cubicBezTo>
                      <a:pt x="10069" y="3714"/>
                      <a:pt x="10021" y="3713"/>
                      <a:pt x="9974" y="3713"/>
                    </a:cubicBezTo>
                    <a:cubicBezTo>
                      <a:pt x="9557" y="3713"/>
                      <a:pt x="9174" y="3839"/>
                      <a:pt x="8809" y="4037"/>
                    </a:cubicBezTo>
                    <a:cubicBezTo>
                      <a:pt x="8534" y="4180"/>
                      <a:pt x="8303" y="4356"/>
                      <a:pt x="8083" y="4576"/>
                    </a:cubicBezTo>
                    <a:cubicBezTo>
                      <a:pt x="8039" y="4620"/>
                      <a:pt x="7995" y="4664"/>
                      <a:pt x="7940" y="4719"/>
                    </a:cubicBezTo>
                    <a:cubicBezTo>
                      <a:pt x="7830" y="4081"/>
                      <a:pt x="8193" y="3245"/>
                      <a:pt x="8666" y="2915"/>
                    </a:cubicBezTo>
                    <a:close/>
                    <a:moveTo>
                      <a:pt x="9948" y="3806"/>
                    </a:moveTo>
                    <a:cubicBezTo>
                      <a:pt x="10011" y="3806"/>
                      <a:pt x="10075" y="3809"/>
                      <a:pt x="10140" y="3817"/>
                    </a:cubicBezTo>
                    <a:cubicBezTo>
                      <a:pt x="10426" y="3839"/>
                      <a:pt x="10689" y="3938"/>
                      <a:pt x="10909" y="4136"/>
                    </a:cubicBezTo>
                    <a:cubicBezTo>
                      <a:pt x="11173" y="4367"/>
                      <a:pt x="11305" y="4653"/>
                      <a:pt x="11305" y="5004"/>
                    </a:cubicBezTo>
                    <a:cubicBezTo>
                      <a:pt x="11305" y="5323"/>
                      <a:pt x="11184" y="5620"/>
                      <a:pt x="10997" y="5884"/>
                    </a:cubicBezTo>
                    <a:cubicBezTo>
                      <a:pt x="10964" y="5928"/>
                      <a:pt x="10920" y="5983"/>
                      <a:pt x="10876" y="6038"/>
                    </a:cubicBezTo>
                    <a:cubicBezTo>
                      <a:pt x="10843" y="6016"/>
                      <a:pt x="10821" y="6016"/>
                      <a:pt x="10788" y="5994"/>
                    </a:cubicBezTo>
                    <a:cubicBezTo>
                      <a:pt x="10448" y="5792"/>
                      <a:pt x="10085" y="5697"/>
                      <a:pt x="9706" y="5697"/>
                    </a:cubicBezTo>
                    <a:cubicBezTo>
                      <a:pt x="9631" y="5697"/>
                      <a:pt x="9556" y="5701"/>
                      <a:pt x="9480" y="5708"/>
                    </a:cubicBezTo>
                    <a:cubicBezTo>
                      <a:pt x="9194" y="5730"/>
                      <a:pt x="8919" y="5796"/>
                      <a:pt x="8655" y="5895"/>
                    </a:cubicBezTo>
                    <a:cubicBezTo>
                      <a:pt x="8600" y="5917"/>
                      <a:pt x="8545" y="5939"/>
                      <a:pt x="8490" y="5961"/>
                    </a:cubicBezTo>
                    <a:cubicBezTo>
                      <a:pt x="8248" y="5796"/>
                      <a:pt x="7995" y="5290"/>
                      <a:pt x="7940" y="4873"/>
                    </a:cubicBezTo>
                    <a:cubicBezTo>
                      <a:pt x="7973" y="4829"/>
                      <a:pt x="7995" y="4796"/>
                      <a:pt x="8028" y="4763"/>
                    </a:cubicBezTo>
                    <a:cubicBezTo>
                      <a:pt x="8391" y="4378"/>
                      <a:pt x="8809" y="4081"/>
                      <a:pt x="9304" y="3916"/>
                    </a:cubicBezTo>
                    <a:cubicBezTo>
                      <a:pt x="9517" y="3848"/>
                      <a:pt x="9730" y="3806"/>
                      <a:pt x="9948" y="3806"/>
                    </a:cubicBezTo>
                    <a:close/>
                    <a:moveTo>
                      <a:pt x="9675" y="5790"/>
                    </a:moveTo>
                    <a:cubicBezTo>
                      <a:pt x="9796" y="5790"/>
                      <a:pt x="9917" y="5799"/>
                      <a:pt x="10041" y="5818"/>
                    </a:cubicBezTo>
                    <a:cubicBezTo>
                      <a:pt x="10261" y="5851"/>
                      <a:pt x="10481" y="5928"/>
                      <a:pt x="10667" y="6038"/>
                    </a:cubicBezTo>
                    <a:cubicBezTo>
                      <a:pt x="10711" y="6049"/>
                      <a:pt x="10733" y="6082"/>
                      <a:pt x="10777" y="6104"/>
                    </a:cubicBezTo>
                    <a:cubicBezTo>
                      <a:pt x="10766" y="6137"/>
                      <a:pt x="10744" y="6159"/>
                      <a:pt x="10722" y="6181"/>
                    </a:cubicBezTo>
                    <a:cubicBezTo>
                      <a:pt x="10448" y="6419"/>
                      <a:pt x="10085" y="6542"/>
                      <a:pt x="9716" y="6542"/>
                    </a:cubicBezTo>
                    <a:cubicBezTo>
                      <a:pt x="9421" y="6542"/>
                      <a:pt x="9123" y="6464"/>
                      <a:pt x="8864" y="6302"/>
                    </a:cubicBezTo>
                    <a:cubicBezTo>
                      <a:pt x="8754" y="6236"/>
                      <a:pt x="8644" y="6170"/>
                      <a:pt x="8545" y="6038"/>
                    </a:cubicBezTo>
                    <a:cubicBezTo>
                      <a:pt x="8644" y="6005"/>
                      <a:pt x="8721" y="5972"/>
                      <a:pt x="8798" y="5939"/>
                    </a:cubicBezTo>
                    <a:cubicBezTo>
                      <a:pt x="9088" y="5845"/>
                      <a:pt x="9378" y="5790"/>
                      <a:pt x="9675" y="5790"/>
                    </a:cubicBezTo>
                    <a:close/>
                    <a:moveTo>
                      <a:pt x="7863" y="5004"/>
                    </a:moveTo>
                    <a:cubicBezTo>
                      <a:pt x="7896" y="5125"/>
                      <a:pt x="7929" y="5235"/>
                      <a:pt x="7984" y="5356"/>
                    </a:cubicBezTo>
                    <a:cubicBezTo>
                      <a:pt x="8028" y="5477"/>
                      <a:pt x="8083" y="5587"/>
                      <a:pt x="8149" y="5697"/>
                    </a:cubicBezTo>
                    <a:cubicBezTo>
                      <a:pt x="8215" y="5807"/>
                      <a:pt x="8292" y="5906"/>
                      <a:pt x="8369" y="6005"/>
                    </a:cubicBezTo>
                    <a:cubicBezTo>
                      <a:pt x="8171" y="6137"/>
                      <a:pt x="7973" y="6247"/>
                      <a:pt x="7786" y="6390"/>
                    </a:cubicBezTo>
                    <a:cubicBezTo>
                      <a:pt x="7610" y="6533"/>
                      <a:pt x="7445" y="6687"/>
                      <a:pt x="7258" y="6852"/>
                    </a:cubicBezTo>
                    <a:cubicBezTo>
                      <a:pt x="7214" y="6830"/>
                      <a:pt x="7170" y="6797"/>
                      <a:pt x="7137" y="6775"/>
                    </a:cubicBezTo>
                    <a:cubicBezTo>
                      <a:pt x="7148" y="6258"/>
                      <a:pt x="7566" y="5235"/>
                      <a:pt x="7863" y="5004"/>
                    </a:cubicBezTo>
                    <a:close/>
                    <a:moveTo>
                      <a:pt x="7126" y="6896"/>
                    </a:moveTo>
                    <a:cubicBezTo>
                      <a:pt x="7148" y="6907"/>
                      <a:pt x="7170" y="6918"/>
                      <a:pt x="7203" y="6929"/>
                    </a:cubicBezTo>
                    <a:cubicBezTo>
                      <a:pt x="7170" y="6962"/>
                      <a:pt x="7148" y="6995"/>
                      <a:pt x="7126" y="7039"/>
                    </a:cubicBezTo>
                    <a:cubicBezTo>
                      <a:pt x="7115" y="6995"/>
                      <a:pt x="7115" y="6940"/>
                      <a:pt x="7126" y="6896"/>
                    </a:cubicBezTo>
                    <a:close/>
                    <a:moveTo>
                      <a:pt x="7291" y="6995"/>
                    </a:moveTo>
                    <a:cubicBezTo>
                      <a:pt x="7346" y="7006"/>
                      <a:pt x="7390" y="7028"/>
                      <a:pt x="7423" y="7083"/>
                    </a:cubicBezTo>
                    <a:cubicBezTo>
                      <a:pt x="7401" y="7149"/>
                      <a:pt x="7335" y="7171"/>
                      <a:pt x="7280" y="7204"/>
                    </a:cubicBezTo>
                    <a:cubicBezTo>
                      <a:pt x="7225" y="7248"/>
                      <a:pt x="7170" y="7292"/>
                      <a:pt x="7115" y="7325"/>
                    </a:cubicBezTo>
                    <a:cubicBezTo>
                      <a:pt x="7082" y="7281"/>
                      <a:pt x="7082" y="7248"/>
                      <a:pt x="7104" y="7204"/>
                    </a:cubicBezTo>
                    <a:cubicBezTo>
                      <a:pt x="7159" y="7127"/>
                      <a:pt x="7214" y="7061"/>
                      <a:pt x="7291" y="6995"/>
                    </a:cubicBezTo>
                    <a:close/>
                    <a:moveTo>
                      <a:pt x="6986" y="7422"/>
                    </a:moveTo>
                    <a:cubicBezTo>
                      <a:pt x="6992" y="7422"/>
                      <a:pt x="6998" y="7422"/>
                      <a:pt x="7005" y="7424"/>
                    </a:cubicBezTo>
                    <a:cubicBezTo>
                      <a:pt x="6983" y="7446"/>
                      <a:pt x="6961" y="7457"/>
                      <a:pt x="6928" y="7490"/>
                    </a:cubicBezTo>
                    <a:cubicBezTo>
                      <a:pt x="6938" y="7452"/>
                      <a:pt x="6948" y="7422"/>
                      <a:pt x="6986" y="7422"/>
                    </a:cubicBezTo>
                    <a:close/>
                    <a:moveTo>
                      <a:pt x="8457" y="6104"/>
                    </a:moveTo>
                    <a:cubicBezTo>
                      <a:pt x="8787" y="6423"/>
                      <a:pt x="9183" y="6621"/>
                      <a:pt x="9656" y="6632"/>
                    </a:cubicBezTo>
                    <a:cubicBezTo>
                      <a:pt x="9685" y="6633"/>
                      <a:pt x="9715" y="6634"/>
                      <a:pt x="9744" y="6634"/>
                    </a:cubicBezTo>
                    <a:cubicBezTo>
                      <a:pt x="10179" y="6634"/>
                      <a:pt x="10557" y="6479"/>
                      <a:pt x="10876" y="6170"/>
                    </a:cubicBezTo>
                    <a:cubicBezTo>
                      <a:pt x="11019" y="6269"/>
                      <a:pt x="11129" y="6379"/>
                      <a:pt x="11217" y="6511"/>
                    </a:cubicBezTo>
                    <a:cubicBezTo>
                      <a:pt x="11448" y="6808"/>
                      <a:pt x="11558" y="7160"/>
                      <a:pt x="11580" y="7534"/>
                    </a:cubicBezTo>
                    <a:cubicBezTo>
                      <a:pt x="11602" y="8073"/>
                      <a:pt x="11448" y="8568"/>
                      <a:pt x="11162" y="9018"/>
                    </a:cubicBezTo>
                    <a:cubicBezTo>
                      <a:pt x="11085" y="9150"/>
                      <a:pt x="10986" y="9271"/>
                      <a:pt x="10865" y="9403"/>
                    </a:cubicBezTo>
                    <a:cubicBezTo>
                      <a:pt x="10865" y="9359"/>
                      <a:pt x="10854" y="9326"/>
                      <a:pt x="10854" y="9304"/>
                    </a:cubicBezTo>
                    <a:cubicBezTo>
                      <a:pt x="10887" y="9095"/>
                      <a:pt x="10898" y="8886"/>
                      <a:pt x="10876" y="8678"/>
                    </a:cubicBezTo>
                    <a:cubicBezTo>
                      <a:pt x="10843" y="8282"/>
                      <a:pt x="10755" y="7908"/>
                      <a:pt x="10557" y="7567"/>
                    </a:cubicBezTo>
                    <a:cubicBezTo>
                      <a:pt x="10272" y="7083"/>
                      <a:pt x="9865" y="6786"/>
                      <a:pt x="9315" y="6676"/>
                    </a:cubicBezTo>
                    <a:cubicBezTo>
                      <a:pt x="9174" y="6650"/>
                      <a:pt x="9034" y="6638"/>
                      <a:pt x="8896" y="6638"/>
                    </a:cubicBezTo>
                    <a:cubicBezTo>
                      <a:pt x="8561" y="6638"/>
                      <a:pt x="8234" y="6712"/>
                      <a:pt x="7907" y="6852"/>
                    </a:cubicBezTo>
                    <a:cubicBezTo>
                      <a:pt x="7786" y="6896"/>
                      <a:pt x="7665" y="6962"/>
                      <a:pt x="7533" y="7028"/>
                    </a:cubicBezTo>
                    <a:cubicBezTo>
                      <a:pt x="7489" y="6995"/>
                      <a:pt x="7434" y="6951"/>
                      <a:pt x="7368" y="6918"/>
                    </a:cubicBezTo>
                    <a:cubicBezTo>
                      <a:pt x="7555" y="6654"/>
                      <a:pt x="8127" y="6214"/>
                      <a:pt x="8457" y="6104"/>
                    </a:cubicBezTo>
                    <a:close/>
                    <a:moveTo>
                      <a:pt x="7533" y="7149"/>
                    </a:moveTo>
                    <a:cubicBezTo>
                      <a:pt x="7566" y="7171"/>
                      <a:pt x="7599" y="7182"/>
                      <a:pt x="7621" y="7204"/>
                    </a:cubicBezTo>
                    <a:cubicBezTo>
                      <a:pt x="8512" y="7930"/>
                      <a:pt x="8930" y="8864"/>
                      <a:pt x="8908" y="9997"/>
                    </a:cubicBezTo>
                    <a:cubicBezTo>
                      <a:pt x="8908" y="10019"/>
                      <a:pt x="8908" y="10030"/>
                      <a:pt x="8908" y="10052"/>
                    </a:cubicBezTo>
                    <a:cubicBezTo>
                      <a:pt x="8908" y="10063"/>
                      <a:pt x="8897" y="10063"/>
                      <a:pt x="8897" y="10085"/>
                    </a:cubicBezTo>
                    <a:cubicBezTo>
                      <a:pt x="8864" y="10074"/>
                      <a:pt x="8831" y="10074"/>
                      <a:pt x="8798" y="10063"/>
                    </a:cubicBezTo>
                    <a:cubicBezTo>
                      <a:pt x="8578" y="9986"/>
                      <a:pt x="8380" y="9876"/>
                      <a:pt x="8215" y="9733"/>
                    </a:cubicBezTo>
                    <a:cubicBezTo>
                      <a:pt x="7511" y="9150"/>
                      <a:pt x="7170" y="8392"/>
                      <a:pt x="7093" y="7490"/>
                    </a:cubicBezTo>
                    <a:cubicBezTo>
                      <a:pt x="7225" y="7347"/>
                      <a:pt x="7379" y="7259"/>
                      <a:pt x="7533" y="7149"/>
                    </a:cubicBezTo>
                    <a:close/>
                    <a:moveTo>
                      <a:pt x="8908" y="6733"/>
                    </a:moveTo>
                    <a:cubicBezTo>
                      <a:pt x="8980" y="6733"/>
                      <a:pt x="9054" y="6736"/>
                      <a:pt x="9128" y="6742"/>
                    </a:cubicBezTo>
                    <a:cubicBezTo>
                      <a:pt x="9502" y="6775"/>
                      <a:pt x="9832" y="6907"/>
                      <a:pt x="10118" y="7160"/>
                    </a:cubicBezTo>
                    <a:cubicBezTo>
                      <a:pt x="10349" y="7369"/>
                      <a:pt x="10513" y="7622"/>
                      <a:pt x="10623" y="7919"/>
                    </a:cubicBezTo>
                    <a:cubicBezTo>
                      <a:pt x="10810" y="8425"/>
                      <a:pt x="10832" y="8941"/>
                      <a:pt x="10733" y="9469"/>
                    </a:cubicBezTo>
                    <a:cubicBezTo>
                      <a:pt x="10722" y="9524"/>
                      <a:pt x="10700" y="9579"/>
                      <a:pt x="10656" y="9612"/>
                    </a:cubicBezTo>
                    <a:cubicBezTo>
                      <a:pt x="10404" y="9832"/>
                      <a:pt x="10129" y="10008"/>
                      <a:pt x="9810" y="10096"/>
                    </a:cubicBezTo>
                    <a:cubicBezTo>
                      <a:pt x="9662" y="10141"/>
                      <a:pt x="9511" y="10164"/>
                      <a:pt x="9358" y="10164"/>
                    </a:cubicBezTo>
                    <a:cubicBezTo>
                      <a:pt x="9249" y="10164"/>
                      <a:pt x="9139" y="10152"/>
                      <a:pt x="9029" y="10129"/>
                    </a:cubicBezTo>
                    <a:cubicBezTo>
                      <a:pt x="8985" y="10074"/>
                      <a:pt x="9007" y="10019"/>
                      <a:pt x="9007" y="9975"/>
                    </a:cubicBezTo>
                    <a:cubicBezTo>
                      <a:pt x="9018" y="9502"/>
                      <a:pt x="8941" y="9040"/>
                      <a:pt x="8776" y="8601"/>
                    </a:cubicBezTo>
                    <a:cubicBezTo>
                      <a:pt x="8556" y="8029"/>
                      <a:pt x="8204" y="7556"/>
                      <a:pt x="7731" y="7171"/>
                    </a:cubicBezTo>
                    <a:cubicBezTo>
                      <a:pt x="7709" y="7149"/>
                      <a:pt x="7687" y="7138"/>
                      <a:pt x="7665" y="7116"/>
                    </a:cubicBezTo>
                    <a:cubicBezTo>
                      <a:pt x="7665" y="7116"/>
                      <a:pt x="7665" y="7094"/>
                      <a:pt x="7654" y="7083"/>
                    </a:cubicBezTo>
                    <a:cubicBezTo>
                      <a:pt x="7665" y="7072"/>
                      <a:pt x="7676" y="7061"/>
                      <a:pt x="7687" y="7061"/>
                    </a:cubicBezTo>
                    <a:cubicBezTo>
                      <a:pt x="8073" y="6844"/>
                      <a:pt x="8476" y="6733"/>
                      <a:pt x="8908" y="6733"/>
                    </a:cubicBezTo>
                    <a:close/>
                    <a:moveTo>
                      <a:pt x="5702" y="1382"/>
                    </a:moveTo>
                    <a:cubicBezTo>
                      <a:pt x="5705" y="1382"/>
                      <a:pt x="5708" y="1383"/>
                      <a:pt x="5708" y="1386"/>
                    </a:cubicBezTo>
                    <a:cubicBezTo>
                      <a:pt x="5774" y="1452"/>
                      <a:pt x="5851" y="1496"/>
                      <a:pt x="5928" y="1529"/>
                    </a:cubicBezTo>
                    <a:cubicBezTo>
                      <a:pt x="6236" y="1683"/>
                      <a:pt x="6544" y="1837"/>
                      <a:pt x="6851" y="1991"/>
                    </a:cubicBezTo>
                    <a:cubicBezTo>
                      <a:pt x="7379" y="2255"/>
                      <a:pt x="7918" y="2530"/>
                      <a:pt x="8446" y="2794"/>
                    </a:cubicBezTo>
                    <a:cubicBezTo>
                      <a:pt x="8479" y="2816"/>
                      <a:pt x="8512" y="2838"/>
                      <a:pt x="8545" y="2860"/>
                    </a:cubicBezTo>
                    <a:cubicBezTo>
                      <a:pt x="8523" y="2882"/>
                      <a:pt x="8512" y="2904"/>
                      <a:pt x="8501" y="2926"/>
                    </a:cubicBezTo>
                    <a:cubicBezTo>
                      <a:pt x="8006" y="3399"/>
                      <a:pt x="7797" y="3982"/>
                      <a:pt x="7819" y="4653"/>
                    </a:cubicBezTo>
                    <a:cubicBezTo>
                      <a:pt x="7830" y="4785"/>
                      <a:pt x="7808" y="4884"/>
                      <a:pt x="7731" y="4983"/>
                    </a:cubicBezTo>
                    <a:cubicBezTo>
                      <a:pt x="7390" y="5455"/>
                      <a:pt x="7170" y="5983"/>
                      <a:pt x="7060" y="6555"/>
                    </a:cubicBezTo>
                    <a:cubicBezTo>
                      <a:pt x="7049" y="6599"/>
                      <a:pt x="7038" y="6643"/>
                      <a:pt x="7027" y="6687"/>
                    </a:cubicBezTo>
                    <a:cubicBezTo>
                      <a:pt x="7027" y="6687"/>
                      <a:pt x="7027" y="6698"/>
                      <a:pt x="7016" y="6720"/>
                    </a:cubicBezTo>
                    <a:cubicBezTo>
                      <a:pt x="6950" y="6698"/>
                      <a:pt x="6906" y="6676"/>
                      <a:pt x="6851" y="6654"/>
                    </a:cubicBezTo>
                    <a:cubicBezTo>
                      <a:pt x="6533" y="6522"/>
                      <a:pt x="6214" y="6423"/>
                      <a:pt x="5873" y="6390"/>
                    </a:cubicBezTo>
                    <a:cubicBezTo>
                      <a:pt x="5771" y="6380"/>
                      <a:pt x="5671" y="6375"/>
                      <a:pt x="5571" y="6375"/>
                    </a:cubicBezTo>
                    <a:cubicBezTo>
                      <a:pt x="5003" y="6375"/>
                      <a:pt x="4470" y="6537"/>
                      <a:pt x="3992" y="6874"/>
                    </a:cubicBezTo>
                    <a:cubicBezTo>
                      <a:pt x="3321" y="7336"/>
                      <a:pt x="2936" y="7985"/>
                      <a:pt x="2815" y="8777"/>
                    </a:cubicBezTo>
                    <a:cubicBezTo>
                      <a:pt x="2717" y="9381"/>
                      <a:pt x="2815" y="9964"/>
                      <a:pt x="3046" y="10525"/>
                    </a:cubicBezTo>
                    <a:cubicBezTo>
                      <a:pt x="3134" y="10723"/>
                      <a:pt x="3244" y="10932"/>
                      <a:pt x="3354" y="11119"/>
                    </a:cubicBezTo>
                    <a:cubicBezTo>
                      <a:pt x="3387" y="11163"/>
                      <a:pt x="3409" y="11207"/>
                      <a:pt x="3442" y="11273"/>
                    </a:cubicBezTo>
                    <a:cubicBezTo>
                      <a:pt x="3387" y="11251"/>
                      <a:pt x="3354" y="11229"/>
                      <a:pt x="3321" y="11218"/>
                    </a:cubicBezTo>
                    <a:cubicBezTo>
                      <a:pt x="2881" y="10954"/>
                      <a:pt x="2442" y="10701"/>
                      <a:pt x="2002" y="10437"/>
                    </a:cubicBezTo>
                    <a:cubicBezTo>
                      <a:pt x="1881" y="10371"/>
                      <a:pt x="1760" y="10305"/>
                      <a:pt x="1650" y="10250"/>
                    </a:cubicBezTo>
                    <a:cubicBezTo>
                      <a:pt x="1617" y="10228"/>
                      <a:pt x="1584" y="10217"/>
                      <a:pt x="1562" y="10206"/>
                    </a:cubicBezTo>
                    <a:cubicBezTo>
                      <a:pt x="1529" y="10173"/>
                      <a:pt x="1518" y="10140"/>
                      <a:pt x="1529" y="10107"/>
                    </a:cubicBezTo>
                    <a:cubicBezTo>
                      <a:pt x="1551" y="10041"/>
                      <a:pt x="1584" y="9964"/>
                      <a:pt x="1606" y="9898"/>
                    </a:cubicBezTo>
                    <a:cubicBezTo>
                      <a:pt x="1892" y="9293"/>
                      <a:pt x="2211" y="8711"/>
                      <a:pt x="2508" y="8117"/>
                    </a:cubicBezTo>
                    <a:cubicBezTo>
                      <a:pt x="2750" y="7644"/>
                      <a:pt x="3013" y="7171"/>
                      <a:pt x="3244" y="6687"/>
                    </a:cubicBezTo>
                    <a:cubicBezTo>
                      <a:pt x="3728" y="5675"/>
                      <a:pt x="4223" y="4664"/>
                      <a:pt x="4685" y="3652"/>
                    </a:cubicBezTo>
                    <a:cubicBezTo>
                      <a:pt x="4982" y="3003"/>
                      <a:pt x="5246" y="2343"/>
                      <a:pt x="5532" y="1683"/>
                    </a:cubicBezTo>
                    <a:cubicBezTo>
                      <a:pt x="5565" y="1606"/>
                      <a:pt x="5598" y="1518"/>
                      <a:pt x="5631" y="1441"/>
                    </a:cubicBezTo>
                    <a:cubicBezTo>
                      <a:pt x="5642" y="1419"/>
                      <a:pt x="5664" y="1397"/>
                      <a:pt x="5675" y="1386"/>
                    </a:cubicBezTo>
                    <a:cubicBezTo>
                      <a:pt x="5682" y="1386"/>
                      <a:pt x="5694" y="1382"/>
                      <a:pt x="5702" y="1382"/>
                    </a:cubicBezTo>
                    <a:close/>
                    <a:moveTo>
                      <a:pt x="7005" y="7589"/>
                    </a:moveTo>
                    <a:cubicBezTo>
                      <a:pt x="7016" y="7655"/>
                      <a:pt x="7027" y="7710"/>
                      <a:pt x="7027" y="7765"/>
                    </a:cubicBezTo>
                    <a:cubicBezTo>
                      <a:pt x="7104" y="8293"/>
                      <a:pt x="7291" y="8788"/>
                      <a:pt x="7610" y="9227"/>
                    </a:cubicBezTo>
                    <a:cubicBezTo>
                      <a:pt x="7852" y="9557"/>
                      <a:pt x="8138" y="9854"/>
                      <a:pt x="8512" y="10041"/>
                    </a:cubicBezTo>
                    <a:cubicBezTo>
                      <a:pt x="8633" y="10096"/>
                      <a:pt x="8765" y="10151"/>
                      <a:pt x="8886" y="10206"/>
                    </a:cubicBezTo>
                    <a:cubicBezTo>
                      <a:pt x="8875" y="10767"/>
                      <a:pt x="8534" y="11625"/>
                      <a:pt x="8061" y="11999"/>
                    </a:cubicBezTo>
                    <a:lnTo>
                      <a:pt x="7951" y="11999"/>
                    </a:lnTo>
                    <a:cubicBezTo>
                      <a:pt x="7467" y="11922"/>
                      <a:pt x="7093" y="11680"/>
                      <a:pt x="6796" y="11317"/>
                    </a:cubicBezTo>
                    <a:cubicBezTo>
                      <a:pt x="6566" y="11031"/>
                      <a:pt x="6423" y="10712"/>
                      <a:pt x="6335" y="10360"/>
                    </a:cubicBezTo>
                    <a:cubicBezTo>
                      <a:pt x="6214" y="9865"/>
                      <a:pt x="6236" y="9370"/>
                      <a:pt x="6335" y="8864"/>
                    </a:cubicBezTo>
                    <a:cubicBezTo>
                      <a:pt x="6390" y="8601"/>
                      <a:pt x="6478" y="8359"/>
                      <a:pt x="6577" y="8106"/>
                    </a:cubicBezTo>
                    <a:cubicBezTo>
                      <a:pt x="6621" y="8007"/>
                      <a:pt x="6664" y="7919"/>
                      <a:pt x="6741" y="7842"/>
                    </a:cubicBezTo>
                    <a:cubicBezTo>
                      <a:pt x="6807" y="7765"/>
                      <a:pt x="6873" y="7688"/>
                      <a:pt x="6950" y="7611"/>
                    </a:cubicBezTo>
                    <a:cubicBezTo>
                      <a:pt x="6961" y="7611"/>
                      <a:pt x="6972" y="7600"/>
                      <a:pt x="7005" y="7589"/>
                    </a:cubicBezTo>
                    <a:close/>
                    <a:moveTo>
                      <a:pt x="10645" y="9755"/>
                    </a:moveTo>
                    <a:cubicBezTo>
                      <a:pt x="10645" y="9799"/>
                      <a:pt x="10645" y="9821"/>
                      <a:pt x="10645" y="9843"/>
                    </a:cubicBezTo>
                    <a:cubicBezTo>
                      <a:pt x="10492" y="10305"/>
                      <a:pt x="10261" y="10712"/>
                      <a:pt x="9942" y="11075"/>
                    </a:cubicBezTo>
                    <a:cubicBezTo>
                      <a:pt x="9744" y="11317"/>
                      <a:pt x="9513" y="11515"/>
                      <a:pt x="9249" y="11680"/>
                    </a:cubicBezTo>
                    <a:cubicBezTo>
                      <a:pt x="8985" y="11856"/>
                      <a:pt x="8688" y="11966"/>
                      <a:pt x="8369" y="11999"/>
                    </a:cubicBezTo>
                    <a:cubicBezTo>
                      <a:pt x="8354" y="12002"/>
                      <a:pt x="8340" y="12004"/>
                      <a:pt x="8325" y="12004"/>
                    </a:cubicBezTo>
                    <a:cubicBezTo>
                      <a:pt x="8295" y="12004"/>
                      <a:pt x="8263" y="11999"/>
                      <a:pt x="8226" y="11999"/>
                    </a:cubicBezTo>
                    <a:cubicBezTo>
                      <a:pt x="8446" y="11746"/>
                      <a:pt x="8622" y="11471"/>
                      <a:pt x="8754" y="11174"/>
                    </a:cubicBezTo>
                    <a:cubicBezTo>
                      <a:pt x="8875" y="10877"/>
                      <a:pt x="8952" y="10558"/>
                      <a:pt x="8985" y="10228"/>
                    </a:cubicBezTo>
                    <a:lnTo>
                      <a:pt x="9084" y="10228"/>
                    </a:lnTo>
                    <a:cubicBezTo>
                      <a:pt x="9179" y="10243"/>
                      <a:pt x="9273" y="10250"/>
                      <a:pt x="9365" y="10250"/>
                    </a:cubicBezTo>
                    <a:cubicBezTo>
                      <a:pt x="9759" y="10250"/>
                      <a:pt x="10120" y="10119"/>
                      <a:pt x="10459" y="9887"/>
                    </a:cubicBezTo>
                    <a:cubicBezTo>
                      <a:pt x="10513" y="9843"/>
                      <a:pt x="10568" y="9810"/>
                      <a:pt x="10645" y="9755"/>
                    </a:cubicBezTo>
                    <a:close/>
                    <a:moveTo>
                      <a:pt x="6346" y="8447"/>
                    </a:moveTo>
                    <a:cubicBezTo>
                      <a:pt x="6335" y="8502"/>
                      <a:pt x="6313" y="8557"/>
                      <a:pt x="6302" y="8612"/>
                    </a:cubicBezTo>
                    <a:cubicBezTo>
                      <a:pt x="6181" y="9073"/>
                      <a:pt x="6126" y="9546"/>
                      <a:pt x="6181" y="10030"/>
                    </a:cubicBezTo>
                    <a:cubicBezTo>
                      <a:pt x="6225" y="10426"/>
                      <a:pt x="6346" y="10800"/>
                      <a:pt x="6555" y="11141"/>
                    </a:cubicBezTo>
                    <a:cubicBezTo>
                      <a:pt x="6862" y="11625"/>
                      <a:pt x="7269" y="11955"/>
                      <a:pt x="7841" y="12076"/>
                    </a:cubicBezTo>
                    <a:cubicBezTo>
                      <a:pt x="7863" y="12076"/>
                      <a:pt x="7885" y="12087"/>
                      <a:pt x="7907" y="12087"/>
                    </a:cubicBezTo>
                    <a:cubicBezTo>
                      <a:pt x="7907" y="12087"/>
                      <a:pt x="7907" y="12098"/>
                      <a:pt x="7918" y="12109"/>
                    </a:cubicBezTo>
                    <a:cubicBezTo>
                      <a:pt x="7907" y="12120"/>
                      <a:pt x="7907" y="12131"/>
                      <a:pt x="7896" y="12142"/>
                    </a:cubicBezTo>
                    <a:cubicBezTo>
                      <a:pt x="7679" y="12285"/>
                      <a:pt x="7428" y="12359"/>
                      <a:pt x="7177" y="12359"/>
                    </a:cubicBezTo>
                    <a:cubicBezTo>
                      <a:pt x="6908" y="12359"/>
                      <a:pt x="6639" y="12274"/>
                      <a:pt x="6412" y="12098"/>
                    </a:cubicBezTo>
                    <a:cubicBezTo>
                      <a:pt x="6170" y="11911"/>
                      <a:pt x="6005" y="11658"/>
                      <a:pt x="5895" y="11383"/>
                    </a:cubicBezTo>
                    <a:cubicBezTo>
                      <a:pt x="5752" y="11031"/>
                      <a:pt x="5708" y="10668"/>
                      <a:pt x="5730" y="10294"/>
                    </a:cubicBezTo>
                    <a:cubicBezTo>
                      <a:pt x="5752" y="9722"/>
                      <a:pt x="5917" y="9183"/>
                      <a:pt x="6181" y="8678"/>
                    </a:cubicBezTo>
                    <a:cubicBezTo>
                      <a:pt x="6225" y="8590"/>
                      <a:pt x="6269" y="8513"/>
                      <a:pt x="6346" y="8447"/>
                    </a:cubicBezTo>
                    <a:close/>
                    <a:moveTo>
                      <a:pt x="11140" y="4191"/>
                    </a:moveTo>
                    <a:lnTo>
                      <a:pt x="11140" y="4191"/>
                    </a:lnTo>
                    <a:cubicBezTo>
                      <a:pt x="11206" y="4235"/>
                      <a:pt x="11261" y="4257"/>
                      <a:pt x="11316" y="4279"/>
                    </a:cubicBezTo>
                    <a:cubicBezTo>
                      <a:pt x="11943" y="4587"/>
                      <a:pt x="12570" y="4895"/>
                      <a:pt x="13208" y="5202"/>
                    </a:cubicBezTo>
                    <a:cubicBezTo>
                      <a:pt x="13461" y="5334"/>
                      <a:pt x="13725" y="5444"/>
                      <a:pt x="13989" y="5576"/>
                    </a:cubicBezTo>
                    <a:cubicBezTo>
                      <a:pt x="14011" y="5576"/>
                      <a:pt x="14022" y="5587"/>
                      <a:pt x="14033" y="5587"/>
                    </a:cubicBezTo>
                    <a:cubicBezTo>
                      <a:pt x="14187" y="5642"/>
                      <a:pt x="14242" y="5796"/>
                      <a:pt x="14143" y="5939"/>
                    </a:cubicBezTo>
                    <a:cubicBezTo>
                      <a:pt x="14044" y="6082"/>
                      <a:pt x="13967" y="6236"/>
                      <a:pt x="13901" y="6401"/>
                    </a:cubicBezTo>
                    <a:cubicBezTo>
                      <a:pt x="13516" y="7347"/>
                      <a:pt x="13032" y="8249"/>
                      <a:pt x="12537" y="9150"/>
                    </a:cubicBezTo>
                    <a:cubicBezTo>
                      <a:pt x="11976" y="10173"/>
                      <a:pt x="11426" y="11207"/>
                      <a:pt x="10909" y="12252"/>
                    </a:cubicBezTo>
                    <a:cubicBezTo>
                      <a:pt x="10524" y="13043"/>
                      <a:pt x="10195" y="13846"/>
                      <a:pt x="9887" y="14671"/>
                    </a:cubicBezTo>
                    <a:cubicBezTo>
                      <a:pt x="9865" y="14726"/>
                      <a:pt x="9843" y="14792"/>
                      <a:pt x="9810" y="14858"/>
                    </a:cubicBezTo>
                    <a:cubicBezTo>
                      <a:pt x="9810" y="14869"/>
                      <a:pt x="9799" y="14869"/>
                      <a:pt x="9788" y="14891"/>
                    </a:cubicBezTo>
                    <a:cubicBezTo>
                      <a:pt x="9766" y="14891"/>
                      <a:pt x="9733" y="14891"/>
                      <a:pt x="9711" y="14880"/>
                    </a:cubicBezTo>
                    <a:cubicBezTo>
                      <a:pt x="9645" y="14847"/>
                      <a:pt x="9579" y="14803"/>
                      <a:pt x="9513" y="14770"/>
                    </a:cubicBezTo>
                    <a:cubicBezTo>
                      <a:pt x="9304" y="14649"/>
                      <a:pt x="9095" y="14517"/>
                      <a:pt x="8886" y="14407"/>
                    </a:cubicBezTo>
                    <a:cubicBezTo>
                      <a:pt x="7621" y="13747"/>
                      <a:pt x="6390" y="13032"/>
                      <a:pt x="5158" y="12318"/>
                    </a:cubicBezTo>
                    <a:cubicBezTo>
                      <a:pt x="4729" y="12065"/>
                      <a:pt x="4311" y="11812"/>
                      <a:pt x="3882" y="11559"/>
                    </a:cubicBezTo>
                    <a:cubicBezTo>
                      <a:pt x="3739" y="11482"/>
                      <a:pt x="3618" y="11372"/>
                      <a:pt x="3530" y="11218"/>
                    </a:cubicBezTo>
                    <a:cubicBezTo>
                      <a:pt x="3365" y="10954"/>
                      <a:pt x="3211" y="10679"/>
                      <a:pt x="3101" y="10382"/>
                    </a:cubicBezTo>
                    <a:cubicBezTo>
                      <a:pt x="2881" y="9810"/>
                      <a:pt x="2815" y="9227"/>
                      <a:pt x="2936" y="8634"/>
                    </a:cubicBezTo>
                    <a:cubicBezTo>
                      <a:pt x="3090" y="7930"/>
                      <a:pt x="3453" y="7358"/>
                      <a:pt x="4047" y="6951"/>
                    </a:cubicBezTo>
                    <a:cubicBezTo>
                      <a:pt x="4521" y="6627"/>
                      <a:pt x="5029" y="6470"/>
                      <a:pt x="5572" y="6470"/>
                    </a:cubicBezTo>
                    <a:cubicBezTo>
                      <a:pt x="5711" y="6470"/>
                      <a:pt x="5851" y="6480"/>
                      <a:pt x="5994" y="6500"/>
                    </a:cubicBezTo>
                    <a:cubicBezTo>
                      <a:pt x="6335" y="6555"/>
                      <a:pt x="6653" y="6654"/>
                      <a:pt x="6961" y="6808"/>
                    </a:cubicBezTo>
                    <a:cubicBezTo>
                      <a:pt x="6972" y="6808"/>
                      <a:pt x="6983" y="6819"/>
                      <a:pt x="7005" y="6841"/>
                    </a:cubicBezTo>
                    <a:cubicBezTo>
                      <a:pt x="7005" y="6951"/>
                      <a:pt x="7005" y="7061"/>
                      <a:pt x="6994" y="7171"/>
                    </a:cubicBezTo>
                    <a:cubicBezTo>
                      <a:pt x="6983" y="7204"/>
                      <a:pt x="6961" y="7237"/>
                      <a:pt x="6939" y="7270"/>
                    </a:cubicBezTo>
                    <a:cubicBezTo>
                      <a:pt x="6818" y="7457"/>
                      <a:pt x="6697" y="7644"/>
                      <a:pt x="6599" y="7842"/>
                    </a:cubicBezTo>
                    <a:cubicBezTo>
                      <a:pt x="6566" y="7897"/>
                      <a:pt x="6533" y="7952"/>
                      <a:pt x="6489" y="7996"/>
                    </a:cubicBezTo>
                    <a:cubicBezTo>
                      <a:pt x="6071" y="8568"/>
                      <a:pt x="5785" y="9205"/>
                      <a:pt x="5675" y="9909"/>
                    </a:cubicBezTo>
                    <a:cubicBezTo>
                      <a:pt x="5598" y="10371"/>
                      <a:pt x="5609" y="10822"/>
                      <a:pt x="5752" y="11273"/>
                    </a:cubicBezTo>
                    <a:cubicBezTo>
                      <a:pt x="5840" y="11548"/>
                      <a:pt x="5972" y="11801"/>
                      <a:pt x="6181" y="12010"/>
                    </a:cubicBezTo>
                    <a:cubicBezTo>
                      <a:pt x="6467" y="12315"/>
                      <a:pt x="6822" y="12454"/>
                      <a:pt x="7171" y="12454"/>
                    </a:cubicBezTo>
                    <a:cubicBezTo>
                      <a:pt x="7426" y="12454"/>
                      <a:pt x="7678" y="12380"/>
                      <a:pt x="7896" y="12241"/>
                    </a:cubicBezTo>
                    <a:cubicBezTo>
                      <a:pt x="7962" y="12197"/>
                      <a:pt x="8028" y="12142"/>
                      <a:pt x="8105" y="12109"/>
                    </a:cubicBezTo>
                    <a:cubicBezTo>
                      <a:pt x="8134" y="12101"/>
                      <a:pt x="8162" y="12098"/>
                      <a:pt x="8190" y="12098"/>
                    </a:cubicBezTo>
                    <a:cubicBezTo>
                      <a:pt x="8222" y="12098"/>
                      <a:pt x="8253" y="12101"/>
                      <a:pt x="8284" y="12101"/>
                    </a:cubicBezTo>
                    <a:cubicBezTo>
                      <a:pt x="8301" y="12101"/>
                      <a:pt x="8319" y="12100"/>
                      <a:pt x="8336" y="12098"/>
                    </a:cubicBezTo>
                    <a:cubicBezTo>
                      <a:pt x="8688" y="12065"/>
                      <a:pt x="9007" y="11955"/>
                      <a:pt x="9304" y="11757"/>
                    </a:cubicBezTo>
                    <a:cubicBezTo>
                      <a:pt x="10041" y="11273"/>
                      <a:pt x="10513" y="10602"/>
                      <a:pt x="10755" y="9766"/>
                    </a:cubicBezTo>
                    <a:cubicBezTo>
                      <a:pt x="10788" y="9645"/>
                      <a:pt x="10854" y="9557"/>
                      <a:pt x="10931" y="9469"/>
                    </a:cubicBezTo>
                    <a:cubicBezTo>
                      <a:pt x="11437" y="8908"/>
                      <a:pt x="11712" y="8249"/>
                      <a:pt x="11668" y="7479"/>
                    </a:cubicBezTo>
                    <a:cubicBezTo>
                      <a:pt x="11646" y="7094"/>
                      <a:pt x="11514" y="6742"/>
                      <a:pt x="11283" y="6434"/>
                    </a:cubicBezTo>
                    <a:cubicBezTo>
                      <a:pt x="11217" y="6357"/>
                      <a:pt x="11140" y="6291"/>
                      <a:pt x="11074" y="6214"/>
                    </a:cubicBezTo>
                    <a:cubicBezTo>
                      <a:pt x="11042" y="6172"/>
                      <a:pt x="11000" y="6139"/>
                      <a:pt x="10958" y="6098"/>
                    </a:cubicBezTo>
                    <a:lnTo>
                      <a:pt x="10958" y="6098"/>
                    </a:lnTo>
                    <a:cubicBezTo>
                      <a:pt x="11022" y="6002"/>
                      <a:pt x="11086" y="5927"/>
                      <a:pt x="11129" y="5851"/>
                    </a:cubicBezTo>
                    <a:cubicBezTo>
                      <a:pt x="11283" y="5631"/>
                      <a:pt x="11371" y="5378"/>
                      <a:pt x="11393" y="5114"/>
                    </a:cubicBezTo>
                    <a:cubicBezTo>
                      <a:pt x="11415" y="4829"/>
                      <a:pt x="11360" y="4565"/>
                      <a:pt x="11206" y="4323"/>
                    </a:cubicBezTo>
                    <a:cubicBezTo>
                      <a:pt x="11184" y="4290"/>
                      <a:pt x="11162" y="4257"/>
                      <a:pt x="11140" y="4191"/>
                    </a:cubicBezTo>
                    <a:close/>
                    <a:moveTo>
                      <a:pt x="5323" y="1"/>
                    </a:moveTo>
                    <a:cubicBezTo>
                      <a:pt x="5213" y="122"/>
                      <a:pt x="5125" y="254"/>
                      <a:pt x="5059" y="408"/>
                    </a:cubicBezTo>
                    <a:cubicBezTo>
                      <a:pt x="4938" y="617"/>
                      <a:pt x="4828" y="837"/>
                      <a:pt x="4718" y="1057"/>
                    </a:cubicBezTo>
                    <a:cubicBezTo>
                      <a:pt x="4245" y="1958"/>
                      <a:pt x="3816" y="2893"/>
                      <a:pt x="3442" y="3850"/>
                    </a:cubicBezTo>
                    <a:cubicBezTo>
                      <a:pt x="3255" y="4323"/>
                      <a:pt x="3046" y="4774"/>
                      <a:pt x="2815" y="5224"/>
                    </a:cubicBezTo>
                    <a:cubicBezTo>
                      <a:pt x="2662" y="5532"/>
                      <a:pt x="2497" y="5829"/>
                      <a:pt x="2343" y="6137"/>
                    </a:cubicBezTo>
                    <a:cubicBezTo>
                      <a:pt x="2013" y="6797"/>
                      <a:pt x="1694" y="7457"/>
                      <a:pt x="1364" y="8106"/>
                    </a:cubicBezTo>
                    <a:cubicBezTo>
                      <a:pt x="1111" y="8612"/>
                      <a:pt x="858" y="9117"/>
                      <a:pt x="638" y="9645"/>
                    </a:cubicBezTo>
                    <a:cubicBezTo>
                      <a:pt x="528" y="9909"/>
                      <a:pt x="418" y="10184"/>
                      <a:pt x="297" y="10448"/>
                    </a:cubicBezTo>
                    <a:cubicBezTo>
                      <a:pt x="231" y="10613"/>
                      <a:pt x="143" y="10778"/>
                      <a:pt x="44" y="10932"/>
                    </a:cubicBezTo>
                    <a:cubicBezTo>
                      <a:pt x="33" y="10954"/>
                      <a:pt x="22" y="10987"/>
                      <a:pt x="0" y="11020"/>
                    </a:cubicBezTo>
                    <a:cubicBezTo>
                      <a:pt x="231" y="11174"/>
                      <a:pt x="451" y="11339"/>
                      <a:pt x="682" y="11482"/>
                    </a:cubicBezTo>
                    <a:cubicBezTo>
                      <a:pt x="1133" y="11768"/>
                      <a:pt x="1595" y="12054"/>
                      <a:pt x="2057" y="12340"/>
                    </a:cubicBezTo>
                    <a:cubicBezTo>
                      <a:pt x="2739" y="12757"/>
                      <a:pt x="3420" y="13164"/>
                      <a:pt x="4102" y="13593"/>
                    </a:cubicBezTo>
                    <a:cubicBezTo>
                      <a:pt x="4740" y="13989"/>
                      <a:pt x="5389" y="14374"/>
                      <a:pt x="6060" y="14715"/>
                    </a:cubicBezTo>
                    <a:cubicBezTo>
                      <a:pt x="6653" y="15023"/>
                      <a:pt x="7258" y="15320"/>
                      <a:pt x="7885" y="15562"/>
                    </a:cubicBezTo>
                    <a:cubicBezTo>
                      <a:pt x="8138" y="15672"/>
                      <a:pt x="8391" y="15793"/>
                      <a:pt x="8655" y="15903"/>
                    </a:cubicBezTo>
                    <a:cubicBezTo>
                      <a:pt x="8831" y="15991"/>
                      <a:pt x="9018" y="16068"/>
                      <a:pt x="9205" y="16156"/>
                    </a:cubicBezTo>
                    <a:cubicBezTo>
                      <a:pt x="9458" y="16255"/>
                      <a:pt x="9700" y="16354"/>
                      <a:pt x="9920" y="16496"/>
                    </a:cubicBezTo>
                    <a:cubicBezTo>
                      <a:pt x="9942" y="16507"/>
                      <a:pt x="9964" y="16518"/>
                      <a:pt x="9997" y="16529"/>
                    </a:cubicBezTo>
                    <a:cubicBezTo>
                      <a:pt x="10074" y="16386"/>
                      <a:pt x="10140" y="16255"/>
                      <a:pt x="10206" y="16123"/>
                    </a:cubicBezTo>
                    <a:cubicBezTo>
                      <a:pt x="10678" y="15199"/>
                      <a:pt x="11151" y="14286"/>
                      <a:pt x="11668" y="13384"/>
                    </a:cubicBezTo>
                    <a:cubicBezTo>
                      <a:pt x="12339" y="12219"/>
                      <a:pt x="12988" y="11042"/>
                      <a:pt x="13626" y="9854"/>
                    </a:cubicBezTo>
                    <a:cubicBezTo>
                      <a:pt x="14033" y="9084"/>
                      <a:pt x="14439" y="8304"/>
                      <a:pt x="14780" y="7501"/>
                    </a:cubicBezTo>
                    <a:cubicBezTo>
                      <a:pt x="15077" y="6830"/>
                      <a:pt x="15418" y="6181"/>
                      <a:pt x="15814" y="5565"/>
                    </a:cubicBezTo>
                    <a:cubicBezTo>
                      <a:pt x="15847" y="5510"/>
                      <a:pt x="15869" y="5466"/>
                      <a:pt x="15891" y="5411"/>
                    </a:cubicBezTo>
                    <a:cubicBezTo>
                      <a:pt x="15913" y="5378"/>
                      <a:pt x="15924" y="5334"/>
                      <a:pt x="15946" y="5279"/>
                    </a:cubicBezTo>
                    <a:lnTo>
                      <a:pt x="15946" y="5268"/>
                    </a:lnTo>
                    <a:cubicBezTo>
                      <a:pt x="15803" y="5202"/>
                      <a:pt x="15682" y="5147"/>
                      <a:pt x="15561" y="5081"/>
                    </a:cubicBezTo>
                    <a:cubicBezTo>
                      <a:pt x="14912" y="4774"/>
                      <a:pt x="14253" y="4466"/>
                      <a:pt x="13604" y="4169"/>
                    </a:cubicBezTo>
                    <a:cubicBezTo>
                      <a:pt x="12383" y="3597"/>
                      <a:pt x="11151" y="3025"/>
                      <a:pt x="9953" y="2409"/>
                    </a:cubicBezTo>
                    <a:cubicBezTo>
                      <a:pt x="8908" y="1870"/>
                      <a:pt x="7863" y="1331"/>
                      <a:pt x="6829" y="793"/>
                    </a:cubicBezTo>
                    <a:cubicBezTo>
                      <a:pt x="6368" y="551"/>
                      <a:pt x="5906" y="331"/>
                      <a:pt x="5466" y="56"/>
                    </a:cubicBezTo>
                    <a:cubicBezTo>
                      <a:pt x="5422" y="34"/>
                      <a:pt x="5378" y="23"/>
                      <a:pt x="5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3"/>
              <p:cNvSpPr/>
              <p:nvPr/>
            </p:nvSpPr>
            <p:spPr>
              <a:xfrm>
                <a:off x="-126030" y="-2634256"/>
                <a:ext cx="164645" cy="153011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49" extrusionOk="0">
                    <a:moveTo>
                      <a:pt x="2419" y="0"/>
                    </a:moveTo>
                    <a:cubicBezTo>
                      <a:pt x="2342" y="55"/>
                      <a:pt x="2287" y="88"/>
                      <a:pt x="2233" y="132"/>
                    </a:cubicBezTo>
                    <a:cubicBezTo>
                      <a:pt x="1894" y="364"/>
                      <a:pt x="1533" y="495"/>
                      <a:pt x="1139" y="495"/>
                    </a:cubicBezTo>
                    <a:cubicBezTo>
                      <a:pt x="1047" y="495"/>
                      <a:pt x="953" y="488"/>
                      <a:pt x="858" y="473"/>
                    </a:cubicBezTo>
                    <a:lnTo>
                      <a:pt x="759" y="473"/>
                    </a:lnTo>
                    <a:cubicBezTo>
                      <a:pt x="726" y="803"/>
                      <a:pt x="649" y="1122"/>
                      <a:pt x="528" y="1419"/>
                    </a:cubicBezTo>
                    <a:cubicBezTo>
                      <a:pt x="407" y="1716"/>
                      <a:pt x="220" y="1991"/>
                      <a:pt x="0" y="2244"/>
                    </a:cubicBezTo>
                    <a:cubicBezTo>
                      <a:pt x="37" y="2244"/>
                      <a:pt x="69" y="2249"/>
                      <a:pt x="99" y="2249"/>
                    </a:cubicBezTo>
                    <a:cubicBezTo>
                      <a:pt x="114" y="2249"/>
                      <a:pt x="128" y="2247"/>
                      <a:pt x="143" y="2244"/>
                    </a:cubicBezTo>
                    <a:cubicBezTo>
                      <a:pt x="462" y="2211"/>
                      <a:pt x="748" y="2101"/>
                      <a:pt x="1023" y="1925"/>
                    </a:cubicBezTo>
                    <a:cubicBezTo>
                      <a:pt x="1287" y="1760"/>
                      <a:pt x="1518" y="1562"/>
                      <a:pt x="1716" y="1320"/>
                    </a:cubicBezTo>
                    <a:cubicBezTo>
                      <a:pt x="2035" y="957"/>
                      <a:pt x="2266" y="550"/>
                      <a:pt x="2419" y="88"/>
                    </a:cubicBezTo>
                    <a:cubicBezTo>
                      <a:pt x="2419" y="66"/>
                      <a:pt x="2419" y="44"/>
                      <a:pt x="24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4" name="Google Shape;2494;p53"/>
              <p:cNvGrpSpPr/>
              <p:nvPr/>
            </p:nvGrpSpPr>
            <p:grpSpPr>
              <a:xfrm>
                <a:off x="-582476" y="-3203981"/>
                <a:ext cx="865745" cy="919153"/>
                <a:chOff x="5454111" y="3954556"/>
                <a:chExt cx="865745" cy="919153"/>
              </a:xfrm>
            </p:grpSpPr>
            <p:sp>
              <p:nvSpPr>
                <p:cNvPr id="2495" name="Google Shape;2495;p53"/>
                <p:cNvSpPr/>
                <p:nvPr/>
              </p:nvSpPr>
              <p:spPr>
                <a:xfrm>
                  <a:off x="5541672" y="4145667"/>
                  <a:ext cx="778184" cy="72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" h="10701" extrusionOk="0">
                      <a:moveTo>
                        <a:pt x="8325" y="1"/>
                      </a:moveTo>
                      <a:cubicBezTo>
                        <a:pt x="8358" y="67"/>
                        <a:pt x="8380" y="100"/>
                        <a:pt x="8402" y="133"/>
                      </a:cubicBezTo>
                      <a:cubicBezTo>
                        <a:pt x="8556" y="375"/>
                        <a:pt x="8611" y="639"/>
                        <a:pt x="8589" y="924"/>
                      </a:cubicBezTo>
                      <a:cubicBezTo>
                        <a:pt x="8567" y="1188"/>
                        <a:pt x="8468" y="1430"/>
                        <a:pt x="8325" y="1661"/>
                      </a:cubicBezTo>
                      <a:cubicBezTo>
                        <a:pt x="8270" y="1738"/>
                        <a:pt x="8215" y="1815"/>
                        <a:pt x="8149" y="1903"/>
                      </a:cubicBezTo>
                      <a:cubicBezTo>
                        <a:pt x="8193" y="1947"/>
                        <a:pt x="8226" y="1980"/>
                        <a:pt x="8270" y="2013"/>
                      </a:cubicBezTo>
                      <a:cubicBezTo>
                        <a:pt x="8336" y="2090"/>
                        <a:pt x="8413" y="2167"/>
                        <a:pt x="8479" y="2244"/>
                      </a:cubicBezTo>
                      <a:cubicBezTo>
                        <a:pt x="8710" y="2552"/>
                        <a:pt x="8842" y="2904"/>
                        <a:pt x="8864" y="3289"/>
                      </a:cubicBezTo>
                      <a:cubicBezTo>
                        <a:pt x="8897" y="4059"/>
                        <a:pt x="8633" y="4707"/>
                        <a:pt x="8116" y="5279"/>
                      </a:cubicBezTo>
                      <a:cubicBezTo>
                        <a:pt x="8039" y="5367"/>
                        <a:pt x="7984" y="5455"/>
                        <a:pt x="7951" y="5565"/>
                      </a:cubicBezTo>
                      <a:cubicBezTo>
                        <a:pt x="7709" y="6412"/>
                        <a:pt x="7226" y="7083"/>
                        <a:pt x="6500" y="7567"/>
                      </a:cubicBezTo>
                      <a:cubicBezTo>
                        <a:pt x="6203" y="7754"/>
                        <a:pt x="5884" y="7875"/>
                        <a:pt x="5532" y="7908"/>
                      </a:cubicBezTo>
                      <a:cubicBezTo>
                        <a:pt x="5494" y="7908"/>
                        <a:pt x="5455" y="7905"/>
                        <a:pt x="5417" y="7905"/>
                      </a:cubicBezTo>
                      <a:cubicBezTo>
                        <a:pt x="5378" y="7905"/>
                        <a:pt x="5340" y="7908"/>
                        <a:pt x="5301" y="7919"/>
                      </a:cubicBezTo>
                      <a:cubicBezTo>
                        <a:pt x="5224" y="7952"/>
                        <a:pt x="5158" y="8007"/>
                        <a:pt x="5092" y="8051"/>
                      </a:cubicBezTo>
                      <a:cubicBezTo>
                        <a:pt x="4869" y="8190"/>
                        <a:pt x="4617" y="8264"/>
                        <a:pt x="4362" y="8264"/>
                      </a:cubicBezTo>
                      <a:cubicBezTo>
                        <a:pt x="4013" y="8264"/>
                        <a:pt x="3658" y="8125"/>
                        <a:pt x="3366" y="7820"/>
                      </a:cubicBezTo>
                      <a:cubicBezTo>
                        <a:pt x="3168" y="7611"/>
                        <a:pt x="3036" y="7358"/>
                        <a:pt x="2948" y="7083"/>
                      </a:cubicBezTo>
                      <a:cubicBezTo>
                        <a:pt x="2805" y="6632"/>
                        <a:pt x="2794" y="6181"/>
                        <a:pt x="2871" y="5719"/>
                      </a:cubicBezTo>
                      <a:cubicBezTo>
                        <a:pt x="2981" y="5015"/>
                        <a:pt x="3267" y="4378"/>
                        <a:pt x="3685" y="3806"/>
                      </a:cubicBezTo>
                      <a:cubicBezTo>
                        <a:pt x="3729" y="3751"/>
                        <a:pt x="3762" y="3707"/>
                        <a:pt x="3795" y="3652"/>
                      </a:cubicBezTo>
                      <a:cubicBezTo>
                        <a:pt x="3893" y="3454"/>
                        <a:pt x="4003" y="3256"/>
                        <a:pt x="4135" y="3080"/>
                      </a:cubicBezTo>
                      <a:cubicBezTo>
                        <a:pt x="4157" y="3047"/>
                        <a:pt x="4179" y="3014"/>
                        <a:pt x="4190" y="2981"/>
                      </a:cubicBezTo>
                      <a:cubicBezTo>
                        <a:pt x="4201" y="2871"/>
                        <a:pt x="4201" y="2750"/>
                        <a:pt x="4201" y="2651"/>
                      </a:cubicBezTo>
                      <a:cubicBezTo>
                        <a:pt x="4179" y="2629"/>
                        <a:pt x="4168" y="2618"/>
                        <a:pt x="4157" y="2607"/>
                      </a:cubicBezTo>
                      <a:cubicBezTo>
                        <a:pt x="3849" y="2464"/>
                        <a:pt x="3531" y="2354"/>
                        <a:pt x="3190" y="2310"/>
                      </a:cubicBezTo>
                      <a:cubicBezTo>
                        <a:pt x="3046" y="2290"/>
                        <a:pt x="2905" y="2280"/>
                        <a:pt x="2767" y="2280"/>
                      </a:cubicBezTo>
                      <a:cubicBezTo>
                        <a:pt x="2224" y="2280"/>
                        <a:pt x="1716" y="2435"/>
                        <a:pt x="1243" y="2750"/>
                      </a:cubicBezTo>
                      <a:cubicBezTo>
                        <a:pt x="649" y="3157"/>
                        <a:pt x="286" y="3729"/>
                        <a:pt x="132" y="4444"/>
                      </a:cubicBezTo>
                      <a:cubicBezTo>
                        <a:pt x="0" y="5037"/>
                        <a:pt x="77" y="5620"/>
                        <a:pt x="286" y="6192"/>
                      </a:cubicBezTo>
                      <a:cubicBezTo>
                        <a:pt x="407" y="6489"/>
                        <a:pt x="561" y="6764"/>
                        <a:pt x="726" y="7028"/>
                      </a:cubicBezTo>
                      <a:cubicBezTo>
                        <a:pt x="814" y="7182"/>
                        <a:pt x="935" y="7281"/>
                        <a:pt x="1078" y="7369"/>
                      </a:cubicBezTo>
                      <a:cubicBezTo>
                        <a:pt x="1507" y="7622"/>
                        <a:pt x="1925" y="7875"/>
                        <a:pt x="2354" y="8128"/>
                      </a:cubicBezTo>
                      <a:cubicBezTo>
                        <a:pt x="3586" y="8842"/>
                        <a:pt x="4817" y="9557"/>
                        <a:pt x="6082" y="10217"/>
                      </a:cubicBezTo>
                      <a:cubicBezTo>
                        <a:pt x="6291" y="10327"/>
                        <a:pt x="6500" y="10459"/>
                        <a:pt x="6709" y="10580"/>
                      </a:cubicBezTo>
                      <a:cubicBezTo>
                        <a:pt x="6775" y="10613"/>
                        <a:pt x="6841" y="10657"/>
                        <a:pt x="6907" y="10679"/>
                      </a:cubicBezTo>
                      <a:cubicBezTo>
                        <a:pt x="6929" y="10701"/>
                        <a:pt x="6962" y="10690"/>
                        <a:pt x="6984" y="10701"/>
                      </a:cubicBezTo>
                      <a:cubicBezTo>
                        <a:pt x="6995" y="10679"/>
                        <a:pt x="7006" y="10668"/>
                        <a:pt x="7006" y="10657"/>
                      </a:cubicBezTo>
                      <a:cubicBezTo>
                        <a:pt x="7039" y="10602"/>
                        <a:pt x="7061" y="10536"/>
                        <a:pt x="7083" y="10470"/>
                      </a:cubicBezTo>
                      <a:cubicBezTo>
                        <a:pt x="7380" y="9656"/>
                        <a:pt x="7720" y="8842"/>
                        <a:pt x="8105" y="8062"/>
                      </a:cubicBezTo>
                      <a:cubicBezTo>
                        <a:pt x="8611" y="7006"/>
                        <a:pt x="9161" y="5983"/>
                        <a:pt x="9733" y="4949"/>
                      </a:cubicBezTo>
                      <a:cubicBezTo>
                        <a:pt x="10228" y="4059"/>
                        <a:pt x="10712" y="3157"/>
                        <a:pt x="11097" y="2200"/>
                      </a:cubicBezTo>
                      <a:cubicBezTo>
                        <a:pt x="11163" y="2046"/>
                        <a:pt x="11240" y="1892"/>
                        <a:pt x="11339" y="1749"/>
                      </a:cubicBezTo>
                      <a:cubicBezTo>
                        <a:pt x="11438" y="1606"/>
                        <a:pt x="11372" y="1452"/>
                        <a:pt x="11229" y="1397"/>
                      </a:cubicBezTo>
                      <a:cubicBezTo>
                        <a:pt x="11218" y="1397"/>
                        <a:pt x="11207" y="1386"/>
                        <a:pt x="11185" y="1375"/>
                      </a:cubicBezTo>
                      <a:cubicBezTo>
                        <a:pt x="10921" y="1254"/>
                        <a:pt x="10657" y="1133"/>
                        <a:pt x="10393" y="1012"/>
                      </a:cubicBezTo>
                      <a:cubicBezTo>
                        <a:pt x="9766" y="705"/>
                        <a:pt x="9139" y="397"/>
                        <a:pt x="8512" y="89"/>
                      </a:cubicBezTo>
                      <a:cubicBezTo>
                        <a:pt x="8457" y="56"/>
                        <a:pt x="8402" y="34"/>
                        <a:pt x="83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53"/>
                <p:cNvSpPr/>
                <p:nvPr/>
              </p:nvSpPr>
              <p:spPr>
                <a:xfrm>
                  <a:off x="5454111" y="3954556"/>
                  <a:ext cx="478898" cy="67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9892" extrusionOk="0">
                      <a:moveTo>
                        <a:pt x="4187" y="1"/>
                      </a:moveTo>
                      <a:cubicBezTo>
                        <a:pt x="4182" y="1"/>
                        <a:pt x="4172" y="5"/>
                        <a:pt x="4158" y="5"/>
                      </a:cubicBezTo>
                      <a:cubicBezTo>
                        <a:pt x="4147" y="16"/>
                        <a:pt x="4125" y="38"/>
                        <a:pt x="4114" y="60"/>
                      </a:cubicBezTo>
                      <a:cubicBezTo>
                        <a:pt x="4081" y="137"/>
                        <a:pt x="4048" y="225"/>
                        <a:pt x="4015" y="302"/>
                      </a:cubicBezTo>
                      <a:cubicBezTo>
                        <a:pt x="3729" y="962"/>
                        <a:pt x="3465" y="1622"/>
                        <a:pt x="3168" y="2271"/>
                      </a:cubicBezTo>
                      <a:cubicBezTo>
                        <a:pt x="2706" y="3283"/>
                        <a:pt x="2222" y="4305"/>
                        <a:pt x="1727" y="5306"/>
                      </a:cubicBezTo>
                      <a:cubicBezTo>
                        <a:pt x="1496" y="5790"/>
                        <a:pt x="1233" y="6263"/>
                        <a:pt x="991" y="6736"/>
                      </a:cubicBezTo>
                      <a:cubicBezTo>
                        <a:pt x="694" y="7330"/>
                        <a:pt x="375" y="7912"/>
                        <a:pt x="100" y="8517"/>
                      </a:cubicBezTo>
                      <a:cubicBezTo>
                        <a:pt x="67" y="8583"/>
                        <a:pt x="34" y="8660"/>
                        <a:pt x="12" y="8726"/>
                      </a:cubicBezTo>
                      <a:cubicBezTo>
                        <a:pt x="1" y="8759"/>
                        <a:pt x="12" y="8792"/>
                        <a:pt x="45" y="8825"/>
                      </a:cubicBezTo>
                      <a:cubicBezTo>
                        <a:pt x="78" y="8836"/>
                        <a:pt x="100" y="8847"/>
                        <a:pt x="133" y="8869"/>
                      </a:cubicBezTo>
                      <a:cubicBezTo>
                        <a:pt x="243" y="8935"/>
                        <a:pt x="364" y="8990"/>
                        <a:pt x="485" y="9056"/>
                      </a:cubicBezTo>
                      <a:cubicBezTo>
                        <a:pt x="925" y="9320"/>
                        <a:pt x="1364" y="9573"/>
                        <a:pt x="1804" y="9837"/>
                      </a:cubicBezTo>
                      <a:cubicBezTo>
                        <a:pt x="1837" y="9848"/>
                        <a:pt x="1870" y="9870"/>
                        <a:pt x="1925" y="9892"/>
                      </a:cubicBezTo>
                      <a:cubicBezTo>
                        <a:pt x="1892" y="9826"/>
                        <a:pt x="1870" y="9782"/>
                        <a:pt x="1837" y="9738"/>
                      </a:cubicBezTo>
                      <a:cubicBezTo>
                        <a:pt x="1727" y="9551"/>
                        <a:pt x="1617" y="9342"/>
                        <a:pt x="1540" y="9144"/>
                      </a:cubicBezTo>
                      <a:cubicBezTo>
                        <a:pt x="1298" y="8583"/>
                        <a:pt x="1211" y="8000"/>
                        <a:pt x="1298" y="7396"/>
                      </a:cubicBezTo>
                      <a:cubicBezTo>
                        <a:pt x="1430" y="6604"/>
                        <a:pt x="1804" y="5955"/>
                        <a:pt x="2475" y="5493"/>
                      </a:cubicBezTo>
                      <a:cubicBezTo>
                        <a:pt x="2953" y="5156"/>
                        <a:pt x="3486" y="4994"/>
                        <a:pt x="4054" y="4994"/>
                      </a:cubicBezTo>
                      <a:cubicBezTo>
                        <a:pt x="4154" y="4994"/>
                        <a:pt x="4254" y="4999"/>
                        <a:pt x="4356" y="5009"/>
                      </a:cubicBezTo>
                      <a:cubicBezTo>
                        <a:pt x="4697" y="5042"/>
                        <a:pt x="5016" y="5141"/>
                        <a:pt x="5334" y="5273"/>
                      </a:cubicBezTo>
                      <a:cubicBezTo>
                        <a:pt x="5389" y="5295"/>
                        <a:pt x="5444" y="5317"/>
                        <a:pt x="5499" y="5339"/>
                      </a:cubicBezTo>
                      <a:cubicBezTo>
                        <a:pt x="5510" y="5317"/>
                        <a:pt x="5521" y="5306"/>
                        <a:pt x="5521" y="5306"/>
                      </a:cubicBezTo>
                      <a:cubicBezTo>
                        <a:pt x="5521" y="5262"/>
                        <a:pt x="5532" y="5218"/>
                        <a:pt x="5543" y="5174"/>
                      </a:cubicBezTo>
                      <a:cubicBezTo>
                        <a:pt x="5653" y="4602"/>
                        <a:pt x="5873" y="4074"/>
                        <a:pt x="6214" y="3602"/>
                      </a:cubicBezTo>
                      <a:cubicBezTo>
                        <a:pt x="6291" y="3503"/>
                        <a:pt x="6313" y="3404"/>
                        <a:pt x="6313" y="3272"/>
                      </a:cubicBezTo>
                      <a:cubicBezTo>
                        <a:pt x="6280" y="2601"/>
                        <a:pt x="6500" y="2018"/>
                        <a:pt x="6984" y="1545"/>
                      </a:cubicBezTo>
                      <a:cubicBezTo>
                        <a:pt x="6995" y="1523"/>
                        <a:pt x="7017" y="1501"/>
                        <a:pt x="7039" y="1479"/>
                      </a:cubicBezTo>
                      <a:cubicBezTo>
                        <a:pt x="6995" y="1457"/>
                        <a:pt x="6962" y="1435"/>
                        <a:pt x="6929" y="1413"/>
                      </a:cubicBezTo>
                      <a:cubicBezTo>
                        <a:pt x="6401" y="1149"/>
                        <a:pt x="5873" y="874"/>
                        <a:pt x="5334" y="610"/>
                      </a:cubicBezTo>
                      <a:cubicBezTo>
                        <a:pt x="5027" y="456"/>
                        <a:pt x="4719" y="302"/>
                        <a:pt x="4411" y="148"/>
                      </a:cubicBezTo>
                      <a:cubicBezTo>
                        <a:pt x="4334" y="115"/>
                        <a:pt x="4257" y="71"/>
                        <a:pt x="4191" y="5"/>
                      </a:cubicBezTo>
                      <a:cubicBezTo>
                        <a:pt x="4191" y="2"/>
                        <a:pt x="4190" y="1"/>
                        <a:pt x="41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53"/>
                <p:cNvSpPr/>
                <p:nvPr/>
              </p:nvSpPr>
              <p:spPr>
                <a:xfrm>
                  <a:off x="5871642" y="4318612"/>
                  <a:ext cx="216283" cy="23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3432" extrusionOk="0">
                      <a:moveTo>
                        <a:pt x="1254" y="1"/>
                      </a:moveTo>
                      <a:cubicBezTo>
                        <a:pt x="822" y="1"/>
                        <a:pt x="419" y="112"/>
                        <a:pt x="33" y="329"/>
                      </a:cubicBezTo>
                      <a:cubicBezTo>
                        <a:pt x="22" y="329"/>
                        <a:pt x="11" y="340"/>
                        <a:pt x="0" y="351"/>
                      </a:cubicBezTo>
                      <a:cubicBezTo>
                        <a:pt x="0" y="373"/>
                        <a:pt x="0" y="384"/>
                        <a:pt x="11" y="384"/>
                      </a:cubicBezTo>
                      <a:cubicBezTo>
                        <a:pt x="33" y="406"/>
                        <a:pt x="44" y="428"/>
                        <a:pt x="66" y="439"/>
                      </a:cubicBezTo>
                      <a:cubicBezTo>
                        <a:pt x="550" y="824"/>
                        <a:pt x="891" y="1297"/>
                        <a:pt x="1111" y="1869"/>
                      </a:cubicBezTo>
                      <a:cubicBezTo>
                        <a:pt x="1287" y="2308"/>
                        <a:pt x="1364" y="2770"/>
                        <a:pt x="1353" y="3243"/>
                      </a:cubicBezTo>
                      <a:cubicBezTo>
                        <a:pt x="1353" y="3287"/>
                        <a:pt x="1331" y="3342"/>
                        <a:pt x="1375" y="3397"/>
                      </a:cubicBezTo>
                      <a:cubicBezTo>
                        <a:pt x="1485" y="3420"/>
                        <a:pt x="1593" y="3432"/>
                        <a:pt x="1701" y="3432"/>
                      </a:cubicBezTo>
                      <a:cubicBezTo>
                        <a:pt x="1852" y="3432"/>
                        <a:pt x="2002" y="3409"/>
                        <a:pt x="2156" y="3364"/>
                      </a:cubicBezTo>
                      <a:cubicBezTo>
                        <a:pt x="2475" y="3276"/>
                        <a:pt x="2750" y="3100"/>
                        <a:pt x="3002" y="2880"/>
                      </a:cubicBezTo>
                      <a:cubicBezTo>
                        <a:pt x="3046" y="2847"/>
                        <a:pt x="3068" y="2792"/>
                        <a:pt x="3079" y="2737"/>
                      </a:cubicBezTo>
                      <a:cubicBezTo>
                        <a:pt x="3178" y="2209"/>
                        <a:pt x="3156" y="1693"/>
                        <a:pt x="2969" y="1187"/>
                      </a:cubicBezTo>
                      <a:cubicBezTo>
                        <a:pt x="2859" y="901"/>
                        <a:pt x="2695" y="637"/>
                        <a:pt x="2453" y="428"/>
                      </a:cubicBezTo>
                      <a:cubicBezTo>
                        <a:pt x="2178" y="186"/>
                        <a:pt x="1848" y="43"/>
                        <a:pt x="1474" y="10"/>
                      </a:cubicBezTo>
                      <a:cubicBezTo>
                        <a:pt x="1400" y="4"/>
                        <a:pt x="1326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53"/>
                <p:cNvSpPr/>
                <p:nvPr/>
              </p:nvSpPr>
              <p:spPr>
                <a:xfrm>
                  <a:off x="5773603" y="4376850"/>
                  <a:ext cx="181858" cy="3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4411" extrusionOk="0">
                      <a:moveTo>
                        <a:pt x="792" y="1"/>
                      </a:moveTo>
                      <a:cubicBezTo>
                        <a:pt x="759" y="12"/>
                        <a:pt x="748" y="12"/>
                        <a:pt x="737" y="23"/>
                      </a:cubicBezTo>
                      <a:cubicBezTo>
                        <a:pt x="671" y="100"/>
                        <a:pt x="594" y="177"/>
                        <a:pt x="528" y="254"/>
                      </a:cubicBezTo>
                      <a:cubicBezTo>
                        <a:pt x="451" y="331"/>
                        <a:pt x="408" y="419"/>
                        <a:pt x="364" y="518"/>
                      </a:cubicBezTo>
                      <a:cubicBezTo>
                        <a:pt x="265" y="760"/>
                        <a:pt x="177" y="1013"/>
                        <a:pt x="122" y="1276"/>
                      </a:cubicBezTo>
                      <a:cubicBezTo>
                        <a:pt x="23" y="1771"/>
                        <a:pt x="1" y="2277"/>
                        <a:pt x="122" y="2772"/>
                      </a:cubicBezTo>
                      <a:cubicBezTo>
                        <a:pt x="210" y="3124"/>
                        <a:pt x="353" y="3443"/>
                        <a:pt x="583" y="3718"/>
                      </a:cubicBezTo>
                      <a:cubicBezTo>
                        <a:pt x="880" y="4092"/>
                        <a:pt x="1254" y="4334"/>
                        <a:pt x="1738" y="4400"/>
                      </a:cubicBezTo>
                      <a:cubicBezTo>
                        <a:pt x="1771" y="4411"/>
                        <a:pt x="1815" y="4411"/>
                        <a:pt x="1848" y="4411"/>
                      </a:cubicBezTo>
                      <a:cubicBezTo>
                        <a:pt x="2321" y="4037"/>
                        <a:pt x="2673" y="3179"/>
                        <a:pt x="2673" y="2607"/>
                      </a:cubicBezTo>
                      <a:cubicBezTo>
                        <a:pt x="2552" y="2563"/>
                        <a:pt x="2420" y="2508"/>
                        <a:pt x="2299" y="2453"/>
                      </a:cubicBezTo>
                      <a:cubicBezTo>
                        <a:pt x="1925" y="2255"/>
                        <a:pt x="1639" y="1969"/>
                        <a:pt x="1397" y="1639"/>
                      </a:cubicBezTo>
                      <a:cubicBezTo>
                        <a:pt x="1078" y="1200"/>
                        <a:pt x="891" y="705"/>
                        <a:pt x="814" y="177"/>
                      </a:cubicBezTo>
                      <a:cubicBezTo>
                        <a:pt x="814" y="122"/>
                        <a:pt x="803" y="67"/>
                        <a:pt x="7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53"/>
                <p:cNvSpPr/>
                <p:nvPr/>
              </p:nvSpPr>
              <p:spPr>
                <a:xfrm>
                  <a:off x="5891100" y="4119133"/>
                  <a:ext cx="229006" cy="15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228" extrusionOk="0">
                      <a:moveTo>
                        <a:pt x="2047" y="0"/>
                      </a:moveTo>
                      <a:cubicBezTo>
                        <a:pt x="1819" y="0"/>
                        <a:pt x="1592" y="43"/>
                        <a:pt x="1364" y="116"/>
                      </a:cubicBezTo>
                      <a:cubicBezTo>
                        <a:pt x="869" y="281"/>
                        <a:pt x="451" y="578"/>
                        <a:pt x="88" y="952"/>
                      </a:cubicBezTo>
                      <a:cubicBezTo>
                        <a:pt x="56" y="995"/>
                        <a:pt x="34" y="1028"/>
                        <a:pt x="1" y="1071"/>
                      </a:cubicBezTo>
                      <a:lnTo>
                        <a:pt x="1" y="1071"/>
                      </a:lnTo>
                      <a:cubicBezTo>
                        <a:pt x="1" y="1068"/>
                        <a:pt x="1" y="1065"/>
                        <a:pt x="0" y="1062"/>
                      </a:cubicBezTo>
                      <a:lnTo>
                        <a:pt x="0" y="1073"/>
                      </a:lnTo>
                      <a:cubicBezTo>
                        <a:pt x="1" y="1072"/>
                        <a:pt x="1" y="1071"/>
                        <a:pt x="1" y="1071"/>
                      </a:cubicBezTo>
                      <a:lnTo>
                        <a:pt x="1" y="1071"/>
                      </a:lnTo>
                      <a:cubicBezTo>
                        <a:pt x="59" y="1498"/>
                        <a:pt x="310" y="1997"/>
                        <a:pt x="550" y="2161"/>
                      </a:cubicBezTo>
                      <a:cubicBezTo>
                        <a:pt x="605" y="2139"/>
                        <a:pt x="660" y="2117"/>
                        <a:pt x="715" y="2095"/>
                      </a:cubicBezTo>
                      <a:cubicBezTo>
                        <a:pt x="979" y="1985"/>
                        <a:pt x="1254" y="1919"/>
                        <a:pt x="1540" y="1897"/>
                      </a:cubicBezTo>
                      <a:cubicBezTo>
                        <a:pt x="1606" y="1893"/>
                        <a:pt x="1672" y="1890"/>
                        <a:pt x="1738" y="1890"/>
                      </a:cubicBezTo>
                      <a:cubicBezTo>
                        <a:pt x="2127" y="1890"/>
                        <a:pt x="2500" y="1978"/>
                        <a:pt x="2848" y="2194"/>
                      </a:cubicBezTo>
                      <a:cubicBezTo>
                        <a:pt x="2870" y="2205"/>
                        <a:pt x="2903" y="2216"/>
                        <a:pt x="2936" y="2227"/>
                      </a:cubicBezTo>
                      <a:cubicBezTo>
                        <a:pt x="2980" y="2172"/>
                        <a:pt x="3024" y="2128"/>
                        <a:pt x="3057" y="2084"/>
                      </a:cubicBezTo>
                      <a:cubicBezTo>
                        <a:pt x="3244" y="1820"/>
                        <a:pt x="3365" y="1523"/>
                        <a:pt x="3365" y="1194"/>
                      </a:cubicBezTo>
                      <a:cubicBezTo>
                        <a:pt x="3365" y="853"/>
                        <a:pt x="3233" y="556"/>
                        <a:pt x="2969" y="336"/>
                      </a:cubicBezTo>
                      <a:cubicBezTo>
                        <a:pt x="2749" y="138"/>
                        <a:pt x="2486" y="39"/>
                        <a:pt x="2189" y="6"/>
                      </a:cubicBezTo>
                      <a:cubicBezTo>
                        <a:pt x="2141" y="2"/>
                        <a:pt x="2094" y="0"/>
                        <a:pt x="20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53"/>
                <p:cNvSpPr/>
                <p:nvPr/>
              </p:nvSpPr>
              <p:spPr>
                <a:xfrm>
                  <a:off x="5852184" y="4275137"/>
                  <a:ext cx="288128" cy="22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3311" extrusionOk="0">
                      <a:moveTo>
                        <a:pt x="1089" y="0"/>
                      </a:moveTo>
                      <a:cubicBezTo>
                        <a:pt x="759" y="121"/>
                        <a:pt x="187" y="550"/>
                        <a:pt x="0" y="825"/>
                      </a:cubicBezTo>
                      <a:cubicBezTo>
                        <a:pt x="66" y="858"/>
                        <a:pt x="121" y="902"/>
                        <a:pt x="165" y="935"/>
                      </a:cubicBezTo>
                      <a:cubicBezTo>
                        <a:pt x="297" y="869"/>
                        <a:pt x="418" y="803"/>
                        <a:pt x="539" y="759"/>
                      </a:cubicBezTo>
                      <a:cubicBezTo>
                        <a:pt x="872" y="624"/>
                        <a:pt x="1205" y="547"/>
                        <a:pt x="1545" y="547"/>
                      </a:cubicBezTo>
                      <a:cubicBezTo>
                        <a:pt x="1678" y="547"/>
                        <a:pt x="1811" y="558"/>
                        <a:pt x="1947" y="583"/>
                      </a:cubicBezTo>
                      <a:cubicBezTo>
                        <a:pt x="2497" y="693"/>
                        <a:pt x="2904" y="990"/>
                        <a:pt x="3189" y="1474"/>
                      </a:cubicBezTo>
                      <a:cubicBezTo>
                        <a:pt x="3387" y="1815"/>
                        <a:pt x="3486" y="2189"/>
                        <a:pt x="3508" y="2585"/>
                      </a:cubicBezTo>
                      <a:cubicBezTo>
                        <a:pt x="3530" y="2793"/>
                        <a:pt x="3519" y="3002"/>
                        <a:pt x="3486" y="3211"/>
                      </a:cubicBezTo>
                      <a:cubicBezTo>
                        <a:pt x="3486" y="3233"/>
                        <a:pt x="3497" y="3266"/>
                        <a:pt x="3497" y="3310"/>
                      </a:cubicBezTo>
                      <a:cubicBezTo>
                        <a:pt x="3618" y="3178"/>
                        <a:pt x="3717" y="3057"/>
                        <a:pt x="3794" y="2925"/>
                      </a:cubicBezTo>
                      <a:cubicBezTo>
                        <a:pt x="4080" y="2475"/>
                        <a:pt x="4234" y="1980"/>
                        <a:pt x="4212" y="1441"/>
                      </a:cubicBezTo>
                      <a:cubicBezTo>
                        <a:pt x="4190" y="1067"/>
                        <a:pt x="4080" y="715"/>
                        <a:pt x="3849" y="418"/>
                      </a:cubicBezTo>
                      <a:cubicBezTo>
                        <a:pt x="3761" y="286"/>
                        <a:pt x="3651" y="176"/>
                        <a:pt x="3508" y="77"/>
                      </a:cubicBezTo>
                      <a:cubicBezTo>
                        <a:pt x="3179" y="385"/>
                        <a:pt x="2788" y="540"/>
                        <a:pt x="2335" y="540"/>
                      </a:cubicBezTo>
                      <a:cubicBezTo>
                        <a:pt x="2319" y="540"/>
                        <a:pt x="2303" y="539"/>
                        <a:pt x="2288" y="539"/>
                      </a:cubicBezTo>
                      <a:cubicBezTo>
                        <a:pt x="1815" y="528"/>
                        <a:pt x="1419" y="33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53"/>
                <p:cNvSpPr/>
                <p:nvPr/>
              </p:nvSpPr>
              <p:spPr>
                <a:xfrm>
                  <a:off x="5833474" y="4346914"/>
                  <a:ext cx="124980" cy="19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2938" extrusionOk="0">
                      <a:moveTo>
                        <a:pt x="429" y="1"/>
                      </a:moveTo>
                      <a:cubicBezTo>
                        <a:pt x="286" y="100"/>
                        <a:pt x="132" y="199"/>
                        <a:pt x="0" y="331"/>
                      </a:cubicBezTo>
                      <a:cubicBezTo>
                        <a:pt x="77" y="1233"/>
                        <a:pt x="418" y="2002"/>
                        <a:pt x="1122" y="2585"/>
                      </a:cubicBezTo>
                      <a:cubicBezTo>
                        <a:pt x="1287" y="2728"/>
                        <a:pt x="1485" y="2838"/>
                        <a:pt x="1694" y="2915"/>
                      </a:cubicBezTo>
                      <a:cubicBezTo>
                        <a:pt x="1727" y="2926"/>
                        <a:pt x="1771" y="2926"/>
                        <a:pt x="1804" y="2937"/>
                      </a:cubicBezTo>
                      <a:cubicBezTo>
                        <a:pt x="1804" y="2915"/>
                        <a:pt x="1815" y="2904"/>
                        <a:pt x="1815" y="2893"/>
                      </a:cubicBezTo>
                      <a:cubicBezTo>
                        <a:pt x="1815" y="2882"/>
                        <a:pt x="1815" y="2871"/>
                        <a:pt x="1815" y="2849"/>
                      </a:cubicBezTo>
                      <a:cubicBezTo>
                        <a:pt x="1837" y="1716"/>
                        <a:pt x="1419" y="771"/>
                        <a:pt x="528" y="56"/>
                      </a:cubicBezTo>
                      <a:cubicBezTo>
                        <a:pt x="495" y="34"/>
                        <a:pt x="473" y="23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53"/>
                <p:cNvSpPr/>
                <p:nvPr/>
              </p:nvSpPr>
              <p:spPr>
                <a:xfrm>
                  <a:off x="5739178" y="4435224"/>
                  <a:ext cx="150493" cy="266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3914" extrusionOk="0">
                      <a:moveTo>
                        <a:pt x="639" y="1"/>
                      </a:moveTo>
                      <a:cubicBezTo>
                        <a:pt x="562" y="67"/>
                        <a:pt x="518" y="144"/>
                        <a:pt x="474" y="232"/>
                      </a:cubicBezTo>
                      <a:cubicBezTo>
                        <a:pt x="210" y="737"/>
                        <a:pt x="56" y="1276"/>
                        <a:pt x="23" y="1848"/>
                      </a:cubicBezTo>
                      <a:cubicBezTo>
                        <a:pt x="1" y="2222"/>
                        <a:pt x="45" y="2585"/>
                        <a:pt x="188" y="2937"/>
                      </a:cubicBezTo>
                      <a:cubicBezTo>
                        <a:pt x="298" y="3212"/>
                        <a:pt x="463" y="3465"/>
                        <a:pt x="705" y="3652"/>
                      </a:cubicBezTo>
                      <a:cubicBezTo>
                        <a:pt x="932" y="3828"/>
                        <a:pt x="1201" y="3913"/>
                        <a:pt x="1470" y="3913"/>
                      </a:cubicBezTo>
                      <a:cubicBezTo>
                        <a:pt x="1721" y="3913"/>
                        <a:pt x="1972" y="3839"/>
                        <a:pt x="2189" y="3696"/>
                      </a:cubicBezTo>
                      <a:cubicBezTo>
                        <a:pt x="2200" y="3685"/>
                        <a:pt x="2200" y="3674"/>
                        <a:pt x="2211" y="3663"/>
                      </a:cubicBezTo>
                      <a:cubicBezTo>
                        <a:pt x="2200" y="3652"/>
                        <a:pt x="2200" y="3641"/>
                        <a:pt x="2200" y="3641"/>
                      </a:cubicBezTo>
                      <a:cubicBezTo>
                        <a:pt x="2178" y="3641"/>
                        <a:pt x="2156" y="3630"/>
                        <a:pt x="2134" y="3630"/>
                      </a:cubicBezTo>
                      <a:cubicBezTo>
                        <a:pt x="1573" y="3509"/>
                        <a:pt x="1155" y="3179"/>
                        <a:pt x="848" y="2695"/>
                      </a:cubicBezTo>
                      <a:cubicBezTo>
                        <a:pt x="639" y="2354"/>
                        <a:pt x="529" y="1980"/>
                        <a:pt x="474" y="1584"/>
                      </a:cubicBezTo>
                      <a:cubicBezTo>
                        <a:pt x="419" y="1100"/>
                        <a:pt x="474" y="627"/>
                        <a:pt x="595" y="155"/>
                      </a:cubicBezTo>
                      <a:cubicBezTo>
                        <a:pt x="617" y="100"/>
                        <a:pt x="628" y="56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53"/>
                <p:cNvSpPr/>
                <p:nvPr/>
              </p:nvSpPr>
              <p:spPr>
                <a:xfrm>
                  <a:off x="5883616" y="4058922"/>
                  <a:ext cx="159406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804" extrusionOk="0">
                      <a:moveTo>
                        <a:pt x="836" y="0"/>
                      </a:moveTo>
                      <a:cubicBezTo>
                        <a:pt x="363" y="330"/>
                        <a:pt x="0" y="1166"/>
                        <a:pt x="99" y="1804"/>
                      </a:cubicBezTo>
                      <a:lnTo>
                        <a:pt x="99" y="1793"/>
                      </a:lnTo>
                      <a:cubicBezTo>
                        <a:pt x="165" y="1738"/>
                        <a:pt x="209" y="1694"/>
                        <a:pt x="253" y="1650"/>
                      </a:cubicBezTo>
                      <a:cubicBezTo>
                        <a:pt x="473" y="1441"/>
                        <a:pt x="704" y="1254"/>
                        <a:pt x="979" y="1122"/>
                      </a:cubicBezTo>
                      <a:cubicBezTo>
                        <a:pt x="1344" y="924"/>
                        <a:pt x="1727" y="798"/>
                        <a:pt x="2144" y="798"/>
                      </a:cubicBezTo>
                      <a:cubicBezTo>
                        <a:pt x="2191" y="798"/>
                        <a:pt x="2239" y="799"/>
                        <a:pt x="2288" y="803"/>
                      </a:cubicBezTo>
                      <a:cubicBezTo>
                        <a:pt x="2299" y="803"/>
                        <a:pt x="2310" y="792"/>
                        <a:pt x="2343" y="781"/>
                      </a:cubicBezTo>
                      <a:cubicBezTo>
                        <a:pt x="2079" y="638"/>
                        <a:pt x="1837" y="506"/>
                        <a:pt x="1584" y="385"/>
                      </a:cubicBezTo>
                      <a:cubicBezTo>
                        <a:pt x="1331" y="253"/>
                        <a:pt x="1089" y="11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53"/>
                <p:cNvSpPr/>
                <p:nvPr/>
              </p:nvSpPr>
              <p:spPr>
                <a:xfrm>
                  <a:off x="5932261" y="4254523"/>
                  <a:ext cx="151922" cy="5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753" extrusionOk="0">
                      <a:moveTo>
                        <a:pt x="1130" y="0"/>
                      </a:moveTo>
                      <a:cubicBezTo>
                        <a:pt x="833" y="0"/>
                        <a:pt x="543" y="55"/>
                        <a:pt x="253" y="149"/>
                      </a:cubicBezTo>
                      <a:cubicBezTo>
                        <a:pt x="176" y="182"/>
                        <a:pt x="99" y="215"/>
                        <a:pt x="0" y="248"/>
                      </a:cubicBezTo>
                      <a:cubicBezTo>
                        <a:pt x="99" y="369"/>
                        <a:pt x="209" y="446"/>
                        <a:pt x="319" y="512"/>
                      </a:cubicBezTo>
                      <a:cubicBezTo>
                        <a:pt x="578" y="674"/>
                        <a:pt x="876" y="752"/>
                        <a:pt x="1171" y="752"/>
                      </a:cubicBezTo>
                      <a:cubicBezTo>
                        <a:pt x="1540" y="752"/>
                        <a:pt x="1903" y="629"/>
                        <a:pt x="2177" y="391"/>
                      </a:cubicBezTo>
                      <a:cubicBezTo>
                        <a:pt x="2199" y="369"/>
                        <a:pt x="2210" y="347"/>
                        <a:pt x="2232" y="314"/>
                      </a:cubicBezTo>
                      <a:cubicBezTo>
                        <a:pt x="2199" y="281"/>
                        <a:pt x="2166" y="259"/>
                        <a:pt x="2122" y="237"/>
                      </a:cubicBezTo>
                      <a:cubicBezTo>
                        <a:pt x="1925" y="127"/>
                        <a:pt x="1716" y="61"/>
                        <a:pt x="1496" y="28"/>
                      </a:cubicBezTo>
                      <a:cubicBezTo>
                        <a:pt x="1372" y="9"/>
                        <a:pt x="1251" y="0"/>
                        <a:pt x="11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53"/>
                <p:cNvSpPr/>
                <p:nvPr/>
              </p:nvSpPr>
              <p:spPr>
                <a:xfrm>
                  <a:off x="5835719" y="4201047"/>
                  <a:ext cx="83887" cy="12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849" extrusionOk="0">
                      <a:moveTo>
                        <a:pt x="726" y="0"/>
                      </a:moveTo>
                      <a:cubicBezTo>
                        <a:pt x="440" y="231"/>
                        <a:pt x="22" y="1254"/>
                        <a:pt x="0" y="1771"/>
                      </a:cubicBezTo>
                      <a:cubicBezTo>
                        <a:pt x="44" y="1793"/>
                        <a:pt x="88" y="1815"/>
                        <a:pt x="132" y="1848"/>
                      </a:cubicBezTo>
                      <a:cubicBezTo>
                        <a:pt x="319" y="1683"/>
                        <a:pt x="484" y="1529"/>
                        <a:pt x="660" y="1386"/>
                      </a:cubicBezTo>
                      <a:cubicBezTo>
                        <a:pt x="836" y="1243"/>
                        <a:pt x="1034" y="1133"/>
                        <a:pt x="1232" y="1001"/>
                      </a:cubicBezTo>
                      <a:cubicBezTo>
                        <a:pt x="1166" y="902"/>
                        <a:pt x="1089" y="803"/>
                        <a:pt x="1023" y="693"/>
                      </a:cubicBezTo>
                      <a:cubicBezTo>
                        <a:pt x="957" y="583"/>
                        <a:pt x="902" y="473"/>
                        <a:pt x="847" y="352"/>
                      </a:cubicBezTo>
                      <a:cubicBezTo>
                        <a:pt x="803" y="242"/>
                        <a:pt x="770" y="121"/>
                        <a:pt x="7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53"/>
                <p:cNvSpPr/>
                <p:nvPr/>
              </p:nvSpPr>
              <p:spPr>
                <a:xfrm>
                  <a:off x="5831977" y="4336437"/>
                  <a:ext cx="24016" cy="2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331" extrusionOk="0">
                      <a:moveTo>
                        <a:pt x="220" y="1"/>
                      </a:moveTo>
                      <a:cubicBezTo>
                        <a:pt x="143" y="67"/>
                        <a:pt x="88" y="133"/>
                        <a:pt x="33" y="210"/>
                      </a:cubicBezTo>
                      <a:cubicBezTo>
                        <a:pt x="11" y="254"/>
                        <a:pt x="0" y="287"/>
                        <a:pt x="44" y="331"/>
                      </a:cubicBezTo>
                      <a:cubicBezTo>
                        <a:pt x="99" y="298"/>
                        <a:pt x="154" y="254"/>
                        <a:pt x="209" y="210"/>
                      </a:cubicBezTo>
                      <a:cubicBezTo>
                        <a:pt x="253" y="177"/>
                        <a:pt x="319" y="155"/>
                        <a:pt x="352" y="89"/>
                      </a:cubicBezTo>
                      <a:cubicBezTo>
                        <a:pt x="319" y="34"/>
                        <a:pt x="275" y="12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53"/>
                <p:cNvSpPr/>
                <p:nvPr/>
              </p:nvSpPr>
              <p:spPr>
                <a:xfrm>
                  <a:off x="5834223" y="4329021"/>
                  <a:ext cx="6055" cy="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43" extrusionOk="0">
                      <a:moveTo>
                        <a:pt x="22" y="0"/>
                      </a:moveTo>
                      <a:cubicBezTo>
                        <a:pt x="0" y="55"/>
                        <a:pt x="0" y="99"/>
                        <a:pt x="22" y="143"/>
                      </a:cubicBezTo>
                      <a:cubicBezTo>
                        <a:pt x="44" y="110"/>
                        <a:pt x="66" y="77"/>
                        <a:pt x="88" y="44"/>
                      </a:cubicBezTo>
                      <a:cubicBezTo>
                        <a:pt x="66" y="33"/>
                        <a:pt x="44" y="22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53"/>
                <p:cNvSpPr/>
                <p:nvPr/>
              </p:nvSpPr>
              <p:spPr>
                <a:xfrm>
                  <a:off x="5822248" y="4365488"/>
                  <a:ext cx="5307" cy="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58" extrusionOk="0">
                      <a:moveTo>
                        <a:pt x="53" y="0"/>
                      </a:moveTo>
                      <a:cubicBezTo>
                        <a:pt x="19" y="0"/>
                        <a:pt x="10" y="21"/>
                        <a:pt x="0" y="58"/>
                      </a:cubicBezTo>
                      <a:cubicBezTo>
                        <a:pt x="22" y="36"/>
                        <a:pt x="44" y="25"/>
                        <a:pt x="77" y="3"/>
                      </a:cubicBezTo>
                      <a:cubicBezTo>
                        <a:pt x="68" y="1"/>
                        <a:pt x="60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74098580"/>
      </p:ext>
    </p:extLst>
  </p:cSld>
  <p:clrMapOvr>
    <a:masterClrMapping/>
  </p:clrMapOvr>
  <p:transition spd="med"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1F8F6D7-A0A6-B709-4329-E811CD088ABB}"/>
              </a:ext>
            </a:extLst>
          </p:cNvPr>
          <p:cNvSpPr txBox="1"/>
          <p:nvPr/>
        </p:nvSpPr>
        <p:spPr>
          <a:xfrm>
            <a:off x="684666" y="373269"/>
            <a:ext cx="3502262" cy="594560"/>
          </a:xfrm>
          <a:prstGeom prst="roundRect">
            <a:avLst/>
          </a:prstGeom>
          <a:solidFill>
            <a:srgbClr val="DCF0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4: SGK – tr.</a:t>
            </a:r>
            <a:r>
              <a:rPr lang="nl-NL" sz="2100" b="1" kern="1200" noProof="0" dirty="0">
                <a:latin typeface="+mj-lt"/>
                <a:ea typeface="+mn-ea"/>
                <a:cs typeface="Arial" panose="020B0604020202020204" pitchFamily="34" charset="0"/>
              </a:rPr>
              <a:t>112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E2BA5F-63FF-A217-46C4-C01D202DB60E}"/>
              </a:ext>
            </a:extLst>
          </p:cNvPr>
          <p:cNvSpPr txBox="1"/>
          <p:nvPr/>
        </p:nvSpPr>
        <p:spPr>
          <a:xfrm>
            <a:off x="712519" y="1252837"/>
            <a:ext cx="7718961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latin typeface="+mn-lt"/>
              </a:rPr>
              <a:t>Cho tứ diện ABCD và điểm M thuộc cạnh AB. Gọi (</a:t>
            </a:r>
            <a:r>
              <a:rPr lang="el-GR" sz="2200" dirty="0">
                <a:latin typeface="+mn-lt"/>
              </a:rPr>
              <a:t>α) </a:t>
            </a:r>
            <a:r>
              <a:rPr lang="vi-VN" sz="2200" dirty="0">
                <a:latin typeface="+mn-lt"/>
              </a:rPr>
              <a:t>là mặt </a:t>
            </a:r>
            <a:r>
              <a:rPr lang="vi-VN" sz="2200" dirty="0" err="1">
                <a:latin typeface="+mn-lt"/>
              </a:rPr>
              <a:t>phẳng</a:t>
            </a:r>
            <a:r>
              <a:rPr lang="vi-VN" sz="2200" dirty="0">
                <a:latin typeface="+mn-lt"/>
              </a:rPr>
              <a:t> qua M, song </a:t>
            </a:r>
            <a:r>
              <a:rPr lang="vi-VN" sz="2200" dirty="0" err="1">
                <a:latin typeface="+mn-lt"/>
              </a:rPr>
              <a:t>song</a:t>
            </a:r>
            <a:r>
              <a:rPr lang="vi-VN" sz="2200" dirty="0">
                <a:latin typeface="+mn-lt"/>
              </a:rPr>
              <a:t> với hai đường thẳng BC và AD. Gọi N, P, Q lần lượt là giao điểm của mặt </a:t>
            </a:r>
            <a:r>
              <a:rPr lang="vi-VN" sz="2200" dirty="0" err="1">
                <a:latin typeface="+mn-lt"/>
              </a:rPr>
              <a:t>phẳng</a:t>
            </a:r>
            <a:r>
              <a:rPr lang="vi-VN" sz="2200" dirty="0">
                <a:latin typeface="+mn-lt"/>
              </a:rPr>
              <a:t> (</a:t>
            </a:r>
            <a:r>
              <a:rPr lang="el-GR" sz="2200" dirty="0">
                <a:latin typeface="+mn-lt"/>
              </a:rPr>
              <a:t>α) </a:t>
            </a:r>
            <a:r>
              <a:rPr lang="vi-VN" sz="2200" dirty="0">
                <a:latin typeface="+mn-lt"/>
              </a:rPr>
              <a:t>với các cạnh AC, CD và DB.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+mn-lt"/>
              </a:rPr>
              <a:t>a) Chứng minh MNPQ là hình bình hành.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+mn-lt"/>
              </a:rPr>
              <a:t>b) Trong trường hợp nào thì MNPQ là hình thoi?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1F8F6D7-A0A6-B709-4329-E811CD088ABB}"/>
              </a:ext>
            </a:extLst>
          </p:cNvPr>
          <p:cNvSpPr txBox="1"/>
          <p:nvPr/>
        </p:nvSpPr>
        <p:spPr>
          <a:xfrm>
            <a:off x="684666" y="373269"/>
            <a:ext cx="3186690" cy="594560"/>
          </a:xfrm>
          <a:prstGeom prst="roundRect">
            <a:avLst/>
          </a:prstGeom>
          <a:solidFill>
            <a:srgbClr val="DCF0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4: SGK – tr.112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Callout 29">
            <a:extLst>
              <a:ext uri="{FF2B5EF4-FFF2-40B4-BE49-F238E27FC236}">
                <a16:creationId xmlns:a16="http://schemas.microsoft.com/office/drawing/2014/main" id="{4B38C98E-4CB8-5095-F812-C3EF685736F3}"/>
              </a:ext>
            </a:extLst>
          </p:cNvPr>
          <p:cNvSpPr/>
          <p:nvPr/>
        </p:nvSpPr>
        <p:spPr>
          <a:xfrm>
            <a:off x="6339774" y="579677"/>
            <a:ext cx="972752" cy="364371"/>
          </a:xfrm>
          <a:prstGeom prst="wedgeEllipseCallout">
            <a:avLst>
              <a:gd name="adj1" fmla="val -39714"/>
              <a:gd name="adj2" fmla="val 98695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E2BA5F-63FF-A217-46C4-C01D202DB60E}"/>
                  </a:ext>
                </a:extLst>
              </p:cNvPr>
              <p:cNvSpPr txBox="1"/>
              <p:nvPr/>
            </p:nvSpPr>
            <p:spPr>
              <a:xfrm>
                <a:off x="564263" y="1296838"/>
                <a:ext cx="5775511" cy="3266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)∩(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)∩(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𝐵𝐶𝐷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</m:t>
                    </m:r>
                  </m:oMath>
                </a14:m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)∩(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𝐵𝐶𝐷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lại có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</m:t>
                    </m:r>
                  </m:oMath>
                </a14:m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Tương tư, ta có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𝑀𝑄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tứ giác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hành.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thoi khi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pt-BR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pt-BR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E2BA5F-63FF-A217-46C4-C01D202DB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63" y="1296838"/>
                <a:ext cx="5775511" cy="3266985"/>
              </a:xfrm>
              <a:prstGeom prst="rect">
                <a:avLst/>
              </a:prstGeom>
              <a:blipFill>
                <a:blip r:embed="rId3"/>
                <a:stretch>
                  <a:fillRect l="-1162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 descr="Ảnh có chứa hàng, hình tam giác&#10;&#10;Mô tả được tạo tự động">
            <a:extLst>
              <a:ext uri="{FF2B5EF4-FFF2-40B4-BE49-F238E27FC236}">
                <a16:creationId xmlns:a16="http://schemas.microsoft.com/office/drawing/2014/main" id="{7A86BB49-EC46-5963-EED8-D2A1FA5CF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774" y="1832253"/>
            <a:ext cx="2127332" cy="201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52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D4FC096-44C1-0ABA-0185-FF282F475337}"/>
              </a:ext>
            </a:extLst>
          </p:cNvPr>
          <p:cNvSpPr txBox="1"/>
          <p:nvPr/>
        </p:nvSpPr>
        <p:spPr>
          <a:xfrm>
            <a:off x="711965" y="332610"/>
            <a:ext cx="3404840" cy="594560"/>
          </a:xfrm>
          <a:prstGeom prst="roundRect">
            <a:avLst/>
          </a:prstGeom>
          <a:solidFill>
            <a:srgbClr val="B9EDF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nl-NL" sz="2100" b="1" kern="1200" noProof="0" dirty="0">
                <a:latin typeface="+mj-lt"/>
                <a:ea typeface="+mn-ea"/>
                <a:cs typeface="Arial" panose="020B0604020202020204" pitchFamily="34" charset="0"/>
              </a:rPr>
              <a:t>5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 SGK – tr.</a:t>
            </a:r>
            <a:r>
              <a:rPr lang="nl-NL" sz="2100" b="1" kern="1200" noProof="0" dirty="0">
                <a:latin typeface="+mj-lt"/>
                <a:ea typeface="+mn-ea"/>
                <a:cs typeface="Arial" panose="020B0604020202020204" pitchFamily="34" charset="0"/>
              </a:rPr>
              <a:t>112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E959A-33F7-4B48-E5CF-6DDD19F701D6}"/>
              </a:ext>
            </a:extLst>
          </p:cNvPr>
          <p:cNvSpPr txBox="1"/>
          <p:nvPr/>
        </p:nvSpPr>
        <p:spPr>
          <a:xfrm>
            <a:off x="711965" y="1066294"/>
            <a:ext cx="7386289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+mj-lt"/>
              </a:rPr>
              <a:t>Cho </a:t>
            </a:r>
            <a:r>
              <a:rPr lang="en-US" sz="1800" dirty="0" err="1">
                <a:latin typeface="+mj-lt"/>
              </a:rPr>
              <a:t>hình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chóp</a:t>
            </a:r>
            <a:r>
              <a:rPr lang="en-US" sz="1800" dirty="0">
                <a:latin typeface="+mj-lt"/>
              </a:rPr>
              <a:t> S.ABCD </a:t>
            </a:r>
            <a:r>
              <a:rPr lang="en-US" sz="1800" dirty="0" err="1">
                <a:latin typeface="+mj-lt"/>
              </a:rPr>
              <a:t>có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đáy</a:t>
            </a:r>
            <a:r>
              <a:rPr lang="en-US" sz="1800" dirty="0">
                <a:latin typeface="+mj-lt"/>
              </a:rPr>
              <a:t> ABCD </a:t>
            </a:r>
            <a:r>
              <a:rPr lang="en-US" sz="1800" dirty="0" err="1">
                <a:latin typeface="+mj-lt"/>
              </a:rPr>
              <a:t>là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hình</a:t>
            </a:r>
            <a:r>
              <a:rPr lang="en-US" sz="1800" dirty="0">
                <a:latin typeface="+mj-lt"/>
              </a:rPr>
              <a:t> thang, </a:t>
            </a:r>
            <a:r>
              <a:rPr lang="en-US" sz="1800" dirty="0" err="1">
                <a:latin typeface="+mj-lt"/>
              </a:rPr>
              <a:t>đáy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lớn</a:t>
            </a:r>
            <a:r>
              <a:rPr lang="en-US" sz="1800" dirty="0">
                <a:latin typeface="+mj-lt"/>
              </a:rPr>
              <a:t> AB. </a:t>
            </a:r>
            <a:r>
              <a:rPr lang="en-US" sz="1800" dirty="0" err="1">
                <a:latin typeface="+mj-lt"/>
              </a:rPr>
              <a:t>Gọi</a:t>
            </a:r>
            <a:r>
              <a:rPr lang="en-US" sz="1800" dirty="0">
                <a:latin typeface="+mj-lt"/>
              </a:rPr>
              <a:t> M </a:t>
            </a:r>
            <a:r>
              <a:rPr lang="en-US" sz="1800" dirty="0" err="1">
                <a:latin typeface="+mj-lt"/>
              </a:rPr>
              <a:t>là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trung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điểm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của</a:t>
            </a:r>
            <a:r>
              <a:rPr lang="en-US" sz="1800" dirty="0">
                <a:latin typeface="+mj-lt"/>
              </a:rPr>
              <a:t> CD, (P) </a:t>
            </a:r>
            <a:r>
              <a:rPr lang="en-US" sz="1800" dirty="0" err="1">
                <a:latin typeface="+mj-lt"/>
              </a:rPr>
              <a:t>là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mặt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phẳng</a:t>
            </a:r>
            <a:r>
              <a:rPr lang="en-US" sz="1800" dirty="0">
                <a:latin typeface="+mj-lt"/>
              </a:rPr>
              <a:t> qua M song </a:t>
            </a:r>
            <a:r>
              <a:rPr lang="en-US" sz="1800" dirty="0" err="1">
                <a:latin typeface="+mj-lt"/>
              </a:rPr>
              <a:t>song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với</a:t>
            </a:r>
            <a:r>
              <a:rPr lang="en-US" sz="1800" dirty="0">
                <a:latin typeface="+mj-lt"/>
              </a:rPr>
              <a:t> SA </a:t>
            </a:r>
            <a:r>
              <a:rPr lang="en-US" sz="1800" dirty="0" err="1">
                <a:latin typeface="+mj-lt"/>
              </a:rPr>
              <a:t>và</a:t>
            </a:r>
            <a:r>
              <a:rPr lang="en-US" sz="1800" dirty="0">
                <a:latin typeface="+mj-lt"/>
              </a:rPr>
              <a:t> BC. </a:t>
            </a:r>
            <a:r>
              <a:rPr lang="en-US" sz="1800" dirty="0" err="1">
                <a:latin typeface="+mj-lt"/>
              </a:rPr>
              <a:t>Tìm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giao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tuyến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của</a:t>
            </a:r>
            <a:r>
              <a:rPr lang="en-US" sz="1800" dirty="0">
                <a:latin typeface="+mj-lt"/>
              </a:rPr>
              <a:t> (P) </a:t>
            </a:r>
            <a:r>
              <a:rPr lang="en-US" sz="1800" dirty="0" err="1">
                <a:latin typeface="+mj-lt"/>
              </a:rPr>
              <a:t>với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các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mặt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của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hình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chóp</a:t>
            </a:r>
            <a:r>
              <a:rPr lang="en-US" sz="1800" dirty="0">
                <a:latin typeface="+mj-lt"/>
              </a:rPr>
              <a:t> S.ABCD.</a:t>
            </a:r>
          </a:p>
        </p:txBody>
      </p:sp>
      <p:sp>
        <p:nvSpPr>
          <p:cNvPr id="2" name="Oval Callout 29">
            <a:extLst>
              <a:ext uri="{FF2B5EF4-FFF2-40B4-BE49-F238E27FC236}">
                <a16:creationId xmlns:a16="http://schemas.microsoft.com/office/drawing/2014/main" id="{E2594A37-92FC-3864-3CBB-6F329B8BB7D6}"/>
              </a:ext>
            </a:extLst>
          </p:cNvPr>
          <p:cNvSpPr/>
          <p:nvPr/>
        </p:nvSpPr>
        <p:spPr>
          <a:xfrm>
            <a:off x="310458" y="2571750"/>
            <a:ext cx="972752" cy="364371"/>
          </a:xfrm>
          <a:prstGeom prst="wedgeEllipseCallout">
            <a:avLst>
              <a:gd name="adj1" fmla="val 29902"/>
              <a:gd name="adj2" fmla="val 7262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Hình ảnh 1" descr="Ảnh có chứa hàng, hình tam giác, bản phác thảo, thiết kế&#10;&#10;Mô tả được tạo tự động">
            <a:extLst>
              <a:ext uri="{FF2B5EF4-FFF2-40B4-BE49-F238E27FC236}">
                <a16:creationId xmlns:a16="http://schemas.microsoft.com/office/drawing/2014/main" id="{D1B06D71-AACD-0A75-4023-02E7D3949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777" y="2789675"/>
            <a:ext cx="2449765" cy="1809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7B1A28-3E3A-D40D-8278-AA8E432918E2}"/>
                  </a:ext>
                </a:extLst>
              </p:cNvPr>
              <p:cNvSpPr txBox="1"/>
              <p:nvPr/>
            </p:nvSpPr>
            <p:spPr>
              <a:xfrm>
                <a:off x="415637" y="3069946"/>
                <a:ext cx="5980015" cy="1856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kẻ </a:t>
                </a:r>
                <a14:m>
                  <m:oMath xmlns:m="http://schemas.openxmlformats.org/officeDocument/2006/math"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; qua </a:t>
                </a:r>
                <a14:m>
                  <m:oMath xmlns:m="http://schemas.openxmlformats.org/officeDocument/2006/math"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kẻ </a:t>
                </a:r>
                <a14:m>
                  <m:oMath xmlns:m="http://schemas.openxmlformats.org/officeDocument/2006/math"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; qua </a:t>
                </a:r>
                <a14:m>
                  <m:oMath xmlns:m="http://schemas.openxmlformats.org/officeDocument/2006/math"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vẽ </a:t>
                </a:r>
                <a14:m>
                  <m:oMath xmlns:m="http://schemas.openxmlformats.org/officeDocument/2006/math"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; nối </a:t>
                </a:r>
                <a14:m>
                  <m:oMath xmlns:m="http://schemas.openxmlformats.org/officeDocument/2006/math"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8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được các giao tuyến của mặt </a:t>
                </a:r>
                <a:r>
                  <a:rPr lang="vi-VN" sz="18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các mặt của hình chóp là </a:t>
                </a:r>
                <a14:m>
                  <m:oMath xmlns:m="http://schemas.openxmlformats.org/officeDocument/2006/math"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</m:t>
                    </m:r>
                    <m:r>
                      <a:rPr lang="vi-VN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𝑄𝑀</m:t>
                    </m:r>
                  </m:oMath>
                </a14:m>
                <a:r>
                  <a:rPr lang="vi-VN" sz="18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7B1A28-3E3A-D40D-8278-AA8E4329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7" y="3069946"/>
                <a:ext cx="5980015" cy="1856919"/>
              </a:xfrm>
              <a:prstGeom prst="rect">
                <a:avLst/>
              </a:prstGeom>
              <a:blipFill>
                <a:blip r:embed="rId4"/>
                <a:stretch>
                  <a:fillRect l="-815" r="-1223"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 animBg="1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CE2BA5F-63FF-A217-46C4-C01D202DB60E}"/>
              </a:ext>
            </a:extLst>
          </p:cNvPr>
          <p:cNvSpPr txBox="1"/>
          <p:nvPr/>
        </p:nvSpPr>
        <p:spPr>
          <a:xfrm>
            <a:off x="590889" y="330392"/>
            <a:ext cx="8089973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latin typeface="+mn-lt"/>
              </a:rPr>
              <a:t>			      </a:t>
            </a:r>
            <a:r>
              <a:rPr lang="vi-VN" sz="2000" dirty="0">
                <a:latin typeface="+mn-lt"/>
              </a:rPr>
              <a:t>Mô tả vị trí tương đối của các đường thẳng a, b, c, d, e với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 (P) là mặt trước của tòa nhà</a:t>
            </a:r>
            <a:r>
              <a:rPr lang="en-US" sz="2000" dirty="0">
                <a:latin typeface="+mn-lt"/>
              </a:rPr>
              <a:t>.</a:t>
            </a:r>
            <a:endParaRPr lang="en-US" sz="20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F8F6D7-A0A6-B709-4329-E811CD088ABB}"/>
              </a:ext>
            </a:extLst>
          </p:cNvPr>
          <p:cNvSpPr txBox="1"/>
          <p:nvPr/>
        </p:nvSpPr>
        <p:spPr>
          <a:xfrm>
            <a:off x="590889" y="293506"/>
            <a:ext cx="3186690" cy="594560"/>
          </a:xfrm>
          <a:prstGeom prst="roundRect">
            <a:avLst/>
          </a:prstGeom>
          <a:solidFill>
            <a:srgbClr val="DCF0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6: SGK – tr.112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Callout 29">
            <a:extLst>
              <a:ext uri="{FF2B5EF4-FFF2-40B4-BE49-F238E27FC236}">
                <a16:creationId xmlns:a16="http://schemas.microsoft.com/office/drawing/2014/main" id="{1FD1B397-5E58-A083-D0C4-97ED3EF23971}"/>
              </a:ext>
            </a:extLst>
          </p:cNvPr>
          <p:cNvSpPr/>
          <p:nvPr/>
        </p:nvSpPr>
        <p:spPr>
          <a:xfrm>
            <a:off x="796834" y="3351507"/>
            <a:ext cx="972752" cy="364371"/>
          </a:xfrm>
          <a:prstGeom prst="wedgeEllipseCallout">
            <a:avLst>
              <a:gd name="adj1" fmla="val 29902"/>
              <a:gd name="adj2" fmla="val 72622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Hình ảnh 1">
            <a:extLst>
              <a:ext uri="{FF2B5EF4-FFF2-40B4-BE49-F238E27FC236}">
                <a16:creationId xmlns:a16="http://schemas.microsoft.com/office/drawing/2014/main" id="{FED0F126-9E6D-8B7B-204B-5B18202726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24004" y="1478138"/>
            <a:ext cx="2695991" cy="2187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DAC0C4-8C2B-3093-7AF9-AF5BE0B40514}"/>
                  </a:ext>
                </a:extLst>
              </p:cNvPr>
              <p:cNvSpPr txBox="1"/>
              <p:nvPr/>
            </p:nvSpPr>
            <p:spPr>
              <a:xfrm>
                <a:off x="796834" y="3934679"/>
                <a:ext cx="7756276" cy="915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DAC0C4-8C2B-3093-7AF9-AF5BE0B40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" y="3934679"/>
                <a:ext cx="7756276" cy="915315"/>
              </a:xfrm>
              <a:prstGeom prst="rect">
                <a:avLst/>
              </a:prstGeom>
              <a:blipFill>
                <a:blip r:embed="rId4"/>
                <a:stretch>
                  <a:fillRect l="-786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989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  <p:bldP spid="3" grpId="0" animBg="1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2" name="Google Shape;2872;p65"/>
          <p:cNvGrpSpPr/>
          <p:nvPr/>
        </p:nvGrpSpPr>
        <p:grpSpPr>
          <a:xfrm rot="852706">
            <a:off x="7486257" y="3721447"/>
            <a:ext cx="1284932" cy="1283972"/>
            <a:chOff x="-846248" y="-3464975"/>
            <a:chExt cx="1676406" cy="1725351"/>
          </a:xfrm>
        </p:grpSpPr>
        <p:grpSp>
          <p:nvGrpSpPr>
            <p:cNvPr id="2873" name="Google Shape;2873;p65"/>
            <p:cNvGrpSpPr/>
            <p:nvPr/>
          </p:nvGrpSpPr>
          <p:grpSpPr>
            <a:xfrm rot="367846">
              <a:off x="-296274" y="-2879732"/>
              <a:ext cx="1071504" cy="1085996"/>
              <a:chOff x="-1285754" y="-3744111"/>
              <a:chExt cx="1071483" cy="1085975"/>
            </a:xfrm>
          </p:grpSpPr>
          <p:sp>
            <p:nvSpPr>
              <p:cNvPr id="2874" name="Google Shape;2874;p65"/>
              <p:cNvSpPr/>
              <p:nvPr/>
            </p:nvSpPr>
            <p:spPr>
              <a:xfrm>
                <a:off x="-1285754" y="-3744111"/>
                <a:ext cx="1071483" cy="1085975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15962" extrusionOk="0">
                    <a:moveTo>
                      <a:pt x="11075" y="104"/>
                    </a:moveTo>
                    <a:cubicBezTo>
                      <a:pt x="11097" y="126"/>
                      <a:pt x="11119" y="159"/>
                      <a:pt x="11141" y="191"/>
                    </a:cubicBezTo>
                    <a:cubicBezTo>
                      <a:pt x="11163" y="246"/>
                      <a:pt x="11185" y="312"/>
                      <a:pt x="11207" y="378"/>
                    </a:cubicBezTo>
                    <a:cubicBezTo>
                      <a:pt x="11416" y="1093"/>
                      <a:pt x="11690" y="1786"/>
                      <a:pt x="12009" y="2457"/>
                    </a:cubicBezTo>
                    <a:cubicBezTo>
                      <a:pt x="12350" y="3183"/>
                      <a:pt x="12647" y="3931"/>
                      <a:pt x="12933" y="4678"/>
                    </a:cubicBezTo>
                    <a:cubicBezTo>
                      <a:pt x="13450" y="6042"/>
                      <a:pt x="13945" y="7417"/>
                      <a:pt x="14429" y="8791"/>
                    </a:cubicBezTo>
                    <a:cubicBezTo>
                      <a:pt x="14759" y="9748"/>
                      <a:pt x="15133" y="10683"/>
                      <a:pt x="15506" y="11617"/>
                    </a:cubicBezTo>
                    <a:cubicBezTo>
                      <a:pt x="15550" y="11727"/>
                      <a:pt x="15594" y="11837"/>
                      <a:pt x="15638" y="11958"/>
                    </a:cubicBezTo>
                    <a:cubicBezTo>
                      <a:pt x="15616" y="11969"/>
                      <a:pt x="15594" y="11991"/>
                      <a:pt x="15572" y="12002"/>
                    </a:cubicBezTo>
                    <a:cubicBezTo>
                      <a:pt x="15309" y="12068"/>
                      <a:pt x="15056" y="12200"/>
                      <a:pt x="14814" y="12321"/>
                    </a:cubicBezTo>
                    <a:cubicBezTo>
                      <a:pt x="14682" y="12387"/>
                      <a:pt x="14550" y="12453"/>
                      <a:pt x="14407" y="12519"/>
                    </a:cubicBezTo>
                    <a:cubicBezTo>
                      <a:pt x="14022" y="12673"/>
                      <a:pt x="13648" y="12860"/>
                      <a:pt x="13274" y="13047"/>
                    </a:cubicBezTo>
                    <a:cubicBezTo>
                      <a:pt x="12746" y="13311"/>
                      <a:pt x="12196" y="13531"/>
                      <a:pt x="11646" y="13751"/>
                    </a:cubicBezTo>
                    <a:cubicBezTo>
                      <a:pt x="10921" y="14048"/>
                      <a:pt x="10184" y="14290"/>
                      <a:pt x="9436" y="14510"/>
                    </a:cubicBezTo>
                    <a:cubicBezTo>
                      <a:pt x="8699" y="14730"/>
                      <a:pt x="7973" y="14972"/>
                      <a:pt x="7237" y="15192"/>
                    </a:cubicBezTo>
                    <a:cubicBezTo>
                      <a:pt x="6742" y="15346"/>
                      <a:pt x="6247" y="15499"/>
                      <a:pt x="5741" y="15653"/>
                    </a:cubicBezTo>
                    <a:cubicBezTo>
                      <a:pt x="5477" y="15730"/>
                      <a:pt x="5202" y="15796"/>
                      <a:pt x="4927" y="15862"/>
                    </a:cubicBezTo>
                    <a:cubicBezTo>
                      <a:pt x="4905" y="15840"/>
                      <a:pt x="4883" y="15807"/>
                      <a:pt x="4883" y="15785"/>
                    </a:cubicBezTo>
                    <a:cubicBezTo>
                      <a:pt x="4828" y="15598"/>
                      <a:pt x="4751" y="15422"/>
                      <a:pt x="4674" y="15247"/>
                    </a:cubicBezTo>
                    <a:cubicBezTo>
                      <a:pt x="4454" y="14807"/>
                      <a:pt x="4234" y="14356"/>
                      <a:pt x="4036" y="13905"/>
                    </a:cubicBezTo>
                    <a:cubicBezTo>
                      <a:pt x="3762" y="13267"/>
                      <a:pt x="3498" y="12629"/>
                      <a:pt x="3234" y="11980"/>
                    </a:cubicBezTo>
                    <a:cubicBezTo>
                      <a:pt x="3135" y="11760"/>
                      <a:pt x="3036" y="11530"/>
                      <a:pt x="2948" y="11310"/>
                    </a:cubicBezTo>
                    <a:cubicBezTo>
                      <a:pt x="2772" y="10870"/>
                      <a:pt x="2607" y="10430"/>
                      <a:pt x="2431" y="10001"/>
                    </a:cubicBezTo>
                    <a:cubicBezTo>
                      <a:pt x="2233" y="9506"/>
                      <a:pt x="2024" y="9033"/>
                      <a:pt x="1782" y="8560"/>
                    </a:cubicBezTo>
                    <a:cubicBezTo>
                      <a:pt x="1309" y="7659"/>
                      <a:pt x="891" y="6724"/>
                      <a:pt x="517" y="5767"/>
                    </a:cubicBezTo>
                    <a:cubicBezTo>
                      <a:pt x="429" y="5536"/>
                      <a:pt x="330" y="5305"/>
                      <a:pt x="242" y="5074"/>
                    </a:cubicBezTo>
                    <a:cubicBezTo>
                      <a:pt x="187" y="4931"/>
                      <a:pt x="132" y="4777"/>
                      <a:pt x="121" y="4612"/>
                    </a:cubicBezTo>
                    <a:lnTo>
                      <a:pt x="110" y="4612"/>
                    </a:lnTo>
                    <a:cubicBezTo>
                      <a:pt x="165" y="4579"/>
                      <a:pt x="209" y="4557"/>
                      <a:pt x="253" y="4546"/>
                    </a:cubicBezTo>
                    <a:cubicBezTo>
                      <a:pt x="627" y="4425"/>
                      <a:pt x="990" y="4282"/>
                      <a:pt x="1364" y="4139"/>
                    </a:cubicBezTo>
                    <a:cubicBezTo>
                      <a:pt x="2607" y="3645"/>
                      <a:pt x="3850" y="3150"/>
                      <a:pt x="5103" y="2655"/>
                    </a:cubicBezTo>
                    <a:cubicBezTo>
                      <a:pt x="6258" y="2193"/>
                      <a:pt x="7402" y="1687"/>
                      <a:pt x="8534" y="1192"/>
                    </a:cubicBezTo>
                    <a:cubicBezTo>
                      <a:pt x="9304" y="851"/>
                      <a:pt x="10063" y="521"/>
                      <a:pt x="10822" y="180"/>
                    </a:cubicBezTo>
                    <a:cubicBezTo>
                      <a:pt x="10899" y="148"/>
                      <a:pt x="10976" y="104"/>
                      <a:pt x="11075" y="104"/>
                    </a:cubicBezTo>
                    <a:close/>
                    <a:moveTo>
                      <a:pt x="11069" y="1"/>
                    </a:moveTo>
                    <a:cubicBezTo>
                      <a:pt x="11047" y="1"/>
                      <a:pt x="11023" y="6"/>
                      <a:pt x="10998" y="16"/>
                    </a:cubicBezTo>
                    <a:cubicBezTo>
                      <a:pt x="10910" y="49"/>
                      <a:pt x="10811" y="93"/>
                      <a:pt x="10723" y="126"/>
                    </a:cubicBezTo>
                    <a:cubicBezTo>
                      <a:pt x="10063" y="422"/>
                      <a:pt x="9392" y="708"/>
                      <a:pt x="8721" y="1005"/>
                    </a:cubicBezTo>
                    <a:cubicBezTo>
                      <a:pt x="7479" y="1555"/>
                      <a:pt x="6225" y="2116"/>
                      <a:pt x="4960" y="2622"/>
                    </a:cubicBezTo>
                    <a:cubicBezTo>
                      <a:pt x="4146" y="2941"/>
                      <a:pt x="3333" y="3260"/>
                      <a:pt x="2519" y="3579"/>
                    </a:cubicBezTo>
                    <a:cubicBezTo>
                      <a:pt x="1848" y="3843"/>
                      <a:pt x="1166" y="4106"/>
                      <a:pt x="484" y="4370"/>
                    </a:cubicBezTo>
                    <a:cubicBezTo>
                      <a:pt x="352" y="4414"/>
                      <a:pt x="220" y="4469"/>
                      <a:pt x="77" y="4480"/>
                    </a:cubicBezTo>
                    <a:cubicBezTo>
                      <a:pt x="22" y="4480"/>
                      <a:pt x="1" y="4513"/>
                      <a:pt x="12" y="4579"/>
                    </a:cubicBezTo>
                    <a:cubicBezTo>
                      <a:pt x="12" y="4601"/>
                      <a:pt x="12" y="4623"/>
                      <a:pt x="22" y="4656"/>
                    </a:cubicBezTo>
                    <a:cubicBezTo>
                      <a:pt x="55" y="4832"/>
                      <a:pt x="110" y="5008"/>
                      <a:pt x="176" y="5173"/>
                    </a:cubicBezTo>
                    <a:cubicBezTo>
                      <a:pt x="308" y="5492"/>
                      <a:pt x="440" y="5811"/>
                      <a:pt x="561" y="6130"/>
                    </a:cubicBezTo>
                    <a:cubicBezTo>
                      <a:pt x="869" y="6911"/>
                      <a:pt x="1221" y="7681"/>
                      <a:pt x="1606" y="8428"/>
                    </a:cubicBezTo>
                    <a:cubicBezTo>
                      <a:pt x="1826" y="8857"/>
                      <a:pt x="2035" y="9308"/>
                      <a:pt x="2222" y="9759"/>
                    </a:cubicBezTo>
                    <a:cubicBezTo>
                      <a:pt x="2387" y="10144"/>
                      <a:pt x="2530" y="10529"/>
                      <a:pt x="2684" y="10914"/>
                    </a:cubicBezTo>
                    <a:cubicBezTo>
                      <a:pt x="3036" y="11771"/>
                      <a:pt x="3388" y="12618"/>
                      <a:pt x="3740" y="13465"/>
                    </a:cubicBezTo>
                    <a:cubicBezTo>
                      <a:pt x="3926" y="13905"/>
                      <a:pt x="4124" y="14345"/>
                      <a:pt x="4333" y="14774"/>
                    </a:cubicBezTo>
                    <a:cubicBezTo>
                      <a:pt x="4421" y="14950"/>
                      <a:pt x="4509" y="15137"/>
                      <a:pt x="4597" y="15313"/>
                    </a:cubicBezTo>
                    <a:cubicBezTo>
                      <a:pt x="4674" y="15477"/>
                      <a:pt x="4740" y="15653"/>
                      <a:pt x="4795" y="15829"/>
                    </a:cubicBezTo>
                    <a:cubicBezTo>
                      <a:pt x="4795" y="15862"/>
                      <a:pt x="4806" y="15895"/>
                      <a:pt x="4817" y="15917"/>
                    </a:cubicBezTo>
                    <a:cubicBezTo>
                      <a:pt x="4839" y="15939"/>
                      <a:pt x="4861" y="15950"/>
                      <a:pt x="4883" y="15961"/>
                    </a:cubicBezTo>
                    <a:lnTo>
                      <a:pt x="4938" y="15961"/>
                    </a:lnTo>
                    <a:cubicBezTo>
                      <a:pt x="5191" y="15895"/>
                      <a:pt x="5455" y="15840"/>
                      <a:pt x="5708" y="15763"/>
                    </a:cubicBezTo>
                    <a:cubicBezTo>
                      <a:pt x="6225" y="15609"/>
                      <a:pt x="6731" y="15455"/>
                      <a:pt x="7248" y="15291"/>
                    </a:cubicBezTo>
                    <a:cubicBezTo>
                      <a:pt x="8017" y="15060"/>
                      <a:pt x="8776" y="14807"/>
                      <a:pt x="9546" y="14576"/>
                    </a:cubicBezTo>
                    <a:cubicBezTo>
                      <a:pt x="10294" y="14356"/>
                      <a:pt x="11031" y="14103"/>
                      <a:pt x="11756" y="13817"/>
                    </a:cubicBezTo>
                    <a:cubicBezTo>
                      <a:pt x="12372" y="13575"/>
                      <a:pt x="12966" y="13322"/>
                      <a:pt x="13549" y="13014"/>
                    </a:cubicBezTo>
                    <a:cubicBezTo>
                      <a:pt x="13835" y="12871"/>
                      <a:pt x="14121" y="12761"/>
                      <a:pt x="14396" y="12629"/>
                    </a:cubicBezTo>
                    <a:cubicBezTo>
                      <a:pt x="14550" y="12552"/>
                      <a:pt x="14693" y="12486"/>
                      <a:pt x="14836" y="12420"/>
                    </a:cubicBezTo>
                    <a:cubicBezTo>
                      <a:pt x="15089" y="12299"/>
                      <a:pt x="15331" y="12167"/>
                      <a:pt x="15594" y="12090"/>
                    </a:cubicBezTo>
                    <a:cubicBezTo>
                      <a:pt x="15627" y="12079"/>
                      <a:pt x="15649" y="12068"/>
                      <a:pt x="15682" y="12057"/>
                    </a:cubicBezTo>
                    <a:cubicBezTo>
                      <a:pt x="15726" y="12024"/>
                      <a:pt x="15748" y="11980"/>
                      <a:pt x="15726" y="11936"/>
                    </a:cubicBezTo>
                    <a:cubicBezTo>
                      <a:pt x="15726" y="11903"/>
                      <a:pt x="15704" y="11881"/>
                      <a:pt x="15693" y="11848"/>
                    </a:cubicBezTo>
                    <a:cubicBezTo>
                      <a:pt x="15638" y="11683"/>
                      <a:pt x="15572" y="11519"/>
                      <a:pt x="15506" y="11354"/>
                    </a:cubicBezTo>
                    <a:cubicBezTo>
                      <a:pt x="15155" y="10463"/>
                      <a:pt x="14803" y="9572"/>
                      <a:pt x="14484" y="8670"/>
                    </a:cubicBezTo>
                    <a:cubicBezTo>
                      <a:pt x="14022" y="7329"/>
                      <a:pt x="13538" y="5987"/>
                      <a:pt x="13021" y="4656"/>
                    </a:cubicBezTo>
                    <a:cubicBezTo>
                      <a:pt x="12713" y="3832"/>
                      <a:pt x="12383" y="3018"/>
                      <a:pt x="11998" y="2215"/>
                    </a:cubicBezTo>
                    <a:cubicBezTo>
                      <a:pt x="11888" y="1962"/>
                      <a:pt x="11778" y="1709"/>
                      <a:pt x="11679" y="1456"/>
                    </a:cubicBezTo>
                    <a:cubicBezTo>
                      <a:pt x="11537" y="1093"/>
                      <a:pt x="11405" y="730"/>
                      <a:pt x="11295" y="367"/>
                    </a:cubicBezTo>
                    <a:cubicBezTo>
                      <a:pt x="11273" y="268"/>
                      <a:pt x="11240" y="180"/>
                      <a:pt x="11196" y="93"/>
                    </a:cubicBezTo>
                    <a:cubicBezTo>
                      <a:pt x="11164" y="30"/>
                      <a:pt x="11122" y="1"/>
                      <a:pt x="1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65"/>
              <p:cNvSpPr/>
              <p:nvPr/>
            </p:nvSpPr>
            <p:spPr>
              <a:xfrm>
                <a:off x="-1277522" y="-3737103"/>
                <a:ext cx="1055767" cy="1072232"/>
              </a:xfrm>
              <a:custGeom>
                <a:avLst/>
                <a:gdLst/>
                <a:ahLst/>
                <a:cxnLst/>
                <a:rect l="l" t="t" r="r" b="b"/>
                <a:pathLst>
                  <a:path w="15518" h="15760" extrusionOk="0">
                    <a:moveTo>
                      <a:pt x="10151" y="1870"/>
                    </a:moveTo>
                    <a:cubicBezTo>
                      <a:pt x="10162" y="1903"/>
                      <a:pt x="10184" y="1936"/>
                      <a:pt x="10195" y="1958"/>
                    </a:cubicBezTo>
                    <a:cubicBezTo>
                      <a:pt x="10283" y="2134"/>
                      <a:pt x="10360" y="2310"/>
                      <a:pt x="10448" y="2497"/>
                    </a:cubicBezTo>
                    <a:cubicBezTo>
                      <a:pt x="10492" y="2585"/>
                      <a:pt x="10547" y="2684"/>
                      <a:pt x="10591" y="2794"/>
                    </a:cubicBezTo>
                    <a:cubicBezTo>
                      <a:pt x="11108" y="4047"/>
                      <a:pt x="11547" y="5323"/>
                      <a:pt x="12053" y="6588"/>
                    </a:cubicBezTo>
                    <a:cubicBezTo>
                      <a:pt x="12284" y="7149"/>
                      <a:pt x="12493" y="7731"/>
                      <a:pt x="12713" y="8303"/>
                    </a:cubicBezTo>
                    <a:cubicBezTo>
                      <a:pt x="12856" y="8699"/>
                      <a:pt x="13021" y="9084"/>
                      <a:pt x="13208" y="9469"/>
                    </a:cubicBezTo>
                    <a:cubicBezTo>
                      <a:pt x="13395" y="9854"/>
                      <a:pt x="13582" y="10261"/>
                      <a:pt x="13736" y="10668"/>
                    </a:cubicBezTo>
                    <a:cubicBezTo>
                      <a:pt x="13758" y="10723"/>
                      <a:pt x="13769" y="10778"/>
                      <a:pt x="13802" y="10844"/>
                    </a:cubicBezTo>
                    <a:cubicBezTo>
                      <a:pt x="13142" y="11141"/>
                      <a:pt x="12504" y="11427"/>
                      <a:pt x="11866" y="11712"/>
                    </a:cubicBezTo>
                    <a:cubicBezTo>
                      <a:pt x="11811" y="11690"/>
                      <a:pt x="11822" y="11635"/>
                      <a:pt x="11822" y="11602"/>
                    </a:cubicBezTo>
                    <a:cubicBezTo>
                      <a:pt x="11778" y="11218"/>
                      <a:pt x="11745" y="10844"/>
                      <a:pt x="11745" y="10459"/>
                    </a:cubicBezTo>
                    <a:cubicBezTo>
                      <a:pt x="11745" y="9975"/>
                      <a:pt x="11756" y="9491"/>
                      <a:pt x="11756" y="8996"/>
                    </a:cubicBezTo>
                    <a:cubicBezTo>
                      <a:pt x="11756" y="8875"/>
                      <a:pt x="11756" y="8754"/>
                      <a:pt x="11745" y="8633"/>
                    </a:cubicBezTo>
                    <a:cubicBezTo>
                      <a:pt x="11745" y="8556"/>
                      <a:pt x="11734" y="8468"/>
                      <a:pt x="11712" y="8391"/>
                    </a:cubicBezTo>
                    <a:cubicBezTo>
                      <a:pt x="11701" y="8336"/>
                      <a:pt x="11690" y="8292"/>
                      <a:pt x="11668" y="8248"/>
                    </a:cubicBezTo>
                    <a:cubicBezTo>
                      <a:pt x="11626" y="8164"/>
                      <a:pt x="11570" y="8124"/>
                      <a:pt x="11504" y="8124"/>
                    </a:cubicBezTo>
                    <a:cubicBezTo>
                      <a:pt x="11467" y="8124"/>
                      <a:pt x="11426" y="8137"/>
                      <a:pt x="11383" y="8160"/>
                    </a:cubicBezTo>
                    <a:cubicBezTo>
                      <a:pt x="11328" y="8193"/>
                      <a:pt x="11273" y="8237"/>
                      <a:pt x="11229" y="8281"/>
                    </a:cubicBezTo>
                    <a:cubicBezTo>
                      <a:pt x="11152" y="8380"/>
                      <a:pt x="11064" y="8479"/>
                      <a:pt x="11009" y="8589"/>
                    </a:cubicBezTo>
                    <a:cubicBezTo>
                      <a:pt x="10877" y="8831"/>
                      <a:pt x="10745" y="9073"/>
                      <a:pt x="10635" y="9315"/>
                    </a:cubicBezTo>
                    <a:cubicBezTo>
                      <a:pt x="10492" y="9601"/>
                      <a:pt x="10360" y="9898"/>
                      <a:pt x="10217" y="10184"/>
                    </a:cubicBezTo>
                    <a:cubicBezTo>
                      <a:pt x="10118" y="10382"/>
                      <a:pt x="10019" y="10580"/>
                      <a:pt x="9920" y="10767"/>
                    </a:cubicBezTo>
                    <a:cubicBezTo>
                      <a:pt x="9854" y="10888"/>
                      <a:pt x="9766" y="10998"/>
                      <a:pt x="9689" y="11108"/>
                    </a:cubicBezTo>
                    <a:cubicBezTo>
                      <a:pt x="9645" y="11163"/>
                      <a:pt x="9590" y="11207"/>
                      <a:pt x="9524" y="11251"/>
                    </a:cubicBezTo>
                    <a:cubicBezTo>
                      <a:pt x="9489" y="11277"/>
                      <a:pt x="9456" y="11289"/>
                      <a:pt x="9426" y="11289"/>
                    </a:cubicBezTo>
                    <a:cubicBezTo>
                      <a:pt x="9379" y="11289"/>
                      <a:pt x="9337" y="11260"/>
                      <a:pt x="9304" y="11207"/>
                    </a:cubicBezTo>
                    <a:cubicBezTo>
                      <a:pt x="9271" y="11141"/>
                      <a:pt x="9238" y="11086"/>
                      <a:pt x="9227" y="11020"/>
                    </a:cubicBezTo>
                    <a:cubicBezTo>
                      <a:pt x="9194" y="10888"/>
                      <a:pt x="9172" y="10756"/>
                      <a:pt x="9161" y="10613"/>
                    </a:cubicBezTo>
                    <a:cubicBezTo>
                      <a:pt x="9139" y="10272"/>
                      <a:pt x="9161" y="9931"/>
                      <a:pt x="9205" y="9590"/>
                    </a:cubicBezTo>
                    <a:cubicBezTo>
                      <a:pt x="9381" y="8127"/>
                      <a:pt x="9777" y="6720"/>
                      <a:pt x="10294" y="5356"/>
                    </a:cubicBezTo>
                    <a:cubicBezTo>
                      <a:pt x="10349" y="5213"/>
                      <a:pt x="10404" y="5070"/>
                      <a:pt x="10448" y="4927"/>
                    </a:cubicBezTo>
                    <a:cubicBezTo>
                      <a:pt x="10470" y="4872"/>
                      <a:pt x="10481" y="4817"/>
                      <a:pt x="10481" y="4762"/>
                    </a:cubicBezTo>
                    <a:cubicBezTo>
                      <a:pt x="10481" y="4728"/>
                      <a:pt x="10447" y="4700"/>
                      <a:pt x="10417" y="4700"/>
                    </a:cubicBezTo>
                    <a:cubicBezTo>
                      <a:pt x="10408" y="4700"/>
                      <a:pt x="10400" y="4702"/>
                      <a:pt x="10393" y="4707"/>
                    </a:cubicBezTo>
                    <a:cubicBezTo>
                      <a:pt x="10360" y="4740"/>
                      <a:pt x="10316" y="4773"/>
                      <a:pt x="10294" y="4806"/>
                    </a:cubicBezTo>
                    <a:cubicBezTo>
                      <a:pt x="10206" y="4916"/>
                      <a:pt x="10129" y="5026"/>
                      <a:pt x="10052" y="5147"/>
                    </a:cubicBezTo>
                    <a:cubicBezTo>
                      <a:pt x="9887" y="5411"/>
                      <a:pt x="9755" y="5686"/>
                      <a:pt x="9623" y="5972"/>
                    </a:cubicBezTo>
                    <a:cubicBezTo>
                      <a:pt x="9315" y="6643"/>
                      <a:pt x="9073" y="7347"/>
                      <a:pt x="8853" y="8050"/>
                    </a:cubicBezTo>
                    <a:cubicBezTo>
                      <a:pt x="8644" y="8710"/>
                      <a:pt x="8457" y="9359"/>
                      <a:pt x="8259" y="10008"/>
                    </a:cubicBezTo>
                    <a:cubicBezTo>
                      <a:pt x="8149" y="10371"/>
                      <a:pt x="8028" y="10734"/>
                      <a:pt x="7874" y="11086"/>
                    </a:cubicBezTo>
                    <a:cubicBezTo>
                      <a:pt x="7819" y="11229"/>
                      <a:pt x="7753" y="11361"/>
                      <a:pt x="7687" y="11492"/>
                    </a:cubicBezTo>
                    <a:cubicBezTo>
                      <a:pt x="7643" y="11569"/>
                      <a:pt x="7589" y="11635"/>
                      <a:pt x="7534" y="11712"/>
                    </a:cubicBezTo>
                    <a:cubicBezTo>
                      <a:pt x="7501" y="11745"/>
                      <a:pt x="7457" y="11778"/>
                      <a:pt x="7413" y="11811"/>
                    </a:cubicBezTo>
                    <a:cubicBezTo>
                      <a:pt x="7380" y="11830"/>
                      <a:pt x="7348" y="11839"/>
                      <a:pt x="7316" y="11839"/>
                    </a:cubicBezTo>
                    <a:cubicBezTo>
                      <a:pt x="7271" y="11839"/>
                      <a:pt x="7226" y="11821"/>
                      <a:pt x="7182" y="11789"/>
                    </a:cubicBezTo>
                    <a:cubicBezTo>
                      <a:pt x="7116" y="11723"/>
                      <a:pt x="7072" y="11646"/>
                      <a:pt x="7050" y="11569"/>
                    </a:cubicBezTo>
                    <a:cubicBezTo>
                      <a:pt x="6984" y="11405"/>
                      <a:pt x="6962" y="11240"/>
                      <a:pt x="6940" y="11075"/>
                    </a:cubicBezTo>
                    <a:cubicBezTo>
                      <a:pt x="6896" y="10657"/>
                      <a:pt x="6918" y="10239"/>
                      <a:pt x="6951" y="9832"/>
                    </a:cubicBezTo>
                    <a:cubicBezTo>
                      <a:pt x="6995" y="9425"/>
                      <a:pt x="7039" y="9029"/>
                      <a:pt x="7094" y="8633"/>
                    </a:cubicBezTo>
                    <a:cubicBezTo>
                      <a:pt x="7182" y="8006"/>
                      <a:pt x="7314" y="7369"/>
                      <a:pt x="7457" y="6753"/>
                    </a:cubicBezTo>
                    <a:cubicBezTo>
                      <a:pt x="7600" y="6181"/>
                      <a:pt x="7753" y="5609"/>
                      <a:pt x="7896" y="5048"/>
                    </a:cubicBezTo>
                    <a:cubicBezTo>
                      <a:pt x="7918" y="4938"/>
                      <a:pt x="7940" y="4828"/>
                      <a:pt x="7962" y="4729"/>
                    </a:cubicBezTo>
                    <a:cubicBezTo>
                      <a:pt x="7973" y="4685"/>
                      <a:pt x="7962" y="4641"/>
                      <a:pt x="7951" y="4597"/>
                    </a:cubicBezTo>
                    <a:cubicBezTo>
                      <a:pt x="7951" y="4582"/>
                      <a:pt x="7924" y="4566"/>
                      <a:pt x="7900" y="4566"/>
                    </a:cubicBezTo>
                    <a:cubicBezTo>
                      <a:pt x="7890" y="4566"/>
                      <a:pt x="7881" y="4569"/>
                      <a:pt x="7874" y="4575"/>
                    </a:cubicBezTo>
                    <a:cubicBezTo>
                      <a:pt x="7841" y="4597"/>
                      <a:pt x="7808" y="4630"/>
                      <a:pt x="7786" y="4663"/>
                    </a:cubicBezTo>
                    <a:cubicBezTo>
                      <a:pt x="7731" y="4751"/>
                      <a:pt x="7676" y="4850"/>
                      <a:pt x="7621" y="4938"/>
                    </a:cubicBezTo>
                    <a:cubicBezTo>
                      <a:pt x="7435" y="5301"/>
                      <a:pt x="7292" y="5675"/>
                      <a:pt x="7160" y="6049"/>
                    </a:cubicBezTo>
                    <a:cubicBezTo>
                      <a:pt x="6863" y="6896"/>
                      <a:pt x="6632" y="7753"/>
                      <a:pt x="6445" y="8633"/>
                    </a:cubicBezTo>
                    <a:cubicBezTo>
                      <a:pt x="6280" y="9403"/>
                      <a:pt x="6159" y="10184"/>
                      <a:pt x="6038" y="10965"/>
                    </a:cubicBezTo>
                    <a:cubicBezTo>
                      <a:pt x="5939" y="11591"/>
                      <a:pt x="5840" y="12218"/>
                      <a:pt x="5697" y="12834"/>
                    </a:cubicBezTo>
                    <a:cubicBezTo>
                      <a:pt x="5631" y="13131"/>
                      <a:pt x="5554" y="13417"/>
                      <a:pt x="5444" y="13703"/>
                    </a:cubicBezTo>
                    <a:cubicBezTo>
                      <a:pt x="5411" y="13780"/>
                      <a:pt x="5378" y="13868"/>
                      <a:pt x="5345" y="13934"/>
                    </a:cubicBezTo>
                    <a:cubicBezTo>
                      <a:pt x="5338" y="13935"/>
                      <a:pt x="5331" y="13936"/>
                      <a:pt x="5325" y="13936"/>
                    </a:cubicBezTo>
                    <a:cubicBezTo>
                      <a:pt x="5290" y="13936"/>
                      <a:pt x="5289" y="13909"/>
                      <a:pt x="5279" y="13890"/>
                    </a:cubicBezTo>
                    <a:cubicBezTo>
                      <a:pt x="5213" y="13758"/>
                      <a:pt x="5147" y="13626"/>
                      <a:pt x="5092" y="13494"/>
                    </a:cubicBezTo>
                    <a:cubicBezTo>
                      <a:pt x="4905" y="13032"/>
                      <a:pt x="4729" y="12570"/>
                      <a:pt x="4542" y="12097"/>
                    </a:cubicBezTo>
                    <a:cubicBezTo>
                      <a:pt x="4509" y="12031"/>
                      <a:pt x="4487" y="11965"/>
                      <a:pt x="4465" y="11899"/>
                    </a:cubicBezTo>
                    <a:cubicBezTo>
                      <a:pt x="4135" y="11097"/>
                      <a:pt x="3816" y="10294"/>
                      <a:pt x="3487" y="9480"/>
                    </a:cubicBezTo>
                    <a:cubicBezTo>
                      <a:pt x="3278" y="8963"/>
                      <a:pt x="3047" y="8457"/>
                      <a:pt x="2794" y="7951"/>
                    </a:cubicBezTo>
                    <a:cubicBezTo>
                      <a:pt x="2409" y="7193"/>
                      <a:pt x="2068" y="6423"/>
                      <a:pt x="1738" y="5631"/>
                    </a:cubicBezTo>
                    <a:cubicBezTo>
                      <a:pt x="1727" y="5598"/>
                      <a:pt x="1716" y="5565"/>
                      <a:pt x="1705" y="5532"/>
                    </a:cubicBezTo>
                    <a:cubicBezTo>
                      <a:pt x="1738" y="5510"/>
                      <a:pt x="1771" y="5488"/>
                      <a:pt x="1804" y="5477"/>
                    </a:cubicBezTo>
                    <a:cubicBezTo>
                      <a:pt x="2420" y="5235"/>
                      <a:pt x="3014" y="4949"/>
                      <a:pt x="3597" y="4641"/>
                    </a:cubicBezTo>
                    <a:cubicBezTo>
                      <a:pt x="4916" y="3948"/>
                      <a:pt x="6280" y="3355"/>
                      <a:pt x="7665" y="2816"/>
                    </a:cubicBezTo>
                    <a:cubicBezTo>
                      <a:pt x="8402" y="2530"/>
                      <a:pt x="9150" y="2255"/>
                      <a:pt x="9898" y="1969"/>
                    </a:cubicBezTo>
                    <a:cubicBezTo>
                      <a:pt x="9975" y="1936"/>
                      <a:pt x="10063" y="1903"/>
                      <a:pt x="10151" y="1870"/>
                    </a:cubicBezTo>
                    <a:close/>
                    <a:moveTo>
                      <a:pt x="7830" y="4773"/>
                    </a:moveTo>
                    <a:cubicBezTo>
                      <a:pt x="7841" y="4850"/>
                      <a:pt x="7841" y="4850"/>
                      <a:pt x="7841" y="4883"/>
                    </a:cubicBezTo>
                    <a:cubicBezTo>
                      <a:pt x="7764" y="5169"/>
                      <a:pt x="7687" y="5455"/>
                      <a:pt x="7611" y="5741"/>
                    </a:cubicBezTo>
                    <a:cubicBezTo>
                      <a:pt x="7402" y="6533"/>
                      <a:pt x="7215" y="7336"/>
                      <a:pt x="7083" y="8149"/>
                    </a:cubicBezTo>
                    <a:cubicBezTo>
                      <a:pt x="6951" y="8853"/>
                      <a:pt x="6863" y="9568"/>
                      <a:pt x="6830" y="10283"/>
                    </a:cubicBezTo>
                    <a:cubicBezTo>
                      <a:pt x="6819" y="10624"/>
                      <a:pt x="6819" y="10965"/>
                      <a:pt x="6885" y="11306"/>
                    </a:cubicBezTo>
                    <a:cubicBezTo>
                      <a:pt x="6907" y="11416"/>
                      <a:pt x="6940" y="11525"/>
                      <a:pt x="6973" y="11635"/>
                    </a:cubicBezTo>
                    <a:cubicBezTo>
                      <a:pt x="7006" y="11701"/>
                      <a:pt x="7039" y="11767"/>
                      <a:pt x="7094" y="11822"/>
                    </a:cubicBezTo>
                    <a:cubicBezTo>
                      <a:pt x="7155" y="11896"/>
                      <a:pt x="7231" y="11932"/>
                      <a:pt x="7308" y="11932"/>
                    </a:cubicBezTo>
                    <a:cubicBezTo>
                      <a:pt x="7369" y="11932"/>
                      <a:pt x="7431" y="11910"/>
                      <a:pt x="7490" y="11866"/>
                    </a:cubicBezTo>
                    <a:cubicBezTo>
                      <a:pt x="7556" y="11811"/>
                      <a:pt x="7621" y="11756"/>
                      <a:pt x="7665" y="11690"/>
                    </a:cubicBezTo>
                    <a:cubicBezTo>
                      <a:pt x="7731" y="11580"/>
                      <a:pt x="7797" y="11470"/>
                      <a:pt x="7863" y="11350"/>
                    </a:cubicBezTo>
                    <a:cubicBezTo>
                      <a:pt x="7995" y="11075"/>
                      <a:pt x="8094" y="10800"/>
                      <a:pt x="8193" y="10514"/>
                    </a:cubicBezTo>
                    <a:cubicBezTo>
                      <a:pt x="8369" y="9931"/>
                      <a:pt x="8545" y="9359"/>
                      <a:pt x="8721" y="8776"/>
                    </a:cubicBezTo>
                    <a:cubicBezTo>
                      <a:pt x="8952" y="8039"/>
                      <a:pt x="9183" y="7292"/>
                      <a:pt x="9469" y="6566"/>
                    </a:cubicBezTo>
                    <a:cubicBezTo>
                      <a:pt x="9623" y="6170"/>
                      <a:pt x="9799" y="5796"/>
                      <a:pt x="9997" y="5422"/>
                    </a:cubicBezTo>
                    <a:cubicBezTo>
                      <a:pt x="10085" y="5279"/>
                      <a:pt x="10173" y="5136"/>
                      <a:pt x="10261" y="4993"/>
                    </a:cubicBezTo>
                    <a:cubicBezTo>
                      <a:pt x="10272" y="4960"/>
                      <a:pt x="10305" y="4938"/>
                      <a:pt x="10349" y="4883"/>
                    </a:cubicBezTo>
                    <a:lnTo>
                      <a:pt x="10349" y="4894"/>
                    </a:lnTo>
                    <a:cubicBezTo>
                      <a:pt x="10338" y="4949"/>
                      <a:pt x="10338" y="4982"/>
                      <a:pt x="10327" y="5004"/>
                    </a:cubicBezTo>
                    <a:cubicBezTo>
                      <a:pt x="10250" y="5224"/>
                      <a:pt x="10173" y="5433"/>
                      <a:pt x="10085" y="5653"/>
                    </a:cubicBezTo>
                    <a:cubicBezTo>
                      <a:pt x="9755" y="6555"/>
                      <a:pt x="9491" y="7479"/>
                      <a:pt x="9293" y="8424"/>
                    </a:cubicBezTo>
                    <a:cubicBezTo>
                      <a:pt x="9194" y="8930"/>
                      <a:pt x="9117" y="9447"/>
                      <a:pt x="9073" y="9964"/>
                    </a:cubicBezTo>
                    <a:cubicBezTo>
                      <a:pt x="9062" y="10272"/>
                      <a:pt x="9051" y="10569"/>
                      <a:pt x="9095" y="10866"/>
                    </a:cubicBezTo>
                    <a:cubicBezTo>
                      <a:pt x="9117" y="10954"/>
                      <a:pt x="9139" y="11053"/>
                      <a:pt x="9172" y="11141"/>
                    </a:cubicBezTo>
                    <a:cubicBezTo>
                      <a:pt x="9183" y="11196"/>
                      <a:pt x="9216" y="11240"/>
                      <a:pt x="9249" y="11284"/>
                    </a:cubicBezTo>
                    <a:cubicBezTo>
                      <a:pt x="9299" y="11347"/>
                      <a:pt x="9362" y="11379"/>
                      <a:pt x="9430" y="11379"/>
                    </a:cubicBezTo>
                    <a:cubicBezTo>
                      <a:pt x="9467" y="11379"/>
                      <a:pt x="9507" y="11369"/>
                      <a:pt x="9546" y="11350"/>
                    </a:cubicBezTo>
                    <a:cubicBezTo>
                      <a:pt x="9601" y="11317"/>
                      <a:pt x="9656" y="11273"/>
                      <a:pt x="9700" y="11229"/>
                    </a:cubicBezTo>
                    <a:cubicBezTo>
                      <a:pt x="9788" y="11130"/>
                      <a:pt x="9876" y="11031"/>
                      <a:pt x="9942" y="10921"/>
                    </a:cubicBezTo>
                    <a:cubicBezTo>
                      <a:pt x="10052" y="10734"/>
                      <a:pt x="10151" y="10536"/>
                      <a:pt x="10250" y="10338"/>
                    </a:cubicBezTo>
                    <a:cubicBezTo>
                      <a:pt x="10404" y="10030"/>
                      <a:pt x="10547" y="9711"/>
                      <a:pt x="10690" y="9392"/>
                    </a:cubicBezTo>
                    <a:cubicBezTo>
                      <a:pt x="10800" y="9172"/>
                      <a:pt x="10921" y="8941"/>
                      <a:pt x="11042" y="8721"/>
                    </a:cubicBezTo>
                    <a:cubicBezTo>
                      <a:pt x="11108" y="8600"/>
                      <a:pt x="11185" y="8490"/>
                      <a:pt x="11273" y="8380"/>
                    </a:cubicBezTo>
                    <a:cubicBezTo>
                      <a:pt x="11317" y="8314"/>
                      <a:pt x="11372" y="8270"/>
                      <a:pt x="11449" y="8237"/>
                    </a:cubicBezTo>
                    <a:cubicBezTo>
                      <a:pt x="11466" y="8229"/>
                      <a:pt x="11483" y="8224"/>
                      <a:pt x="11499" y="8224"/>
                    </a:cubicBezTo>
                    <a:cubicBezTo>
                      <a:pt x="11525" y="8224"/>
                      <a:pt x="11549" y="8237"/>
                      <a:pt x="11569" y="8270"/>
                    </a:cubicBezTo>
                    <a:cubicBezTo>
                      <a:pt x="11591" y="8303"/>
                      <a:pt x="11613" y="8347"/>
                      <a:pt x="11624" y="8391"/>
                    </a:cubicBezTo>
                    <a:cubicBezTo>
                      <a:pt x="11635" y="8490"/>
                      <a:pt x="11657" y="8578"/>
                      <a:pt x="11657" y="8677"/>
                    </a:cubicBezTo>
                    <a:cubicBezTo>
                      <a:pt x="11657" y="8919"/>
                      <a:pt x="11657" y="9172"/>
                      <a:pt x="11646" y="9425"/>
                    </a:cubicBezTo>
                    <a:cubicBezTo>
                      <a:pt x="11635" y="10041"/>
                      <a:pt x="11646" y="10657"/>
                      <a:pt x="11690" y="11273"/>
                    </a:cubicBezTo>
                    <a:cubicBezTo>
                      <a:pt x="11701" y="11438"/>
                      <a:pt x="11723" y="11602"/>
                      <a:pt x="11734" y="11756"/>
                    </a:cubicBezTo>
                    <a:cubicBezTo>
                      <a:pt x="11690" y="11811"/>
                      <a:pt x="11635" y="11822"/>
                      <a:pt x="11591" y="11844"/>
                    </a:cubicBezTo>
                    <a:cubicBezTo>
                      <a:pt x="10800" y="12174"/>
                      <a:pt x="10008" y="12504"/>
                      <a:pt x="9216" y="12834"/>
                    </a:cubicBezTo>
                    <a:cubicBezTo>
                      <a:pt x="8710" y="13054"/>
                      <a:pt x="8204" y="13263"/>
                      <a:pt x="7698" y="13461"/>
                    </a:cubicBezTo>
                    <a:cubicBezTo>
                      <a:pt x="7149" y="13670"/>
                      <a:pt x="6588" y="13868"/>
                      <a:pt x="6038" y="14077"/>
                    </a:cubicBezTo>
                    <a:cubicBezTo>
                      <a:pt x="5906" y="14132"/>
                      <a:pt x="5774" y="14187"/>
                      <a:pt x="5631" y="14242"/>
                    </a:cubicBezTo>
                    <a:cubicBezTo>
                      <a:pt x="5620" y="14253"/>
                      <a:pt x="5598" y="14264"/>
                      <a:pt x="5576" y="14275"/>
                    </a:cubicBezTo>
                    <a:cubicBezTo>
                      <a:pt x="5555" y="14282"/>
                      <a:pt x="5538" y="14285"/>
                      <a:pt x="5522" y="14285"/>
                    </a:cubicBezTo>
                    <a:cubicBezTo>
                      <a:pt x="5489" y="14285"/>
                      <a:pt x="5467" y="14268"/>
                      <a:pt x="5444" y="14231"/>
                    </a:cubicBezTo>
                    <a:cubicBezTo>
                      <a:pt x="5411" y="14187"/>
                      <a:pt x="5389" y="14143"/>
                      <a:pt x="5367" y="14099"/>
                    </a:cubicBezTo>
                    <a:cubicBezTo>
                      <a:pt x="5422" y="13989"/>
                      <a:pt x="5466" y="13901"/>
                      <a:pt x="5510" y="13791"/>
                    </a:cubicBezTo>
                    <a:cubicBezTo>
                      <a:pt x="5620" y="13538"/>
                      <a:pt x="5686" y="13263"/>
                      <a:pt x="5752" y="12988"/>
                    </a:cubicBezTo>
                    <a:cubicBezTo>
                      <a:pt x="5873" y="12515"/>
                      <a:pt x="5961" y="12020"/>
                      <a:pt x="6038" y="11536"/>
                    </a:cubicBezTo>
                    <a:cubicBezTo>
                      <a:pt x="6181" y="10679"/>
                      <a:pt x="6302" y="9810"/>
                      <a:pt x="6478" y="8952"/>
                    </a:cubicBezTo>
                    <a:cubicBezTo>
                      <a:pt x="6698" y="7863"/>
                      <a:pt x="6984" y="6775"/>
                      <a:pt x="7380" y="5730"/>
                    </a:cubicBezTo>
                    <a:cubicBezTo>
                      <a:pt x="7479" y="5466"/>
                      <a:pt x="7600" y="5202"/>
                      <a:pt x="7731" y="4949"/>
                    </a:cubicBezTo>
                    <a:cubicBezTo>
                      <a:pt x="7753" y="4894"/>
                      <a:pt x="7786" y="4839"/>
                      <a:pt x="7830" y="4773"/>
                    </a:cubicBezTo>
                    <a:close/>
                    <a:moveTo>
                      <a:pt x="10965" y="1"/>
                    </a:moveTo>
                    <a:cubicBezTo>
                      <a:pt x="10866" y="1"/>
                      <a:pt x="10789" y="45"/>
                      <a:pt x="10701" y="77"/>
                    </a:cubicBezTo>
                    <a:cubicBezTo>
                      <a:pt x="9942" y="418"/>
                      <a:pt x="9183" y="748"/>
                      <a:pt x="8424" y="1089"/>
                    </a:cubicBezTo>
                    <a:cubicBezTo>
                      <a:pt x="7281" y="1595"/>
                      <a:pt x="6137" y="2090"/>
                      <a:pt x="4982" y="2552"/>
                    </a:cubicBezTo>
                    <a:cubicBezTo>
                      <a:pt x="3740" y="3058"/>
                      <a:pt x="2486" y="3542"/>
                      <a:pt x="1243" y="4036"/>
                    </a:cubicBezTo>
                    <a:cubicBezTo>
                      <a:pt x="869" y="4179"/>
                      <a:pt x="506" y="4322"/>
                      <a:pt x="132" y="4443"/>
                    </a:cubicBezTo>
                    <a:cubicBezTo>
                      <a:pt x="88" y="4454"/>
                      <a:pt x="44" y="4487"/>
                      <a:pt x="0" y="4509"/>
                    </a:cubicBezTo>
                    <a:cubicBezTo>
                      <a:pt x="22" y="4674"/>
                      <a:pt x="66" y="4828"/>
                      <a:pt x="121" y="4971"/>
                    </a:cubicBezTo>
                    <a:cubicBezTo>
                      <a:pt x="209" y="5202"/>
                      <a:pt x="308" y="5433"/>
                      <a:pt x="396" y="5664"/>
                    </a:cubicBezTo>
                    <a:cubicBezTo>
                      <a:pt x="770" y="6621"/>
                      <a:pt x="1188" y="7556"/>
                      <a:pt x="1661" y="8468"/>
                    </a:cubicBezTo>
                    <a:cubicBezTo>
                      <a:pt x="1903" y="8930"/>
                      <a:pt x="2123" y="9414"/>
                      <a:pt x="2310" y="9898"/>
                    </a:cubicBezTo>
                    <a:cubicBezTo>
                      <a:pt x="2486" y="10327"/>
                      <a:pt x="2651" y="10767"/>
                      <a:pt x="2827" y="11207"/>
                    </a:cubicBezTo>
                    <a:cubicBezTo>
                      <a:pt x="2926" y="11427"/>
                      <a:pt x="3014" y="11657"/>
                      <a:pt x="3113" y="11877"/>
                    </a:cubicBezTo>
                    <a:cubicBezTo>
                      <a:pt x="3377" y="12526"/>
                      <a:pt x="3641" y="13164"/>
                      <a:pt x="3915" y="13802"/>
                    </a:cubicBezTo>
                    <a:cubicBezTo>
                      <a:pt x="4113" y="14264"/>
                      <a:pt x="4344" y="14704"/>
                      <a:pt x="4553" y="15144"/>
                    </a:cubicBezTo>
                    <a:cubicBezTo>
                      <a:pt x="4630" y="15319"/>
                      <a:pt x="4707" y="15495"/>
                      <a:pt x="4762" y="15682"/>
                    </a:cubicBezTo>
                    <a:cubicBezTo>
                      <a:pt x="4773" y="15704"/>
                      <a:pt x="4784" y="15737"/>
                      <a:pt x="4806" y="15759"/>
                    </a:cubicBezTo>
                    <a:cubicBezTo>
                      <a:pt x="5081" y="15693"/>
                      <a:pt x="5356" y="15627"/>
                      <a:pt x="5631" y="15550"/>
                    </a:cubicBezTo>
                    <a:cubicBezTo>
                      <a:pt x="6126" y="15396"/>
                      <a:pt x="6621" y="15243"/>
                      <a:pt x="7116" y="15089"/>
                    </a:cubicBezTo>
                    <a:cubicBezTo>
                      <a:pt x="7852" y="14869"/>
                      <a:pt x="8578" y="14627"/>
                      <a:pt x="9315" y="14407"/>
                    </a:cubicBezTo>
                    <a:cubicBezTo>
                      <a:pt x="10063" y="14187"/>
                      <a:pt x="10811" y="13945"/>
                      <a:pt x="11525" y="13648"/>
                    </a:cubicBezTo>
                    <a:cubicBezTo>
                      <a:pt x="12075" y="13428"/>
                      <a:pt x="12636" y="13219"/>
                      <a:pt x="13164" y="12944"/>
                    </a:cubicBezTo>
                    <a:cubicBezTo>
                      <a:pt x="13527" y="12757"/>
                      <a:pt x="13901" y="12570"/>
                      <a:pt x="14286" y="12416"/>
                    </a:cubicBezTo>
                    <a:cubicBezTo>
                      <a:pt x="14429" y="12350"/>
                      <a:pt x="14561" y="12284"/>
                      <a:pt x="14693" y="12218"/>
                    </a:cubicBezTo>
                    <a:cubicBezTo>
                      <a:pt x="14946" y="12097"/>
                      <a:pt x="15188" y="11965"/>
                      <a:pt x="15451" y="11899"/>
                    </a:cubicBezTo>
                    <a:cubicBezTo>
                      <a:pt x="15473" y="11888"/>
                      <a:pt x="15495" y="11866"/>
                      <a:pt x="15517" y="11855"/>
                    </a:cubicBezTo>
                    <a:cubicBezTo>
                      <a:pt x="15473" y="11734"/>
                      <a:pt x="15429" y="11624"/>
                      <a:pt x="15385" y="11514"/>
                    </a:cubicBezTo>
                    <a:cubicBezTo>
                      <a:pt x="15012" y="10580"/>
                      <a:pt x="14638" y="9645"/>
                      <a:pt x="14308" y="8688"/>
                    </a:cubicBezTo>
                    <a:cubicBezTo>
                      <a:pt x="13824" y="7314"/>
                      <a:pt x="13329" y="5939"/>
                      <a:pt x="12812" y="4575"/>
                    </a:cubicBezTo>
                    <a:cubicBezTo>
                      <a:pt x="12526" y="3828"/>
                      <a:pt x="12229" y="3080"/>
                      <a:pt x="11888" y="2354"/>
                    </a:cubicBezTo>
                    <a:cubicBezTo>
                      <a:pt x="11569" y="1683"/>
                      <a:pt x="11295" y="990"/>
                      <a:pt x="11086" y="275"/>
                    </a:cubicBezTo>
                    <a:cubicBezTo>
                      <a:pt x="11064" y="209"/>
                      <a:pt x="11042" y="143"/>
                      <a:pt x="11020" y="88"/>
                    </a:cubicBezTo>
                    <a:cubicBezTo>
                      <a:pt x="11009" y="56"/>
                      <a:pt x="10976" y="23"/>
                      <a:pt x="10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65"/>
              <p:cNvSpPr/>
              <p:nvPr/>
            </p:nvSpPr>
            <p:spPr>
              <a:xfrm>
                <a:off x="-1161522" y="-3609878"/>
                <a:ext cx="823019" cy="820774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12064" extrusionOk="0">
                    <a:moveTo>
                      <a:pt x="8446" y="0"/>
                    </a:moveTo>
                    <a:cubicBezTo>
                      <a:pt x="8358" y="33"/>
                      <a:pt x="8270" y="66"/>
                      <a:pt x="8193" y="99"/>
                    </a:cubicBezTo>
                    <a:cubicBezTo>
                      <a:pt x="7445" y="374"/>
                      <a:pt x="6697" y="649"/>
                      <a:pt x="5960" y="946"/>
                    </a:cubicBezTo>
                    <a:cubicBezTo>
                      <a:pt x="4575" y="1474"/>
                      <a:pt x="3211" y="2078"/>
                      <a:pt x="1892" y="2771"/>
                    </a:cubicBezTo>
                    <a:cubicBezTo>
                      <a:pt x="1309" y="3079"/>
                      <a:pt x="715" y="3365"/>
                      <a:pt x="99" y="3607"/>
                    </a:cubicBezTo>
                    <a:cubicBezTo>
                      <a:pt x="66" y="3618"/>
                      <a:pt x="33" y="3640"/>
                      <a:pt x="0" y="3651"/>
                    </a:cubicBezTo>
                    <a:cubicBezTo>
                      <a:pt x="11" y="3695"/>
                      <a:pt x="22" y="3728"/>
                      <a:pt x="33" y="3761"/>
                    </a:cubicBezTo>
                    <a:cubicBezTo>
                      <a:pt x="363" y="4542"/>
                      <a:pt x="704" y="5323"/>
                      <a:pt x="1078" y="6081"/>
                    </a:cubicBezTo>
                    <a:cubicBezTo>
                      <a:pt x="1331" y="6576"/>
                      <a:pt x="1573" y="7093"/>
                      <a:pt x="1782" y="7610"/>
                    </a:cubicBezTo>
                    <a:cubicBezTo>
                      <a:pt x="2111" y="8413"/>
                      <a:pt x="2430" y="9216"/>
                      <a:pt x="2760" y="10029"/>
                    </a:cubicBezTo>
                    <a:cubicBezTo>
                      <a:pt x="2782" y="10095"/>
                      <a:pt x="2804" y="10161"/>
                      <a:pt x="2837" y="10227"/>
                    </a:cubicBezTo>
                    <a:cubicBezTo>
                      <a:pt x="3024" y="10689"/>
                      <a:pt x="3200" y="11162"/>
                      <a:pt x="3387" y="11624"/>
                    </a:cubicBezTo>
                    <a:cubicBezTo>
                      <a:pt x="3442" y="11756"/>
                      <a:pt x="3508" y="11888"/>
                      <a:pt x="3574" y="12020"/>
                    </a:cubicBezTo>
                    <a:cubicBezTo>
                      <a:pt x="3585" y="12042"/>
                      <a:pt x="3585" y="12064"/>
                      <a:pt x="3640" y="12064"/>
                    </a:cubicBezTo>
                    <a:cubicBezTo>
                      <a:pt x="3662" y="11987"/>
                      <a:pt x="3706" y="11910"/>
                      <a:pt x="3739" y="11833"/>
                    </a:cubicBezTo>
                    <a:cubicBezTo>
                      <a:pt x="3849" y="11547"/>
                      <a:pt x="3926" y="11261"/>
                      <a:pt x="3992" y="10964"/>
                    </a:cubicBezTo>
                    <a:cubicBezTo>
                      <a:pt x="4135" y="10348"/>
                      <a:pt x="4234" y="9721"/>
                      <a:pt x="4322" y="9095"/>
                    </a:cubicBezTo>
                    <a:cubicBezTo>
                      <a:pt x="4443" y="8314"/>
                      <a:pt x="4575" y="7533"/>
                      <a:pt x="4740" y="6752"/>
                    </a:cubicBezTo>
                    <a:cubicBezTo>
                      <a:pt x="4927" y="5883"/>
                      <a:pt x="5158" y="5015"/>
                      <a:pt x="5455" y="4179"/>
                    </a:cubicBezTo>
                    <a:cubicBezTo>
                      <a:pt x="5587" y="3794"/>
                      <a:pt x="5730" y="3420"/>
                      <a:pt x="5916" y="3068"/>
                    </a:cubicBezTo>
                    <a:cubicBezTo>
                      <a:pt x="5971" y="2969"/>
                      <a:pt x="6026" y="2881"/>
                      <a:pt x="6081" y="2782"/>
                    </a:cubicBezTo>
                    <a:cubicBezTo>
                      <a:pt x="6103" y="2749"/>
                      <a:pt x="6136" y="2727"/>
                      <a:pt x="6169" y="2694"/>
                    </a:cubicBezTo>
                    <a:cubicBezTo>
                      <a:pt x="6173" y="2692"/>
                      <a:pt x="6179" y="2691"/>
                      <a:pt x="6184" y="2691"/>
                    </a:cubicBezTo>
                    <a:cubicBezTo>
                      <a:pt x="6210" y="2691"/>
                      <a:pt x="6246" y="2709"/>
                      <a:pt x="6246" y="2727"/>
                    </a:cubicBezTo>
                    <a:cubicBezTo>
                      <a:pt x="6257" y="2771"/>
                      <a:pt x="6268" y="2815"/>
                      <a:pt x="6257" y="2848"/>
                    </a:cubicBezTo>
                    <a:cubicBezTo>
                      <a:pt x="6235" y="2958"/>
                      <a:pt x="6213" y="3068"/>
                      <a:pt x="6191" y="3167"/>
                    </a:cubicBezTo>
                    <a:cubicBezTo>
                      <a:pt x="6037" y="3739"/>
                      <a:pt x="5895" y="4311"/>
                      <a:pt x="5752" y="4883"/>
                    </a:cubicBezTo>
                    <a:cubicBezTo>
                      <a:pt x="5598" y="5499"/>
                      <a:pt x="5477" y="6125"/>
                      <a:pt x="5389" y="6763"/>
                    </a:cubicBezTo>
                    <a:cubicBezTo>
                      <a:pt x="5334" y="7159"/>
                      <a:pt x="5290" y="7555"/>
                      <a:pt x="5246" y="7951"/>
                    </a:cubicBezTo>
                    <a:cubicBezTo>
                      <a:pt x="5213" y="8369"/>
                      <a:pt x="5191" y="8787"/>
                      <a:pt x="5235" y="9205"/>
                    </a:cubicBezTo>
                    <a:cubicBezTo>
                      <a:pt x="5257" y="9370"/>
                      <a:pt x="5279" y="9535"/>
                      <a:pt x="5334" y="9688"/>
                    </a:cubicBezTo>
                    <a:cubicBezTo>
                      <a:pt x="5367" y="9776"/>
                      <a:pt x="5411" y="9853"/>
                      <a:pt x="5477" y="9908"/>
                    </a:cubicBezTo>
                    <a:cubicBezTo>
                      <a:pt x="5520" y="9946"/>
                      <a:pt x="5564" y="9966"/>
                      <a:pt x="5608" y="9966"/>
                    </a:cubicBezTo>
                    <a:cubicBezTo>
                      <a:pt x="5641" y="9966"/>
                      <a:pt x="5674" y="9954"/>
                      <a:pt x="5708" y="9930"/>
                    </a:cubicBezTo>
                    <a:cubicBezTo>
                      <a:pt x="5752" y="9908"/>
                      <a:pt x="5796" y="9875"/>
                      <a:pt x="5829" y="9831"/>
                    </a:cubicBezTo>
                    <a:cubicBezTo>
                      <a:pt x="5884" y="9765"/>
                      <a:pt x="5938" y="9699"/>
                      <a:pt x="5971" y="9622"/>
                    </a:cubicBezTo>
                    <a:cubicBezTo>
                      <a:pt x="6048" y="9491"/>
                      <a:pt x="6114" y="9348"/>
                      <a:pt x="6169" y="9216"/>
                    </a:cubicBezTo>
                    <a:cubicBezTo>
                      <a:pt x="6323" y="8864"/>
                      <a:pt x="6433" y="8501"/>
                      <a:pt x="6554" y="8138"/>
                    </a:cubicBezTo>
                    <a:cubicBezTo>
                      <a:pt x="6752" y="7489"/>
                      <a:pt x="6939" y="6829"/>
                      <a:pt x="7148" y="6180"/>
                    </a:cubicBezTo>
                    <a:cubicBezTo>
                      <a:pt x="7368" y="5477"/>
                      <a:pt x="7610" y="4773"/>
                      <a:pt x="7918" y="4091"/>
                    </a:cubicBezTo>
                    <a:cubicBezTo>
                      <a:pt x="8050" y="3816"/>
                      <a:pt x="8182" y="3541"/>
                      <a:pt x="8347" y="3277"/>
                    </a:cubicBezTo>
                    <a:cubicBezTo>
                      <a:pt x="8413" y="3156"/>
                      <a:pt x="8501" y="3046"/>
                      <a:pt x="8578" y="2936"/>
                    </a:cubicBezTo>
                    <a:cubicBezTo>
                      <a:pt x="8611" y="2892"/>
                      <a:pt x="8644" y="2870"/>
                      <a:pt x="8688" y="2837"/>
                    </a:cubicBezTo>
                    <a:cubicBezTo>
                      <a:pt x="8695" y="2832"/>
                      <a:pt x="8703" y="2830"/>
                      <a:pt x="8712" y="2830"/>
                    </a:cubicBezTo>
                    <a:cubicBezTo>
                      <a:pt x="8742" y="2830"/>
                      <a:pt x="8776" y="2858"/>
                      <a:pt x="8776" y="2892"/>
                    </a:cubicBezTo>
                    <a:cubicBezTo>
                      <a:pt x="8776" y="2947"/>
                      <a:pt x="8765" y="3002"/>
                      <a:pt x="8743" y="3057"/>
                    </a:cubicBezTo>
                    <a:cubicBezTo>
                      <a:pt x="8699" y="3200"/>
                      <a:pt x="8644" y="3343"/>
                      <a:pt x="8589" y="3486"/>
                    </a:cubicBezTo>
                    <a:cubicBezTo>
                      <a:pt x="8072" y="4850"/>
                      <a:pt x="7676" y="6257"/>
                      <a:pt x="7500" y="7720"/>
                    </a:cubicBezTo>
                    <a:cubicBezTo>
                      <a:pt x="7456" y="8061"/>
                      <a:pt x="7434" y="8402"/>
                      <a:pt x="7456" y="8743"/>
                    </a:cubicBezTo>
                    <a:cubicBezTo>
                      <a:pt x="7467" y="8875"/>
                      <a:pt x="7489" y="9007"/>
                      <a:pt x="7522" y="9139"/>
                    </a:cubicBezTo>
                    <a:cubicBezTo>
                      <a:pt x="7533" y="9205"/>
                      <a:pt x="7566" y="9271"/>
                      <a:pt x="7599" y="9326"/>
                    </a:cubicBezTo>
                    <a:cubicBezTo>
                      <a:pt x="7633" y="9386"/>
                      <a:pt x="7674" y="9413"/>
                      <a:pt x="7721" y="9413"/>
                    </a:cubicBezTo>
                    <a:cubicBezTo>
                      <a:pt x="7752" y="9413"/>
                      <a:pt x="7785" y="9402"/>
                      <a:pt x="7819" y="9381"/>
                    </a:cubicBezTo>
                    <a:cubicBezTo>
                      <a:pt x="7885" y="9337"/>
                      <a:pt x="7940" y="9282"/>
                      <a:pt x="7984" y="9227"/>
                    </a:cubicBezTo>
                    <a:cubicBezTo>
                      <a:pt x="8061" y="9128"/>
                      <a:pt x="8149" y="9018"/>
                      <a:pt x="8215" y="8897"/>
                    </a:cubicBezTo>
                    <a:cubicBezTo>
                      <a:pt x="8314" y="8710"/>
                      <a:pt x="8413" y="8512"/>
                      <a:pt x="8512" y="8314"/>
                    </a:cubicBezTo>
                    <a:cubicBezTo>
                      <a:pt x="8655" y="8028"/>
                      <a:pt x="8787" y="7731"/>
                      <a:pt x="8919" y="7434"/>
                    </a:cubicBezTo>
                    <a:cubicBezTo>
                      <a:pt x="9040" y="7192"/>
                      <a:pt x="9172" y="6961"/>
                      <a:pt x="9304" y="6719"/>
                    </a:cubicBezTo>
                    <a:cubicBezTo>
                      <a:pt x="9359" y="6609"/>
                      <a:pt x="9447" y="6510"/>
                      <a:pt x="9524" y="6411"/>
                    </a:cubicBezTo>
                    <a:cubicBezTo>
                      <a:pt x="9568" y="6356"/>
                      <a:pt x="9623" y="6323"/>
                      <a:pt x="9678" y="6290"/>
                    </a:cubicBezTo>
                    <a:cubicBezTo>
                      <a:pt x="9721" y="6262"/>
                      <a:pt x="9762" y="6249"/>
                      <a:pt x="9800" y="6249"/>
                    </a:cubicBezTo>
                    <a:cubicBezTo>
                      <a:pt x="9866" y="6249"/>
                      <a:pt x="9921" y="6290"/>
                      <a:pt x="9963" y="6367"/>
                    </a:cubicBezTo>
                    <a:cubicBezTo>
                      <a:pt x="9985" y="6411"/>
                      <a:pt x="9996" y="6466"/>
                      <a:pt x="10007" y="6521"/>
                    </a:cubicBezTo>
                    <a:cubicBezTo>
                      <a:pt x="10029" y="6598"/>
                      <a:pt x="10040" y="6686"/>
                      <a:pt x="10040" y="6763"/>
                    </a:cubicBezTo>
                    <a:cubicBezTo>
                      <a:pt x="10051" y="6884"/>
                      <a:pt x="10051" y="7005"/>
                      <a:pt x="10051" y="7126"/>
                    </a:cubicBezTo>
                    <a:cubicBezTo>
                      <a:pt x="10051" y="7610"/>
                      <a:pt x="10040" y="8105"/>
                      <a:pt x="10040" y="8589"/>
                    </a:cubicBezTo>
                    <a:cubicBezTo>
                      <a:pt x="10040" y="8974"/>
                      <a:pt x="10073" y="9348"/>
                      <a:pt x="10106" y="9732"/>
                    </a:cubicBezTo>
                    <a:cubicBezTo>
                      <a:pt x="10117" y="9765"/>
                      <a:pt x="10106" y="9809"/>
                      <a:pt x="10161" y="9842"/>
                    </a:cubicBezTo>
                    <a:cubicBezTo>
                      <a:pt x="10799" y="9557"/>
                      <a:pt x="11437" y="9271"/>
                      <a:pt x="12097" y="8974"/>
                    </a:cubicBezTo>
                    <a:lnTo>
                      <a:pt x="12086" y="8974"/>
                    </a:lnTo>
                    <a:cubicBezTo>
                      <a:pt x="12064" y="8897"/>
                      <a:pt x="12053" y="8842"/>
                      <a:pt x="12031" y="8787"/>
                    </a:cubicBezTo>
                    <a:cubicBezTo>
                      <a:pt x="11877" y="8380"/>
                      <a:pt x="11690" y="7984"/>
                      <a:pt x="11503" y="7588"/>
                    </a:cubicBezTo>
                    <a:cubicBezTo>
                      <a:pt x="11316" y="7214"/>
                      <a:pt x="11151" y="6829"/>
                      <a:pt x="11008" y="6433"/>
                    </a:cubicBezTo>
                    <a:cubicBezTo>
                      <a:pt x="10788" y="5861"/>
                      <a:pt x="10579" y="5279"/>
                      <a:pt x="10348" y="4707"/>
                    </a:cubicBezTo>
                    <a:cubicBezTo>
                      <a:pt x="9842" y="3453"/>
                      <a:pt x="9403" y="2166"/>
                      <a:pt x="8886" y="913"/>
                    </a:cubicBezTo>
                    <a:cubicBezTo>
                      <a:pt x="8842" y="814"/>
                      <a:pt x="8787" y="715"/>
                      <a:pt x="8743" y="616"/>
                    </a:cubicBezTo>
                    <a:cubicBezTo>
                      <a:pt x="8655" y="440"/>
                      <a:pt x="8578" y="264"/>
                      <a:pt x="8490" y="88"/>
                    </a:cubicBezTo>
                    <a:cubicBezTo>
                      <a:pt x="8479" y="55"/>
                      <a:pt x="8457" y="33"/>
                      <a:pt x="84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65"/>
              <p:cNvSpPr/>
              <p:nvPr/>
            </p:nvSpPr>
            <p:spPr>
              <a:xfrm>
                <a:off x="-912378" y="-3412372"/>
                <a:ext cx="433247" cy="646673"/>
              </a:xfrm>
              <a:custGeom>
                <a:avLst/>
                <a:gdLst/>
                <a:ahLst/>
                <a:cxnLst/>
                <a:rect l="l" t="t" r="r" b="b"/>
                <a:pathLst>
                  <a:path w="6368" h="9505" extrusionOk="0">
                    <a:moveTo>
                      <a:pt x="2463" y="0"/>
                    </a:moveTo>
                    <a:cubicBezTo>
                      <a:pt x="2419" y="66"/>
                      <a:pt x="2386" y="110"/>
                      <a:pt x="2364" y="165"/>
                    </a:cubicBezTo>
                    <a:cubicBezTo>
                      <a:pt x="2222" y="418"/>
                      <a:pt x="2112" y="682"/>
                      <a:pt x="2013" y="957"/>
                    </a:cubicBezTo>
                    <a:cubicBezTo>
                      <a:pt x="1617" y="2002"/>
                      <a:pt x="1331" y="3079"/>
                      <a:pt x="1111" y="4179"/>
                    </a:cubicBezTo>
                    <a:cubicBezTo>
                      <a:pt x="935" y="5037"/>
                      <a:pt x="803" y="5895"/>
                      <a:pt x="671" y="6763"/>
                    </a:cubicBezTo>
                    <a:cubicBezTo>
                      <a:pt x="594" y="7247"/>
                      <a:pt x="506" y="7731"/>
                      <a:pt x="385" y="8215"/>
                    </a:cubicBezTo>
                    <a:cubicBezTo>
                      <a:pt x="319" y="8490"/>
                      <a:pt x="253" y="8754"/>
                      <a:pt x="143" y="9018"/>
                    </a:cubicBezTo>
                    <a:cubicBezTo>
                      <a:pt x="99" y="9117"/>
                      <a:pt x="55" y="9216"/>
                      <a:pt x="0" y="9326"/>
                    </a:cubicBezTo>
                    <a:cubicBezTo>
                      <a:pt x="22" y="9370"/>
                      <a:pt x="44" y="9414"/>
                      <a:pt x="77" y="9458"/>
                    </a:cubicBezTo>
                    <a:cubicBezTo>
                      <a:pt x="97" y="9491"/>
                      <a:pt x="117" y="9504"/>
                      <a:pt x="145" y="9504"/>
                    </a:cubicBezTo>
                    <a:cubicBezTo>
                      <a:pt x="163" y="9504"/>
                      <a:pt x="183" y="9499"/>
                      <a:pt x="209" y="9491"/>
                    </a:cubicBezTo>
                    <a:cubicBezTo>
                      <a:pt x="231" y="9491"/>
                      <a:pt x="253" y="9480"/>
                      <a:pt x="264" y="9469"/>
                    </a:cubicBezTo>
                    <a:cubicBezTo>
                      <a:pt x="396" y="9414"/>
                      <a:pt x="539" y="9348"/>
                      <a:pt x="671" y="9304"/>
                    </a:cubicBezTo>
                    <a:cubicBezTo>
                      <a:pt x="1221" y="9095"/>
                      <a:pt x="1782" y="8897"/>
                      <a:pt x="2331" y="8677"/>
                    </a:cubicBezTo>
                    <a:cubicBezTo>
                      <a:pt x="2837" y="8479"/>
                      <a:pt x="3343" y="8270"/>
                      <a:pt x="3849" y="8061"/>
                    </a:cubicBezTo>
                    <a:cubicBezTo>
                      <a:pt x="4641" y="7731"/>
                      <a:pt x="5433" y="7401"/>
                      <a:pt x="6224" y="7060"/>
                    </a:cubicBezTo>
                    <a:cubicBezTo>
                      <a:pt x="6268" y="7038"/>
                      <a:pt x="6334" y="7027"/>
                      <a:pt x="6367" y="6972"/>
                    </a:cubicBezTo>
                    <a:cubicBezTo>
                      <a:pt x="6356" y="6818"/>
                      <a:pt x="6334" y="6665"/>
                      <a:pt x="6323" y="6500"/>
                    </a:cubicBezTo>
                    <a:cubicBezTo>
                      <a:pt x="6279" y="5884"/>
                      <a:pt x="6268" y="5257"/>
                      <a:pt x="6279" y="4641"/>
                    </a:cubicBezTo>
                    <a:cubicBezTo>
                      <a:pt x="6290" y="4388"/>
                      <a:pt x="6290" y="4146"/>
                      <a:pt x="6290" y="3893"/>
                    </a:cubicBezTo>
                    <a:cubicBezTo>
                      <a:pt x="6290" y="3805"/>
                      <a:pt x="6268" y="3706"/>
                      <a:pt x="6257" y="3618"/>
                    </a:cubicBezTo>
                    <a:cubicBezTo>
                      <a:pt x="6246" y="3574"/>
                      <a:pt x="6224" y="3530"/>
                      <a:pt x="6202" y="3486"/>
                    </a:cubicBezTo>
                    <a:cubicBezTo>
                      <a:pt x="6180" y="3457"/>
                      <a:pt x="6154" y="3442"/>
                      <a:pt x="6125" y="3442"/>
                    </a:cubicBezTo>
                    <a:cubicBezTo>
                      <a:pt x="6111" y="3442"/>
                      <a:pt x="6096" y="3446"/>
                      <a:pt x="6082" y="3453"/>
                    </a:cubicBezTo>
                    <a:cubicBezTo>
                      <a:pt x="6005" y="3486"/>
                      <a:pt x="5950" y="3541"/>
                      <a:pt x="5906" y="3607"/>
                    </a:cubicBezTo>
                    <a:cubicBezTo>
                      <a:pt x="5818" y="3706"/>
                      <a:pt x="5741" y="3816"/>
                      <a:pt x="5675" y="3937"/>
                    </a:cubicBezTo>
                    <a:cubicBezTo>
                      <a:pt x="5554" y="4157"/>
                      <a:pt x="5433" y="4388"/>
                      <a:pt x="5323" y="4619"/>
                    </a:cubicBezTo>
                    <a:cubicBezTo>
                      <a:pt x="5180" y="4927"/>
                      <a:pt x="5037" y="5246"/>
                      <a:pt x="4883" y="5565"/>
                    </a:cubicBezTo>
                    <a:cubicBezTo>
                      <a:pt x="4784" y="5763"/>
                      <a:pt x="4685" y="5950"/>
                      <a:pt x="4575" y="6137"/>
                    </a:cubicBezTo>
                    <a:cubicBezTo>
                      <a:pt x="4509" y="6247"/>
                      <a:pt x="4421" y="6357"/>
                      <a:pt x="4333" y="6445"/>
                    </a:cubicBezTo>
                    <a:cubicBezTo>
                      <a:pt x="4289" y="6500"/>
                      <a:pt x="4234" y="6544"/>
                      <a:pt x="4179" y="6577"/>
                    </a:cubicBezTo>
                    <a:cubicBezTo>
                      <a:pt x="4140" y="6596"/>
                      <a:pt x="4100" y="6606"/>
                      <a:pt x="4063" y="6606"/>
                    </a:cubicBezTo>
                    <a:cubicBezTo>
                      <a:pt x="3995" y="6606"/>
                      <a:pt x="3932" y="6574"/>
                      <a:pt x="3882" y="6511"/>
                    </a:cubicBezTo>
                    <a:cubicBezTo>
                      <a:pt x="3849" y="6467"/>
                      <a:pt x="3816" y="6412"/>
                      <a:pt x="3805" y="6357"/>
                    </a:cubicBezTo>
                    <a:cubicBezTo>
                      <a:pt x="3772" y="6269"/>
                      <a:pt x="3750" y="6181"/>
                      <a:pt x="3728" y="6093"/>
                    </a:cubicBezTo>
                    <a:cubicBezTo>
                      <a:pt x="3684" y="5785"/>
                      <a:pt x="3695" y="5488"/>
                      <a:pt x="3706" y="5191"/>
                    </a:cubicBezTo>
                    <a:cubicBezTo>
                      <a:pt x="3750" y="4674"/>
                      <a:pt x="3827" y="4157"/>
                      <a:pt x="3926" y="3640"/>
                    </a:cubicBezTo>
                    <a:cubicBezTo>
                      <a:pt x="4124" y="2706"/>
                      <a:pt x="4388" y="1782"/>
                      <a:pt x="4718" y="880"/>
                    </a:cubicBezTo>
                    <a:cubicBezTo>
                      <a:pt x="4806" y="660"/>
                      <a:pt x="4883" y="451"/>
                      <a:pt x="4960" y="231"/>
                    </a:cubicBezTo>
                    <a:cubicBezTo>
                      <a:pt x="4971" y="209"/>
                      <a:pt x="4971" y="176"/>
                      <a:pt x="4982" y="110"/>
                    </a:cubicBezTo>
                    <a:lnTo>
                      <a:pt x="4982" y="110"/>
                    </a:lnTo>
                    <a:cubicBezTo>
                      <a:pt x="4938" y="165"/>
                      <a:pt x="4905" y="187"/>
                      <a:pt x="4894" y="220"/>
                    </a:cubicBezTo>
                    <a:cubicBezTo>
                      <a:pt x="4806" y="352"/>
                      <a:pt x="4718" y="495"/>
                      <a:pt x="4630" y="638"/>
                    </a:cubicBezTo>
                    <a:cubicBezTo>
                      <a:pt x="4432" y="1012"/>
                      <a:pt x="4267" y="1397"/>
                      <a:pt x="4102" y="1793"/>
                    </a:cubicBezTo>
                    <a:cubicBezTo>
                      <a:pt x="3816" y="2508"/>
                      <a:pt x="3574" y="3255"/>
                      <a:pt x="3354" y="4003"/>
                    </a:cubicBezTo>
                    <a:cubicBezTo>
                      <a:pt x="3178" y="4575"/>
                      <a:pt x="3002" y="5158"/>
                      <a:pt x="2826" y="5730"/>
                    </a:cubicBezTo>
                    <a:cubicBezTo>
                      <a:pt x="2727" y="6016"/>
                      <a:pt x="2628" y="6302"/>
                      <a:pt x="2496" y="6577"/>
                    </a:cubicBezTo>
                    <a:cubicBezTo>
                      <a:pt x="2430" y="6686"/>
                      <a:pt x="2364" y="6796"/>
                      <a:pt x="2298" y="6906"/>
                    </a:cubicBezTo>
                    <a:cubicBezTo>
                      <a:pt x="2254" y="6972"/>
                      <a:pt x="2189" y="7038"/>
                      <a:pt x="2123" y="7082"/>
                    </a:cubicBezTo>
                    <a:cubicBezTo>
                      <a:pt x="2064" y="7131"/>
                      <a:pt x="2002" y="7154"/>
                      <a:pt x="1941" y="7154"/>
                    </a:cubicBezTo>
                    <a:cubicBezTo>
                      <a:pt x="1863" y="7154"/>
                      <a:pt x="1788" y="7117"/>
                      <a:pt x="1727" y="7049"/>
                    </a:cubicBezTo>
                    <a:cubicBezTo>
                      <a:pt x="1672" y="6983"/>
                      <a:pt x="1639" y="6928"/>
                      <a:pt x="1606" y="6862"/>
                    </a:cubicBezTo>
                    <a:cubicBezTo>
                      <a:pt x="1573" y="6752"/>
                      <a:pt x="1540" y="6643"/>
                      <a:pt x="1518" y="6533"/>
                    </a:cubicBezTo>
                    <a:cubicBezTo>
                      <a:pt x="1452" y="6192"/>
                      <a:pt x="1441" y="5851"/>
                      <a:pt x="1463" y="5510"/>
                    </a:cubicBezTo>
                    <a:cubicBezTo>
                      <a:pt x="1496" y="4784"/>
                      <a:pt x="1584" y="4080"/>
                      <a:pt x="1716" y="3365"/>
                    </a:cubicBezTo>
                    <a:cubicBezTo>
                      <a:pt x="1848" y="2563"/>
                      <a:pt x="2035" y="1760"/>
                      <a:pt x="2244" y="968"/>
                    </a:cubicBezTo>
                    <a:cubicBezTo>
                      <a:pt x="2320" y="682"/>
                      <a:pt x="2397" y="396"/>
                      <a:pt x="2474" y="110"/>
                    </a:cubicBezTo>
                    <a:cubicBezTo>
                      <a:pt x="2474" y="77"/>
                      <a:pt x="2474" y="77"/>
                      <a:pt x="2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8" name="Google Shape;2878;p65"/>
            <p:cNvGrpSpPr/>
            <p:nvPr/>
          </p:nvGrpSpPr>
          <p:grpSpPr>
            <a:xfrm>
              <a:off x="-351204" y="-2901361"/>
              <a:ext cx="1071483" cy="1085975"/>
              <a:chOff x="-1285754" y="-3744111"/>
              <a:chExt cx="1071483" cy="1085975"/>
            </a:xfrm>
          </p:grpSpPr>
          <p:sp>
            <p:nvSpPr>
              <p:cNvPr id="2879" name="Google Shape;2879;p65"/>
              <p:cNvSpPr/>
              <p:nvPr/>
            </p:nvSpPr>
            <p:spPr>
              <a:xfrm>
                <a:off x="-1285754" y="-3744111"/>
                <a:ext cx="1071483" cy="1085975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15962" extrusionOk="0">
                    <a:moveTo>
                      <a:pt x="11075" y="104"/>
                    </a:moveTo>
                    <a:cubicBezTo>
                      <a:pt x="11097" y="126"/>
                      <a:pt x="11119" y="159"/>
                      <a:pt x="11141" y="191"/>
                    </a:cubicBezTo>
                    <a:cubicBezTo>
                      <a:pt x="11163" y="246"/>
                      <a:pt x="11185" y="312"/>
                      <a:pt x="11207" y="378"/>
                    </a:cubicBezTo>
                    <a:cubicBezTo>
                      <a:pt x="11416" y="1093"/>
                      <a:pt x="11690" y="1786"/>
                      <a:pt x="12009" y="2457"/>
                    </a:cubicBezTo>
                    <a:cubicBezTo>
                      <a:pt x="12350" y="3183"/>
                      <a:pt x="12647" y="3931"/>
                      <a:pt x="12933" y="4678"/>
                    </a:cubicBezTo>
                    <a:cubicBezTo>
                      <a:pt x="13450" y="6042"/>
                      <a:pt x="13945" y="7417"/>
                      <a:pt x="14429" y="8791"/>
                    </a:cubicBezTo>
                    <a:cubicBezTo>
                      <a:pt x="14759" y="9748"/>
                      <a:pt x="15133" y="10683"/>
                      <a:pt x="15506" y="11617"/>
                    </a:cubicBezTo>
                    <a:cubicBezTo>
                      <a:pt x="15550" y="11727"/>
                      <a:pt x="15594" y="11837"/>
                      <a:pt x="15638" y="11958"/>
                    </a:cubicBezTo>
                    <a:cubicBezTo>
                      <a:pt x="15616" y="11969"/>
                      <a:pt x="15594" y="11991"/>
                      <a:pt x="15572" y="12002"/>
                    </a:cubicBezTo>
                    <a:cubicBezTo>
                      <a:pt x="15309" y="12068"/>
                      <a:pt x="15056" y="12200"/>
                      <a:pt x="14814" y="12321"/>
                    </a:cubicBezTo>
                    <a:cubicBezTo>
                      <a:pt x="14682" y="12387"/>
                      <a:pt x="14550" y="12453"/>
                      <a:pt x="14407" y="12519"/>
                    </a:cubicBezTo>
                    <a:cubicBezTo>
                      <a:pt x="14022" y="12673"/>
                      <a:pt x="13648" y="12860"/>
                      <a:pt x="13274" y="13047"/>
                    </a:cubicBezTo>
                    <a:cubicBezTo>
                      <a:pt x="12746" y="13311"/>
                      <a:pt x="12196" y="13531"/>
                      <a:pt x="11646" y="13751"/>
                    </a:cubicBezTo>
                    <a:cubicBezTo>
                      <a:pt x="10921" y="14048"/>
                      <a:pt x="10184" y="14290"/>
                      <a:pt x="9436" y="14510"/>
                    </a:cubicBezTo>
                    <a:cubicBezTo>
                      <a:pt x="8699" y="14730"/>
                      <a:pt x="7973" y="14972"/>
                      <a:pt x="7237" y="15192"/>
                    </a:cubicBezTo>
                    <a:cubicBezTo>
                      <a:pt x="6742" y="15346"/>
                      <a:pt x="6247" y="15499"/>
                      <a:pt x="5741" y="15653"/>
                    </a:cubicBezTo>
                    <a:cubicBezTo>
                      <a:pt x="5477" y="15730"/>
                      <a:pt x="5202" y="15796"/>
                      <a:pt x="4927" y="15862"/>
                    </a:cubicBezTo>
                    <a:cubicBezTo>
                      <a:pt x="4905" y="15840"/>
                      <a:pt x="4883" y="15807"/>
                      <a:pt x="4883" y="15785"/>
                    </a:cubicBezTo>
                    <a:cubicBezTo>
                      <a:pt x="4828" y="15598"/>
                      <a:pt x="4751" y="15422"/>
                      <a:pt x="4674" y="15247"/>
                    </a:cubicBezTo>
                    <a:cubicBezTo>
                      <a:pt x="4454" y="14807"/>
                      <a:pt x="4234" y="14356"/>
                      <a:pt x="4036" y="13905"/>
                    </a:cubicBezTo>
                    <a:cubicBezTo>
                      <a:pt x="3762" y="13267"/>
                      <a:pt x="3498" y="12629"/>
                      <a:pt x="3234" y="11980"/>
                    </a:cubicBezTo>
                    <a:cubicBezTo>
                      <a:pt x="3135" y="11760"/>
                      <a:pt x="3036" y="11530"/>
                      <a:pt x="2948" y="11310"/>
                    </a:cubicBezTo>
                    <a:cubicBezTo>
                      <a:pt x="2772" y="10870"/>
                      <a:pt x="2607" y="10430"/>
                      <a:pt x="2431" y="10001"/>
                    </a:cubicBezTo>
                    <a:cubicBezTo>
                      <a:pt x="2233" y="9506"/>
                      <a:pt x="2024" y="9033"/>
                      <a:pt x="1782" y="8560"/>
                    </a:cubicBezTo>
                    <a:cubicBezTo>
                      <a:pt x="1309" y="7659"/>
                      <a:pt x="891" y="6724"/>
                      <a:pt x="517" y="5767"/>
                    </a:cubicBezTo>
                    <a:cubicBezTo>
                      <a:pt x="429" y="5536"/>
                      <a:pt x="330" y="5305"/>
                      <a:pt x="242" y="5074"/>
                    </a:cubicBezTo>
                    <a:cubicBezTo>
                      <a:pt x="187" y="4931"/>
                      <a:pt x="132" y="4777"/>
                      <a:pt x="121" y="4612"/>
                    </a:cubicBezTo>
                    <a:lnTo>
                      <a:pt x="110" y="4612"/>
                    </a:lnTo>
                    <a:cubicBezTo>
                      <a:pt x="165" y="4579"/>
                      <a:pt x="209" y="4557"/>
                      <a:pt x="253" y="4546"/>
                    </a:cubicBezTo>
                    <a:cubicBezTo>
                      <a:pt x="627" y="4425"/>
                      <a:pt x="990" y="4282"/>
                      <a:pt x="1364" y="4139"/>
                    </a:cubicBezTo>
                    <a:cubicBezTo>
                      <a:pt x="2607" y="3645"/>
                      <a:pt x="3850" y="3150"/>
                      <a:pt x="5103" y="2655"/>
                    </a:cubicBezTo>
                    <a:cubicBezTo>
                      <a:pt x="6258" y="2193"/>
                      <a:pt x="7402" y="1687"/>
                      <a:pt x="8534" y="1192"/>
                    </a:cubicBezTo>
                    <a:cubicBezTo>
                      <a:pt x="9304" y="851"/>
                      <a:pt x="10063" y="521"/>
                      <a:pt x="10822" y="180"/>
                    </a:cubicBezTo>
                    <a:cubicBezTo>
                      <a:pt x="10899" y="148"/>
                      <a:pt x="10976" y="104"/>
                      <a:pt x="11075" y="104"/>
                    </a:cubicBezTo>
                    <a:close/>
                    <a:moveTo>
                      <a:pt x="11069" y="1"/>
                    </a:moveTo>
                    <a:cubicBezTo>
                      <a:pt x="11047" y="1"/>
                      <a:pt x="11023" y="6"/>
                      <a:pt x="10998" y="16"/>
                    </a:cubicBezTo>
                    <a:cubicBezTo>
                      <a:pt x="10910" y="49"/>
                      <a:pt x="10811" y="93"/>
                      <a:pt x="10723" y="126"/>
                    </a:cubicBezTo>
                    <a:cubicBezTo>
                      <a:pt x="10063" y="422"/>
                      <a:pt x="9392" y="708"/>
                      <a:pt x="8721" y="1005"/>
                    </a:cubicBezTo>
                    <a:cubicBezTo>
                      <a:pt x="7479" y="1555"/>
                      <a:pt x="6225" y="2116"/>
                      <a:pt x="4960" y="2622"/>
                    </a:cubicBezTo>
                    <a:cubicBezTo>
                      <a:pt x="4146" y="2941"/>
                      <a:pt x="3333" y="3260"/>
                      <a:pt x="2519" y="3579"/>
                    </a:cubicBezTo>
                    <a:cubicBezTo>
                      <a:pt x="1848" y="3843"/>
                      <a:pt x="1166" y="4106"/>
                      <a:pt x="484" y="4370"/>
                    </a:cubicBezTo>
                    <a:cubicBezTo>
                      <a:pt x="352" y="4414"/>
                      <a:pt x="220" y="4469"/>
                      <a:pt x="77" y="4480"/>
                    </a:cubicBezTo>
                    <a:cubicBezTo>
                      <a:pt x="22" y="4480"/>
                      <a:pt x="1" y="4513"/>
                      <a:pt x="12" y="4579"/>
                    </a:cubicBezTo>
                    <a:cubicBezTo>
                      <a:pt x="12" y="4601"/>
                      <a:pt x="12" y="4623"/>
                      <a:pt x="22" y="4656"/>
                    </a:cubicBezTo>
                    <a:cubicBezTo>
                      <a:pt x="55" y="4832"/>
                      <a:pt x="110" y="5008"/>
                      <a:pt x="176" y="5173"/>
                    </a:cubicBezTo>
                    <a:cubicBezTo>
                      <a:pt x="308" y="5492"/>
                      <a:pt x="440" y="5811"/>
                      <a:pt x="561" y="6130"/>
                    </a:cubicBezTo>
                    <a:cubicBezTo>
                      <a:pt x="869" y="6911"/>
                      <a:pt x="1221" y="7681"/>
                      <a:pt x="1606" y="8428"/>
                    </a:cubicBezTo>
                    <a:cubicBezTo>
                      <a:pt x="1826" y="8857"/>
                      <a:pt x="2035" y="9308"/>
                      <a:pt x="2222" y="9759"/>
                    </a:cubicBezTo>
                    <a:cubicBezTo>
                      <a:pt x="2387" y="10144"/>
                      <a:pt x="2530" y="10529"/>
                      <a:pt x="2684" y="10914"/>
                    </a:cubicBezTo>
                    <a:cubicBezTo>
                      <a:pt x="3036" y="11771"/>
                      <a:pt x="3388" y="12618"/>
                      <a:pt x="3740" y="13465"/>
                    </a:cubicBezTo>
                    <a:cubicBezTo>
                      <a:pt x="3926" y="13905"/>
                      <a:pt x="4124" y="14345"/>
                      <a:pt x="4333" y="14774"/>
                    </a:cubicBezTo>
                    <a:cubicBezTo>
                      <a:pt x="4421" y="14950"/>
                      <a:pt x="4509" y="15137"/>
                      <a:pt x="4597" y="15313"/>
                    </a:cubicBezTo>
                    <a:cubicBezTo>
                      <a:pt x="4674" y="15477"/>
                      <a:pt x="4740" y="15653"/>
                      <a:pt x="4795" y="15829"/>
                    </a:cubicBezTo>
                    <a:cubicBezTo>
                      <a:pt x="4795" y="15862"/>
                      <a:pt x="4806" y="15895"/>
                      <a:pt x="4817" y="15917"/>
                    </a:cubicBezTo>
                    <a:cubicBezTo>
                      <a:pt x="4839" y="15939"/>
                      <a:pt x="4861" y="15950"/>
                      <a:pt x="4883" y="15961"/>
                    </a:cubicBezTo>
                    <a:lnTo>
                      <a:pt x="4938" y="15961"/>
                    </a:lnTo>
                    <a:cubicBezTo>
                      <a:pt x="5191" y="15895"/>
                      <a:pt x="5455" y="15840"/>
                      <a:pt x="5708" y="15763"/>
                    </a:cubicBezTo>
                    <a:cubicBezTo>
                      <a:pt x="6225" y="15609"/>
                      <a:pt x="6731" y="15455"/>
                      <a:pt x="7248" y="15291"/>
                    </a:cubicBezTo>
                    <a:cubicBezTo>
                      <a:pt x="8017" y="15060"/>
                      <a:pt x="8776" y="14807"/>
                      <a:pt x="9546" y="14576"/>
                    </a:cubicBezTo>
                    <a:cubicBezTo>
                      <a:pt x="10294" y="14356"/>
                      <a:pt x="11031" y="14103"/>
                      <a:pt x="11756" y="13817"/>
                    </a:cubicBezTo>
                    <a:cubicBezTo>
                      <a:pt x="12372" y="13575"/>
                      <a:pt x="12966" y="13322"/>
                      <a:pt x="13549" y="13014"/>
                    </a:cubicBezTo>
                    <a:cubicBezTo>
                      <a:pt x="13835" y="12871"/>
                      <a:pt x="14121" y="12761"/>
                      <a:pt x="14396" y="12629"/>
                    </a:cubicBezTo>
                    <a:cubicBezTo>
                      <a:pt x="14550" y="12552"/>
                      <a:pt x="14693" y="12486"/>
                      <a:pt x="14836" y="12420"/>
                    </a:cubicBezTo>
                    <a:cubicBezTo>
                      <a:pt x="15089" y="12299"/>
                      <a:pt x="15331" y="12167"/>
                      <a:pt x="15594" y="12090"/>
                    </a:cubicBezTo>
                    <a:cubicBezTo>
                      <a:pt x="15627" y="12079"/>
                      <a:pt x="15649" y="12068"/>
                      <a:pt x="15682" y="12057"/>
                    </a:cubicBezTo>
                    <a:cubicBezTo>
                      <a:pt x="15726" y="12024"/>
                      <a:pt x="15748" y="11980"/>
                      <a:pt x="15726" y="11936"/>
                    </a:cubicBezTo>
                    <a:cubicBezTo>
                      <a:pt x="15726" y="11903"/>
                      <a:pt x="15704" y="11881"/>
                      <a:pt x="15693" y="11848"/>
                    </a:cubicBezTo>
                    <a:cubicBezTo>
                      <a:pt x="15638" y="11683"/>
                      <a:pt x="15572" y="11519"/>
                      <a:pt x="15506" y="11354"/>
                    </a:cubicBezTo>
                    <a:cubicBezTo>
                      <a:pt x="15155" y="10463"/>
                      <a:pt x="14803" y="9572"/>
                      <a:pt x="14484" y="8670"/>
                    </a:cubicBezTo>
                    <a:cubicBezTo>
                      <a:pt x="14022" y="7329"/>
                      <a:pt x="13538" y="5987"/>
                      <a:pt x="13021" y="4656"/>
                    </a:cubicBezTo>
                    <a:cubicBezTo>
                      <a:pt x="12713" y="3832"/>
                      <a:pt x="12383" y="3018"/>
                      <a:pt x="11998" y="2215"/>
                    </a:cubicBezTo>
                    <a:cubicBezTo>
                      <a:pt x="11888" y="1962"/>
                      <a:pt x="11778" y="1709"/>
                      <a:pt x="11679" y="1456"/>
                    </a:cubicBezTo>
                    <a:cubicBezTo>
                      <a:pt x="11537" y="1093"/>
                      <a:pt x="11405" y="730"/>
                      <a:pt x="11295" y="367"/>
                    </a:cubicBezTo>
                    <a:cubicBezTo>
                      <a:pt x="11273" y="268"/>
                      <a:pt x="11240" y="180"/>
                      <a:pt x="11196" y="93"/>
                    </a:cubicBezTo>
                    <a:cubicBezTo>
                      <a:pt x="11164" y="30"/>
                      <a:pt x="11122" y="1"/>
                      <a:pt x="1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65"/>
              <p:cNvSpPr/>
              <p:nvPr/>
            </p:nvSpPr>
            <p:spPr>
              <a:xfrm>
                <a:off x="-1277522" y="-3737103"/>
                <a:ext cx="1055767" cy="1072232"/>
              </a:xfrm>
              <a:custGeom>
                <a:avLst/>
                <a:gdLst/>
                <a:ahLst/>
                <a:cxnLst/>
                <a:rect l="l" t="t" r="r" b="b"/>
                <a:pathLst>
                  <a:path w="15518" h="15760" extrusionOk="0">
                    <a:moveTo>
                      <a:pt x="10151" y="1870"/>
                    </a:moveTo>
                    <a:cubicBezTo>
                      <a:pt x="10162" y="1903"/>
                      <a:pt x="10184" y="1936"/>
                      <a:pt x="10195" y="1958"/>
                    </a:cubicBezTo>
                    <a:cubicBezTo>
                      <a:pt x="10283" y="2134"/>
                      <a:pt x="10360" y="2310"/>
                      <a:pt x="10448" y="2497"/>
                    </a:cubicBezTo>
                    <a:cubicBezTo>
                      <a:pt x="10492" y="2585"/>
                      <a:pt x="10547" y="2684"/>
                      <a:pt x="10591" y="2794"/>
                    </a:cubicBezTo>
                    <a:cubicBezTo>
                      <a:pt x="11108" y="4047"/>
                      <a:pt x="11547" y="5323"/>
                      <a:pt x="12053" y="6588"/>
                    </a:cubicBezTo>
                    <a:cubicBezTo>
                      <a:pt x="12284" y="7149"/>
                      <a:pt x="12493" y="7731"/>
                      <a:pt x="12713" y="8303"/>
                    </a:cubicBezTo>
                    <a:cubicBezTo>
                      <a:pt x="12856" y="8699"/>
                      <a:pt x="13021" y="9084"/>
                      <a:pt x="13208" y="9469"/>
                    </a:cubicBezTo>
                    <a:cubicBezTo>
                      <a:pt x="13395" y="9854"/>
                      <a:pt x="13582" y="10261"/>
                      <a:pt x="13736" y="10668"/>
                    </a:cubicBezTo>
                    <a:cubicBezTo>
                      <a:pt x="13758" y="10723"/>
                      <a:pt x="13769" y="10778"/>
                      <a:pt x="13802" y="10844"/>
                    </a:cubicBezTo>
                    <a:cubicBezTo>
                      <a:pt x="13142" y="11141"/>
                      <a:pt x="12504" y="11427"/>
                      <a:pt x="11866" y="11712"/>
                    </a:cubicBezTo>
                    <a:cubicBezTo>
                      <a:pt x="11811" y="11690"/>
                      <a:pt x="11822" y="11635"/>
                      <a:pt x="11822" y="11602"/>
                    </a:cubicBezTo>
                    <a:cubicBezTo>
                      <a:pt x="11778" y="11218"/>
                      <a:pt x="11745" y="10844"/>
                      <a:pt x="11745" y="10459"/>
                    </a:cubicBezTo>
                    <a:cubicBezTo>
                      <a:pt x="11745" y="9975"/>
                      <a:pt x="11756" y="9491"/>
                      <a:pt x="11756" y="8996"/>
                    </a:cubicBezTo>
                    <a:cubicBezTo>
                      <a:pt x="11756" y="8875"/>
                      <a:pt x="11756" y="8754"/>
                      <a:pt x="11745" y="8633"/>
                    </a:cubicBezTo>
                    <a:cubicBezTo>
                      <a:pt x="11745" y="8556"/>
                      <a:pt x="11734" y="8468"/>
                      <a:pt x="11712" y="8391"/>
                    </a:cubicBezTo>
                    <a:cubicBezTo>
                      <a:pt x="11701" y="8336"/>
                      <a:pt x="11690" y="8292"/>
                      <a:pt x="11668" y="8248"/>
                    </a:cubicBezTo>
                    <a:cubicBezTo>
                      <a:pt x="11626" y="8164"/>
                      <a:pt x="11570" y="8124"/>
                      <a:pt x="11504" y="8124"/>
                    </a:cubicBezTo>
                    <a:cubicBezTo>
                      <a:pt x="11467" y="8124"/>
                      <a:pt x="11426" y="8137"/>
                      <a:pt x="11383" y="8160"/>
                    </a:cubicBezTo>
                    <a:cubicBezTo>
                      <a:pt x="11328" y="8193"/>
                      <a:pt x="11273" y="8237"/>
                      <a:pt x="11229" y="8281"/>
                    </a:cubicBezTo>
                    <a:cubicBezTo>
                      <a:pt x="11152" y="8380"/>
                      <a:pt x="11064" y="8479"/>
                      <a:pt x="11009" y="8589"/>
                    </a:cubicBezTo>
                    <a:cubicBezTo>
                      <a:pt x="10877" y="8831"/>
                      <a:pt x="10745" y="9073"/>
                      <a:pt x="10635" y="9315"/>
                    </a:cubicBezTo>
                    <a:cubicBezTo>
                      <a:pt x="10492" y="9601"/>
                      <a:pt x="10360" y="9898"/>
                      <a:pt x="10217" y="10184"/>
                    </a:cubicBezTo>
                    <a:cubicBezTo>
                      <a:pt x="10118" y="10382"/>
                      <a:pt x="10019" y="10580"/>
                      <a:pt x="9920" y="10767"/>
                    </a:cubicBezTo>
                    <a:cubicBezTo>
                      <a:pt x="9854" y="10888"/>
                      <a:pt x="9766" y="10998"/>
                      <a:pt x="9689" y="11108"/>
                    </a:cubicBezTo>
                    <a:cubicBezTo>
                      <a:pt x="9645" y="11163"/>
                      <a:pt x="9590" y="11207"/>
                      <a:pt x="9524" y="11251"/>
                    </a:cubicBezTo>
                    <a:cubicBezTo>
                      <a:pt x="9489" y="11277"/>
                      <a:pt x="9456" y="11289"/>
                      <a:pt x="9426" y="11289"/>
                    </a:cubicBezTo>
                    <a:cubicBezTo>
                      <a:pt x="9379" y="11289"/>
                      <a:pt x="9337" y="11260"/>
                      <a:pt x="9304" y="11207"/>
                    </a:cubicBezTo>
                    <a:cubicBezTo>
                      <a:pt x="9271" y="11141"/>
                      <a:pt x="9238" y="11086"/>
                      <a:pt x="9227" y="11020"/>
                    </a:cubicBezTo>
                    <a:cubicBezTo>
                      <a:pt x="9194" y="10888"/>
                      <a:pt x="9172" y="10756"/>
                      <a:pt x="9161" y="10613"/>
                    </a:cubicBezTo>
                    <a:cubicBezTo>
                      <a:pt x="9139" y="10272"/>
                      <a:pt x="9161" y="9931"/>
                      <a:pt x="9205" y="9590"/>
                    </a:cubicBezTo>
                    <a:cubicBezTo>
                      <a:pt x="9381" y="8127"/>
                      <a:pt x="9777" y="6720"/>
                      <a:pt x="10294" y="5356"/>
                    </a:cubicBezTo>
                    <a:cubicBezTo>
                      <a:pt x="10349" y="5213"/>
                      <a:pt x="10404" y="5070"/>
                      <a:pt x="10448" y="4927"/>
                    </a:cubicBezTo>
                    <a:cubicBezTo>
                      <a:pt x="10470" y="4872"/>
                      <a:pt x="10481" y="4817"/>
                      <a:pt x="10481" y="4762"/>
                    </a:cubicBezTo>
                    <a:cubicBezTo>
                      <a:pt x="10481" y="4728"/>
                      <a:pt x="10447" y="4700"/>
                      <a:pt x="10417" y="4700"/>
                    </a:cubicBezTo>
                    <a:cubicBezTo>
                      <a:pt x="10408" y="4700"/>
                      <a:pt x="10400" y="4702"/>
                      <a:pt x="10393" y="4707"/>
                    </a:cubicBezTo>
                    <a:cubicBezTo>
                      <a:pt x="10360" y="4740"/>
                      <a:pt x="10316" y="4773"/>
                      <a:pt x="10294" y="4806"/>
                    </a:cubicBezTo>
                    <a:cubicBezTo>
                      <a:pt x="10206" y="4916"/>
                      <a:pt x="10129" y="5026"/>
                      <a:pt x="10052" y="5147"/>
                    </a:cubicBezTo>
                    <a:cubicBezTo>
                      <a:pt x="9887" y="5411"/>
                      <a:pt x="9755" y="5686"/>
                      <a:pt x="9623" y="5972"/>
                    </a:cubicBezTo>
                    <a:cubicBezTo>
                      <a:pt x="9315" y="6643"/>
                      <a:pt x="9073" y="7347"/>
                      <a:pt x="8853" y="8050"/>
                    </a:cubicBezTo>
                    <a:cubicBezTo>
                      <a:pt x="8644" y="8710"/>
                      <a:pt x="8457" y="9359"/>
                      <a:pt x="8259" y="10008"/>
                    </a:cubicBezTo>
                    <a:cubicBezTo>
                      <a:pt x="8149" y="10371"/>
                      <a:pt x="8028" y="10734"/>
                      <a:pt x="7874" y="11086"/>
                    </a:cubicBezTo>
                    <a:cubicBezTo>
                      <a:pt x="7819" y="11229"/>
                      <a:pt x="7753" y="11361"/>
                      <a:pt x="7687" y="11492"/>
                    </a:cubicBezTo>
                    <a:cubicBezTo>
                      <a:pt x="7643" y="11569"/>
                      <a:pt x="7589" y="11635"/>
                      <a:pt x="7534" y="11712"/>
                    </a:cubicBezTo>
                    <a:cubicBezTo>
                      <a:pt x="7501" y="11745"/>
                      <a:pt x="7457" y="11778"/>
                      <a:pt x="7413" y="11811"/>
                    </a:cubicBezTo>
                    <a:cubicBezTo>
                      <a:pt x="7380" y="11830"/>
                      <a:pt x="7348" y="11839"/>
                      <a:pt x="7316" y="11839"/>
                    </a:cubicBezTo>
                    <a:cubicBezTo>
                      <a:pt x="7271" y="11839"/>
                      <a:pt x="7226" y="11821"/>
                      <a:pt x="7182" y="11789"/>
                    </a:cubicBezTo>
                    <a:cubicBezTo>
                      <a:pt x="7116" y="11723"/>
                      <a:pt x="7072" y="11646"/>
                      <a:pt x="7050" y="11569"/>
                    </a:cubicBezTo>
                    <a:cubicBezTo>
                      <a:pt x="6984" y="11405"/>
                      <a:pt x="6962" y="11240"/>
                      <a:pt x="6940" y="11075"/>
                    </a:cubicBezTo>
                    <a:cubicBezTo>
                      <a:pt x="6896" y="10657"/>
                      <a:pt x="6918" y="10239"/>
                      <a:pt x="6951" y="9832"/>
                    </a:cubicBezTo>
                    <a:cubicBezTo>
                      <a:pt x="6995" y="9425"/>
                      <a:pt x="7039" y="9029"/>
                      <a:pt x="7094" y="8633"/>
                    </a:cubicBezTo>
                    <a:cubicBezTo>
                      <a:pt x="7182" y="8006"/>
                      <a:pt x="7314" y="7369"/>
                      <a:pt x="7457" y="6753"/>
                    </a:cubicBezTo>
                    <a:cubicBezTo>
                      <a:pt x="7600" y="6181"/>
                      <a:pt x="7753" y="5609"/>
                      <a:pt x="7896" y="5048"/>
                    </a:cubicBezTo>
                    <a:cubicBezTo>
                      <a:pt x="7918" y="4938"/>
                      <a:pt x="7940" y="4828"/>
                      <a:pt x="7962" y="4729"/>
                    </a:cubicBezTo>
                    <a:cubicBezTo>
                      <a:pt x="7973" y="4685"/>
                      <a:pt x="7962" y="4641"/>
                      <a:pt x="7951" y="4597"/>
                    </a:cubicBezTo>
                    <a:cubicBezTo>
                      <a:pt x="7951" y="4582"/>
                      <a:pt x="7924" y="4566"/>
                      <a:pt x="7900" y="4566"/>
                    </a:cubicBezTo>
                    <a:cubicBezTo>
                      <a:pt x="7890" y="4566"/>
                      <a:pt x="7881" y="4569"/>
                      <a:pt x="7874" y="4575"/>
                    </a:cubicBezTo>
                    <a:cubicBezTo>
                      <a:pt x="7841" y="4597"/>
                      <a:pt x="7808" y="4630"/>
                      <a:pt x="7786" y="4663"/>
                    </a:cubicBezTo>
                    <a:cubicBezTo>
                      <a:pt x="7731" y="4751"/>
                      <a:pt x="7676" y="4850"/>
                      <a:pt x="7621" y="4938"/>
                    </a:cubicBezTo>
                    <a:cubicBezTo>
                      <a:pt x="7435" y="5301"/>
                      <a:pt x="7292" y="5675"/>
                      <a:pt x="7160" y="6049"/>
                    </a:cubicBezTo>
                    <a:cubicBezTo>
                      <a:pt x="6863" y="6896"/>
                      <a:pt x="6632" y="7753"/>
                      <a:pt x="6445" y="8633"/>
                    </a:cubicBezTo>
                    <a:cubicBezTo>
                      <a:pt x="6280" y="9403"/>
                      <a:pt x="6159" y="10184"/>
                      <a:pt x="6038" y="10965"/>
                    </a:cubicBezTo>
                    <a:cubicBezTo>
                      <a:pt x="5939" y="11591"/>
                      <a:pt x="5840" y="12218"/>
                      <a:pt x="5697" y="12834"/>
                    </a:cubicBezTo>
                    <a:cubicBezTo>
                      <a:pt x="5631" y="13131"/>
                      <a:pt x="5554" y="13417"/>
                      <a:pt x="5444" y="13703"/>
                    </a:cubicBezTo>
                    <a:cubicBezTo>
                      <a:pt x="5411" y="13780"/>
                      <a:pt x="5378" y="13868"/>
                      <a:pt x="5345" y="13934"/>
                    </a:cubicBezTo>
                    <a:cubicBezTo>
                      <a:pt x="5338" y="13935"/>
                      <a:pt x="5331" y="13936"/>
                      <a:pt x="5325" y="13936"/>
                    </a:cubicBezTo>
                    <a:cubicBezTo>
                      <a:pt x="5290" y="13936"/>
                      <a:pt x="5289" y="13909"/>
                      <a:pt x="5279" y="13890"/>
                    </a:cubicBezTo>
                    <a:cubicBezTo>
                      <a:pt x="5213" y="13758"/>
                      <a:pt x="5147" y="13626"/>
                      <a:pt x="5092" y="13494"/>
                    </a:cubicBezTo>
                    <a:cubicBezTo>
                      <a:pt x="4905" y="13032"/>
                      <a:pt x="4729" y="12570"/>
                      <a:pt x="4542" y="12097"/>
                    </a:cubicBezTo>
                    <a:cubicBezTo>
                      <a:pt x="4509" y="12031"/>
                      <a:pt x="4487" y="11965"/>
                      <a:pt x="4465" y="11899"/>
                    </a:cubicBezTo>
                    <a:cubicBezTo>
                      <a:pt x="4135" y="11097"/>
                      <a:pt x="3816" y="10294"/>
                      <a:pt x="3487" y="9480"/>
                    </a:cubicBezTo>
                    <a:cubicBezTo>
                      <a:pt x="3278" y="8963"/>
                      <a:pt x="3047" y="8457"/>
                      <a:pt x="2794" y="7951"/>
                    </a:cubicBezTo>
                    <a:cubicBezTo>
                      <a:pt x="2409" y="7193"/>
                      <a:pt x="2068" y="6423"/>
                      <a:pt x="1738" y="5631"/>
                    </a:cubicBezTo>
                    <a:cubicBezTo>
                      <a:pt x="1727" y="5598"/>
                      <a:pt x="1716" y="5565"/>
                      <a:pt x="1705" y="5532"/>
                    </a:cubicBezTo>
                    <a:cubicBezTo>
                      <a:pt x="1738" y="5510"/>
                      <a:pt x="1771" y="5488"/>
                      <a:pt x="1804" y="5477"/>
                    </a:cubicBezTo>
                    <a:cubicBezTo>
                      <a:pt x="2420" y="5235"/>
                      <a:pt x="3014" y="4949"/>
                      <a:pt x="3597" y="4641"/>
                    </a:cubicBezTo>
                    <a:cubicBezTo>
                      <a:pt x="4916" y="3948"/>
                      <a:pt x="6280" y="3355"/>
                      <a:pt x="7665" y="2816"/>
                    </a:cubicBezTo>
                    <a:cubicBezTo>
                      <a:pt x="8402" y="2530"/>
                      <a:pt x="9150" y="2255"/>
                      <a:pt x="9898" y="1969"/>
                    </a:cubicBezTo>
                    <a:cubicBezTo>
                      <a:pt x="9975" y="1936"/>
                      <a:pt x="10063" y="1903"/>
                      <a:pt x="10151" y="1870"/>
                    </a:cubicBezTo>
                    <a:close/>
                    <a:moveTo>
                      <a:pt x="7830" y="4773"/>
                    </a:moveTo>
                    <a:cubicBezTo>
                      <a:pt x="7841" y="4850"/>
                      <a:pt x="7841" y="4850"/>
                      <a:pt x="7841" y="4883"/>
                    </a:cubicBezTo>
                    <a:cubicBezTo>
                      <a:pt x="7764" y="5169"/>
                      <a:pt x="7687" y="5455"/>
                      <a:pt x="7611" y="5741"/>
                    </a:cubicBezTo>
                    <a:cubicBezTo>
                      <a:pt x="7402" y="6533"/>
                      <a:pt x="7215" y="7336"/>
                      <a:pt x="7083" y="8149"/>
                    </a:cubicBezTo>
                    <a:cubicBezTo>
                      <a:pt x="6951" y="8853"/>
                      <a:pt x="6863" y="9568"/>
                      <a:pt x="6830" y="10283"/>
                    </a:cubicBezTo>
                    <a:cubicBezTo>
                      <a:pt x="6819" y="10624"/>
                      <a:pt x="6819" y="10965"/>
                      <a:pt x="6885" y="11306"/>
                    </a:cubicBezTo>
                    <a:cubicBezTo>
                      <a:pt x="6907" y="11416"/>
                      <a:pt x="6940" y="11525"/>
                      <a:pt x="6973" y="11635"/>
                    </a:cubicBezTo>
                    <a:cubicBezTo>
                      <a:pt x="7006" y="11701"/>
                      <a:pt x="7039" y="11767"/>
                      <a:pt x="7094" y="11822"/>
                    </a:cubicBezTo>
                    <a:cubicBezTo>
                      <a:pt x="7155" y="11896"/>
                      <a:pt x="7231" y="11932"/>
                      <a:pt x="7308" y="11932"/>
                    </a:cubicBezTo>
                    <a:cubicBezTo>
                      <a:pt x="7369" y="11932"/>
                      <a:pt x="7431" y="11910"/>
                      <a:pt x="7490" y="11866"/>
                    </a:cubicBezTo>
                    <a:cubicBezTo>
                      <a:pt x="7556" y="11811"/>
                      <a:pt x="7621" y="11756"/>
                      <a:pt x="7665" y="11690"/>
                    </a:cubicBezTo>
                    <a:cubicBezTo>
                      <a:pt x="7731" y="11580"/>
                      <a:pt x="7797" y="11470"/>
                      <a:pt x="7863" y="11350"/>
                    </a:cubicBezTo>
                    <a:cubicBezTo>
                      <a:pt x="7995" y="11075"/>
                      <a:pt x="8094" y="10800"/>
                      <a:pt x="8193" y="10514"/>
                    </a:cubicBezTo>
                    <a:cubicBezTo>
                      <a:pt x="8369" y="9931"/>
                      <a:pt x="8545" y="9359"/>
                      <a:pt x="8721" y="8776"/>
                    </a:cubicBezTo>
                    <a:cubicBezTo>
                      <a:pt x="8952" y="8039"/>
                      <a:pt x="9183" y="7292"/>
                      <a:pt x="9469" y="6566"/>
                    </a:cubicBezTo>
                    <a:cubicBezTo>
                      <a:pt x="9623" y="6170"/>
                      <a:pt x="9799" y="5796"/>
                      <a:pt x="9997" y="5422"/>
                    </a:cubicBezTo>
                    <a:cubicBezTo>
                      <a:pt x="10085" y="5279"/>
                      <a:pt x="10173" y="5136"/>
                      <a:pt x="10261" y="4993"/>
                    </a:cubicBezTo>
                    <a:cubicBezTo>
                      <a:pt x="10272" y="4960"/>
                      <a:pt x="10305" y="4938"/>
                      <a:pt x="10349" y="4883"/>
                    </a:cubicBezTo>
                    <a:lnTo>
                      <a:pt x="10349" y="4894"/>
                    </a:lnTo>
                    <a:cubicBezTo>
                      <a:pt x="10338" y="4949"/>
                      <a:pt x="10338" y="4982"/>
                      <a:pt x="10327" y="5004"/>
                    </a:cubicBezTo>
                    <a:cubicBezTo>
                      <a:pt x="10250" y="5224"/>
                      <a:pt x="10173" y="5433"/>
                      <a:pt x="10085" y="5653"/>
                    </a:cubicBezTo>
                    <a:cubicBezTo>
                      <a:pt x="9755" y="6555"/>
                      <a:pt x="9491" y="7479"/>
                      <a:pt x="9293" y="8424"/>
                    </a:cubicBezTo>
                    <a:cubicBezTo>
                      <a:pt x="9194" y="8930"/>
                      <a:pt x="9117" y="9447"/>
                      <a:pt x="9073" y="9964"/>
                    </a:cubicBezTo>
                    <a:cubicBezTo>
                      <a:pt x="9062" y="10272"/>
                      <a:pt x="9051" y="10569"/>
                      <a:pt x="9095" y="10866"/>
                    </a:cubicBezTo>
                    <a:cubicBezTo>
                      <a:pt x="9117" y="10954"/>
                      <a:pt x="9139" y="11053"/>
                      <a:pt x="9172" y="11141"/>
                    </a:cubicBezTo>
                    <a:cubicBezTo>
                      <a:pt x="9183" y="11196"/>
                      <a:pt x="9216" y="11240"/>
                      <a:pt x="9249" y="11284"/>
                    </a:cubicBezTo>
                    <a:cubicBezTo>
                      <a:pt x="9299" y="11347"/>
                      <a:pt x="9362" y="11379"/>
                      <a:pt x="9430" y="11379"/>
                    </a:cubicBezTo>
                    <a:cubicBezTo>
                      <a:pt x="9467" y="11379"/>
                      <a:pt x="9507" y="11369"/>
                      <a:pt x="9546" y="11350"/>
                    </a:cubicBezTo>
                    <a:cubicBezTo>
                      <a:pt x="9601" y="11317"/>
                      <a:pt x="9656" y="11273"/>
                      <a:pt x="9700" y="11229"/>
                    </a:cubicBezTo>
                    <a:cubicBezTo>
                      <a:pt x="9788" y="11130"/>
                      <a:pt x="9876" y="11031"/>
                      <a:pt x="9942" y="10921"/>
                    </a:cubicBezTo>
                    <a:cubicBezTo>
                      <a:pt x="10052" y="10734"/>
                      <a:pt x="10151" y="10536"/>
                      <a:pt x="10250" y="10338"/>
                    </a:cubicBezTo>
                    <a:cubicBezTo>
                      <a:pt x="10404" y="10030"/>
                      <a:pt x="10547" y="9711"/>
                      <a:pt x="10690" y="9392"/>
                    </a:cubicBezTo>
                    <a:cubicBezTo>
                      <a:pt x="10800" y="9172"/>
                      <a:pt x="10921" y="8941"/>
                      <a:pt x="11042" y="8721"/>
                    </a:cubicBezTo>
                    <a:cubicBezTo>
                      <a:pt x="11108" y="8600"/>
                      <a:pt x="11185" y="8490"/>
                      <a:pt x="11273" y="8380"/>
                    </a:cubicBezTo>
                    <a:cubicBezTo>
                      <a:pt x="11317" y="8314"/>
                      <a:pt x="11372" y="8270"/>
                      <a:pt x="11449" y="8237"/>
                    </a:cubicBezTo>
                    <a:cubicBezTo>
                      <a:pt x="11466" y="8229"/>
                      <a:pt x="11483" y="8224"/>
                      <a:pt x="11499" y="8224"/>
                    </a:cubicBezTo>
                    <a:cubicBezTo>
                      <a:pt x="11525" y="8224"/>
                      <a:pt x="11549" y="8237"/>
                      <a:pt x="11569" y="8270"/>
                    </a:cubicBezTo>
                    <a:cubicBezTo>
                      <a:pt x="11591" y="8303"/>
                      <a:pt x="11613" y="8347"/>
                      <a:pt x="11624" y="8391"/>
                    </a:cubicBezTo>
                    <a:cubicBezTo>
                      <a:pt x="11635" y="8490"/>
                      <a:pt x="11657" y="8578"/>
                      <a:pt x="11657" y="8677"/>
                    </a:cubicBezTo>
                    <a:cubicBezTo>
                      <a:pt x="11657" y="8919"/>
                      <a:pt x="11657" y="9172"/>
                      <a:pt x="11646" y="9425"/>
                    </a:cubicBezTo>
                    <a:cubicBezTo>
                      <a:pt x="11635" y="10041"/>
                      <a:pt x="11646" y="10657"/>
                      <a:pt x="11690" y="11273"/>
                    </a:cubicBezTo>
                    <a:cubicBezTo>
                      <a:pt x="11701" y="11438"/>
                      <a:pt x="11723" y="11602"/>
                      <a:pt x="11734" y="11756"/>
                    </a:cubicBezTo>
                    <a:cubicBezTo>
                      <a:pt x="11690" y="11811"/>
                      <a:pt x="11635" y="11822"/>
                      <a:pt x="11591" y="11844"/>
                    </a:cubicBezTo>
                    <a:cubicBezTo>
                      <a:pt x="10800" y="12174"/>
                      <a:pt x="10008" y="12504"/>
                      <a:pt x="9216" y="12834"/>
                    </a:cubicBezTo>
                    <a:cubicBezTo>
                      <a:pt x="8710" y="13054"/>
                      <a:pt x="8204" y="13263"/>
                      <a:pt x="7698" y="13461"/>
                    </a:cubicBezTo>
                    <a:cubicBezTo>
                      <a:pt x="7149" y="13670"/>
                      <a:pt x="6588" y="13868"/>
                      <a:pt x="6038" y="14077"/>
                    </a:cubicBezTo>
                    <a:cubicBezTo>
                      <a:pt x="5906" y="14132"/>
                      <a:pt x="5774" y="14187"/>
                      <a:pt x="5631" y="14242"/>
                    </a:cubicBezTo>
                    <a:cubicBezTo>
                      <a:pt x="5620" y="14253"/>
                      <a:pt x="5598" y="14264"/>
                      <a:pt x="5576" y="14275"/>
                    </a:cubicBezTo>
                    <a:cubicBezTo>
                      <a:pt x="5555" y="14282"/>
                      <a:pt x="5538" y="14285"/>
                      <a:pt x="5522" y="14285"/>
                    </a:cubicBezTo>
                    <a:cubicBezTo>
                      <a:pt x="5489" y="14285"/>
                      <a:pt x="5467" y="14268"/>
                      <a:pt x="5444" y="14231"/>
                    </a:cubicBezTo>
                    <a:cubicBezTo>
                      <a:pt x="5411" y="14187"/>
                      <a:pt x="5389" y="14143"/>
                      <a:pt x="5367" y="14099"/>
                    </a:cubicBezTo>
                    <a:cubicBezTo>
                      <a:pt x="5422" y="13989"/>
                      <a:pt x="5466" y="13901"/>
                      <a:pt x="5510" y="13791"/>
                    </a:cubicBezTo>
                    <a:cubicBezTo>
                      <a:pt x="5620" y="13538"/>
                      <a:pt x="5686" y="13263"/>
                      <a:pt x="5752" y="12988"/>
                    </a:cubicBezTo>
                    <a:cubicBezTo>
                      <a:pt x="5873" y="12515"/>
                      <a:pt x="5961" y="12020"/>
                      <a:pt x="6038" y="11536"/>
                    </a:cubicBezTo>
                    <a:cubicBezTo>
                      <a:pt x="6181" y="10679"/>
                      <a:pt x="6302" y="9810"/>
                      <a:pt x="6478" y="8952"/>
                    </a:cubicBezTo>
                    <a:cubicBezTo>
                      <a:pt x="6698" y="7863"/>
                      <a:pt x="6984" y="6775"/>
                      <a:pt x="7380" y="5730"/>
                    </a:cubicBezTo>
                    <a:cubicBezTo>
                      <a:pt x="7479" y="5466"/>
                      <a:pt x="7600" y="5202"/>
                      <a:pt x="7731" y="4949"/>
                    </a:cubicBezTo>
                    <a:cubicBezTo>
                      <a:pt x="7753" y="4894"/>
                      <a:pt x="7786" y="4839"/>
                      <a:pt x="7830" y="4773"/>
                    </a:cubicBezTo>
                    <a:close/>
                    <a:moveTo>
                      <a:pt x="10965" y="1"/>
                    </a:moveTo>
                    <a:cubicBezTo>
                      <a:pt x="10866" y="1"/>
                      <a:pt x="10789" y="45"/>
                      <a:pt x="10701" y="77"/>
                    </a:cubicBezTo>
                    <a:cubicBezTo>
                      <a:pt x="9942" y="418"/>
                      <a:pt x="9183" y="748"/>
                      <a:pt x="8424" y="1089"/>
                    </a:cubicBezTo>
                    <a:cubicBezTo>
                      <a:pt x="7281" y="1595"/>
                      <a:pt x="6137" y="2090"/>
                      <a:pt x="4982" y="2552"/>
                    </a:cubicBezTo>
                    <a:cubicBezTo>
                      <a:pt x="3740" y="3058"/>
                      <a:pt x="2486" y="3542"/>
                      <a:pt x="1243" y="4036"/>
                    </a:cubicBezTo>
                    <a:cubicBezTo>
                      <a:pt x="869" y="4179"/>
                      <a:pt x="506" y="4322"/>
                      <a:pt x="132" y="4443"/>
                    </a:cubicBezTo>
                    <a:cubicBezTo>
                      <a:pt x="88" y="4454"/>
                      <a:pt x="44" y="4487"/>
                      <a:pt x="0" y="4509"/>
                    </a:cubicBezTo>
                    <a:cubicBezTo>
                      <a:pt x="22" y="4674"/>
                      <a:pt x="66" y="4828"/>
                      <a:pt x="121" y="4971"/>
                    </a:cubicBezTo>
                    <a:cubicBezTo>
                      <a:pt x="209" y="5202"/>
                      <a:pt x="308" y="5433"/>
                      <a:pt x="396" y="5664"/>
                    </a:cubicBezTo>
                    <a:cubicBezTo>
                      <a:pt x="770" y="6621"/>
                      <a:pt x="1188" y="7556"/>
                      <a:pt x="1661" y="8468"/>
                    </a:cubicBezTo>
                    <a:cubicBezTo>
                      <a:pt x="1903" y="8930"/>
                      <a:pt x="2123" y="9414"/>
                      <a:pt x="2310" y="9898"/>
                    </a:cubicBezTo>
                    <a:cubicBezTo>
                      <a:pt x="2486" y="10327"/>
                      <a:pt x="2651" y="10767"/>
                      <a:pt x="2827" y="11207"/>
                    </a:cubicBezTo>
                    <a:cubicBezTo>
                      <a:pt x="2926" y="11427"/>
                      <a:pt x="3014" y="11657"/>
                      <a:pt x="3113" y="11877"/>
                    </a:cubicBezTo>
                    <a:cubicBezTo>
                      <a:pt x="3377" y="12526"/>
                      <a:pt x="3641" y="13164"/>
                      <a:pt x="3915" y="13802"/>
                    </a:cubicBezTo>
                    <a:cubicBezTo>
                      <a:pt x="4113" y="14264"/>
                      <a:pt x="4344" y="14704"/>
                      <a:pt x="4553" y="15144"/>
                    </a:cubicBezTo>
                    <a:cubicBezTo>
                      <a:pt x="4630" y="15319"/>
                      <a:pt x="4707" y="15495"/>
                      <a:pt x="4762" y="15682"/>
                    </a:cubicBezTo>
                    <a:cubicBezTo>
                      <a:pt x="4773" y="15704"/>
                      <a:pt x="4784" y="15737"/>
                      <a:pt x="4806" y="15759"/>
                    </a:cubicBezTo>
                    <a:cubicBezTo>
                      <a:pt x="5081" y="15693"/>
                      <a:pt x="5356" y="15627"/>
                      <a:pt x="5631" y="15550"/>
                    </a:cubicBezTo>
                    <a:cubicBezTo>
                      <a:pt x="6126" y="15396"/>
                      <a:pt x="6621" y="15243"/>
                      <a:pt x="7116" y="15089"/>
                    </a:cubicBezTo>
                    <a:cubicBezTo>
                      <a:pt x="7852" y="14869"/>
                      <a:pt x="8578" y="14627"/>
                      <a:pt x="9315" y="14407"/>
                    </a:cubicBezTo>
                    <a:cubicBezTo>
                      <a:pt x="10063" y="14187"/>
                      <a:pt x="10811" y="13945"/>
                      <a:pt x="11525" y="13648"/>
                    </a:cubicBezTo>
                    <a:cubicBezTo>
                      <a:pt x="12075" y="13428"/>
                      <a:pt x="12636" y="13219"/>
                      <a:pt x="13164" y="12944"/>
                    </a:cubicBezTo>
                    <a:cubicBezTo>
                      <a:pt x="13527" y="12757"/>
                      <a:pt x="13901" y="12570"/>
                      <a:pt x="14286" y="12416"/>
                    </a:cubicBezTo>
                    <a:cubicBezTo>
                      <a:pt x="14429" y="12350"/>
                      <a:pt x="14561" y="12284"/>
                      <a:pt x="14693" y="12218"/>
                    </a:cubicBezTo>
                    <a:cubicBezTo>
                      <a:pt x="14946" y="12097"/>
                      <a:pt x="15188" y="11965"/>
                      <a:pt x="15451" y="11899"/>
                    </a:cubicBezTo>
                    <a:cubicBezTo>
                      <a:pt x="15473" y="11888"/>
                      <a:pt x="15495" y="11866"/>
                      <a:pt x="15517" y="11855"/>
                    </a:cubicBezTo>
                    <a:cubicBezTo>
                      <a:pt x="15473" y="11734"/>
                      <a:pt x="15429" y="11624"/>
                      <a:pt x="15385" y="11514"/>
                    </a:cubicBezTo>
                    <a:cubicBezTo>
                      <a:pt x="15012" y="10580"/>
                      <a:pt x="14638" y="9645"/>
                      <a:pt x="14308" y="8688"/>
                    </a:cubicBezTo>
                    <a:cubicBezTo>
                      <a:pt x="13824" y="7314"/>
                      <a:pt x="13329" y="5939"/>
                      <a:pt x="12812" y="4575"/>
                    </a:cubicBezTo>
                    <a:cubicBezTo>
                      <a:pt x="12526" y="3828"/>
                      <a:pt x="12229" y="3080"/>
                      <a:pt x="11888" y="2354"/>
                    </a:cubicBezTo>
                    <a:cubicBezTo>
                      <a:pt x="11569" y="1683"/>
                      <a:pt x="11295" y="990"/>
                      <a:pt x="11086" y="275"/>
                    </a:cubicBezTo>
                    <a:cubicBezTo>
                      <a:pt x="11064" y="209"/>
                      <a:pt x="11042" y="143"/>
                      <a:pt x="11020" y="88"/>
                    </a:cubicBezTo>
                    <a:cubicBezTo>
                      <a:pt x="11009" y="56"/>
                      <a:pt x="10976" y="23"/>
                      <a:pt x="10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65"/>
              <p:cNvSpPr/>
              <p:nvPr/>
            </p:nvSpPr>
            <p:spPr>
              <a:xfrm>
                <a:off x="-1161522" y="-3609878"/>
                <a:ext cx="823019" cy="820774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12064" extrusionOk="0">
                    <a:moveTo>
                      <a:pt x="8446" y="0"/>
                    </a:moveTo>
                    <a:cubicBezTo>
                      <a:pt x="8358" y="33"/>
                      <a:pt x="8270" y="66"/>
                      <a:pt x="8193" y="99"/>
                    </a:cubicBezTo>
                    <a:cubicBezTo>
                      <a:pt x="7445" y="374"/>
                      <a:pt x="6697" y="649"/>
                      <a:pt x="5960" y="946"/>
                    </a:cubicBezTo>
                    <a:cubicBezTo>
                      <a:pt x="4575" y="1474"/>
                      <a:pt x="3211" y="2078"/>
                      <a:pt x="1892" y="2771"/>
                    </a:cubicBezTo>
                    <a:cubicBezTo>
                      <a:pt x="1309" y="3079"/>
                      <a:pt x="715" y="3365"/>
                      <a:pt x="99" y="3607"/>
                    </a:cubicBezTo>
                    <a:cubicBezTo>
                      <a:pt x="66" y="3618"/>
                      <a:pt x="33" y="3640"/>
                      <a:pt x="0" y="3651"/>
                    </a:cubicBezTo>
                    <a:cubicBezTo>
                      <a:pt x="11" y="3695"/>
                      <a:pt x="22" y="3728"/>
                      <a:pt x="33" y="3761"/>
                    </a:cubicBezTo>
                    <a:cubicBezTo>
                      <a:pt x="363" y="4542"/>
                      <a:pt x="704" y="5323"/>
                      <a:pt x="1078" y="6081"/>
                    </a:cubicBezTo>
                    <a:cubicBezTo>
                      <a:pt x="1331" y="6576"/>
                      <a:pt x="1573" y="7093"/>
                      <a:pt x="1782" y="7610"/>
                    </a:cubicBezTo>
                    <a:cubicBezTo>
                      <a:pt x="2111" y="8413"/>
                      <a:pt x="2430" y="9216"/>
                      <a:pt x="2760" y="10029"/>
                    </a:cubicBezTo>
                    <a:cubicBezTo>
                      <a:pt x="2782" y="10095"/>
                      <a:pt x="2804" y="10161"/>
                      <a:pt x="2837" y="10227"/>
                    </a:cubicBezTo>
                    <a:cubicBezTo>
                      <a:pt x="3024" y="10689"/>
                      <a:pt x="3200" y="11162"/>
                      <a:pt x="3387" y="11624"/>
                    </a:cubicBezTo>
                    <a:cubicBezTo>
                      <a:pt x="3442" y="11756"/>
                      <a:pt x="3508" y="11888"/>
                      <a:pt x="3574" y="12020"/>
                    </a:cubicBezTo>
                    <a:cubicBezTo>
                      <a:pt x="3585" y="12042"/>
                      <a:pt x="3585" y="12064"/>
                      <a:pt x="3640" y="12064"/>
                    </a:cubicBezTo>
                    <a:cubicBezTo>
                      <a:pt x="3662" y="11987"/>
                      <a:pt x="3706" y="11910"/>
                      <a:pt x="3739" y="11833"/>
                    </a:cubicBezTo>
                    <a:cubicBezTo>
                      <a:pt x="3849" y="11547"/>
                      <a:pt x="3926" y="11261"/>
                      <a:pt x="3992" y="10964"/>
                    </a:cubicBezTo>
                    <a:cubicBezTo>
                      <a:pt x="4135" y="10348"/>
                      <a:pt x="4234" y="9721"/>
                      <a:pt x="4322" y="9095"/>
                    </a:cubicBezTo>
                    <a:cubicBezTo>
                      <a:pt x="4443" y="8314"/>
                      <a:pt x="4575" y="7533"/>
                      <a:pt x="4740" y="6752"/>
                    </a:cubicBezTo>
                    <a:cubicBezTo>
                      <a:pt x="4927" y="5883"/>
                      <a:pt x="5158" y="5015"/>
                      <a:pt x="5455" y="4179"/>
                    </a:cubicBezTo>
                    <a:cubicBezTo>
                      <a:pt x="5587" y="3794"/>
                      <a:pt x="5730" y="3420"/>
                      <a:pt x="5916" y="3068"/>
                    </a:cubicBezTo>
                    <a:cubicBezTo>
                      <a:pt x="5971" y="2969"/>
                      <a:pt x="6026" y="2881"/>
                      <a:pt x="6081" y="2782"/>
                    </a:cubicBezTo>
                    <a:cubicBezTo>
                      <a:pt x="6103" y="2749"/>
                      <a:pt x="6136" y="2727"/>
                      <a:pt x="6169" y="2694"/>
                    </a:cubicBezTo>
                    <a:cubicBezTo>
                      <a:pt x="6173" y="2692"/>
                      <a:pt x="6179" y="2691"/>
                      <a:pt x="6184" y="2691"/>
                    </a:cubicBezTo>
                    <a:cubicBezTo>
                      <a:pt x="6210" y="2691"/>
                      <a:pt x="6246" y="2709"/>
                      <a:pt x="6246" y="2727"/>
                    </a:cubicBezTo>
                    <a:cubicBezTo>
                      <a:pt x="6257" y="2771"/>
                      <a:pt x="6268" y="2815"/>
                      <a:pt x="6257" y="2848"/>
                    </a:cubicBezTo>
                    <a:cubicBezTo>
                      <a:pt x="6235" y="2958"/>
                      <a:pt x="6213" y="3068"/>
                      <a:pt x="6191" y="3167"/>
                    </a:cubicBezTo>
                    <a:cubicBezTo>
                      <a:pt x="6037" y="3739"/>
                      <a:pt x="5895" y="4311"/>
                      <a:pt x="5752" y="4883"/>
                    </a:cubicBezTo>
                    <a:cubicBezTo>
                      <a:pt x="5598" y="5499"/>
                      <a:pt x="5477" y="6125"/>
                      <a:pt x="5389" y="6763"/>
                    </a:cubicBezTo>
                    <a:cubicBezTo>
                      <a:pt x="5334" y="7159"/>
                      <a:pt x="5290" y="7555"/>
                      <a:pt x="5246" y="7951"/>
                    </a:cubicBezTo>
                    <a:cubicBezTo>
                      <a:pt x="5213" y="8369"/>
                      <a:pt x="5191" y="8787"/>
                      <a:pt x="5235" y="9205"/>
                    </a:cubicBezTo>
                    <a:cubicBezTo>
                      <a:pt x="5257" y="9370"/>
                      <a:pt x="5279" y="9535"/>
                      <a:pt x="5334" y="9688"/>
                    </a:cubicBezTo>
                    <a:cubicBezTo>
                      <a:pt x="5367" y="9776"/>
                      <a:pt x="5411" y="9853"/>
                      <a:pt x="5477" y="9908"/>
                    </a:cubicBezTo>
                    <a:cubicBezTo>
                      <a:pt x="5520" y="9946"/>
                      <a:pt x="5564" y="9966"/>
                      <a:pt x="5608" y="9966"/>
                    </a:cubicBezTo>
                    <a:cubicBezTo>
                      <a:pt x="5641" y="9966"/>
                      <a:pt x="5674" y="9954"/>
                      <a:pt x="5708" y="9930"/>
                    </a:cubicBezTo>
                    <a:cubicBezTo>
                      <a:pt x="5752" y="9908"/>
                      <a:pt x="5796" y="9875"/>
                      <a:pt x="5829" y="9831"/>
                    </a:cubicBezTo>
                    <a:cubicBezTo>
                      <a:pt x="5884" y="9765"/>
                      <a:pt x="5938" y="9699"/>
                      <a:pt x="5971" y="9622"/>
                    </a:cubicBezTo>
                    <a:cubicBezTo>
                      <a:pt x="6048" y="9491"/>
                      <a:pt x="6114" y="9348"/>
                      <a:pt x="6169" y="9216"/>
                    </a:cubicBezTo>
                    <a:cubicBezTo>
                      <a:pt x="6323" y="8864"/>
                      <a:pt x="6433" y="8501"/>
                      <a:pt x="6554" y="8138"/>
                    </a:cubicBezTo>
                    <a:cubicBezTo>
                      <a:pt x="6752" y="7489"/>
                      <a:pt x="6939" y="6829"/>
                      <a:pt x="7148" y="6180"/>
                    </a:cubicBezTo>
                    <a:cubicBezTo>
                      <a:pt x="7368" y="5477"/>
                      <a:pt x="7610" y="4773"/>
                      <a:pt x="7918" y="4091"/>
                    </a:cubicBezTo>
                    <a:cubicBezTo>
                      <a:pt x="8050" y="3816"/>
                      <a:pt x="8182" y="3541"/>
                      <a:pt x="8347" y="3277"/>
                    </a:cubicBezTo>
                    <a:cubicBezTo>
                      <a:pt x="8413" y="3156"/>
                      <a:pt x="8501" y="3046"/>
                      <a:pt x="8578" y="2936"/>
                    </a:cubicBezTo>
                    <a:cubicBezTo>
                      <a:pt x="8611" y="2892"/>
                      <a:pt x="8644" y="2870"/>
                      <a:pt x="8688" y="2837"/>
                    </a:cubicBezTo>
                    <a:cubicBezTo>
                      <a:pt x="8695" y="2832"/>
                      <a:pt x="8703" y="2830"/>
                      <a:pt x="8712" y="2830"/>
                    </a:cubicBezTo>
                    <a:cubicBezTo>
                      <a:pt x="8742" y="2830"/>
                      <a:pt x="8776" y="2858"/>
                      <a:pt x="8776" y="2892"/>
                    </a:cubicBezTo>
                    <a:cubicBezTo>
                      <a:pt x="8776" y="2947"/>
                      <a:pt x="8765" y="3002"/>
                      <a:pt x="8743" y="3057"/>
                    </a:cubicBezTo>
                    <a:cubicBezTo>
                      <a:pt x="8699" y="3200"/>
                      <a:pt x="8644" y="3343"/>
                      <a:pt x="8589" y="3486"/>
                    </a:cubicBezTo>
                    <a:cubicBezTo>
                      <a:pt x="8072" y="4850"/>
                      <a:pt x="7676" y="6257"/>
                      <a:pt x="7500" y="7720"/>
                    </a:cubicBezTo>
                    <a:cubicBezTo>
                      <a:pt x="7456" y="8061"/>
                      <a:pt x="7434" y="8402"/>
                      <a:pt x="7456" y="8743"/>
                    </a:cubicBezTo>
                    <a:cubicBezTo>
                      <a:pt x="7467" y="8875"/>
                      <a:pt x="7489" y="9007"/>
                      <a:pt x="7522" y="9139"/>
                    </a:cubicBezTo>
                    <a:cubicBezTo>
                      <a:pt x="7533" y="9205"/>
                      <a:pt x="7566" y="9271"/>
                      <a:pt x="7599" y="9326"/>
                    </a:cubicBezTo>
                    <a:cubicBezTo>
                      <a:pt x="7633" y="9386"/>
                      <a:pt x="7674" y="9413"/>
                      <a:pt x="7721" y="9413"/>
                    </a:cubicBezTo>
                    <a:cubicBezTo>
                      <a:pt x="7752" y="9413"/>
                      <a:pt x="7785" y="9402"/>
                      <a:pt x="7819" y="9381"/>
                    </a:cubicBezTo>
                    <a:cubicBezTo>
                      <a:pt x="7885" y="9337"/>
                      <a:pt x="7940" y="9282"/>
                      <a:pt x="7984" y="9227"/>
                    </a:cubicBezTo>
                    <a:cubicBezTo>
                      <a:pt x="8061" y="9128"/>
                      <a:pt x="8149" y="9018"/>
                      <a:pt x="8215" y="8897"/>
                    </a:cubicBezTo>
                    <a:cubicBezTo>
                      <a:pt x="8314" y="8710"/>
                      <a:pt x="8413" y="8512"/>
                      <a:pt x="8512" y="8314"/>
                    </a:cubicBezTo>
                    <a:cubicBezTo>
                      <a:pt x="8655" y="8028"/>
                      <a:pt x="8787" y="7731"/>
                      <a:pt x="8919" y="7434"/>
                    </a:cubicBezTo>
                    <a:cubicBezTo>
                      <a:pt x="9040" y="7192"/>
                      <a:pt x="9172" y="6961"/>
                      <a:pt x="9304" y="6719"/>
                    </a:cubicBezTo>
                    <a:cubicBezTo>
                      <a:pt x="9359" y="6609"/>
                      <a:pt x="9447" y="6510"/>
                      <a:pt x="9524" y="6411"/>
                    </a:cubicBezTo>
                    <a:cubicBezTo>
                      <a:pt x="9568" y="6356"/>
                      <a:pt x="9623" y="6323"/>
                      <a:pt x="9678" y="6290"/>
                    </a:cubicBezTo>
                    <a:cubicBezTo>
                      <a:pt x="9721" y="6262"/>
                      <a:pt x="9762" y="6249"/>
                      <a:pt x="9800" y="6249"/>
                    </a:cubicBezTo>
                    <a:cubicBezTo>
                      <a:pt x="9866" y="6249"/>
                      <a:pt x="9921" y="6290"/>
                      <a:pt x="9963" y="6367"/>
                    </a:cubicBezTo>
                    <a:cubicBezTo>
                      <a:pt x="9985" y="6411"/>
                      <a:pt x="9996" y="6466"/>
                      <a:pt x="10007" y="6521"/>
                    </a:cubicBezTo>
                    <a:cubicBezTo>
                      <a:pt x="10029" y="6598"/>
                      <a:pt x="10040" y="6686"/>
                      <a:pt x="10040" y="6763"/>
                    </a:cubicBezTo>
                    <a:cubicBezTo>
                      <a:pt x="10051" y="6884"/>
                      <a:pt x="10051" y="7005"/>
                      <a:pt x="10051" y="7126"/>
                    </a:cubicBezTo>
                    <a:cubicBezTo>
                      <a:pt x="10051" y="7610"/>
                      <a:pt x="10040" y="8105"/>
                      <a:pt x="10040" y="8589"/>
                    </a:cubicBezTo>
                    <a:cubicBezTo>
                      <a:pt x="10040" y="8974"/>
                      <a:pt x="10073" y="9348"/>
                      <a:pt x="10106" y="9732"/>
                    </a:cubicBezTo>
                    <a:cubicBezTo>
                      <a:pt x="10117" y="9765"/>
                      <a:pt x="10106" y="9809"/>
                      <a:pt x="10161" y="9842"/>
                    </a:cubicBezTo>
                    <a:cubicBezTo>
                      <a:pt x="10799" y="9557"/>
                      <a:pt x="11437" y="9271"/>
                      <a:pt x="12097" y="8974"/>
                    </a:cubicBezTo>
                    <a:lnTo>
                      <a:pt x="12086" y="8974"/>
                    </a:lnTo>
                    <a:cubicBezTo>
                      <a:pt x="12064" y="8897"/>
                      <a:pt x="12053" y="8842"/>
                      <a:pt x="12031" y="8787"/>
                    </a:cubicBezTo>
                    <a:cubicBezTo>
                      <a:pt x="11877" y="8380"/>
                      <a:pt x="11690" y="7984"/>
                      <a:pt x="11503" y="7588"/>
                    </a:cubicBezTo>
                    <a:cubicBezTo>
                      <a:pt x="11316" y="7214"/>
                      <a:pt x="11151" y="6829"/>
                      <a:pt x="11008" y="6433"/>
                    </a:cubicBezTo>
                    <a:cubicBezTo>
                      <a:pt x="10788" y="5861"/>
                      <a:pt x="10579" y="5279"/>
                      <a:pt x="10348" y="4707"/>
                    </a:cubicBezTo>
                    <a:cubicBezTo>
                      <a:pt x="9842" y="3453"/>
                      <a:pt x="9403" y="2166"/>
                      <a:pt x="8886" y="913"/>
                    </a:cubicBezTo>
                    <a:cubicBezTo>
                      <a:pt x="8842" y="814"/>
                      <a:pt x="8787" y="715"/>
                      <a:pt x="8743" y="616"/>
                    </a:cubicBezTo>
                    <a:cubicBezTo>
                      <a:pt x="8655" y="440"/>
                      <a:pt x="8578" y="264"/>
                      <a:pt x="8490" y="88"/>
                    </a:cubicBezTo>
                    <a:cubicBezTo>
                      <a:pt x="8479" y="55"/>
                      <a:pt x="8457" y="33"/>
                      <a:pt x="8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65"/>
              <p:cNvSpPr/>
              <p:nvPr/>
            </p:nvSpPr>
            <p:spPr>
              <a:xfrm>
                <a:off x="-912378" y="-3412372"/>
                <a:ext cx="433247" cy="646673"/>
              </a:xfrm>
              <a:custGeom>
                <a:avLst/>
                <a:gdLst/>
                <a:ahLst/>
                <a:cxnLst/>
                <a:rect l="l" t="t" r="r" b="b"/>
                <a:pathLst>
                  <a:path w="6368" h="9505" extrusionOk="0">
                    <a:moveTo>
                      <a:pt x="2463" y="0"/>
                    </a:moveTo>
                    <a:cubicBezTo>
                      <a:pt x="2419" y="66"/>
                      <a:pt x="2386" y="110"/>
                      <a:pt x="2364" y="165"/>
                    </a:cubicBezTo>
                    <a:cubicBezTo>
                      <a:pt x="2222" y="418"/>
                      <a:pt x="2112" y="682"/>
                      <a:pt x="2013" y="957"/>
                    </a:cubicBezTo>
                    <a:cubicBezTo>
                      <a:pt x="1617" y="2002"/>
                      <a:pt x="1331" y="3079"/>
                      <a:pt x="1111" y="4179"/>
                    </a:cubicBezTo>
                    <a:cubicBezTo>
                      <a:pt x="935" y="5037"/>
                      <a:pt x="803" y="5895"/>
                      <a:pt x="671" y="6763"/>
                    </a:cubicBezTo>
                    <a:cubicBezTo>
                      <a:pt x="594" y="7247"/>
                      <a:pt x="506" y="7731"/>
                      <a:pt x="385" y="8215"/>
                    </a:cubicBezTo>
                    <a:cubicBezTo>
                      <a:pt x="319" y="8490"/>
                      <a:pt x="253" y="8754"/>
                      <a:pt x="143" y="9018"/>
                    </a:cubicBezTo>
                    <a:cubicBezTo>
                      <a:pt x="99" y="9117"/>
                      <a:pt x="55" y="9216"/>
                      <a:pt x="0" y="9326"/>
                    </a:cubicBezTo>
                    <a:cubicBezTo>
                      <a:pt x="22" y="9370"/>
                      <a:pt x="44" y="9414"/>
                      <a:pt x="77" y="9458"/>
                    </a:cubicBezTo>
                    <a:cubicBezTo>
                      <a:pt x="97" y="9491"/>
                      <a:pt x="117" y="9504"/>
                      <a:pt x="145" y="9504"/>
                    </a:cubicBezTo>
                    <a:cubicBezTo>
                      <a:pt x="163" y="9504"/>
                      <a:pt x="183" y="9499"/>
                      <a:pt x="209" y="9491"/>
                    </a:cubicBezTo>
                    <a:cubicBezTo>
                      <a:pt x="231" y="9491"/>
                      <a:pt x="253" y="9480"/>
                      <a:pt x="264" y="9469"/>
                    </a:cubicBezTo>
                    <a:cubicBezTo>
                      <a:pt x="396" y="9414"/>
                      <a:pt x="539" y="9348"/>
                      <a:pt x="671" y="9304"/>
                    </a:cubicBezTo>
                    <a:cubicBezTo>
                      <a:pt x="1221" y="9095"/>
                      <a:pt x="1782" y="8897"/>
                      <a:pt x="2331" y="8677"/>
                    </a:cubicBezTo>
                    <a:cubicBezTo>
                      <a:pt x="2837" y="8479"/>
                      <a:pt x="3343" y="8270"/>
                      <a:pt x="3849" y="8061"/>
                    </a:cubicBezTo>
                    <a:cubicBezTo>
                      <a:pt x="4641" y="7731"/>
                      <a:pt x="5433" y="7401"/>
                      <a:pt x="6224" y="7060"/>
                    </a:cubicBezTo>
                    <a:cubicBezTo>
                      <a:pt x="6268" y="7038"/>
                      <a:pt x="6334" y="7027"/>
                      <a:pt x="6367" y="6972"/>
                    </a:cubicBezTo>
                    <a:cubicBezTo>
                      <a:pt x="6356" y="6818"/>
                      <a:pt x="6334" y="6665"/>
                      <a:pt x="6323" y="6500"/>
                    </a:cubicBezTo>
                    <a:cubicBezTo>
                      <a:pt x="6279" y="5884"/>
                      <a:pt x="6268" y="5257"/>
                      <a:pt x="6279" y="4641"/>
                    </a:cubicBezTo>
                    <a:cubicBezTo>
                      <a:pt x="6290" y="4388"/>
                      <a:pt x="6290" y="4146"/>
                      <a:pt x="6290" y="3893"/>
                    </a:cubicBezTo>
                    <a:cubicBezTo>
                      <a:pt x="6290" y="3805"/>
                      <a:pt x="6268" y="3706"/>
                      <a:pt x="6257" y="3618"/>
                    </a:cubicBezTo>
                    <a:cubicBezTo>
                      <a:pt x="6246" y="3574"/>
                      <a:pt x="6224" y="3530"/>
                      <a:pt x="6202" y="3486"/>
                    </a:cubicBezTo>
                    <a:cubicBezTo>
                      <a:pt x="6180" y="3457"/>
                      <a:pt x="6154" y="3442"/>
                      <a:pt x="6125" y="3442"/>
                    </a:cubicBezTo>
                    <a:cubicBezTo>
                      <a:pt x="6111" y="3442"/>
                      <a:pt x="6096" y="3446"/>
                      <a:pt x="6082" y="3453"/>
                    </a:cubicBezTo>
                    <a:cubicBezTo>
                      <a:pt x="6005" y="3486"/>
                      <a:pt x="5950" y="3541"/>
                      <a:pt x="5906" y="3607"/>
                    </a:cubicBezTo>
                    <a:cubicBezTo>
                      <a:pt x="5818" y="3706"/>
                      <a:pt x="5741" y="3816"/>
                      <a:pt x="5675" y="3937"/>
                    </a:cubicBezTo>
                    <a:cubicBezTo>
                      <a:pt x="5554" y="4157"/>
                      <a:pt x="5433" y="4388"/>
                      <a:pt x="5323" y="4619"/>
                    </a:cubicBezTo>
                    <a:cubicBezTo>
                      <a:pt x="5180" y="4927"/>
                      <a:pt x="5037" y="5246"/>
                      <a:pt x="4883" y="5565"/>
                    </a:cubicBezTo>
                    <a:cubicBezTo>
                      <a:pt x="4784" y="5763"/>
                      <a:pt x="4685" y="5950"/>
                      <a:pt x="4575" y="6137"/>
                    </a:cubicBezTo>
                    <a:cubicBezTo>
                      <a:pt x="4509" y="6247"/>
                      <a:pt x="4421" y="6357"/>
                      <a:pt x="4333" y="6445"/>
                    </a:cubicBezTo>
                    <a:cubicBezTo>
                      <a:pt x="4289" y="6500"/>
                      <a:pt x="4234" y="6544"/>
                      <a:pt x="4179" y="6577"/>
                    </a:cubicBezTo>
                    <a:cubicBezTo>
                      <a:pt x="4140" y="6596"/>
                      <a:pt x="4100" y="6606"/>
                      <a:pt x="4063" y="6606"/>
                    </a:cubicBezTo>
                    <a:cubicBezTo>
                      <a:pt x="3995" y="6606"/>
                      <a:pt x="3932" y="6574"/>
                      <a:pt x="3882" y="6511"/>
                    </a:cubicBezTo>
                    <a:cubicBezTo>
                      <a:pt x="3849" y="6467"/>
                      <a:pt x="3816" y="6412"/>
                      <a:pt x="3805" y="6357"/>
                    </a:cubicBezTo>
                    <a:cubicBezTo>
                      <a:pt x="3772" y="6269"/>
                      <a:pt x="3750" y="6181"/>
                      <a:pt x="3728" y="6093"/>
                    </a:cubicBezTo>
                    <a:cubicBezTo>
                      <a:pt x="3684" y="5785"/>
                      <a:pt x="3695" y="5488"/>
                      <a:pt x="3706" y="5191"/>
                    </a:cubicBezTo>
                    <a:cubicBezTo>
                      <a:pt x="3750" y="4674"/>
                      <a:pt x="3827" y="4157"/>
                      <a:pt x="3926" y="3640"/>
                    </a:cubicBezTo>
                    <a:cubicBezTo>
                      <a:pt x="4124" y="2706"/>
                      <a:pt x="4388" y="1782"/>
                      <a:pt x="4718" y="880"/>
                    </a:cubicBezTo>
                    <a:cubicBezTo>
                      <a:pt x="4806" y="660"/>
                      <a:pt x="4883" y="451"/>
                      <a:pt x="4960" y="231"/>
                    </a:cubicBezTo>
                    <a:cubicBezTo>
                      <a:pt x="4971" y="209"/>
                      <a:pt x="4971" y="176"/>
                      <a:pt x="4982" y="110"/>
                    </a:cubicBezTo>
                    <a:lnTo>
                      <a:pt x="4982" y="110"/>
                    </a:lnTo>
                    <a:cubicBezTo>
                      <a:pt x="4938" y="165"/>
                      <a:pt x="4905" y="187"/>
                      <a:pt x="4894" y="220"/>
                    </a:cubicBezTo>
                    <a:cubicBezTo>
                      <a:pt x="4806" y="352"/>
                      <a:pt x="4718" y="495"/>
                      <a:pt x="4630" y="638"/>
                    </a:cubicBezTo>
                    <a:cubicBezTo>
                      <a:pt x="4432" y="1012"/>
                      <a:pt x="4267" y="1397"/>
                      <a:pt x="4102" y="1793"/>
                    </a:cubicBezTo>
                    <a:cubicBezTo>
                      <a:pt x="3816" y="2508"/>
                      <a:pt x="3574" y="3255"/>
                      <a:pt x="3354" y="4003"/>
                    </a:cubicBezTo>
                    <a:cubicBezTo>
                      <a:pt x="3178" y="4575"/>
                      <a:pt x="3002" y="5158"/>
                      <a:pt x="2826" y="5730"/>
                    </a:cubicBezTo>
                    <a:cubicBezTo>
                      <a:pt x="2727" y="6016"/>
                      <a:pt x="2628" y="6302"/>
                      <a:pt x="2496" y="6577"/>
                    </a:cubicBezTo>
                    <a:cubicBezTo>
                      <a:pt x="2430" y="6686"/>
                      <a:pt x="2364" y="6796"/>
                      <a:pt x="2298" y="6906"/>
                    </a:cubicBezTo>
                    <a:cubicBezTo>
                      <a:pt x="2254" y="6972"/>
                      <a:pt x="2189" y="7038"/>
                      <a:pt x="2123" y="7082"/>
                    </a:cubicBezTo>
                    <a:cubicBezTo>
                      <a:pt x="2064" y="7131"/>
                      <a:pt x="2002" y="7154"/>
                      <a:pt x="1941" y="7154"/>
                    </a:cubicBezTo>
                    <a:cubicBezTo>
                      <a:pt x="1863" y="7154"/>
                      <a:pt x="1788" y="7117"/>
                      <a:pt x="1727" y="7049"/>
                    </a:cubicBezTo>
                    <a:cubicBezTo>
                      <a:pt x="1672" y="6983"/>
                      <a:pt x="1639" y="6928"/>
                      <a:pt x="1606" y="6862"/>
                    </a:cubicBezTo>
                    <a:cubicBezTo>
                      <a:pt x="1573" y="6752"/>
                      <a:pt x="1540" y="6643"/>
                      <a:pt x="1518" y="6533"/>
                    </a:cubicBezTo>
                    <a:cubicBezTo>
                      <a:pt x="1452" y="6192"/>
                      <a:pt x="1441" y="5851"/>
                      <a:pt x="1463" y="5510"/>
                    </a:cubicBezTo>
                    <a:cubicBezTo>
                      <a:pt x="1496" y="4784"/>
                      <a:pt x="1584" y="4080"/>
                      <a:pt x="1716" y="3365"/>
                    </a:cubicBezTo>
                    <a:cubicBezTo>
                      <a:pt x="1848" y="2563"/>
                      <a:pt x="2035" y="1760"/>
                      <a:pt x="2244" y="968"/>
                    </a:cubicBezTo>
                    <a:cubicBezTo>
                      <a:pt x="2320" y="682"/>
                      <a:pt x="2397" y="396"/>
                      <a:pt x="2474" y="110"/>
                    </a:cubicBezTo>
                    <a:cubicBezTo>
                      <a:pt x="2474" y="77"/>
                      <a:pt x="2474" y="77"/>
                      <a:pt x="24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3" name="Google Shape;2883;p65"/>
            <p:cNvGrpSpPr/>
            <p:nvPr/>
          </p:nvGrpSpPr>
          <p:grpSpPr>
            <a:xfrm rot="-699969">
              <a:off x="-742293" y="-3365628"/>
              <a:ext cx="1099126" cy="1140489"/>
              <a:chOff x="-693918" y="-3307122"/>
              <a:chExt cx="1099173" cy="1140539"/>
            </a:xfrm>
          </p:grpSpPr>
          <p:sp>
            <p:nvSpPr>
              <p:cNvPr id="2884" name="Google Shape;2884;p65"/>
              <p:cNvSpPr/>
              <p:nvPr/>
            </p:nvSpPr>
            <p:spPr>
              <a:xfrm>
                <a:off x="-693918" y="-3307122"/>
                <a:ext cx="1099173" cy="1140539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16764" extrusionOk="0">
                    <a:moveTo>
                      <a:pt x="5444" y="136"/>
                    </a:moveTo>
                    <a:cubicBezTo>
                      <a:pt x="5488" y="158"/>
                      <a:pt x="5543" y="169"/>
                      <a:pt x="5587" y="202"/>
                    </a:cubicBezTo>
                    <a:cubicBezTo>
                      <a:pt x="6027" y="466"/>
                      <a:pt x="6489" y="697"/>
                      <a:pt x="6950" y="928"/>
                    </a:cubicBezTo>
                    <a:cubicBezTo>
                      <a:pt x="7984" y="1466"/>
                      <a:pt x="9029" y="2016"/>
                      <a:pt x="10074" y="2544"/>
                    </a:cubicBezTo>
                    <a:cubicBezTo>
                      <a:pt x="11272" y="3160"/>
                      <a:pt x="12504" y="3732"/>
                      <a:pt x="13725" y="4304"/>
                    </a:cubicBezTo>
                    <a:cubicBezTo>
                      <a:pt x="14385" y="4612"/>
                      <a:pt x="15033" y="4920"/>
                      <a:pt x="15682" y="5227"/>
                    </a:cubicBezTo>
                    <a:cubicBezTo>
                      <a:pt x="15814" y="5282"/>
                      <a:pt x="15924" y="5348"/>
                      <a:pt x="16067" y="5414"/>
                    </a:cubicBezTo>
                    <a:cubicBezTo>
                      <a:pt x="16045" y="5469"/>
                      <a:pt x="16034" y="5513"/>
                      <a:pt x="16012" y="5546"/>
                    </a:cubicBezTo>
                    <a:cubicBezTo>
                      <a:pt x="15990" y="5601"/>
                      <a:pt x="15968" y="5656"/>
                      <a:pt x="15935" y="5700"/>
                    </a:cubicBezTo>
                    <a:cubicBezTo>
                      <a:pt x="15539" y="6316"/>
                      <a:pt x="15198" y="6965"/>
                      <a:pt x="14912" y="7647"/>
                    </a:cubicBezTo>
                    <a:cubicBezTo>
                      <a:pt x="14560" y="8450"/>
                      <a:pt x="14154" y="9219"/>
                      <a:pt x="13747" y="9989"/>
                    </a:cubicBezTo>
                    <a:cubicBezTo>
                      <a:pt x="13109" y="11177"/>
                      <a:pt x="12460" y="12354"/>
                      <a:pt x="11789" y="13530"/>
                    </a:cubicBezTo>
                    <a:cubicBezTo>
                      <a:pt x="11283" y="14421"/>
                      <a:pt x="10799" y="15345"/>
                      <a:pt x="10338" y="16269"/>
                    </a:cubicBezTo>
                    <a:cubicBezTo>
                      <a:pt x="10261" y="16401"/>
                      <a:pt x="10195" y="16532"/>
                      <a:pt x="10118" y="16664"/>
                    </a:cubicBezTo>
                    <a:cubicBezTo>
                      <a:pt x="10085" y="16653"/>
                      <a:pt x="10063" y="16653"/>
                      <a:pt x="10041" y="16631"/>
                    </a:cubicBezTo>
                    <a:cubicBezTo>
                      <a:pt x="9821" y="16489"/>
                      <a:pt x="9568" y="16390"/>
                      <a:pt x="9326" y="16291"/>
                    </a:cubicBezTo>
                    <a:cubicBezTo>
                      <a:pt x="9139" y="16214"/>
                      <a:pt x="8963" y="16126"/>
                      <a:pt x="8776" y="16049"/>
                    </a:cubicBezTo>
                    <a:cubicBezTo>
                      <a:pt x="8512" y="15928"/>
                      <a:pt x="8259" y="15807"/>
                      <a:pt x="8006" y="15708"/>
                    </a:cubicBezTo>
                    <a:cubicBezTo>
                      <a:pt x="7379" y="15455"/>
                      <a:pt x="6774" y="15158"/>
                      <a:pt x="6181" y="14861"/>
                    </a:cubicBezTo>
                    <a:cubicBezTo>
                      <a:pt x="5510" y="14509"/>
                      <a:pt x="4861" y="14135"/>
                      <a:pt x="4223" y="13728"/>
                    </a:cubicBezTo>
                    <a:cubicBezTo>
                      <a:pt x="3541" y="13299"/>
                      <a:pt x="2860" y="12892"/>
                      <a:pt x="2178" y="12475"/>
                    </a:cubicBezTo>
                    <a:cubicBezTo>
                      <a:pt x="1716" y="12189"/>
                      <a:pt x="1254" y="11914"/>
                      <a:pt x="803" y="11617"/>
                    </a:cubicBezTo>
                    <a:cubicBezTo>
                      <a:pt x="572" y="11474"/>
                      <a:pt x="352" y="11320"/>
                      <a:pt x="121" y="11155"/>
                    </a:cubicBezTo>
                    <a:cubicBezTo>
                      <a:pt x="143" y="11122"/>
                      <a:pt x="154" y="11100"/>
                      <a:pt x="165" y="11067"/>
                    </a:cubicBezTo>
                    <a:cubicBezTo>
                      <a:pt x="264" y="10913"/>
                      <a:pt x="352" y="10759"/>
                      <a:pt x="418" y="10583"/>
                    </a:cubicBezTo>
                    <a:cubicBezTo>
                      <a:pt x="539" y="10319"/>
                      <a:pt x="649" y="10055"/>
                      <a:pt x="759" y="9780"/>
                    </a:cubicBezTo>
                    <a:cubicBezTo>
                      <a:pt x="979" y="9263"/>
                      <a:pt x="1232" y="8758"/>
                      <a:pt x="1485" y="8252"/>
                    </a:cubicBezTo>
                    <a:cubicBezTo>
                      <a:pt x="1815" y="7592"/>
                      <a:pt x="2134" y="6932"/>
                      <a:pt x="2464" y="6272"/>
                    </a:cubicBezTo>
                    <a:cubicBezTo>
                      <a:pt x="2618" y="5975"/>
                      <a:pt x="2783" y="5667"/>
                      <a:pt x="2936" y="5359"/>
                    </a:cubicBezTo>
                    <a:cubicBezTo>
                      <a:pt x="3167" y="4920"/>
                      <a:pt x="3376" y="4458"/>
                      <a:pt x="3563" y="3985"/>
                    </a:cubicBezTo>
                    <a:cubicBezTo>
                      <a:pt x="3937" y="3028"/>
                      <a:pt x="4366" y="2104"/>
                      <a:pt x="4839" y="1192"/>
                    </a:cubicBezTo>
                    <a:cubicBezTo>
                      <a:pt x="4949" y="972"/>
                      <a:pt x="5059" y="763"/>
                      <a:pt x="5180" y="543"/>
                    </a:cubicBezTo>
                    <a:cubicBezTo>
                      <a:pt x="5246" y="400"/>
                      <a:pt x="5334" y="268"/>
                      <a:pt x="5444" y="136"/>
                    </a:cubicBezTo>
                    <a:close/>
                    <a:moveTo>
                      <a:pt x="5465" y="0"/>
                    </a:moveTo>
                    <a:cubicBezTo>
                      <a:pt x="5442" y="0"/>
                      <a:pt x="5419" y="11"/>
                      <a:pt x="5400" y="37"/>
                    </a:cubicBezTo>
                    <a:cubicBezTo>
                      <a:pt x="5389" y="48"/>
                      <a:pt x="5378" y="59"/>
                      <a:pt x="5356" y="81"/>
                    </a:cubicBezTo>
                    <a:cubicBezTo>
                      <a:pt x="5257" y="213"/>
                      <a:pt x="5169" y="345"/>
                      <a:pt x="5092" y="499"/>
                    </a:cubicBezTo>
                    <a:cubicBezTo>
                      <a:pt x="4982" y="708"/>
                      <a:pt x="4872" y="917"/>
                      <a:pt x="4762" y="1137"/>
                    </a:cubicBezTo>
                    <a:cubicBezTo>
                      <a:pt x="4278" y="2049"/>
                      <a:pt x="3849" y="2984"/>
                      <a:pt x="3475" y="3952"/>
                    </a:cubicBezTo>
                    <a:cubicBezTo>
                      <a:pt x="3255" y="4513"/>
                      <a:pt x="3002" y="5052"/>
                      <a:pt x="2717" y="5579"/>
                    </a:cubicBezTo>
                    <a:cubicBezTo>
                      <a:pt x="2596" y="5810"/>
                      <a:pt x="2475" y="6041"/>
                      <a:pt x="2354" y="6272"/>
                    </a:cubicBezTo>
                    <a:cubicBezTo>
                      <a:pt x="2057" y="6866"/>
                      <a:pt x="1760" y="7471"/>
                      <a:pt x="1463" y="8076"/>
                    </a:cubicBezTo>
                    <a:cubicBezTo>
                      <a:pt x="1177" y="8659"/>
                      <a:pt x="880" y="9230"/>
                      <a:pt x="638" y="9835"/>
                    </a:cubicBezTo>
                    <a:cubicBezTo>
                      <a:pt x="528" y="10088"/>
                      <a:pt x="418" y="10330"/>
                      <a:pt x="319" y="10583"/>
                    </a:cubicBezTo>
                    <a:cubicBezTo>
                      <a:pt x="253" y="10737"/>
                      <a:pt x="165" y="10891"/>
                      <a:pt x="77" y="11034"/>
                    </a:cubicBezTo>
                    <a:cubicBezTo>
                      <a:pt x="55" y="11056"/>
                      <a:pt x="44" y="11078"/>
                      <a:pt x="33" y="11100"/>
                    </a:cubicBezTo>
                    <a:cubicBezTo>
                      <a:pt x="0" y="11155"/>
                      <a:pt x="11" y="11177"/>
                      <a:pt x="55" y="11221"/>
                    </a:cubicBezTo>
                    <a:cubicBezTo>
                      <a:pt x="66" y="11232"/>
                      <a:pt x="77" y="11243"/>
                      <a:pt x="88" y="11254"/>
                    </a:cubicBezTo>
                    <a:cubicBezTo>
                      <a:pt x="297" y="11397"/>
                      <a:pt x="506" y="11551"/>
                      <a:pt x="715" y="11683"/>
                    </a:cubicBezTo>
                    <a:cubicBezTo>
                      <a:pt x="1177" y="11980"/>
                      <a:pt x="1639" y="12266"/>
                      <a:pt x="2112" y="12552"/>
                    </a:cubicBezTo>
                    <a:cubicBezTo>
                      <a:pt x="2794" y="12969"/>
                      <a:pt x="3475" y="13376"/>
                      <a:pt x="4157" y="13805"/>
                    </a:cubicBezTo>
                    <a:cubicBezTo>
                      <a:pt x="4817" y="14223"/>
                      <a:pt x="5488" y="14608"/>
                      <a:pt x="6181" y="14960"/>
                    </a:cubicBezTo>
                    <a:cubicBezTo>
                      <a:pt x="6763" y="15257"/>
                      <a:pt x="7346" y="15543"/>
                      <a:pt x="7951" y="15785"/>
                    </a:cubicBezTo>
                    <a:cubicBezTo>
                      <a:pt x="8204" y="15895"/>
                      <a:pt x="8457" y="16016"/>
                      <a:pt x="8721" y="16126"/>
                    </a:cubicBezTo>
                    <a:cubicBezTo>
                      <a:pt x="8908" y="16214"/>
                      <a:pt x="9095" y="16291"/>
                      <a:pt x="9293" y="16379"/>
                    </a:cubicBezTo>
                    <a:cubicBezTo>
                      <a:pt x="9524" y="16478"/>
                      <a:pt x="9766" y="16576"/>
                      <a:pt x="9986" y="16719"/>
                    </a:cubicBezTo>
                    <a:cubicBezTo>
                      <a:pt x="10019" y="16730"/>
                      <a:pt x="10041" y="16741"/>
                      <a:pt x="10074" y="16752"/>
                    </a:cubicBezTo>
                    <a:cubicBezTo>
                      <a:pt x="10091" y="16759"/>
                      <a:pt x="10107" y="16763"/>
                      <a:pt x="10123" y="16763"/>
                    </a:cubicBezTo>
                    <a:cubicBezTo>
                      <a:pt x="10155" y="16763"/>
                      <a:pt x="10183" y="16746"/>
                      <a:pt x="10206" y="16708"/>
                    </a:cubicBezTo>
                    <a:cubicBezTo>
                      <a:pt x="10217" y="16675"/>
                      <a:pt x="10239" y="16653"/>
                      <a:pt x="10250" y="16620"/>
                    </a:cubicBezTo>
                    <a:cubicBezTo>
                      <a:pt x="10327" y="16467"/>
                      <a:pt x="10415" y="16313"/>
                      <a:pt x="10492" y="16148"/>
                    </a:cubicBezTo>
                    <a:cubicBezTo>
                      <a:pt x="10931" y="15301"/>
                      <a:pt x="11360" y="14465"/>
                      <a:pt x="11833" y="13640"/>
                    </a:cubicBezTo>
                    <a:cubicBezTo>
                      <a:pt x="12526" y="12420"/>
                      <a:pt x="13208" y="11199"/>
                      <a:pt x="13857" y="9967"/>
                    </a:cubicBezTo>
                    <a:cubicBezTo>
                      <a:pt x="14275" y="9197"/>
                      <a:pt x="14670" y="8428"/>
                      <a:pt x="15011" y="7625"/>
                    </a:cubicBezTo>
                    <a:cubicBezTo>
                      <a:pt x="15297" y="6976"/>
                      <a:pt x="15627" y="6360"/>
                      <a:pt x="16001" y="5755"/>
                    </a:cubicBezTo>
                    <a:cubicBezTo>
                      <a:pt x="16045" y="5700"/>
                      <a:pt x="16078" y="5634"/>
                      <a:pt x="16111" y="5568"/>
                    </a:cubicBezTo>
                    <a:cubicBezTo>
                      <a:pt x="16133" y="5524"/>
                      <a:pt x="16144" y="5491"/>
                      <a:pt x="16144" y="5447"/>
                    </a:cubicBezTo>
                    <a:cubicBezTo>
                      <a:pt x="16155" y="5414"/>
                      <a:pt x="16133" y="5381"/>
                      <a:pt x="16122" y="5348"/>
                    </a:cubicBezTo>
                    <a:cubicBezTo>
                      <a:pt x="16067" y="5315"/>
                      <a:pt x="16023" y="5293"/>
                      <a:pt x="15979" y="5271"/>
                    </a:cubicBezTo>
                    <a:cubicBezTo>
                      <a:pt x="15594" y="5085"/>
                      <a:pt x="15209" y="4898"/>
                      <a:pt x="14813" y="4711"/>
                    </a:cubicBezTo>
                    <a:cubicBezTo>
                      <a:pt x="13758" y="4216"/>
                      <a:pt x="12702" y="3721"/>
                      <a:pt x="11635" y="3226"/>
                    </a:cubicBezTo>
                    <a:cubicBezTo>
                      <a:pt x="10865" y="2852"/>
                      <a:pt x="10096" y="2456"/>
                      <a:pt x="9326" y="2060"/>
                    </a:cubicBezTo>
                    <a:cubicBezTo>
                      <a:pt x="8391" y="1576"/>
                      <a:pt x="7456" y="1093"/>
                      <a:pt x="6522" y="609"/>
                    </a:cubicBezTo>
                    <a:cubicBezTo>
                      <a:pt x="6181" y="422"/>
                      <a:pt x="5818" y="279"/>
                      <a:pt x="5510" y="15"/>
                    </a:cubicBezTo>
                    <a:cubicBezTo>
                      <a:pt x="5496" y="6"/>
                      <a:pt x="5481" y="0"/>
                      <a:pt x="5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65"/>
              <p:cNvSpPr/>
              <p:nvPr/>
            </p:nvSpPr>
            <p:spPr>
              <a:xfrm>
                <a:off x="-685686" y="-3297938"/>
                <a:ext cx="1084954" cy="1124619"/>
              </a:xfrm>
              <a:custGeom>
                <a:avLst/>
                <a:gdLst/>
                <a:ahLst/>
                <a:cxnLst/>
                <a:rect l="l" t="t" r="r" b="b"/>
                <a:pathLst>
                  <a:path w="15947" h="16530" extrusionOk="0">
                    <a:moveTo>
                      <a:pt x="8666" y="2915"/>
                    </a:moveTo>
                    <a:cubicBezTo>
                      <a:pt x="8919" y="3036"/>
                      <a:pt x="9161" y="3168"/>
                      <a:pt x="9414" y="3300"/>
                    </a:cubicBezTo>
                    <a:cubicBezTo>
                      <a:pt x="9667" y="3432"/>
                      <a:pt x="9909" y="3564"/>
                      <a:pt x="10173" y="3696"/>
                    </a:cubicBezTo>
                    <a:cubicBezTo>
                      <a:pt x="10140" y="3707"/>
                      <a:pt x="10129" y="3718"/>
                      <a:pt x="10118" y="3718"/>
                    </a:cubicBezTo>
                    <a:cubicBezTo>
                      <a:pt x="10069" y="3714"/>
                      <a:pt x="10021" y="3713"/>
                      <a:pt x="9974" y="3713"/>
                    </a:cubicBezTo>
                    <a:cubicBezTo>
                      <a:pt x="9557" y="3713"/>
                      <a:pt x="9174" y="3839"/>
                      <a:pt x="8809" y="4037"/>
                    </a:cubicBezTo>
                    <a:cubicBezTo>
                      <a:pt x="8534" y="4180"/>
                      <a:pt x="8303" y="4356"/>
                      <a:pt x="8083" y="4576"/>
                    </a:cubicBezTo>
                    <a:cubicBezTo>
                      <a:pt x="8039" y="4620"/>
                      <a:pt x="7995" y="4664"/>
                      <a:pt x="7940" y="4719"/>
                    </a:cubicBezTo>
                    <a:cubicBezTo>
                      <a:pt x="7830" y="4081"/>
                      <a:pt x="8193" y="3245"/>
                      <a:pt x="8666" y="2915"/>
                    </a:cubicBezTo>
                    <a:close/>
                    <a:moveTo>
                      <a:pt x="9948" y="3806"/>
                    </a:moveTo>
                    <a:cubicBezTo>
                      <a:pt x="10011" y="3806"/>
                      <a:pt x="10075" y="3809"/>
                      <a:pt x="10140" y="3817"/>
                    </a:cubicBezTo>
                    <a:cubicBezTo>
                      <a:pt x="10426" y="3839"/>
                      <a:pt x="10689" y="3938"/>
                      <a:pt x="10909" y="4136"/>
                    </a:cubicBezTo>
                    <a:cubicBezTo>
                      <a:pt x="11173" y="4367"/>
                      <a:pt x="11305" y="4653"/>
                      <a:pt x="11305" y="5004"/>
                    </a:cubicBezTo>
                    <a:cubicBezTo>
                      <a:pt x="11305" y="5323"/>
                      <a:pt x="11184" y="5620"/>
                      <a:pt x="10997" y="5884"/>
                    </a:cubicBezTo>
                    <a:cubicBezTo>
                      <a:pt x="10964" y="5928"/>
                      <a:pt x="10920" y="5983"/>
                      <a:pt x="10876" y="6038"/>
                    </a:cubicBezTo>
                    <a:cubicBezTo>
                      <a:pt x="10843" y="6016"/>
                      <a:pt x="10821" y="6016"/>
                      <a:pt x="10788" y="5994"/>
                    </a:cubicBezTo>
                    <a:cubicBezTo>
                      <a:pt x="10448" y="5792"/>
                      <a:pt x="10085" y="5697"/>
                      <a:pt x="9706" y="5697"/>
                    </a:cubicBezTo>
                    <a:cubicBezTo>
                      <a:pt x="9631" y="5697"/>
                      <a:pt x="9556" y="5701"/>
                      <a:pt x="9480" y="5708"/>
                    </a:cubicBezTo>
                    <a:cubicBezTo>
                      <a:pt x="9194" y="5730"/>
                      <a:pt x="8919" y="5796"/>
                      <a:pt x="8655" y="5895"/>
                    </a:cubicBezTo>
                    <a:cubicBezTo>
                      <a:pt x="8600" y="5917"/>
                      <a:pt x="8545" y="5939"/>
                      <a:pt x="8490" y="5961"/>
                    </a:cubicBezTo>
                    <a:cubicBezTo>
                      <a:pt x="8248" y="5796"/>
                      <a:pt x="7995" y="5290"/>
                      <a:pt x="7940" y="4873"/>
                    </a:cubicBezTo>
                    <a:cubicBezTo>
                      <a:pt x="7973" y="4829"/>
                      <a:pt x="7995" y="4796"/>
                      <a:pt x="8028" y="4763"/>
                    </a:cubicBezTo>
                    <a:cubicBezTo>
                      <a:pt x="8391" y="4378"/>
                      <a:pt x="8809" y="4081"/>
                      <a:pt x="9304" y="3916"/>
                    </a:cubicBezTo>
                    <a:cubicBezTo>
                      <a:pt x="9517" y="3848"/>
                      <a:pt x="9730" y="3806"/>
                      <a:pt x="9948" y="3806"/>
                    </a:cubicBezTo>
                    <a:close/>
                    <a:moveTo>
                      <a:pt x="9675" y="5790"/>
                    </a:moveTo>
                    <a:cubicBezTo>
                      <a:pt x="9796" y="5790"/>
                      <a:pt x="9917" y="5799"/>
                      <a:pt x="10041" y="5818"/>
                    </a:cubicBezTo>
                    <a:cubicBezTo>
                      <a:pt x="10261" y="5851"/>
                      <a:pt x="10481" y="5928"/>
                      <a:pt x="10667" y="6038"/>
                    </a:cubicBezTo>
                    <a:cubicBezTo>
                      <a:pt x="10711" y="6049"/>
                      <a:pt x="10733" y="6082"/>
                      <a:pt x="10777" y="6104"/>
                    </a:cubicBezTo>
                    <a:cubicBezTo>
                      <a:pt x="10766" y="6137"/>
                      <a:pt x="10744" y="6159"/>
                      <a:pt x="10722" y="6181"/>
                    </a:cubicBezTo>
                    <a:cubicBezTo>
                      <a:pt x="10448" y="6419"/>
                      <a:pt x="10085" y="6542"/>
                      <a:pt x="9716" y="6542"/>
                    </a:cubicBezTo>
                    <a:cubicBezTo>
                      <a:pt x="9421" y="6542"/>
                      <a:pt x="9123" y="6464"/>
                      <a:pt x="8864" y="6302"/>
                    </a:cubicBezTo>
                    <a:cubicBezTo>
                      <a:pt x="8754" y="6236"/>
                      <a:pt x="8644" y="6170"/>
                      <a:pt x="8545" y="6038"/>
                    </a:cubicBezTo>
                    <a:cubicBezTo>
                      <a:pt x="8644" y="6005"/>
                      <a:pt x="8721" y="5972"/>
                      <a:pt x="8798" y="5939"/>
                    </a:cubicBezTo>
                    <a:cubicBezTo>
                      <a:pt x="9088" y="5845"/>
                      <a:pt x="9378" y="5790"/>
                      <a:pt x="9675" y="5790"/>
                    </a:cubicBezTo>
                    <a:close/>
                    <a:moveTo>
                      <a:pt x="7863" y="5004"/>
                    </a:moveTo>
                    <a:cubicBezTo>
                      <a:pt x="7896" y="5125"/>
                      <a:pt x="7929" y="5235"/>
                      <a:pt x="7984" y="5356"/>
                    </a:cubicBezTo>
                    <a:cubicBezTo>
                      <a:pt x="8028" y="5477"/>
                      <a:pt x="8083" y="5587"/>
                      <a:pt x="8149" y="5697"/>
                    </a:cubicBezTo>
                    <a:cubicBezTo>
                      <a:pt x="8215" y="5807"/>
                      <a:pt x="8292" y="5906"/>
                      <a:pt x="8369" y="6005"/>
                    </a:cubicBezTo>
                    <a:cubicBezTo>
                      <a:pt x="8171" y="6137"/>
                      <a:pt x="7973" y="6247"/>
                      <a:pt x="7786" y="6390"/>
                    </a:cubicBezTo>
                    <a:cubicBezTo>
                      <a:pt x="7610" y="6533"/>
                      <a:pt x="7445" y="6687"/>
                      <a:pt x="7258" y="6852"/>
                    </a:cubicBezTo>
                    <a:cubicBezTo>
                      <a:pt x="7214" y="6830"/>
                      <a:pt x="7170" y="6797"/>
                      <a:pt x="7137" y="6775"/>
                    </a:cubicBezTo>
                    <a:cubicBezTo>
                      <a:pt x="7148" y="6258"/>
                      <a:pt x="7566" y="5235"/>
                      <a:pt x="7863" y="5004"/>
                    </a:cubicBezTo>
                    <a:close/>
                    <a:moveTo>
                      <a:pt x="7126" y="6896"/>
                    </a:moveTo>
                    <a:cubicBezTo>
                      <a:pt x="7148" y="6907"/>
                      <a:pt x="7170" y="6918"/>
                      <a:pt x="7203" y="6929"/>
                    </a:cubicBezTo>
                    <a:cubicBezTo>
                      <a:pt x="7170" y="6962"/>
                      <a:pt x="7148" y="6995"/>
                      <a:pt x="7126" y="7039"/>
                    </a:cubicBezTo>
                    <a:cubicBezTo>
                      <a:pt x="7115" y="6995"/>
                      <a:pt x="7115" y="6940"/>
                      <a:pt x="7126" y="6896"/>
                    </a:cubicBezTo>
                    <a:close/>
                    <a:moveTo>
                      <a:pt x="7291" y="6995"/>
                    </a:moveTo>
                    <a:cubicBezTo>
                      <a:pt x="7346" y="7006"/>
                      <a:pt x="7390" y="7028"/>
                      <a:pt x="7423" y="7083"/>
                    </a:cubicBezTo>
                    <a:cubicBezTo>
                      <a:pt x="7401" y="7149"/>
                      <a:pt x="7335" y="7171"/>
                      <a:pt x="7280" y="7204"/>
                    </a:cubicBezTo>
                    <a:cubicBezTo>
                      <a:pt x="7225" y="7248"/>
                      <a:pt x="7170" y="7292"/>
                      <a:pt x="7115" y="7325"/>
                    </a:cubicBezTo>
                    <a:cubicBezTo>
                      <a:pt x="7082" y="7281"/>
                      <a:pt x="7082" y="7248"/>
                      <a:pt x="7104" y="7204"/>
                    </a:cubicBezTo>
                    <a:cubicBezTo>
                      <a:pt x="7159" y="7127"/>
                      <a:pt x="7214" y="7061"/>
                      <a:pt x="7291" y="6995"/>
                    </a:cubicBezTo>
                    <a:close/>
                    <a:moveTo>
                      <a:pt x="6986" y="7422"/>
                    </a:moveTo>
                    <a:cubicBezTo>
                      <a:pt x="6992" y="7422"/>
                      <a:pt x="6998" y="7422"/>
                      <a:pt x="7005" y="7424"/>
                    </a:cubicBezTo>
                    <a:cubicBezTo>
                      <a:pt x="6983" y="7446"/>
                      <a:pt x="6961" y="7457"/>
                      <a:pt x="6928" y="7490"/>
                    </a:cubicBezTo>
                    <a:cubicBezTo>
                      <a:pt x="6938" y="7452"/>
                      <a:pt x="6948" y="7422"/>
                      <a:pt x="6986" y="7422"/>
                    </a:cubicBezTo>
                    <a:close/>
                    <a:moveTo>
                      <a:pt x="8457" y="6104"/>
                    </a:moveTo>
                    <a:cubicBezTo>
                      <a:pt x="8787" y="6423"/>
                      <a:pt x="9183" y="6621"/>
                      <a:pt x="9656" y="6632"/>
                    </a:cubicBezTo>
                    <a:cubicBezTo>
                      <a:pt x="9685" y="6633"/>
                      <a:pt x="9715" y="6634"/>
                      <a:pt x="9744" y="6634"/>
                    </a:cubicBezTo>
                    <a:cubicBezTo>
                      <a:pt x="10179" y="6634"/>
                      <a:pt x="10557" y="6479"/>
                      <a:pt x="10876" y="6170"/>
                    </a:cubicBezTo>
                    <a:cubicBezTo>
                      <a:pt x="11019" y="6269"/>
                      <a:pt x="11129" y="6379"/>
                      <a:pt x="11217" y="6511"/>
                    </a:cubicBezTo>
                    <a:cubicBezTo>
                      <a:pt x="11448" y="6808"/>
                      <a:pt x="11558" y="7160"/>
                      <a:pt x="11580" y="7534"/>
                    </a:cubicBezTo>
                    <a:cubicBezTo>
                      <a:pt x="11602" y="8073"/>
                      <a:pt x="11448" y="8568"/>
                      <a:pt x="11162" y="9018"/>
                    </a:cubicBezTo>
                    <a:cubicBezTo>
                      <a:pt x="11085" y="9150"/>
                      <a:pt x="10986" y="9271"/>
                      <a:pt x="10865" y="9403"/>
                    </a:cubicBezTo>
                    <a:cubicBezTo>
                      <a:pt x="10865" y="9359"/>
                      <a:pt x="10854" y="9326"/>
                      <a:pt x="10854" y="9304"/>
                    </a:cubicBezTo>
                    <a:cubicBezTo>
                      <a:pt x="10887" y="9095"/>
                      <a:pt x="10898" y="8886"/>
                      <a:pt x="10876" y="8678"/>
                    </a:cubicBezTo>
                    <a:cubicBezTo>
                      <a:pt x="10843" y="8282"/>
                      <a:pt x="10755" y="7908"/>
                      <a:pt x="10557" y="7567"/>
                    </a:cubicBezTo>
                    <a:cubicBezTo>
                      <a:pt x="10272" y="7083"/>
                      <a:pt x="9865" y="6786"/>
                      <a:pt x="9315" y="6676"/>
                    </a:cubicBezTo>
                    <a:cubicBezTo>
                      <a:pt x="9174" y="6650"/>
                      <a:pt x="9034" y="6638"/>
                      <a:pt x="8896" y="6638"/>
                    </a:cubicBezTo>
                    <a:cubicBezTo>
                      <a:pt x="8561" y="6638"/>
                      <a:pt x="8234" y="6712"/>
                      <a:pt x="7907" y="6852"/>
                    </a:cubicBezTo>
                    <a:cubicBezTo>
                      <a:pt x="7786" y="6896"/>
                      <a:pt x="7665" y="6962"/>
                      <a:pt x="7533" y="7028"/>
                    </a:cubicBezTo>
                    <a:cubicBezTo>
                      <a:pt x="7489" y="6995"/>
                      <a:pt x="7434" y="6951"/>
                      <a:pt x="7368" y="6918"/>
                    </a:cubicBezTo>
                    <a:cubicBezTo>
                      <a:pt x="7555" y="6654"/>
                      <a:pt x="8127" y="6214"/>
                      <a:pt x="8457" y="6104"/>
                    </a:cubicBezTo>
                    <a:close/>
                    <a:moveTo>
                      <a:pt x="7533" y="7149"/>
                    </a:moveTo>
                    <a:cubicBezTo>
                      <a:pt x="7566" y="7171"/>
                      <a:pt x="7599" y="7182"/>
                      <a:pt x="7621" y="7204"/>
                    </a:cubicBezTo>
                    <a:cubicBezTo>
                      <a:pt x="8512" y="7930"/>
                      <a:pt x="8930" y="8864"/>
                      <a:pt x="8908" y="9997"/>
                    </a:cubicBezTo>
                    <a:cubicBezTo>
                      <a:pt x="8908" y="10019"/>
                      <a:pt x="8908" y="10030"/>
                      <a:pt x="8908" y="10052"/>
                    </a:cubicBezTo>
                    <a:cubicBezTo>
                      <a:pt x="8908" y="10063"/>
                      <a:pt x="8897" y="10063"/>
                      <a:pt x="8897" y="10085"/>
                    </a:cubicBezTo>
                    <a:cubicBezTo>
                      <a:pt x="8864" y="10074"/>
                      <a:pt x="8831" y="10074"/>
                      <a:pt x="8798" y="10063"/>
                    </a:cubicBezTo>
                    <a:cubicBezTo>
                      <a:pt x="8578" y="9986"/>
                      <a:pt x="8380" y="9876"/>
                      <a:pt x="8215" y="9733"/>
                    </a:cubicBezTo>
                    <a:cubicBezTo>
                      <a:pt x="7511" y="9150"/>
                      <a:pt x="7170" y="8392"/>
                      <a:pt x="7093" y="7490"/>
                    </a:cubicBezTo>
                    <a:cubicBezTo>
                      <a:pt x="7225" y="7347"/>
                      <a:pt x="7379" y="7259"/>
                      <a:pt x="7533" y="7149"/>
                    </a:cubicBezTo>
                    <a:close/>
                    <a:moveTo>
                      <a:pt x="8908" y="6733"/>
                    </a:moveTo>
                    <a:cubicBezTo>
                      <a:pt x="8980" y="6733"/>
                      <a:pt x="9054" y="6736"/>
                      <a:pt x="9128" y="6742"/>
                    </a:cubicBezTo>
                    <a:cubicBezTo>
                      <a:pt x="9502" y="6775"/>
                      <a:pt x="9832" y="6907"/>
                      <a:pt x="10118" y="7160"/>
                    </a:cubicBezTo>
                    <a:cubicBezTo>
                      <a:pt x="10349" y="7369"/>
                      <a:pt x="10513" y="7622"/>
                      <a:pt x="10623" y="7919"/>
                    </a:cubicBezTo>
                    <a:cubicBezTo>
                      <a:pt x="10810" y="8425"/>
                      <a:pt x="10832" y="8941"/>
                      <a:pt x="10733" y="9469"/>
                    </a:cubicBezTo>
                    <a:cubicBezTo>
                      <a:pt x="10722" y="9524"/>
                      <a:pt x="10700" y="9579"/>
                      <a:pt x="10656" y="9612"/>
                    </a:cubicBezTo>
                    <a:cubicBezTo>
                      <a:pt x="10404" y="9832"/>
                      <a:pt x="10129" y="10008"/>
                      <a:pt x="9810" y="10096"/>
                    </a:cubicBezTo>
                    <a:cubicBezTo>
                      <a:pt x="9662" y="10141"/>
                      <a:pt x="9511" y="10164"/>
                      <a:pt x="9358" y="10164"/>
                    </a:cubicBezTo>
                    <a:cubicBezTo>
                      <a:pt x="9249" y="10164"/>
                      <a:pt x="9139" y="10152"/>
                      <a:pt x="9029" y="10129"/>
                    </a:cubicBezTo>
                    <a:cubicBezTo>
                      <a:pt x="8985" y="10074"/>
                      <a:pt x="9007" y="10019"/>
                      <a:pt x="9007" y="9975"/>
                    </a:cubicBezTo>
                    <a:cubicBezTo>
                      <a:pt x="9018" y="9502"/>
                      <a:pt x="8941" y="9040"/>
                      <a:pt x="8776" y="8601"/>
                    </a:cubicBezTo>
                    <a:cubicBezTo>
                      <a:pt x="8556" y="8029"/>
                      <a:pt x="8204" y="7556"/>
                      <a:pt x="7731" y="7171"/>
                    </a:cubicBezTo>
                    <a:cubicBezTo>
                      <a:pt x="7709" y="7149"/>
                      <a:pt x="7687" y="7138"/>
                      <a:pt x="7665" y="7116"/>
                    </a:cubicBezTo>
                    <a:cubicBezTo>
                      <a:pt x="7665" y="7116"/>
                      <a:pt x="7665" y="7094"/>
                      <a:pt x="7654" y="7083"/>
                    </a:cubicBezTo>
                    <a:cubicBezTo>
                      <a:pt x="7665" y="7072"/>
                      <a:pt x="7676" y="7061"/>
                      <a:pt x="7687" y="7061"/>
                    </a:cubicBezTo>
                    <a:cubicBezTo>
                      <a:pt x="8073" y="6844"/>
                      <a:pt x="8476" y="6733"/>
                      <a:pt x="8908" y="6733"/>
                    </a:cubicBezTo>
                    <a:close/>
                    <a:moveTo>
                      <a:pt x="5702" y="1382"/>
                    </a:moveTo>
                    <a:cubicBezTo>
                      <a:pt x="5705" y="1382"/>
                      <a:pt x="5708" y="1383"/>
                      <a:pt x="5708" y="1386"/>
                    </a:cubicBezTo>
                    <a:cubicBezTo>
                      <a:pt x="5774" y="1452"/>
                      <a:pt x="5851" y="1496"/>
                      <a:pt x="5928" y="1529"/>
                    </a:cubicBezTo>
                    <a:cubicBezTo>
                      <a:pt x="6236" y="1683"/>
                      <a:pt x="6544" y="1837"/>
                      <a:pt x="6851" y="1991"/>
                    </a:cubicBezTo>
                    <a:cubicBezTo>
                      <a:pt x="7379" y="2255"/>
                      <a:pt x="7918" y="2530"/>
                      <a:pt x="8446" y="2794"/>
                    </a:cubicBezTo>
                    <a:cubicBezTo>
                      <a:pt x="8479" y="2816"/>
                      <a:pt x="8512" y="2838"/>
                      <a:pt x="8545" y="2860"/>
                    </a:cubicBezTo>
                    <a:cubicBezTo>
                      <a:pt x="8523" y="2882"/>
                      <a:pt x="8512" y="2904"/>
                      <a:pt x="8501" y="2926"/>
                    </a:cubicBezTo>
                    <a:cubicBezTo>
                      <a:pt x="8006" y="3399"/>
                      <a:pt x="7797" y="3982"/>
                      <a:pt x="7819" y="4653"/>
                    </a:cubicBezTo>
                    <a:cubicBezTo>
                      <a:pt x="7830" y="4785"/>
                      <a:pt x="7808" y="4884"/>
                      <a:pt x="7731" y="4983"/>
                    </a:cubicBezTo>
                    <a:cubicBezTo>
                      <a:pt x="7390" y="5455"/>
                      <a:pt x="7170" y="5983"/>
                      <a:pt x="7060" y="6555"/>
                    </a:cubicBezTo>
                    <a:cubicBezTo>
                      <a:pt x="7049" y="6599"/>
                      <a:pt x="7038" y="6643"/>
                      <a:pt x="7027" y="6687"/>
                    </a:cubicBezTo>
                    <a:cubicBezTo>
                      <a:pt x="7027" y="6687"/>
                      <a:pt x="7027" y="6698"/>
                      <a:pt x="7016" y="6720"/>
                    </a:cubicBezTo>
                    <a:cubicBezTo>
                      <a:pt x="6950" y="6698"/>
                      <a:pt x="6906" y="6676"/>
                      <a:pt x="6851" y="6654"/>
                    </a:cubicBezTo>
                    <a:cubicBezTo>
                      <a:pt x="6533" y="6522"/>
                      <a:pt x="6214" y="6423"/>
                      <a:pt x="5873" y="6390"/>
                    </a:cubicBezTo>
                    <a:cubicBezTo>
                      <a:pt x="5771" y="6380"/>
                      <a:pt x="5671" y="6375"/>
                      <a:pt x="5571" y="6375"/>
                    </a:cubicBezTo>
                    <a:cubicBezTo>
                      <a:pt x="5003" y="6375"/>
                      <a:pt x="4470" y="6537"/>
                      <a:pt x="3992" y="6874"/>
                    </a:cubicBezTo>
                    <a:cubicBezTo>
                      <a:pt x="3321" y="7336"/>
                      <a:pt x="2936" y="7985"/>
                      <a:pt x="2815" y="8777"/>
                    </a:cubicBezTo>
                    <a:cubicBezTo>
                      <a:pt x="2717" y="9381"/>
                      <a:pt x="2815" y="9964"/>
                      <a:pt x="3046" y="10525"/>
                    </a:cubicBezTo>
                    <a:cubicBezTo>
                      <a:pt x="3134" y="10723"/>
                      <a:pt x="3244" y="10932"/>
                      <a:pt x="3354" y="11119"/>
                    </a:cubicBezTo>
                    <a:cubicBezTo>
                      <a:pt x="3387" y="11163"/>
                      <a:pt x="3409" y="11207"/>
                      <a:pt x="3442" y="11273"/>
                    </a:cubicBezTo>
                    <a:cubicBezTo>
                      <a:pt x="3387" y="11251"/>
                      <a:pt x="3354" y="11229"/>
                      <a:pt x="3321" y="11218"/>
                    </a:cubicBezTo>
                    <a:cubicBezTo>
                      <a:pt x="2881" y="10954"/>
                      <a:pt x="2442" y="10701"/>
                      <a:pt x="2002" y="10437"/>
                    </a:cubicBezTo>
                    <a:cubicBezTo>
                      <a:pt x="1881" y="10371"/>
                      <a:pt x="1760" y="10305"/>
                      <a:pt x="1650" y="10250"/>
                    </a:cubicBezTo>
                    <a:cubicBezTo>
                      <a:pt x="1617" y="10228"/>
                      <a:pt x="1584" y="10217"/>
                      <a:pt x="1562" y="10206"/>
                    </a:cubicBezTo>
                    <a:cubicBezTo>
                      <a:pt x="1529" y="10173"/>
                      <a:pt x="1518" y="10140"/>
                      <a:pt x="1529" y="10107"/>
                    </a:cubicBezTo>
                    <a:cubicBezTo>
                      <a:pt x="1551" y="10041"/>
                      <a:pt x="1584" y="9964"/>
                      <a:pt x="1606" y="9898"/>
                    </a:cubicBezTo>
                    <a:cubicBezTo>
                      <a:pt x="1892" y="9293"/>
                      <a:pt x="2211" y="8711"/>
                      <a:pt x="2508" y="8117"/>
                    </a:cubicBezTo>
                    <a:cubicBezTo>
                      <a:pt x="2750" y="7644"/>
                      <a:pt x="3013" y="7171"/>
                      <a:pt x="3244" y="6687"/>
                    </a:cubicBezTo>
                    <a:cubicBezTo>
                      <a:pt x="3728" y="5675"/>
                      <a:pt x="4223" y="4664"/>
                      <a:pt x="4685" y="3652"/>
                    </a:cubicBezTo>
                    <a:cubicBezTo>
                      <a:pt x="4982" y="3003"/>
                      <a:pt x="5246" y="2343"/>
                      <a:pt x="5532" y="1683"/>
                    </a:cubicBezTo>
                    <a:cubicBezTo>
                      <a:pt x="5565" y="1606"/>
                      <a:pt x="5598" y="1518"/>
                      <a:pt x="5631" y="1441"/>
                    </a:cubicBezTo>
                    <a:cubicBezTo>
                      <a:pt x="5642" y="1419"/>
                      <a:pt x="5664" y="1397"/>
                      <a:pt x="5675" y="1386"/>
                    </a:cubicBezTo>
                    <a:cubicBezTo>
                      <a:pt x="5682" y="1386"/>
                      <a:pt x="5694" y="1382"/>
                      <a:pt x="5702" y="1382"/>
                    </a:cubicBezTo>
                    <a:close/>
                    <a:moveTo>
                      <a:pt x="7005" y="7589"/>
                    </a:moveTo>
                    <a:cubicBezTo>
                      <a:pt x="7016" y="7655"/>
                      <a:pt x="7027" y="7710"/>
                      <a:pt x="7027" y="7765"/>
                    </a:cubicBezTo>
                    <a:cubicBezTo>
                      <a:pt x="7104" y="8293"/>
                      <a:pt x="7291" y="8788"/>
                      <a:pt x="7610" y="9227"/>
                    </a:cubicBezTo>
                    <a:cubicBezTo>
                      <a:pt x="7852" y="9557"/>
                      <a:pt x="8138" y="9854"/>
                      <a:pt x="8512" y="10041"/>
                    </a:cubicBezTo>
                    <a:cubicBezTo>
                      <a:pt x="8633" y="10096"/>
                      <a:pt x="8765" y="10151"/>
                      <a:pt x="8886" y="10206"/>
                    </a:cubicBezTo>
                    <a:cubicBezTo>
                      <a:pt x="8875" y="10767"/>
                      <a:pt x="8534" y="11625"/>
                      <a:pt x="8061" y="11999"/>
                    </a:cubicBezTo>
                    <a:lnTo>
                      <a:pt x="7951" y="11999"/>
                    </a:lnTo>
                    <a:cubicBezTo>
                      <a:pt x="7467" y="11922"/>
                      <a:pt x="7093" y="11680"/>
                      <a:pt x="6796" y="11317"/>
                    </a:cubicBezTo>
                    <a:cubicBezTo>
                      <a:pt x="6566" y="11031"/>
                      <a:pt x="6423" y="10712"/>
                      <a:pt x="6335" y="10360"/>
                    </a:cubicBezTo>
                    <a:cubicBezTo>
                      <a:pt x="6214" y="9865"/>
                      <a:pt x="6236" y="9370"/>
                      <a:pt x="6335" y="8864"/>
                    </a:cubicBezTo>
                    <a:cubicBezTo>
                      <a:pt x="6390" y="8601"/>
                      <a:pt x="6478" y="8359"/>
                      <a:pt x="6577" y="8106"/>
                    </a:cubicBezTo>
                    <a:cubicBezTo>
                      <a:pt x="6621" y="8007"/>
                      <a:pt x="6664" y="7919"/>
                      <a:pt x="6741" y="7842"/>
                    </a:cubicBezTo>
                    <a:cubicBezTo>
                      <a:pt x="6807" y="7765"/>
                      <a:pt x="6873" y="7688"/>
                      <a:pt x="6950" y="7611"/>
                    </a:cubicBezTo>
                    <a:cubicBezTo>
                      <a:pt x="6961" y="7611"/>
                      <a:pt x="6972" y="7600"/>
                      <a:pt x="7005" y="7589"/>
                    </a:cubicBezTo>
                    <a:close/>
                    <a:moveTo>
                      <a:pt x="10645" y="9755"/>
                    </a:moveTo>
                    <a:cubicBezTo>
                      <a:pt x="10645" y="9799"/>
                      <a:pt x="10645" y="9821"/>
                      <a:pt x="10645" y="9843"/>
                    </a:cubicBezTo>
                    <a:cubicBezTo>
                      <a:pt x="10492" y="10305"/>
                      <a:pt x="10261" y="10712"/>
                      <a:pt x="9942" y="11075"/>
                    </a:cubicBezTo>
                    <a:cubicBezTo>
                      <a:pt x="9744" y="11317"/>
                      <a:pt x="9513" y="11515"/>
                      <a:pt x="9249" y="11680"/>
                    </a:cubicBezTo>
                    <a:cubicBezTo>
                      <a:pt x="8985" y="11856"/>
                      <a:pt x="8688" y="11966"/>
                      <a:pt x="8369" y="11999"/>
                    </a:cubicBezTo>
                    <a:cubicBezTo>
                      <a:pt x="8354" y="12002"/>
                      <a:pt x="8340" y="12004"/>
                      <a:pt x="8325" y="12004"/>
                    </a:cubicBezTo>
                    <a:cubicBezTo>
                      <a:pt x="8295" y="12004"/>
                      <a:pt x="8263" y="11999"/>
                      <a:pt x="8226" y="11999"/>
                    </a:cubicBezTo>
                    <a:cubicBezTo>
                      <a:pt x="8446" y="11746"/>
                      <a:pt x="8622" y="11471"/>
                      <a:pt x="8754" y="11174"/>
                    </a:cubicBezTo>
                    <a:cubicBezTo>
                      <a:pt x="8875" y="10877"/>
                      <a:pt x="8952" y="10558"/>
                      <a:pt x="8985" y="10228"/>
                    </a:cubicBezTo>
                    <a:lnTo>
                      <a:pt x="9084" y="10228"/>
                    </a:lnTo>
                    <a:cubicBezTo>
                      <a:pt x="9179" y="10243"/>
                      <a:pt x="9273" y="10250"/>
                      <a:pt x="9365" y="10250"/>
                    </a:cubicBezTo>
                    <a:cubicBezTo>
                      <a:pt x="9759" y="10250"/>
                      <a:pt x="10120" y="10119"/>
                      <a:pt x="10459" y="9887"/>
                    </a:cubicBezTo>
                    <a:cubicBezTo>
                      <a:pt x="10513" y="9843"/>
                      <a:pt x="10568" y="9810"/>
                      <a:pt x="10645" y="9755"/>
                    </a:cubicBezTo>
                    <a:close/>
                    <a:moveTo>
                      <a:pt x="6346" y="8447"/>
                    </a:moveTo>
                    <a:cubicBezTo>
                      <a:pt x="6335" y="8502"/>
                      <a:pt x="6313" y="8557"/>
                      <a:pt x="6302" y="8612"/>
                    </a:cubicBezTo>
                    <a:cubicBezTo>
                      <a:pt x="6181" y="9073"/>
                      <a:pt x="6126" y="9546"/>
                      <a:pt x="6181" y="10030"/>
                    </a:cubicBezTo>
                    <a:cubicBezTo>
                      <a:pt x="6225" y="10426"/>
                      <a:pt x="6346" y="10800"/>
                      <a:pt x="6555" y="11141"/>
                    </a:cubicBezTo>
                    <a:cubicBezTo>
                      <a:pt x="6862" y="11625"/>
                      <a:pt x="7269" y="11955"/>
                      <a:pt x="7841" y="12076"/>
                    </a:cubicBezTo>
                    <a:cubicBezTo>
                      <a:pt x="7863" y="12076"/>
                      <a:pt x="7885" y="12087"/>
                      <a:pt x="7907" y="12087"/>
                    </a:cubicBezTo>
                    <a:cubicBezTo>
                      <a:pt x="7907" y="12087"/>
                      <a:pt x="7907" y="12098"/>
                      <a:pt x="7918" y="12109"/>
                    </a:cubicBezTo>
                    <a:cubicBezTo>
                      <a:pt x="7907" y="12120"/>
                      <a:pt x="7907" y="12131"/>
                      <a:pt x="7896" y="12142"/>
                    </a:cubicBezTo>
                    <a:cubicBezTo>
                      <a:pt x="7679" y="12285"/>
                      <a:pt x="7428" y="12359"/>
                      <a:pt x="7177" y="12359"/>
                    </a:cubicBezTo>
                    <a:cubicBezTo>
                      <a:pt x="6908" y="12359"/>
                      <a:pt x="6639" y="12274"/>
                      <a:pt x="6412" y="12098"/>
                    </a:cubicBezTo>
                    <a:cubicBezTo>
                      <a:pt x="6170" y="11911"/>
                      <a:pt x="6005" y="11658"/>
                      <a:pt x="5895" y="11383"/>
                    </a:cubicBezTo>
                    <a:cubicBezTo>
                      <a:pt x="5752" y="11031"/>
                      <a:pt x="5708" y="10668"/>
                      <a:pt x="5730" y="10294"/>
                    </a:cubicBezTo>
                    <a:cubicBezTo>
                      <a:pt x="5752" y="9722"/>
                      <a:pt x="5917" y="9183"/>
                      <a:pt x="6181" y="8678"/>
                    </a:cubicBezTo>
                    <a:cubicBezTo>
                      <a:pt x="6225" y="8590"/>
                      <a:pt x="6269" y="8513"/>
                      <a:pt x="6346" y="8447"/>
                    </a:cubicBezTo>
                    <a:close/>
                    <a:moveTo>
                      <a:pt x="11140" y="4191"/>
                    </a:moveTo>
                    <a:lnTo>
                      <a:pt x="11140" y="4191"/>
                    </a:lnTo>
                    <a:cubicBezTo>
                      <a:pt x="11206" y="4235"/>
                      <a:pt x="11261" y="4257"/>
                      <a:pt x="11316" y="4279"/>
                    </a:cubicBezTo>
                    <a:cubicBezTo>
                      <a:pt x="11943" y="4587"/>
                      <a:pt x="12570" y="4895"/>
                      <a:pt x="13208" y="5202"/>
                    </a:cubicBezTo>
                    <a:cubicBezTo>
                      <a:pt x="13461" y="5334"/>
                      <a:pt x="13725" y="5444"/>
                      <a:pt x="13989" y="5576"/>
                    </a:cubicBezTo>
                    <a:cubicBezTo>
                      <a:pt x="14011" y="5576"/>
                      <a:pt x="14022" y="5587"/>
                      <a:pt x="14033" y="5587"/>
                    </a:cubicBezTo>
                    <a:cubicBezTo>
                      <a:pt x="14187" y="5642"/>
                      <a:pt x="14242" y="5796"/>
                      <a:pt x="14143" y="5939"/>
                    </a:cubicBezTo>
                    <a:cubicBezTo>
                      <a:pt x="14044" y="6082"/>
                      <a:pt x="13967" y="6236"/>
                      <a:pt x="13901" y="6401"/>
                    </a:cubicBezTo>
                    <a:cubicBezTo>
                      <a:pt x="13516" y="7347"/>
                      <a:pt x="13032" y="8249"/>
                      <a:pt x="12537" y="9150"/>
                    </a:cubicBezTo>
                    <a:cubicBezTo>
                      <a:pt x="11976" y="10173"/>
                      <a:pt x="11426" y="11207"/>
                      <a:pt x="10909" y="12252"/>
                    </a:cubicBezTo>
                    <a:cubicBezTo>
                      <a:pt x="10524" y="13043"/>
                      <a:pt x="10195" y="13846"/>
                      <a:pt x="9887" y="14671"/>
                    </a:cubicBezTo>
                    <a:cubicBezTo>
                      <a:pt x="9865" y="14726"/>
                      <a:pt x="9843" y="14792"/>
                      <a:pt x="9810" y="14858"/>
                    </a:cubicBezTo>
                    <a:cubicBezTo>
                      <a:pt x="9810" y="14869"/>
                      <a:pt x="9799" y="14869"/>
                      <a:pt x="9788" y="14891"/>
                    </a:cubicBezTo>
                    <a:cubicBezTo>
                      <a:pt x="9766" y="14891"/>
                      <a:pt x="9733" y="14891"/>
                      <a:pt x="9711" y="14880"/>
                    </a:cubicBezTo>
                    <a:cubicBezTo>
                      <a:pt x="9645" y="14847"/>
                      <a:pt x="9579" y="14803"/>
                      <a:pt x="9513" y="14770"/>
                    </a:cubicBezTo>
                    <a:cubicBezTo>
                      <a:pt x="9304" y="14649"/>
                      <a:pt x="9095" y="14517"/>
                      <a:pt x="8886" y="14407"/>
                    </a:cubicBezTo>
                    <a:cubicBezTo>
                      <a:pt x="7621" y="13747"/>
                      <a:pt x="6390" y="13032"/>
                      <a:pt x="5158" y="12318"/>
                    </a:cubicBezTo>
                    <a:cubicBezTo>
                      <a:pt x="4729" y="12065"/>
                      <a:pt x="4311" y="11812"/>
                      <a:pt x="3882" y="11559"/>
                    </a:cubicBezTo>
                    <a:cubicBezTo>
                      <a:pt x="3739" y="11482"/>
                      <a:pt x="3618" y="11372"/>
                      <a:pt x="3530" y="11218"/>
                    </a:cubicBezTo>
                    <a:cubicBezTo>
                      <a:pt x="3365" y="10954"/>
                      <a:pt x="3211" y="10679"/>
                      <a:pt x="3101" y="10382"/>
                    </a:cubicBezTo>
                    <a:cubicBezTo>
                      <a:pt x="2881" y="9810"/>
                      <a:pt x="2815" y="9227"/>
                      <a:pt x="2936" y="8634"/>
                    </a:cubicBezTo>
                    <a:cubicBezTo>
                      <a:pt x="3090" y="7930"/>
                      <a:pt x="3453" y="7358"/>
                      <a:pt x="4047" y="6951"/>
                    </a:cubicBezTo>
                    <a:cubicBezTo>
                      <a:pt x="4521" y="6627"/>
                      <a:pt x="5029" y="6470"/>
                      <a:pt x="5572" y="6470"/>
                    </a:cubicBezTo>
                    <a:cubicBezTo>
                      <a:pt x="5711" y="6470"/>
                      <a:pt x="5851" y="6480"/>
                      <a:pt x="5994" y="6500"/>
                    </a:cubicBezTo>
                    <a:cubicBezTo>
                      <a:pt x="6335" y="6555"/>
                      <a:pt x="6653" y="6654"/>
                      <a:pt x="6961" y="6808"/>
                    </a:cubicBezTo>
                    <a:cubicBezTo>
                      <a:pt x="6972" y="6808"/>
                      <a:pt x="6983" y="6819"/>
                      <a:pt x="7005" y="6841"/>
                    </a:cubicBezTo>
                    <a:cubicBezTo>
                      <a:pt x="7005" y="6951"/>
                      <a:pt x="7005" y="7061"/>
                      <a:pt x="6994" y="7171"/>
                    </a:cubicBezTo>
                    <a:cubicBezTo>
                      <a:pt x="6983" y="7204"/>
                      <a:pt x="6961" y="7237"/>
                      <a:pt x="6939" y="7270"/>
                    </a:cubicBezTo>
                    <a:cubicBezTo>
                      <a:pt x="6818" y="7457"/>
                      <a:pt x="6697" y="7644"/>
                      <a:pt x="6599" y="7842"/>
                    </a:cubicBezTo>
                    <a:cubicBezTo>
                      <a:pt x="6566" y="7897"/>
                      <a:pt x="6533" y="7952"/>
                      <a:pt x="6489" y="7996"/>
                    </a:cubicBezTo>
                    <a:cubicBezTo>
                      <a:pt x="6071" y="8568"/>
                      <a:pt x="5785" y="9205"/>
                      <a:pt x="5675" y="9909"/>
                    </a:cubicBezTo>
                    <a:cubicBezTo>
                      <a:pt x="5598" y="10371"/>
                      <a:pt x="5609" y="10822"/>
                      <a:pt x="5752" y="11273"/>
                    </a:cubicBezTo>
                    <a:cubicBezTo>
                      <a:pt x="5840" y="11548"/>
                      <a:pt x="5972" y="11801"/>
                      <a:pt x="6181" y="12010"/>
                    </a:cubicBezTo>
                    <a:cubicBezTo>
                      <a:pt x="6467" y="12315"/>
                      <a:pt x="6822" y="12454"/>
                      <a:pt x="7171" y="12454"/>
                    </a:cubicBezTo>
                    <a:cubicBezTo>
                      <a:pt x="7426" y="12454"/>
                      <a:pt x="7678" y="12380"/>
                      <a:pt x="7896" y="12241"/>
                    </a:cubicBezTo>
                    <a:cubicBezTo>
                      <a:pt x="7962" y="12197"/>
                      <a:pt x="8028" y="12142"/>
                      <a:pt x="8105" y="12109"/>
                    </a:cubicBezTo>
                    <a:cubicBezTo>
                      <a:pt x="8134" y="12101"/>
                      <a:pt x="8162" y="12098"/>
                      <a:pt x="8190" y="12098"/>
                    </a:cubicBezTo>
                    <a:cubicBezTo>
                      <a:pt x="8222" y="12098"/>
                      <a:pt x="8253" y="12101"/>
                      <a:pt x="8284" y="12101"/>
                    </a:cubicBezTo>
                    <a:cubicBezTo>
                      <a:pt x="8301" y="12101"/>
                      <a:pt x="8319" y="12100"/>
                      <a:pt x="8336" y="12098"/>
                    </a:cubicBezTo>
                    <a:cubicBezTo>
                      <a:pt x="8688" y="12065"/>
                      <a:pt x="9007" y="11955"/>
                      <a:pt x="9304" y="11757"/>
                    </a:cubicBezTo>
                    <a:cubicBezTo>
                      <a:pt x="10041" y="11273"/>
                      <a:pt x="10513" y="10602"/>
                      <a:pt x="10755" y="9766"/>
                    </a:cubicBezTo>
                    <a:cubicBezTo>
                      <a:pt x="10788" y="9645"/>
                      <a:pt x="10854" y="9557"/>
                      <a:pt x="10931" y="9469"/>
                    </a:cubicBezTo>
                    <a:cubicBezTo>
                      <a:pt x="11437" y="8908"/>
                      <a:pt x="11712" y="8249"/>
                      <a:pt x="11668" y="7479"/>
                    </a:cubicBezTo>
                    <a:cubicBezTo>
                      <a:pt x="11646" y="7094"/>
                      <a:pt x="11514" y="6742"/>
                      <a:pt x="11283" y="6434"/>
                    </a:cubicBezTo>
                    <a:cubicBezTo>
                      <a:pt x="11217" y="6357"/>
                      <a:pt x="11140" y="6291"/>
                      <a:pt x="11074" y="6214"/>
                    </a:cubicBezTo>
                    <a:cubicBezTo>
                      <a:pt x="11042" y="6172"/>
                      <a:pt x="11000" y="6139"/>
                      <a:pt x="10958" y="6098"/>
                    </a:cubicBezTo>
                    <a:lnTo>
                      <a:pt x="10958" y="6098"/>
                    </a:lnTo>
                    <a:cubicBezTo>
                      <a:pt x="11022" y="6002"/>
                      <a:pt x="11086" y="5927"/>
                      <a:pt x="11129" y="5851"/>
                    </a:cubicBezTo>
                    <a:cubicBezTo>
                      <a:pt x="11283" y="5631"/>
                      <a:pt x="11371" y="5378"/>
                      <a:pt x="11393" y="5114"/>
                    </a:cubicBezTo>
                    <a:cubicBezTo>
                      <a:pt x="11415" y="4829"/>
                      <a:pt x="11360" y="4565"/>
                      <a:pt x="11206" y="4323"/>
                    </a:cubicBezTo>
                    <a:cubicBezTo>
                      <a:pt x="11184" y="4290"/>
                      <a:pt x="11162" y="4257"/>
                      <a:pt x="11140" y="4191"/>
                    </a:cubicBezTo>
                    <a:close/>
                    <a:moveTo>
                      <a:pt x="5323" y="1"/>
                    </a:moveTo>
                    <a:cubicBezTo>
                      <a:pt x="5213" y="122"/>
                      <a:pt x="5125" y="254"/>
                      <a:pt x="5059" y="408"/>
                    </a:cubicBezTo>
                    <a:cubicBezTo>
                      <a:pt x="4938" y="617"/>
                      <a:pt x="4828" y="837"/>
                      <a:pt x="4718" y="1057"/>
                    </a:cubicBezTo>
                    <a:cubicBezTo>
                      <a:pt x="4245" y="1958"/>
                      <a:pt x="3816" y="2893"/>
                      <a:pt x="3442" y="3850"/>
                    </a:cubicBezTo>
                    <a:cubicBezTo>
                      <a:pt x="3255" y="4323"/>
                      <a:pt x="3046" y="4774"/>
                      <a:pt x="2815" y="5224"/>
                    </a:cubicBezTo>
                    <a:cubicBezTo>
                      <a:pt x="2662" y="5532"/>
                      <a:pt x="2497" y="5829"/>
                      <a:pt x="2343" y="6137"/>
                    </a:cubicBezTo>
                    <a:cubicBezTo>
                      <a:pt x="2013" y="6797"/>
                      <a:pt x="1694" y="7457"/>
                      <a:pt x="1364" y="8106"/>
                    </a:cubicBezTo>
                    <a:cubicBezTo>
                      <a:pt x="1111" y="8612"/>
                      <a:pt x="858" y="9117"/>
                      <a:pt x="638" y="9645"/>
                    </a:cubicBezTo>
                    <a:cubicBezTo>
                      <a:pt x="528" y="9909"/>
                      <a:pt x="418" y="10184"/>
                      <a:pt x="297" y="10448"/>
                    </a:cubicBezTo>
                    <a:cubicBezTo>
                      <a:pt x="231" y="10613"/>
                      <a:pt x="143" y="10778"/>
                      <a:pt x="44" y="10932"/>
                    </a:cubicBezTo>
                    <a:cubicBezTo>
                      <a:pt x="33" y="10954"/>
                      <a:pt x="22" y="10987"/>
                      <a:pt x="0" y="11020"/>
                    </a:cubicBezTo>
                    <a:cubicBezTo>
                      <a:pt x="231" y="11174"/>
                      <a:pt x="451" y="11339"/>
                      <a:pt x="682" y="11482"/>
                    </a:cubicBezTo>
                    <a:cubicBezTo>
                      <a:pt x="1133" y="11768"/>
                      <a:pt x="1595" y="12054"/>
                      <a:pt x="2057" y="12340"/>
                    </a:cubicBezTo>
                    <a:cubicBezTo>
                      <a:pt x="2739" y="12757"/>
                      <a:pt x="3420" y="13164"/>
                      <a:pt x="4102" y="13593"/>
                    </a:cubicBezTo>
                    <a:cubicBezTo>
                      <a:pt x="4740" y="13989"/>
                      <a:pt x="5389" y="14374"/>
                      <a:pt x="6060" y="14715"/>
                    </a:cubicBezTo>
                    <a:cubicBezTo>
                      <a:pt x="6653" y="15023"/>
                      <a:pt x="7258" y="15320"/>
                      <a:pt x="7885" y="15562"/>
                    </a:cubicBezTo>
                    <a:cubicBezTo>
                      <a:pt x="8138" y="15672"/>
                      <a:pt x="8391" y="15793"/>
                      <a:pt x="8655" y="15903"/>
                    </a:cubicBezTo>
                    <a:cubicBezTo>
                      <a:pt x="8831" y="15991"/>
                      <a:pt x="9018" y="16068"/>
                      <a:pt x="9205" y="16156"/>
                    </a:cubicBezTo>
                    <a:cubicBezTo>
                      <a:pt x="9458" y="16255"/>
                      <a:pt x="9700" y="16354"/>
                      <a:pt x="9920" y="16496"/>
                    </a:cubicBezTo>
                    <a:cubicBezTo>
                      <a:pt x="9942" y="16507"/>
                      <a:pt x="9964" y="16518"/>
                      <a:pt x="9997" y="16529"/>
                    </a:cubicBezTo>
                    <a:cubicBezTo>
                      <a:pt x="10074" y="16386"/>
                      <a:pt x="10140" y="16255"/>
                      <a:pt x="10206" y="16123"/>
                    </a:cubicBezTo>
                    <a:cubicBezTo>
                      <a:pt x="10678" y="15199"/>
                      <a:pt x="11151" y="14286"/>
                      <a:pt x="11668" y="13384"/>
                    </a:cubicBezTo>
                    <a:cubicBezTo>
                      <a:pt x="12339" y="12219"/>
                      <a:pt x="12988" y="11042"/>
                      <a:pt x="13626" y="9854"/>
                    </a:cubicBezTo>
                    <a:cubicBezTo>
                      <a:pt x="14033" y="9084"/>
                      <a:pt x="14439" y="8304"/>
                      <a:pt x="14780" y="7501"/>
                    </a:cubicBezTo>
                    <a:cubicBezTo>
                      <a:pt x="15077" y="6830"/>
                      <a:pt x="15418" y="6181"/>
                      <a:pt x="15814" y="5565"/>
                    </a:cubicBezTo>
                    <a:cubicBezTo>
                      <a:pt x="15847" y="5510"/>
                      <a:pt x="15869" y="5466"/>
                      <a:pt x="15891" y="5411"/>
                    </a:cubicBezTo>
                    <a:cubicBezTo>
                      <a:pt x="15913" y="5378"/>
                      <a:pt x="15924" y="5334"/>
                      <a:pt x="15946" y="5279"/>
                    </a:cubicBezTo>
                    <a:lnTo>
                      <a:pt x="15946" y="5268"/>
                    </a:lnTo>
                    <a:cubicBezTo>
                      <a:pt x="15803" y="5202"/>
                      <a:pt x="15682" y="5147"/>
                      <a:pt x="15561" y="5081"/>
                    </a:cubicBezTo>
                    <a:cubicBezTo>
                      <a:pt x="14912" y="4774"/>
                      <a:pt x="14253" y="4466"/>
                      <a:pt x="13604" y="4169"/>
                    </a:cubicBezTo>
                    <a:cubicBezTo>
                      <a:pt x="12383" y="3597"/>
                      <a:pt x="11151" y="3025"/>
                      <a:pt x="9953" y="2409"/>
                    </a:cubicBezTo>
                    <a:cubicBezTo>
                      <a:pt x="8908" y="1870"/>
                      <a:pt x="7863" y="1331"/>
                      <a:pt x="6829" y="793"/>
                    </a:cubicBezTo>
                    <a:cubicBezTo>
                      <a:pt x="6368" y="551"/>
                      <a:pt x="5906" y="331"/>
                      <a:pt x="5466" y="56"/>
                    </a:cubicBezTo>
                    <a:cubicBezTo>
                      <a:pt x="5422" y="34"/>
                      <a:pt x="5378" y="23"/>
                      <a:pt x="5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65"/>
              <p:cNvSpPr/>
              <p:nvPr/>
            </p:nvSpPr>
            <p:spPr>
              <a:xfrm>
                <a:off x="-126030" y="-2634256"/>
                <a:ext cx="164645" cy="153011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49" extrusionOk="0">
                    <a:moveTo>
                      <a:pt x="2419" y="0"/>
                    </a:moveTo>
                    <a:cubicBezTo>
                      <a:pt x="2342" y="55"/>
                      <a:pt x="2287" y="88"/>
                      <a:pt x="2233" y="132"/>
                    </a:cubicBezTo>
                    <a:cubicBezTo>
                      <a:pt x="1894" y="364"/>
                      <a:pt x="1533" y="495"/>
                      <a:pt x="1139" y="495"/>
                    </a:cubicBezTo>
                    <a:cubicBezTo>
                      <a:pt x="1047" y="495"/>
                      <a:pt x="953" y="488"/>
                      <a:pt x="858" y="473"/>
                    </a:cubicBezTo>
                    <a:lnTo>
                      <a:pt x="759" y="473"/>
                    </a:lnTo>
                    <a:cubicBezTo>
                      <a:pt x="726" y="803"/>
                      <a:pt x="649" y="1122"/>
                      <a:pt x="528" y="1419"/>
                    </a:cubicBezTo>
                    <a:cubicBezTo>
                      <a:pt x="407" y="1716"/>
                      <a:pt x="220" y="1991"/>
                      <a:pt x="0" y="2244"/>
                    </a:cubicBezTo>
                    <a:cubicBezTo>
                      <a:pt x="37" y="2244"/>
                      <a:pt x="69" y="2249"/>
                      <a:pt x="99" y="2249"/>
                    </a:cubicBezTo>
                    <a:cubicBezTo>
                      <a:pt x="114" y="2249"/>
                      <a:pt x="128" y="2247"/>
                      <a:pt x="143" y="2244"/>
                    </a:cubicBezTo>
                    <a:cubicBezTo>
                      <a:pt x="462" y="2211"/>
                      <a:pt x="748" y="2101"/>
                      <a:pt x="1023" y="1925"/>
                    </a:cubicBezTo>
                    <a:cubicBezTo>
                      <a:pt x="1287" y="1760"/>
                      <a:pt x="1518" y="1562"/>
                      <a:pt x="1716" y="1320"/>
                    </a:cubicBezTo>
                    <a:cubicBezTo>
                      <a:pt x="2035" y="957"/>
                      <a:pt x="2266" y="550"/>
                      <a:pt x="2419" y="88"/>
                    </a:cubicBezTo>
                    <a:cubicBezTo>
                      <a:pt x="2419" y="66"/>
                      <a:pt x="2419" y="44"/>
                      <a:pt x="24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87" name="Google Shape;2887;p65"/>
              <p:cNvGrpSpPr/>
              <p:nvPr/>
            </p:nvGrpSpPr>
            <p:grpSpPr>
              <a:xfrm>
                <a:off x="-582476" y="-3203981"/>
                <a:ext cx="865745" cy="919153"/>
                <a:chOff x="5454111" y="3954556"/>
                <a:chExt cx="865745" cy="919153"/>
              </a:xfrm>
            </p:grpSpPr>
            <p:sp>
              <p:nvSpPr>
                <p:cNvPr id="2888" name="Google Shape;2888;p65"/>
                <p:cNvSpPr/>
                <p:nvPr/>
              </p:nvSpPr>
              <p:spPr>
                <a:xfrm>
                  <a:off x="5541672" y="4145667"/>
                  <a:ext cx="778184" cy="72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" h="10701" extrusionOk="0">
                      <a:moveTo>
                        <a:pt x="8325" y="1"/>
                      </a:moveTo>
                      <a:cubicBezTo>
                        <a:pt x="8358" y="67"/>
                        <a:pt x="8380" y="100"/>
                        <a:pt x="8402" y="133"/>
                      </a:cubicBezTo>
                      <a:cubicBezTo>
                        <a:pt x="8556" y="375"/>
                        <a:pt x="8611" y="639"/>
                        <a:pt x="8589" y="924"/>
                      </a:cubicBezTo>
                      <a:cubicBezTo>
                        <a:pt x="8567" y="1188"/>
                        <a:pt x="8468" y="1430"/>
                        <a:pt x="8325" y="1661"/>
                      </a:cubicBezTo>
                      <a:cubicBezTo>
                        <a:pt x="8270" y="1738"/>
                        <a:pt x="8215" y="1815"/>
                        <a:pt x="8149" y="1903"/>
                      </a:cubicBezTo>
                      <a:cubicBezTo>
                        <a:pt x="8193" y="1947"/>
                        <a:pt x="8226" y="1980"/>
                        <a:pt x="8270" y="2013"/>
                      </a:cubicBezTo>
                      <a:cubicBezTo>
                        <a:pt x="8336" y="2090"/>
                        <a:pt x="8413" y="2167"/>
                        <a:pt x="8479" y="2244"/>
                      </a:cubicBezTo>
                      <a:cubicBezTo>
                        <a:pt x="8710" y="2552"/>
                        <a:pt x="8842" y="2904"/>
                        <a:pt x="8864" y="3289"/>
                      </a:cubicBezTo>
                      <a:cubicBezTo>
                        <a:pt x="8897" y="4059"/>
                        <a:pt x="8633" y="4707"/>
                        <a:pt x="8116" y="5279"/>
                      </a:cubicBezTo>
                      <a:cubicBezTo>
                        <a:pt x="8039" y="5367"/>
                        <a:pt x="7984" y="5455"/>
                        <a:pt x="7951" y="5565"/>
                      </a:cubicBezTo>
                      <a:cubicBezTo>
                        <a:pt x="7709" y="6412"/>
                        <a:pt x="7226" y="7083"/>
                        <a:pt x="6500" y="7567"/>
                      </a:cubicBezTo>
                      <a:cubicBezTo>
                        <a:pt x="6203" y="7754"/>
                        <a:pt x="5884" y="7875"/>
                        <a:pt x="5532" y="7908"/>
                      </a:cubicBezTo>
                      <a:cubicBezTo>
                        <a:pt x="5494" y="7908"/>
                        <a:pt x="5455" y="7905"/>
                        <a:pt x="5417" y="7905"/>
                      </a:cubicBezTo>
                      <a:cubicBezTo>
                        <a:pt x="5378" y="7905"/>
                        <a:pt x="5340" y="7908"/>
                        <a:pt x="5301" y="7919"/>
                      </a:cubicBezTo>
                      <a:cubicBezTo>
                        <a:pt x="5224" y="7952"/>
                        <a:pt x="5158" y="8007"/>
                        <a:pt x="5092" y="8051"/>
                      </a:cubicBezTo>
                      <a:cubicBezTo>
                        <a:pt x="4869" y="8190"/>
                        <a:pt x="4617" y="8264"/>
                        <a:pt x="4362" y="8264"/>
                      </a:cubicBezTo>
                      <a:cubicBezTo>
                        <a:pt x="4013" y="8264"/>
                        <a:pt x="3658" y="8125"/>
                        <a:pt x="3366" y="7820"/>
                      </a:cubicBezTo>
                      <a:cubicBezTo>
                        <a:pt x="3168" y="7611"/>
                        <a:pt x="3036" y="7358"/>
                        <a:pt x="2948" y="7083"/>
                      </a:cubicBezTo>
                      <a:cubicBezTo>
                        <a:pt x="2805" y="6632"/>
                        <a:pt x="2794" y="6181"/>
                        <a:pt x="2871" y="5719"/>
                      </a:cubicBezTo>
                      <a:cubicBezTo>
                        <a:pt x="2981" y="5015"/>
                        <a:pt x="3267" y="4378"/>
                        <a:pt x="3685" y="3806"/>
                      </a:cubicBezTo>
                      <a:cubicBezTo>
                        <a:pt x="3729" y="3751"/>
                        <a:pt x="3762" y="3707"/>
                        <a:pt x="3795" y="3652"/>
                      </a:cubicBezTo>
                      <a:cubicBezTo>
                        <a:pt x="3893" y="3454"/>
                        <a:pt x="4003" y="3256"/>
                        <a:pt x="4135" y="3080"/>
                      </a:cubicBezTo>
                      <a:cubicBezTo>
                        <a:pt x="4157" y="3047"/>
                        <a:pt x="4179" y="3014"/>
                        <a:pt x="4190" y="2981"/>
                      </a:cubicBezTo>
                      <a:cubicBezTo>
                        <a:pt x="4201" y="2871"/>
                        <a:pt x="4201" y="2750"/>
                        <a:pt x="4201" y="2651"/>
                      </a:cubicBezTo>
                      <a:cubicBezTo>
                        <a:pt x="4179" y="2629"/>
                        <a:pt x="4168" y="2618"/>
                        <a:pt x="4157" y="2607"/>
                      </a:cubicBezTo>
                      <a:cubicBezTo>
                        <a:pt x="3849" y="2464"/>
                        <a:pt x="3531" y="2354"/>
                        <a:pt x="3190" y="2310"/>
                      </a:cubicBezTo>
                      <a:cubicBezTo>
                        <a:pt x="3046" y="2290"/>
                        <a:pt x="2905" y="2280"/>
                        <a:pt x="2767" y="2280"/>
                      </a:cubicBezTo>
                      <a:cubicBezTo>
                        <a:pt x="2224" y="2280"/>
                        <a:pt x="1716" y="2435"/>
                        <a:pt x="1243" y="2750"/>
                      </a:cubicBezTo>
                      <a:cubicBezTo>
                        <a:pt x="649" y="3157"/>
                        <a:pt x="286" y="3729"/>
                        <a:pt x="132" y="4444"/>
                      </a:cubicBezTo>
                      <a:cubicBezTo>
                        <a:pt x="0" y="5037"/>
                        <a:pt x="77" y="5620"/>
                        <a:pt x="286" y="6192"/>
                      </a:cubicBezTo>
                      <a:cubicBezTo>
                        <a:pt x="407" y="6489"/>
                        <a:pt x="561" y="6764"/>
                        <a:pt x="726" y="7028"/>
                      </a:cubicBezTo>
                      <a:cubicBezTo>
                        <a:pt x="814" y="7182"/>
                        <a:pt x="935" y="7281"/>
                        <a:pt x="1078" y="7369"/>
                      </a:cubicBezTo>
                      <a:cubicBezTo>
                        <a:pt x="1507" y="7622"/>
                        <a:pt x="1925" y="7875"/>
                        <a:pt x="2354" y="8128"/>
                      </a:cubicBezTo>
                      <a:cubicBezTo>
                        <a:pt x="3586" y="8842"/>
                        <a:pt x="4817" y="9557"/>
                        <a:pt x="6082" y="10217"/>
                      </a:cubicBezTo>
                      <a:cubicBezTo>
                        <a:pt x="6291" y="10327"/>
                        <a:pt x="6500" y="10459"/>
                        <a:pt x="6709" y="10580"/>
                      </a:cubicBezTo>
                      <a:cubicBezTo>
                        <a:pt x="6775" y="10613"/>
                        <a:pt x="6841" y="10657"/>
                        <a:pt x="6907" y="10679"/>
                      </a:cubicBezTo>
                      <a:cubicBezTo>
                        <a:pt x="6929" y="10701"/>
                        <a:pt x="6962" y="10690"/>
                        <a:pt x="6984" y="10701"/>
                      </a:cubicBezTo>
                      <a:cubicBezTo>
                        <a:pt x="6995" y="10679"/>
                        <a:pt x="7006" y="10668"/>
                        <a:pt x="7006" y="10657"/>
                      </a:cubicBezTo>
                      <a:cubicBezTo>
                        <a:pt x="7039" y="10602"/>
                        <a:pt x="7061" y="10536"/>
                        <a:pt x="7083" y="10470"/>
                      </a:cubicBezTo>
                      <a:cubicBezTo>
                        <a:pt x="7380" y="9656"/>
                        <a:pt x="7720" y="8842"/>
                        <a:pt x="8105" y="8062"/>
                      </a:cubicBezTo>
                      <a:cubicBezTo>
                        <a:pt x="8611" y="7006"/>
                        <a:pt x="9161" y="5983"/>
                        <a:pt x="9733" y="4949"/>
                      </a:cubicBezTo>
                      <a:cubicBezTo>
                        <a:pt x="10228" y="4059"/>
                        <a:pt x="10712" y="3157"/>
                        <a:pt x="11097" y="2200"/>
                      </a:cubicBezTo>
                      <a:cubicBezTo>
                        <a:pt x="11163" y="2046"/>
                        <a:pt x="11240" y="1892"/>
                        <a:pt x="11339" y="1749"/>
                      </a:cubicBezTo>
                      <a:cubicBezTo>
                        <a:pt x="11438" y="1606"/>
                        <a:pt x="11372" y="1452"/>
                        <a:pt x="11229" y="1397"/>
                      </a:cubicBezTo>
                      <a:cubicBezTo>
                        <a:pt x="11218" y="1397"/>
                        <a:pt x="11207" y="1386"/>
                        <a:pt x="11185" y="1375"/>
                      </a:cubicBezTo>
                      <a:cubicBezTo>
                        <a:pt x="10921" y="1254"/>
                        <a:pt x="10657" y="1133"/>
                        <a:pt x="10393" y="1012"/>
                      </a:cubicBezTo>
                      <a:cubicBezTo>
                        <a:pt x="9766" y="705"/>
                        <a:pt x="9139" y="397"/>
                        <a:pt x="8512" y="89"/>
                      </a:cubicBezTo>
                      <a:cubicBezTo>
                        <a:pt x="8457" y="56"/>
                        <a:pt x="8402" y="34"/>
                        <a:pt x="83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9" name="Google Shape;2889;p65"/>
                <p:cNvSpPr/>
                <p:nvPr/>
              </p:nvSpPr>
              <p:spPr>
                <a:xfrm>
                  <a:off x="5454111" y="3954556"/>
                  <a:ext cx="478898" cy="67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9892" extrusionOk="0">
                      <a:moveTo>
                        <a:pt x="4187" y="1"/>
                      </a:moveTo>
                      <a:cubicBezTo>
                        <a:pt x="4182" y="1"/>
                        <a:pt x="4172" y="5"/>
                        <a:pt x="4158" y="5"/>
                      </a:cubicBezTo>
                      <a:cubicBezTo>
                        <a:pt x="4147" y="16"/>
                        <a:pt x="4125" y="38"/>
                        <a:pt x="4114" y="60"/>
                      </a:cubicBezTo>
                      <a:cubicBezTo>
                        <a:pt x="4081" y="137"/>
                        <a:pt x="4048" y="225"/>
                        <a:pt x="4015" y="302"/>
                      </a:cubicBezTo>
                      <a:cubicBezTo>
                        <a:pt x="3729" y="962"/>
                        <a:pt x="3465" y="1622"/>
                        <a:pt x="3168" y="2271"/>
                      </a:cubicBezTo>
                      <a:cubicBezTo>
                        <a:pt x="2706" y="3283"/>
                        <a:pt x="2222" y="4305"/>
                        <a:pt x="1727" y="5306"/>
                      </a:cubicBezTo>
                      <a:cubicBezTo>
                        <a:pt x="1496" y="5790"/>
                        <a:pt x="1233" y="6263"/>
                        <a:pt x="991" y="6736"/>
                      </a:cubicBezTo>
                      <a:cubicBezTo>
                        <a:pt x="694" y="7330"/>
                        <a:pt x="375" y="7912"/>
                        <a:pt x="100" y="8517"/>
                      </a:cubicBezTo>
                      <a:cubicBezTo>
                        <a:pt x="67" y="8583"/>
                        <a:pt x="34" y="8660"/>
                        <a:pt x="12" y="8726"/>
                      </a:cubicBezTo>
                      <a:cubicBezTo>
                        <a:pt x="1" y="8759"/>
                        <a:pt x="12" y="8792"/>
                        <a:pt x="45" y="8825"/>
                      </a:cubicBezTo>
                      <a:cubicBezTo>
                        <a:pt x="78" y="8836"/>
                        <a:pt x="100" y="8847"/>
                        <a:pt x="133" y="8869"/>
                      </a:cubicBezTo>
                      <a:cubicBezTo>
                        <a:pt x="243" y="8935"/>
                        <a:pt x="364" y="8990"/>
                        <a:pt x="485" y="9056"/>
                      </a:cubicBezTo>
                      <a:cubicBezTo>
                        <a:pt x="925" y="9320"/>
                        <a:pt x="1364" y="9573"/>
                        <a:pt x="1804" y="9837"/>
                      </a:cubicBezTo>
                      <a:cubicBezTo>
                        <a:pt x="1837" y="9848"/>
                        <a:pt x="1870" y="9870"/>
                        <a:pt x="1925" y="9892"/>
                      </a:cubicBezTo>
                      <a:cubicBezTo>
                        <a:pt x="1892" y="9826"/>
                        <a:pt x="1870" y="9782"/>
                        <a:pt x="1837" y="9738"/>
                      </a:cubicBezTo>
                      <a:cubicBezTo>
                        <a:pt x="1727" y="9551"/>
                        <a:pt x="1617" y="9342"/>
                        <a:pt x="1540" y="9144"/>
                      </a:cubicBezTo>
                      <a:cubicBezTo>
                        <a:pt x="1298" y="8583"/>
                        <a:pt x="1211" y="8000"/>
                        <a:pt x="1298" y="7396"/>
                      </a:cubicBezTo>
                      <a:cubicBezTo>
                        <a:pt x="1430" y="6604"/>
                        <a:pt x="1804" y="5955"/>
                        <a:pt x="2475" y="5493"/>
                      </a:cubicBezTo>
                      <a:cubicBezTo>
                        <a:pt x="2953" y="5156"/>
                        <a:pt x="3486" y="4994"/>
                        <a:pt x="4054" y="4994"/>
                      </a:cubicBezTo>
                      <a:cubicBezTo>
                        <a:pt x="4154" y="4994"/>
                        <a:pt x="4254" y="4999"/>
                        <a:pt x="4356" y="5009"/>
                      </a:cubicBezTo>
                      <a:cubicBezTo>
                        <a:pt x="4697" y="5042"/>
                        <a:pt x="5016" y="5141"/>
                        <a:pt x="5334" y="5273"/>
                      </a:cubicBezTo>
                      <a:cubicBezTo>
                        <a:pt x="5389" y="5295"/>
                        <a:pt x="5444" y="5317"/>
                        <a:pt x="5499" y="5339"/>
                      </a:cubicBezTo>
                      <a:cubicBezTo>
                        <a:pt x="5510" y="5317"/>
                        <a:pt x="5521" y="5306"/>
                        <a:pt x="5521" y="5306"/>
                      </a:cubicBezTo>
                      <a:cubicBezTo>
                        <a:pt x="5521" y="5262"/>
                        <a:pt x="5532" y="5218"/>
                        <a:pt x="5543" y="5174"/>
                      </a:cubicBezTo>
                      <a:cubicBezTo>
                        <a:pt x="5653" y="4602"/>
                        <a:pt x="5873" y="4074"/>
                        <a:pt x="6214" y="3602"/>
                      </a:cubicBezTo>
                      <a:cubicBezTo>
                        <a:pt x="6291" y="3503"/>
                        <a:pt x="6313" y="3404"/>
                        <a:pt x="6313" y="3272"/>
                      </a:cubicBezTo>
                      <a:cubicBezTo>
                        <a:pt x="6280" y="2601"/>
                        <a:pt x="6500" y="2018"/>
                        <a:pt x="6984" y="1545"/>
                      </a:cubicBezTo>
                      <a:cubicBezTo>
                        <a:pt x="6995" y="1523"/>
                        <a:pt x="7017" y="1501"/>
                        <a:pt x="7039" y="1479"/>
                      </a:cubicBezTo>
                      <a:cubicBezTo>
                        <a:pt x="6995" y="1457"/>
                        <a:pt x="6962" y="1435"/>
                        <a:pt x="6929" y="1413"/>
                      </a:cubicBezTo>
                      <a:cubicBezTo>
                        <a:pt x="6401" y="1149"/>
                        <a:pt x="5873" y="874"/>
                        <a:pt x="5334" y="610"/>
                      </a:cubicBezTo>
                      <a:cubicBezTo>
                        <a:pt x="5027" y="456"/>
                        <a:pt x="4719" y="302"/>
                        <a:pt x="4411" y="148"/>
                      </a:cubicBezTo>
                      <a:cubicBezTo>
                        <a:pt x="4334" y="115"/>
                        <a:pt x="4257" y="71"/>
                        <a:pt x="4191" y="5"/>
                      </a:cubicBezTo>
                      <a:cubicBezTo>
                        <a:pt x="4191" y="2"/>
                        <a:pt x="4190" y="1"/>
                        <a:pt x="41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0" name="Google Shape;2890;p65"/>
                <p:cNvSpPr/>
                <p:nvPr/>
              </p:nvSpPr>
              <p:spPr>
                <a:xfrm>
                  <a:off x="5871642" y="4318612"/>
                  <a:ext cx="216283" cy="23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3432" extrusionOk="0">
                      <a:moveTo>
                        <a:pt x="1254" y="1"/>
                      </a:moveTo>
                      <a:cubicBezTo>
                        <a:pt x="822" y="1"/>
                        <a:pt x="419" y="112"/>
                        <a:pt x="33" y="329"/>
                      </a:cubicBezTo>
                      <a:cubicBezTo>
                        <a:pt x="22" y="329"/>
                        <a:pt x="11" y="340"/>
                        <a:pt x="0" y="351"/>
                      </a:cubicBezTo>
                      <a:cubicBezTo>
                        <a:pt x="0" y="373"/>
                        <a:pt x="0" y="384"/>
                        <a:pt x="11" y="384"/>
                      </a:cubicBezTo>
                      <a:cubicBezTo>
                        <a:pt x="33" y="406"/>
                        <a:pt x="44" y="428"/>
                        <a:pt x="66" y="439"/>
                      </a:cubicBezTo>
                      <a:cubicBezTo>
                        <a:pt x="550" y="824"/>
                        <a:pt x="891" y="1297"/>
                        <a:pt x="1111" y="1869"/>
                      </a:cubicBezTo>
                      <a:cubicBezTo>
                        <a:pt x="1287" y="2308"/>
                        <a:pt x="1364" y="2770"/>
                        <a:pt x="1353" y="3243"/>
                      </a:cubicBezTo>
                      <a:cubicBezTo>
                        <a:pt x="1353" y="3287"/>
                        <a:pt x="1331" y="3342"/>
                        <a:pt x="1375" y="3397"/>
                      </a:cubicBezTo>
                      <a:cubicBezTo>
                        <a:pt x="1485" y="3420"/>
                        <a:pt x="1593" y="3432"/>
                        <a:pt x="1701" y="3432"/>
                      </a:cubicBezTo>
                      <a:cubicBezTo>
                        <a:pt x="1852" y="3432"/>
                        <a:pt x="2002" y="3409"/>
                        <a:pt x="2156" y="3364"/>
                      </a:cubicBezTo>
                      <a:cubicBezTo>
                        <a:pt x="2475" y="3276"/>
                        <a:pt x="2750" y="3100"/>
                        <a:pt x="3002" y="2880"/>
                      </a:cubicBezTo>
                      <a:cubicBezTo>
                        <a:pt x="3046" y="2847"/>
                        <a:pt x="3068" y="2792"/>
                        <a:pt x="3079" y="2737"/>
                      </a:cubicBezTo>
                      <a:cubicBezTo>
                        <a:pt x="3178" y="2209"/>
                        <a:pt x="3156" y="1693"/>
                        <a:pt x="2969" y="1187"/>
                      </a:cubicBezTo>
                      <a:cubicBezTo>
                        <a:pt x="2859" y="901"/>
                        <a:pt x="2695" y="637"/>
                        <a:pt x="2453" y="428"/>
                      </a:cubicBezTo>
                      <a:cubicBezTo>
                        <a:pt x="2178" y="186"/>
                        <a:pt x="1848" y="43"/>
                        <a:pt x="1474" y="10"/>
                      </a:cubicBezTo>
                      <a:cubicBezTo>
                        <a:pt x="1400" y="4"/>
                        <a:pt x="1326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1" name="Google Shape;2891;p65"/>
                <p:cNvSpPr/>
                <p:nvPr/>
              </p:nvSpPr>
              <p:spPr>
                <a:xfrm>
                  <a:off x="5773603" y="4376850"/>
                  <a:ext cx="181858" cy="3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4411" extrusionOk="0">
                      <a:moveTo>
                        <a:pt x="792" y="1"/>
                      </a:moveTo>
                      <a:cubicBezTo>
                        <a:pt x="759" y="12"/>
                        <a:pt x="748" y="12"/>
                        <a:pt x="737" y="23"/>
                      </a:cubicBezTo>
                      <a:cubicBezTo>
                        <a:pt x="671" y="100"/>
                        <a:pt x="594" y="177"/>
                        <a:pt x="528" y="254"/>
                      </a:cubicBezTo>
                      <a:cubicBezTo>
                        <a:pt x="451" y="331"/>
                        <a:pt x="408" y="419"/>
                        <a:pt x="364" y="518"/>
                      </a:cubicBezTo>
                      <a:cubicBezTo>
                        <a:pt x="265" y="760"/>
                        <a:pt x="177" y="1013"/>
                        <a:pt x="122" y="1276"/>
                      </a:cubicBezTo>
                      <a:cubicBezTo>
                        <a:pt x="23" y="1771"/>
                        <a:pt x="1" y="2277"/>
                        <a:pt x="122" y="2772"/>
                      </a:cubicBezTo>
                      <a:cubicBezTo>
                        <a:pt x="210" y="3124"/>
                        <a:pt x="353" y="3443"/>
                        <a:pt x="583" y="3718"/>
                      </a:cubicBezTo>
                      <a:cubicBezTo>
                        <a:pt x="880" y="4092"/>
                        <a:pt x="1254" y="4334"/>
                        <a:pt x="1738" y="4400"/>
                      </a:cubicBezTo>
                      <a:cubicBezTo>
                        <a:pt x="1771" y="4411"/>
                        <a:pt x="1815" y="4411"/>
                        <a:pt x="1848" y="4411"/>
                      </a:cubicBezTo>
                      <a:cubicBezTo>
                        <a:pt x="2321" y="4037"/>
                        <a:pt x="2673" y="3179"/>
                        <a:pt x="2673" y="2607"/>
                      </a:cubicBezTo>
                      <a:cubicBezTo>
                        <a:pt x="2552" y="2563"/>
                        <a:pt x="2420" y="2508"/>
                        <a:pt x="2299" y="2453"/>
                      </a:cubicBezTo>
                      <a:cubicBezTo>
                        <a:pt x="1925" y="2255"/>
                        <a:pt x="1639" y="1969"/>
                        <a:pt x="1397" y="1639"/>
                      </a:cubicBezTo>
                      <a:cubicBezTo>
                        <a:pt x="1078" y="1200"/>
                        <a:pt x="891" y="705"/>
                        <a:pt x="814" y="177"/>
                      </a:cubicBezTo>
                      <a:cubicBezTo>
                        <a:pt x="814" y="122"/>
                        <a:pt x="803" y="67"/>
                        <a:pt x="7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2" name="Google Shape;2892;p65"/>
                <p:cNvSpPr/>
                <p:nvPr/>
              </p:nvSpPr>
              <p:spPr>
                <a:xfrm>
                  <a:off x="5891100" y="4119133"/>
                  <a:ext cx="229006" cy="15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228" extrusionOk="0">
                      <a:moveTo>
                        <a:pt x="2047" y="0"/>
                      </a:moveTo>
                      <a:cubicBezTo>
                        <a:pt x="1819" y="0"/>
                        <a:pt x="1592" y="43"/>
                        <a:pt x="1364" y="116"/>
                      </a:cubicBezTo>
                      <a:cubicBezTo>
                        <a:pt x="869" y="281"/>
                        <a:pt x="451" y="578"/>
                        <a:pt x="88" y="952"/>
                      </a:cubicBezTo>
                      <a:cubicBezTo>
                        <a:pt x="56" y="995"/>
                        <a:pt x="34" y="1028"/>
                        <a:pt x="1" y="1071"/>
                      </a:cubicBezTo>
                      <a:lnTo>
                        <a:pt x="1" y="1071"/>
                      </a:lnTo>
                      <a:cubicBezTo>
                        <a:pt x="1" y="1068"/>
                        <a:pt x="1" y="1065"/>
                        <a:pt x="0" y="1062"/>
                      </a:cubicBezTo>
                      <a:lnTo>
                        <a:pt x="0" y="1073"/>
                      </a:lnTo>
                      <a:cubicBezTo>
                        <a:pt x="1" y="1072"/>
                        <a:pt x="1" y="1071"/>
                        <a:pt x="1" y="1071"/>
                      </a:cubicBezTo>
                      <a:lnTo>
                        <a:pt x="1" y="1071"/>
                      </a:lnTo>
                      <a:cubicBezTo>
                        <a:pt x="59" y="1498"/>
                        <a:pt x="310" y="1997"/>
                        <a:pt x="550" y="2161"/>
                      </a:cubicBezTo>
                      <a:cubicBezTo>
                        <a:pt x="605" y="2139"/>
                        <a:pt x="660" y="2117"/>
                        <a:pt x="715" y="2095"/>
                      </a:cubicBezTo>
                      <a:cubicBezTo>
                        <a:pt x="979" y="1985"/>
                        <a:pt x="1254" y="1919"/>
                        <a:pt x="1540" y="1897"/>
                      </a:cubicBezTo>
                      <a:cubicBezTo>
                        <a:pt x="1606" y="1893"/>
                        <a:pt x="1672" y="1890"/>
                        <a:pt x="1738" y="1890"/>
                      </a:cubicBezTo>
                      <a:cubicBezTo>
                        <a:pt x="2127" y="1890"/>
                        <a:pt x="2500" y="1978"/>
                        <a:pt x="2848" y="2194"/>
                      </a:cubicBezTo>
                      <a:cubicBezTo>
                        <a:pt x="2870" y="2205"/>
                        <a:pt x="2903" y="2216"/>
                        <a:pt x="2936" y="2227"/>
                      </a:cubicBezTo>
                      <a:cubicBezTo>
                        <a:pt x="2980" y="2172"/>
                        <a:pt x="3024" y="2128"/>
                        <a:pt x="3057" y="2084"/>
                      </a:cubicBezTo>
                      <a:cubicBezTo>
                        <a:pt x="3244" y="1820"/>
                        <a:pt x="3365" y="1523"/>
                        <a:pt x="3365" y="1194"/>
                      </a:cubicBezTo>
                      <a:cubicBezTo>
                        <a:pt x="3365" y="853"/>
                        <a:pt x="3233" y="556"/>
                        <a:pt x="2969" y="336"/>
                      </a:cubicBezTo>
                      <a:cubicBezTo>
                        <a:pt x="2749" y="138"/>
                        <a:pt x="2486" y="39"/>
                        <a:pt x="2189" y="6"/>
                      </a:cubicBezTo>
                      <a:cubicBezTo>
                        <a:pt x="2141" y="2"/>
                        <a:pt x="2094" y="0"/>
                        <a:pt x="20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3" name="Google Shape;2893;p65"/>
                <p:cNvSpPr/>
                <p:nvPr/>
              </p:nvSpPr>
              <p:spPr>
                <a:xfrm>
                  <a:off x="5852184" y="4275137"/>
                  <a:ext cx="288128" cy="22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3311" extrusionOk="0">
                      <a:moveTo>
                        <a:pt x="1089" y="0"/>
                      </a:moveTo>
                      <a:cubicBezTo>
                        <a:pt x="759" y="121"/>
                        <a:pt x="187" y="550"/>
                        <a:pt x="0" y="825"/>
                      </a:cubicBezTo>
                      <a:cubicBezTo>
                        <a:pt x="66" y="858"/>
                        <a:pt x="121" y="902"/>
                        <a:pt x="165" y="935"/>
                      </a:cubicBezTo>
                      <a:cubicBezTo>
                        <a:pt x="297" y="869"/>
                        <a:pt x="418" y="803"/>
                        <a:pt x="539" y="759"/>
                      </a:cubicBezTo>
                      <a:cubicBezTo>
                        <a:pt x="872" y="624"/>
                        <a:pt x="1205" y="547"/>
                        <a:pt x="1545" y="547"/>
                      </a:cubicBezTo>
                      <a:cubicBezTo>
                        <a:pt x="1678" y="547"/>
                        <a:pt x="1811" y="558"/>
                        <a:pt x="1947" y="583"/>
                      </a:cubicBezTo>
                      <a:cubicBezTo>
                        <a:pt x="2497" y="693"/>
                        <a:pt x="2904" y="990"/>
                        <a:pt x="3189" y="1474"/>
                      </a:cubicBezTo>
                      <a:cubicBezTo>
                        <a:pt x="3387" y="1815"/>
                        <a:pt x="3486" y="2189"/>
                        <a:pt x="3508" y="2585"/>
                      </a:cubicBezTo>
                      <a:cubicBezTo>
                        <a:pt x="3530" y="2793"/>
                        <a:pt x="3519" y="3002"/>
                        <a:pt x="3486" y="3211"/>
                      </a:cubicBezTo>
                      <a:cubicBezTo>
                        <a:pt x="3486" y="3233"/>
                        <a:pt x="3497" y="3266"/>
                        <a:pt x="3497" y="3310"/>
                      </a:cubicBezTo>
                      <a:cubicBezTo>
                        <a:pt x="3618" y="3178"/>
                        <a:pt x="3717" y="3057"/>
                        <a:pt x="3794" y="2925"/>
                      </a:cubicBezTo>
                      <a:cubicBezTo>
                        <a:pt x="4080" y="2475"/>
                        <a:pt x="4234" y="1980"/>
                        <a:pt x="4212" y="1441"/>
                      </a:cubicBezTo>
                      <a:cubicBezTo>
                        <a:pt x="4190" y="1067"/>
                        <a:pt x="4080" y="715"/>
                        <a:pt x="3849" y="418"/>
                      </a:cubicBezTo>
                      <a:cubicBezTo>
                        <a:pt x="3761" y="286"/>
                        <a:pt x="3651" y="176"/>
                        <a:pt x="3508" y="77"/>
                      </a:cubicBezTo>
                      <a:cubicBezTo>
                        <a:pt x="3179" y="385"/>
                        <a:pt x="2788" y="540"/>
                        <a:pt x="2335" y="540"/>
                      </a:cubicBezTo>
                      <a:cubicBezTo>
                        <a:pt x="2319" y="540"/>
                        <a:pt x="2303" y="539"/>
                        <a:pt x="2288" y="539"/>
                      </a:cubicBezTo>
                      <a:cubicBezTo>
                        <a:pt x="1815" y="528"/>
                        <a:pt x="1419" y="33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65"/>
                <p:cNvSpPr/>
                <p:nvPr/>
              </p:nvSpPr>
              <p:spPr>
                <a:xfrm>
                  <a:off x="5833474" y="4346914"/>
                  <a:ext cx="124980" cy="19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2938" extrusionOk="0">
                      <a:moveTo>
                        <a:pt x="429" y="1"/>
                      </a:moveTo>
                      <a:cubicBezTo>
                        <a:pt x="286" y="100"/>
                        <a:pt x="132" y="199"/>
                        <a:pt x="0" y="331"/>
                      </a:cubicBezTo>
                      <a:cubicBezTo>
                        <a:pt x="77" y="1233"/>
                        <a:pt x="418" y="2002"/>
                        <a:pt x="1122" y="2585"/>
                      </a:cubicBezTo>
                      <a:cubicBezTo>
                        <a:pt x="1287" y="2728"/>
                        <a:pt x="1485" y="2838"/>
                        <a:pt x="1694" y="2915"/>
                      </a:cubicBezTo>
                      <a:cubicBezTo>
                        <a:pt x="1727" y="2926"/>
                        <a:pt x="1771" y="2926"/>
                        <a:pt x="1804" y="2937"/>
                      </a:cubicBezTo>
                      <a:cubicBezTo>
                        <a:pt x="1804" y="2915"/>
                        <a:pt x="1815" y="2904"/>
                        <a:pt x="1815" y="2893"/>
                      </a:cubicBezTo>
                      <a:cubicBezTo>
                        <a:pt x="1815" y="2882"/>
                        <a:pt x="1815" y="2871"/>
                        <a:pt x="1815" y="2849"/>
                      </a:cubicBezTo>
                      <a:cubicBezTo>
                        <a:pt x="1837" y="1716"/>
                        <a:pt x="1419" y="771"/>
                        <a:pt x="528" y="56"/>
                      </a:cubicBezTo>
                      <a:cubicBezTo>
                        <a:pt x="495" y="34"/>
                        <a:pt x="473" y="23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65"/>
                <p:cNvSpPr/>
                <p:nvPr/>
              </p:nvSpPr>
              <p:spPr>
                <a:xfrm>
                  <a:off x="5739178" y="4435224"/>
                  <a:ext cx="150493" cy="266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3914" extrusionOk="0">
                      <a:moveTo>
                        <a:pt x="639" y="1"/>
                      </a:moveTo>
                      <a:cubicBezTo>
                        <a:pt x="562" y="67"/>
                        <a:pt x="518" y="144"/>
                        <a:pt x="474" y="232"/>
                      </a:cubicBezTo>
                      <a:cubicBezTo>
                        <a:pt x="210" y="737"/>
                        <a:pt x="56" y="1276"/>
                        <a:pt x="23" y="1848"/>
                      </a:cubicBezTo>
                      <a:cubicBezTo>
                        <a:pt x="1" y="2222"/>
                        <a:pt x="45" y="2585"/>
                        <a:pt x="188" y="2937"/>
                      </a:cubicBezTo>
                      <a:cubicBezTo>
                        <a:pt x="298" y="3212"/>
                        <a:pt x="463" y="3465"/>
                        <a:pt x="705" y="3652"/>
                      </a:cubicBezTo>
                      <a:cubicBezTo>
                        <a:pt x="932" y="3828"/>
                        <a:pt x="1201" y="3913"/>
                        <a:pt x="1470" y="3913"/>
                      </a:cubicBezTo>
                      <a:cubicBezTo>
                        <a:pt x="1721" y="3913"/>
                        <a:pt x="1972" y="3839"/>
                        <a:pt x="2189" y="3696"/>
                      </a:cubicBezTo>
                      <a:cubicBezTo>
                        <a:pt x="2200" y="3685"/>
                        <a:pt x="2200" y="3674"/>
                        <a:pt x="2211" y="3663"/>
                      </a:cubicBezTo>
                      <a:cubicBezTo>
                        <a:pt x="2200" y="3652"/>
                        <a:pt x="2200" y="3641"/>
                        <a:pt x="2200" y="3641"/>
                      </a:cubicBezTo>
                      <a:cubicBezTo>
                        <a:pt x="2178" y="3641"/>
                        <a:pt x="2156" y="3630"/>
                        <a:pt x="2134" y="3630"/>
                      </a:cubicBezTo>
                      <a:cubicBezTo>
                        <a:pt x="1573" y="3509"/>
                        <a:pt x="1155" y="3179"/>
                        <a:pt x="848" y="2695"/>
                      </a:cubicBezTo>
                      <a:cubicBezTo>
                        <a:pt x="639" y="2354"/>
                        <a:pt x="529" y="1980"/>
                        <a:pt x="474" y="1584"/>
                      </a:cubicBezTo>
                      <a:cubicBezTo>
                        <a:pt x="419" y="1100"/>
                        <a:pt x="474" y="627"/>
                        <a:pt x="595" y="155"/>
                      </a:cubicBezTo>
                      <a:cubicBezTo>
                        <a:pt x="617" y="100"/>
                        <a:pt x="628" y="56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6" name="Google Shape;2896;p65"/>
                <p:cNvSpPr/>
                <p:nvPr/>
              </p:nvSpPr>
              <p:spPr>
                <a:xfrm>
                  <a:off x="5883616" y="4058922"/>
                  <a:ext cx="159406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804" extrusionOk="0">
                      <a:moveTo>
                        <a:pt x="836" y="0"/>
                      </a:moveTo>
                      <a:cubicBezTo>
                        <a:pt x="363" y="330"/>
                        <a:pt x="0" y="1166"/>
                        <a:pt x="99" y="1804"/>
                      </a:cubicBezTo>
                      <a:lnTo>
                        <a:pt x="99" y="1793"/>
                      </a:lnTo>
                      <a:cubicBezTo>
                        <a:pt x="165" y="1738"/>
                        <a:pt x="209" y="1694"/>
                        <a:pt x="253" y="1650"/>
                      </a:cubicBezTo>
                      <a:cubicBezTo>
                        <a:pt x="473" y="1441"/>
                        <a:pt x="704" y="1254"/>
                        <a:pt x="979" y="1122"/>
                      </a:cubicBezTo>
                      <a:cubicBezTo>
                        <a:pt x="1344" y="924"/>
                        <a:pt x="1727" y="798"/>
                        <a:pt x="2144" y="798"/>
                      </a:cubicBezTo>
                      <a:cubicBezTo>
                        <a:pt x="2191" y="798"/>
                        <a:pt x="2239" y="799"/>
                        <a:pt x="2288" y="803"/>
                      </a:cubicBezTo>
                      <a:cubicBezTo>
                        <a:pt x="2299" y="803"/>
                        <a:pt x="2310" y="792"/>
                        <a:pt x="2343" y="781"/>
                      </a:cubicBezTo>
                      <a:cubicBezTo>
                        <a:pt x="2079" y="638"/>
                        <a:pt x="1837" y="506"/>
                        <a:pt x="1584" y="385"/>
                      </a:cubicBezTo>
                      <a:cubicBezTo>
                        <a:pt x="1331" y="253"/>
                        <a:pt x="1089" y="11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7" name="Google Shape;2897;p65"/>
                <p:cNvSpPr/>
                <p:nvPr/>
              </p:nvSpPr>
              <p:spPr>
                <a:xfrm>
                  <a:off x="5932261" y="4254523"/>
                  <a:ext cx="151922" cy="5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753" extrusionOk="0">
                      <a:moveTo>
                        <a:pt x="1130" y="0"/>
                      </a:moveTo>
                      <a:cubicBezTo>
                        <a:pt x="833" y="0"/>
                        <a:pt x="543" y="55"/>
                        <a:pt x="253" y="149"/>
                      </a:cubicBezTo>
                      <a:cubicBezTo>
                        <a:pt x="176" y="182"/>
                        <a:pt x="99" y="215"/>
                        <a:pt x="0" y="248"/>
                      </a:cubicBezTo>
                      <a:cubicBezTo>
                        <a:pt x="99" y="369"/>
                        <a:pt x="209" y="446"/>
                        <a:pt x="319" y="512"/>
                      </a:cubicBezTo>
                      <a:cubicBezTo>
                        <a:pt x="578" y="674"/>
                        <a:pt x="876" y="752"/>
                        <a:pt x="1171" y="752"/>
                      </a:cubicBezTo>
                      <a:cubicBezTo>
                        <a:pt x="1540" y="752"/>
                        <a:pt x="1903" y="629"/>
                        <a:pt x="2177" y="391"/>
                      </a:cubicBezTo>
                      <a:cubicBezTo>
                        <a:pt x="2199" y="369"/>
                        <a:pt x="2210" y="347"/>
                        <a:pt x="2232" y="314"/>
                      </a:cubicBezTo>
                      <a:cubicBezTo>
                        <a:pt x="2199" y="281"/>
                        <a:pt x="2166" y="259"/>
                        <a:pt x="2122" y="237"/>
                      </a:cubicBezTo>
                      <a:cubicBezTo>
                        <a:pt x="1925" y="127"/>
                        <a:pt x="1716" y="61"/>
                        <a:pt x="1496" y="28"/>
                      </a:cubicBezTo>
                      <a:cubicBezTo>
                        <a:pt x="1372" y="9"/>
                        <a:pt x="1251" y="0"/>
                        <a:pt x="11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8" name="Google Shape;2898;p65"/>
                <p:cNvSpPr/>
                <p:nvPr/>
              </p:nvSpPr>
              <p:spPr>
                <a:xfrm>
                  <a:off x="5835719" y="4201047"/>
                  <a:ext cx="83887" cy="12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849" extrusionOk="0">
                      <a:moveTo>
                        <a:pt x="726" y="0"/>
                      </a:moveTo>
                      <a:cubicBezTo>
                        <a:pt x="440" y="231"/>
                        <a:pt x="22" y="1254"/>
                        <a:pt x="0" y="1771"/>
                      </a:cubicBezTo>
                      <a:cubicBezTo>
                        <a:pt x="44" y="1793"/>
                        <a:pt x="88" y="1815"/>
                        <a:pt x="132" y="1848"/>
                      </a:cubicBezTo>
                      <a:cubicBezTo>
                        <a:pt x="319" y="1683"/>
                        <a:pt x="484" y="1529"/>
                        <a:pt x="660" y="1386"/>
                      </a:cubicBezTo>
                      <a:cubicBezTo>
                        <a:pt x="836" y="1243"/>
                        <a:pt x="1034" y="1133"/>
                        <a:pt x="1232" y="1001"/>
                      </a:cubicBezTo>
                      <a:cubicBezTo>
                        <a:pt x="1166" y="902"/>
                        <a:pt x="1089" y="803"/>
                        <a:pt x="1023" y="693"/>
                      </a:cubicBezTo>
                      <a:cubicBezTo>
                        <a:pt x="957" y="583"/>
                        <a:pt x="902" y="473"/>
                        <a:pt x="847" y="352"/>
                      </a:cubicBezTo>
                      <a:cubicBezTo>
                        <a:pt x="803" y="242"/>
                        <a:pt x="770" y="121"/>
                        <a:pt x="7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9" name="Google Shape;2899;p65"/>
                <p:cNvSpPr/>
                <p:nvPr/>
              </p:nvSpPr>
              <p:spPr>
                <a:xfrm>
                  <a:off x="5831977" y="4336437"/>
                  <a:ext cx="24016" cy="2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331" extrusionOk="0">
                      <a:moveTo>
                        <a:pt x="220" y="1"/>
                      </a:moveTo>
                      <a:cubicBezTo>
                        <a:pt x="143" y="67"/>
                        <a:pt x="88" y="133"/>
                        <a:pt x="33" y="210"/>
                      </a:cubicBezTo>
                      <a:cubicBezTo>
                        <a:pt x="11" y="254"/>
                        <a:pt x="0" y="287"/>
                        <a:pt x="44" y="331"/>
                      </a:cubicBezTo>
                      <a:cubicBezTo>
                        <a:pt x="99" y="298"/>
                        <a:pt x="154" y="254"/>
                        <a:pt x="209" y="210"/>
                      </a:cubicBezTo>
                      <a:cubicBezTo>
                        <a:pt x="253" y="177"/>
                        <a:pt x="319" y="155"/>
                        <a:pt x="352" y="89"/>
                      </a:cubicBezTo>
                      <a:cubicBezTo>
                        <a:pt x="319" y="34"/>
                        <a:pt x="275" y="12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65"/>
                <p:cNvSpPr/>
                <p:nvPr/>
              </p:nvSpPr>
              <p:spPr>
                <a:xfrm>
                  <a:off x="5834223" y="4329021"/>
                  <a:ext cx="6055" cy="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43" extrusionOk="0">
                      <a:moveTo>
                        <a:pt x="22" y="0"/>
                      </a:moveTo>
                      <a:cubicBezTo>
                        <a:pt x="0" y="55"/>
                        <a:pt x="0" y="99"/>
                        <a:pt x="22" y="143"/>
                      </a:cubicBezTo>
                      <a:cubicBezTo>
                        <a:pt x="44" y="110"/>
                        <a:pt x="66" y="77"/>
                        <a:pt x="88" y="44"/>
                      </a:cubicBezTo>
                      <a:cubicBezTo>
                        <a:pt x="66" y="33"/>
                        <a:pt x="44" y="22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65"/>
                <p:cNvSpPr/>
                <p:nvPr/>
              </p:nvSpPr>
              <p:spPr>
                <a:xfrm>
                  <a:off x="5822248" y="4365488"/>
                  <a:ext cx="5307" cy="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58" extrusionOk="0">
                      <a:moveTo>
                        <a:pt x="53" y="0"/>
                      </a:moveTo>
                      <a:cubicBezTo>
                        <a:pt x="19" y="0"/>
                        <a:pt x="10" y="21"/>
                        <a:pt x="0" y="58"/>
                      </a:cubicBezTo>
                      <a:cubicBezTo>
                        <a:pt x="22" y="36"/>
                        <a:pt x="44" y="25"/>
                        <a:pt x="77" y="3"/>
                      </a:cubicBezTo>
                      <a:cubicBezTo>
                        <a:pt x="68" y="1"/>
                        <a:pt x="60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902" name="Google Shape;2902;p65"/>
          <p:cNvGrpSpPr/>
          <p:nvPr/>
        </p:nvGrpSpPr>
        <p:grpSpPr>
          <a:xfrm>
            <a:off x="248932" y="569269"/>
            <a:ext cx="1183752" cy="1125414"/>
            <a:chOff x="-2550729" y="-5966793"/>
            <a:chExt cx="1181366" cy="1194206"/>
          </a:xfrm>
        </p:grpSpPr>
        <p:sp>
          <p:nvSpPr>
            <p:cNvPr id="2903" name="Google Shape;2903;p65"/>
            <p:cNvSpPr/>
            <p:nvPr/>
          </p:nvSpPr>
          <p:spPr>
            <a:xfrm rot="367787">
              <a:off x="-2495789" y="-5912690"/>
              <a:ext cx="1071507" cy="1085999"/>
            </a:xfrm>
            <a:custGeom>
              <a:avLst/>
              <a:gdLst/>
              <a:ahLst/>
              <a:cxnLst/>
              <a:rect l="l" t="t" r="r" b="b"/>
              <a:pathLst>
                <a:path w="15749" h="15962" extrusionOk="0">
                  <a:moveTo>
                    <a:pt x="11075" y="104"/>
                  </a:moveTo>
                  <a:cubicBezTo>
                    <a:pt x="11097" y="126"/>
                    <a:pt x="11119" y="159"/>
                    <a:pt x="11141" y="191"/>
                  </a:cubicBezTo>
                  <a:cubicBezTo>
                    <a:pt x="11163" y="246"/>
                    <a:pt x="11185" y="312"/>
                    <a:pt x="11207" y="378"/>
                  </a:cubicBezTo>
                  <a:cubicBezTo>
                    <a:pt x="11416" y="1093"/>
                    <a:pt x="11690" y="1786"/>
                    <a:pt x="12009" y="2457"/>
                  </a:cubicBezTo>
                  <a:cubicBezTo>
                    <a:pt x="12350" y="3183"/>
                    <a:pt x="12647" y="3931"/>
                    <a:pt x="12933" y="4678"/>
                  </a:cubicBezTo>
                  <a:cubicBezTo>
                    <a:pt x="13450" y="6042"/>
                    <a:pt x="13945" y="7417"/>
                    <a:pt x="14429" y="8791"/>
                  </a:cubicBezTo>
                  <a:cubicBezTo>
                    <a:pt x="14759" y="9748"/>
                    <a:pt x="15133" y="10683"/>
                    <a:pt x="15506" y="11617"/>
                  </a:cubicBezTo>
                  <a:cubicBezTo>
                    <a:pt x="15550" y="11727"/>
                    <a:pt x="15594" y="11837"/>
                    <a:pt x="15638" y="11958"/>
                  </a:cubicBezTo>
                  <a:cubicBezTo>
                    <a:pt x="15616" y="11969"/>
                    <a:pt x="15594" y="11991"/>
                    <a:pt x="15572" y="12002"/>
                  </a:cubicBezTo>
                  <a:cubicBezTo>
                    <a:pt x="15309" y="12068"/>
                    <a:pt x="15056" y="12200"/>
                    <a:pt x="14814" y="12321"/>
                  </a:cubicBezTo>
                  <a:cubicBezTo>
                    <a:pt x="14682" y="12387"/>
                    <a:pt x="14550" y="12453"/>
                    <a:pt x="14407" y="12519"/>
                  </a:cubicBezTo>
                  <a:cubicBezTo>
                    <a:pt x="14022" y="12673"/>
                    <a:pt x="13648" y="12860"/>
                    <a:pt x="13274" y="13047"/>
                  </a:cubicBezTo>
                  <a:cubicBezTo>
                    <a:pt x="12746" y="13311"/>
                    <a:pt x="12196" y="13531"/>
                    <a:pt x="11646" y="13751"/>
                  </a:cubicBezTo>
                  <a:cubicBezTo>
                    <a:pt x="10921" y="14048"/>
                    <a:pt x="10184" y="14290"/>
                    <a:pt x="9436" y="14510"/>
                  </a:cubicBezTo>
                  <a:cubicBezTo>
                    <a:pt x="8699" y="14730"/>
                    <a:pt x="7973" y="14972"/>
                    <a:pt x="7237" y="15192"/>
                  </a:cubicBezTo>
                  <a:cubicBezTo>
                    <a:pt x="6742" y="15346"/>
                    <a:pt x="6247" y="15499"/>
                    <a:pt x="5741" y="15653"/>
                  </a:cubicBezTo>
                  <a:cubicBezTo>
                    <a:pt x="5477" y="15730"/>
                    <a:pt x="5202" y="15796"/>
                    <a:pt x="4927" y="15862"/>
                  </a:cubicBezTo>
                  <a:cubicBezTo>
                    <a:pt x="4905" y="15840"/>
                    <a:pt x="4883" y="15807"/>
                    <a:pt x="4883" y="15785"/>
                  </a:cubicBezTo>
                  <a:cubicBezTo>
                    <a:pt x="4828" y="15598"/>
                    <a:pt x="4751" y="15422"/>
                    <a:pt x="4674" y="15247"/>
                  </a:cubicBezTo>
                  <a:cubicBezTo>
                    <a:pt x="4454" y="14807"/>
                    <a:pt x="4234" y="14356"/>
                    <a:pt x="4036" y="13905"/>
                  </a:cubicBezTo>
                  <a:cubicBezTo>
                    <a:pt x="3762" y="13267"/>
                    <a:pt x="3498" y="12629"/>
                    <a:pt x="3234" y="11980"/>
                  </a:cubicBezTo>
                  <a:cubicBezTo>
                    <a:pt x="3135" y="11760"/>
                    <a:pt x="3036" y="11530"/>
                    <a:pt x="2948" y="11310"/>
                  </a:cubicBezTo>
                  <a:cubicBezTo>
                    <a:pt x="2772" y="10870"/>
                    <a:pt x="2607" y="10430"/>
                    <a:pt x="2431" y="10001"/>
                  </a:cubicBezTo>
                  <a:cubicBezTo>
                    <a:pt x="2233" y="9506"/>
                    <a:pt x="2024" y="9033"/>
                    <a:pt x="1782" y="8560"/>
                  </a:cubicBezTo>
                  <a:cubicBezTo>
                    <a:pt x="1309" y="7659"/>
                    <a:pt x="891" y="6724"/>
                    <a:pt x="517" y="5767"/>
                  </a:cubicBezTo>
                  <a:cubicBezTo>
                    <a:pt x="429" y="5536"/>
                    <a:pt x="330" y="5305"/>
                    <a:pt x="242" y="5074"/>
                  </a:cubicBezTo>
                  <a:cubicBezTo>
                    <a:pt x="187" y="4931"/>
                    <a:pt x="132" y="4777"/>
                    <a:pt x="121" y="4612"/>
                  </a:cubicBezTo>
                  <a:lnTo>
                    <a:pt x="110" y="4612"/>
                  </a:lnTo>
                  <a:cubicBezTo>
                    <a:pt x="165" y="4579"/>
                    <a:pt x="209" y="4557"/>
                    <a:pt x="253" y="4546"/>
                  </a:cubicBezTo>
                  <a:cubicBezTo>
                    <a:pt x="627" y="4425"/>
                    <a:pt x="990" y="4282"/>
                    <a:pt x="1364" y="4139"/>
                  </a:cubicBezTo>
                  <a:cubicBezTo>
                    <a:pt x="2607" y="3645"/>
                    <a:pt x="3850" y="3150"/>
                    <a:pt x="5103" y="2655"/>
                  </a:cubicBezTo>
                  <a:cubicBezTo>
                    <a:pt x="6258" y="2193"/>
                    <a:pt x="7402" y="1687"/>
                    <a:pt x="8534" y="1192"/>
                  </a:cubicBezTo>
                  <a:cubicBezTo>
                    <a:pt x="9304" y="851"/>
                    <a:pt x="10063" y="521"/>
                    <a:pt x="10822" y="180"/>
                  </a:cubicBezTo>
                  <a:cubicBezTo>
                    <a:pt x="10899" y="148"/>
                    <a:pt x="10976" y="104"/>
                    <a:pt x="11075" y="104"/>
                  </a:cubicBezTo>
                  <a:close/>
                  <a:moveTo>
                    <a:pt x="11069" y="1"/>
                  </a:moveTo>
                  <a:cubicBezTo>
                    <a:pt x="11047" y="1"/>
                    <a:pt x="11023" y="6"/>
                    <a:pt x="10998" y="16"/>
                  </a:cubicBezTo>
                  <a:cubicBezTo>
                    <a:pt x="10910" y="49"/>
                    <a:pt x="10811" y="93"/>
                    <a:pt x="10723" y="126"/>
                  </a:cubicBezTo>
                  <a:cubicBezTo>
                    <a:pt x="10063" y="422"/>
                    <a:pt x="9392" y="708"/>
                    <a:pt x="8721" y="1005"/>
                  </a:cubicBezTo>
                  <a:cubicBezTo>
                    <a:pt x="7479" y="1555"/>
                    <a:pt x="6225" y="2116"/>
                    <a:pt x="4960" y="2622"/>
                  </a:cubicBezTo>
                  <a:cubicBezTo>
                    <a:pt x="4146" y="2941"/>
                    <a:pt x="3333" y="3260"/>
                    <a:pt x="2519" y="3579"/>
                  </a:cubicBezTo>
                  <a:cubicBezTo>
                    <a:pt x="1848" y="3843"/>
                    <a:pt x="1166" y="4106"/>
                    <a:pt x="484" y="4370"/>
                  </a:cubicBezTo>
                  <a:cubicBezTo>
                    <a:pt x="352" y="4414"/>
                    <a:pt x="220" y="4469"/>
                    <a:pt x="77" y="4480"/>
                  </a:cubicBezTo>
                  <a:cubicBezTo>
                    <a:pt x="22" y="4480"/>
                    <a:pt x="1" y="4513"/>
                    <a:pt x="12" y="4579"/>
                  </a:cubicBezTo>
                  <a:cubicBezTo>
                    <a:pt x="12" y="4601"/>
                    <a:pt x="12" y="4623"/>
                    <a:pt x="22" y="4656"/>
                  </a:cubicBezTo>
                  <a:cubicBezTo>
                    <a:pt x="55" y="4832"/>
                    <a:pt x="110" y="5008"/>
                    <a:pt x="176" y="5173"/>
                  </a:cubicBezTo>
                  <a:cubicBezTo>
                    <a:pt x="308" y="5492"/>
                    <a:pt x="440" y="5811"/>
                    <a:pt x="561" y="6130"/>
                  </a:cubicBezTo>
                  <a:cubicBezTo>
                    <a:pt x="869" y="6911"/>
                    <a:pt x="1221" y="7681"/>
                    <a:pt x="1606" y="8428"/>
                  </a:cubicBezTo>
                  <a:cubicBezTo>
                    <a:pt x="1826" y="8857"/>
                    <a:pt x="2035" y="9308"/>
                    <a:pt x="2222" y="9759"/>
                  </a:cubicBezTo>
                  <a:cubicBezTo>
                    <a:pt x="2387" y="10144"/>
                    <a:pt x="2530" y="10529"/>
                    <a:pt x="2684" y="10914"/>
                  </a:cubicBezTo>
                  <a:cubicBezTo>
                    <a:pt x="3036" y="11771"/>
                    <a:pt x="3388" y="12618"/>
                    <a:pt x="3740" y="13465"/>
                  </a:cubicBezTo>
                  <a:cubicBezTo>
                    <a:pt x="3926" y="13905"/>
                    <a:pt x="4124" y="14345"/>
                    <a:pt x="4333" y="14774"/>
                  </a:cubicBezTo>
                  <a:cubicBezTo>
                    <a:pt x="4421" y="14950"/>
                    <a:pt x="4509" y="15137"/>
                    <a:pt x="4597" y="15313"/>
                  </a:cubicBezTo>
                  <a:cubicBezTo>
                    <a:pt x="4674" y="15477"/>
                    <a:pt x="4740" y="15653"/>
                    <a:pt x="4795" y="15829"/>
                  </a:cubicBezTo>
                  <a:cubicBezTo>
                    <a:pt x="4795" y="15862"/>
                    <a:pt x="4806" y="15895"/>
                    <a:pt x="4817" y="15917"/>
                  </a:cubicBezTo>
                  <a:cubicBezTo>
                    <a:pt x="4839" y="15939"/>
                    <a:pt x="4861" y="15950"/>
                    <a:pt x="4883" y="15961"/>
                  </a:cubicBezTo>
                  <a:lnTo>
                    <a:pt x="4938" y="15961"/>
                  </a:lnTo>
                  <a:cubicBezTo>
                    <a:pt x="5191" y="15895"/>
                    <a:pt x="5455" y="15840"/>
                    <a:pt x="5708" y="15763"/>
                  </a:cubicBezTo>
                  <a:cubicBezTo>
                    <a:pt x="6225" y="15609"/>
                    <a:pt x="6731" y="15455"/>
                    <a:pt x="7248" y="15291"/>
                  </a:cubicBezTo>
                  <a:cubicBezTo>
                    <a:pt x="8017" y="15060"/>
                    <a:pt x="8776" y="14807"/>
                    <a:pt x="9546" y="14576"/>
                  </a:cubicBezTo>
                  <a:cubicBezTo>
                    <a:pt x="10294" y="14356"/>
                    <a:pt x="11031" y="14103"/>
                    <a:pt x="11756" y="13817"/>
                  </a:cubicBezTo>
                  <a:cubicBezTo>
                    <a:pt x="12372" y="13575"/>
                    <a:pt x="12966" y="13322"/>
                    <a:pt x="13549" y="13014"/>
                  </a:cubicBezTo>
                  <a:cubicBezTo>
                    <a:pt x="13835" y="12871"/>
                    <a:pt x="14121" y="12761"/>
                    <a:pt x="14396" y="12629"/>
                  </a:cubicBezTo>
                  <a:cubicBezTo>
                    <a:pt x="14550" y="12552"/>
                    <a:pt x="14693" y="12486"/>
                    <a:pt x="14836" y="12420"/>
                  </a:cubicBezTo>
                  <a:cubicBezTo>
                    <a:pt x="15089" y="12299"/>
                    <a:pt x="15331" y="12167"/>
                    <a:pt x="15594" y="12090"/>
                  </a:cubicBezTo>
                  <a:cubicBezTo>
                    <a:pt x="15627" y="12079"/>
                    <a:pt x="15649" y="12068"/>
                    <a:pt x="15682" y="12057"/>
                  </a:cubicBezTo>
                  <a:cubicBezTo>
                    <a:pt x="15726" y="12024"/>
                    <a:pt x="15748" y="11980"/>
                    <a:pt x="15726" y="11936"/>
                  </a:cubicBezTo>
                  <a:cubicBezTo>
                    <a:pt x="15726" y="11903"/>
                    <a:pt x="15704" y="11881"/>
                    <a:pt x="15693" y="11848"/>
                  </a:cubicBezTo>
                  <a:cubicBezTo>
                    <a:pt x="15638" y="11683"/>
                    <a:pt x="15572" y="11519"/>
                    <a:pt x="15506" y="11354"/>
                  </a:cubicBezTo>
                  <a:cubicBezTo>
                    <a:pt x="15155" y="10463"/>
                    <a:pt x="14803" y="9572"/>
                    <a:pt x="14484" y="8670"/>
                  </a:cubicBezTo>
                  <a:cubicBezTo>
                    <a:pt x="14022" y="7329"/>
                    <a:pt x="13538" y="5987"/>
                    <a:pt x="13021" y="4656"/>
                  </a:cubicBezTo>
                  <a:cubicBezTo>
                    <a:pt x="12713" y="3832"/>
                    <a:pt x="12383" y="3018"/>
                    <a:pt x="11998" y="2215"/>
                  </a:cubicBezTo>
                  <a:cubicBezTo>
                    <a:pt x="11888" y="1962"/>
                    <a:pt x="11778" y="1709"/>
                    <a:pt x="11679" y="1456"/>
                  </a:cubicBezTo>
                  <a:cubicBezTo>
                    <a:pt x="11537" y="1093"/>
                    <a:pt x="11405" y="730"/>
                    <a:pt x="11295" y="367"/>
                  </a:cubicBezTo>
                  <a:cubicBezTo>
                    <a:pt x="11273" y="268"/>
                    <a:pt x="11240" y="180"/>
                    <a:pt x="11196" y="93"/>
                  </a:cubicBezTo>
                  <a:cubicBezTo>
                    <a:pt x="11164" y="30"/>
                    <a:pt x="11122" y="1"/>
                    <a:pt x="110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5"/>
            <p:cNvSpPr/>
            <p:nvPr/>
          </p:nvSpPr>
          <p:spPr>
            <a:xfrm rot="367787">
              <a:off x="-2487573" y="-5905642"/>
              <a:ext cx="1055790" cy="1072255"/>
            </a:xfrm>
            <a:custGeom>
              <a:avLst/>
              <a:gdLst/>
              <a:ahLst/>
              <a:cxnLst/>
              <a:rect l="l" t="t" r="r" b="b"/>
              <a:pathLst>
                <a:path w="15518" h="15760" extrusionOk="0">
                  <a:moveTo>
                    <a:pt x="10151" y="1870"/>
                  </a:moveTo>
                  <a:cubicBezTo>
                    <a:pt x="10162" y="1903"/>
                    <a:pt x="10184" y="1936"/>
                    <a:pt x="10195" y="1958"/>
                  </a:cubicBezTo>
                  <a:cubicBezTo>
                    <a:pt x="10283" y="2134"/>
                    <a:pt x="10360" y="2310"/>
                    <a:pt x="10448" y="2497"/>
                  </a:cubicBezTo>
                  <a:cubicBezTo>
                    <a:pt x="10492" y="2585"/>
                    <a:pt x="10547" y="2684"/>
                    <a:pt x="10591" y="2794"/>
                  </a:cubicBezTo>
                  <a:cubicBezTo>
                    <a:pt x="11108" y="4047"/>
                    <a:pt x="11547" y="5323"/>
                    <a:pt x="12053" y="6588"/>
                  </a:cubicBezTo>
                  <a:cubicBezTo>
                    <a:pt x="12284" y="7149"/>
                    <a:pt x="12493" y="7731"/>
                    <a:pt x="12713" y="8303"/>
                  </a:cubicBezTo>
                  <a:cubicBezTo>
                    <a:pt x="12856" y="8699"/>
                    <a:pt x="13021" y="9084"/>
                    <a:pt x="13208" y="9469"/>
                  </a:cubicBezTo>
                  <a:cubicBezTo>
                    <a:pt x="13395" y="9854"/>
                    <a:pt x="13582" y="10261"/>
                    <a:pt x="13736" y="10668"/>
                  </a:cubicBezTo>
                  <a:cubicBezTo>
                    <a:pt x="13758" y="10723"/>
                    <a:pt x="13769" y="10778"/>
                    <a:pt x="13802" y="10844"/>
                  </a:cubicBezTo>
                  <a:cubicBezTo>
                    <a:pt x="13142" y="11141"/>
                    <a:pt x="12504" y="11427"/>
                    <a:pt x="11866" y="11712"/>
                  </a:cubicBezTo>
                  <a:cubicBezTo>
                    <a:pt x="11811" y="11690"/>
                    <a:pt x="11822" y="11635"/>
                    <a:pt x="11822" y="11602"/>
                  </a:cubicBezTo>
                  <a:cubicBezTo>
                    <a:pt x="11778" y="11218"/>
                    <a:pt x="11745" y="10844"/>
                    <a:pt x="11745" y="10459"/>
                  </a:cubicBezTo>
                  <a:cubicBezTo>
                    <a:pt x="11745" y="9975"/>
                    <a:pt x="11756" y="9491"/>
                    <a:pt x="11756" y="8996"/>
                  </a:cubicBezTo>
                  <a:cubicBezTo>
                    <a:pt x="11756" y="8875"/>
                    <a:pt x="11756" y="8754"/>
                    <a:pt x="11745" y="8633"/>
                  </a:cubicBezTo>
                  <a:cubicBezTo>
                    <a:pt x="11745" y="8556"/>
                    <a:pt x="11734" y="8468"/>
                    <a:pt x="11712" y="8391"/>
                  </a:cubicBezTo>
                  <a:cubicBezTo>
                    <a:pt x="11701" y="8336"/>
                    <a:pt x="11690" y="8292"/>
                    <a:pt x="11668" y="8248"/>
                  </a:cubicBezTo>
                  <a:cubicBezTo>
                    <a:pt x="11626" y="8164"/>
                    <a:pt x="11570" y="8124"/>
                    <a:pt x="11504" y="8124"/>
                  </a:cubicBezTo>
                  <a:cubicBezTo>
                    <a:pt x="11467" y="8124"/>
                    <a:pt x="11426" y="8137"/>
                    <a:pt x="11383" y="8160"/>
                  </a:cubicBezTo>
                  <a:cubicBezTo>
                    <a:pt x="11328" y="8193"/>
                    <a:pt x="11273" y="8237"/>
                    <a:pt x="11229" y="8281"/>
                  </a:cubicBezTo>
                  <a:cubicBezTo>
                    <a:pt x="11152" y="8380"/>
                    <a:pt x="11064" y="8479"/>
                    <a:pt x="11009" y="8589"/>
                  </a:cubicBezTo>
                  <a:cubicBezTo>
                    <a:pt x="10877" y="8831"/>
                    <a:pt x="10745" y="9073"/>
                    <a:pt x="10635" y="9315"/>
                  </a:cubicBezTo>
                  <a:cubicBezTo>
                    <a:pt x="10492" y="9601"/>
                    <a:pt x="10360" y="9898"/>
                    <a:pt x="10217" y="10184"/>
                  </a:cubicBezTo>
                  <a:cubicBezTo>
                    <a:pt x="10118" y="10382"/>
                    <a:pt x="10019" y="10580"/>
                    <a:pt x="9920" y="10767"/>
                  </a:cubicBezTo>
                  <a:cubicBezTo>
                    <a:pt x="9854" y="10888"/>
                    <a:pt x="9766" y="10998"/>
                    <a:pt x="9689" y="11108"/>
                  </a:cubicBezTo>
                  <a:cubicBezTo>
                    <a:pt x="9645" y="11163"/>
                    <a:pt x="9590" y="11207"/>
                    <a:pt x="9524" y="11251"/>
                  </a:cubicBezTo>
                  <a:cubicBezTo>
                    <a:pt x="9489" y="11277"/>
                    <a:pt x="9456" y="11289"/>
                    <a:pt x="9426" y="11289"/>
                  </a:cubicBezTo>
                  <a:cubicBezTo>
                    <a:pt x="9379" y="11289"/>
                    <a:pt x="9337" y="11260"/>
                    <a:pt x="9304" y="11207"/>
                  </a:cubicBezTo>
                  <a:cubicBezTo>
                    <a:pt x="9271" y="11141"/>
                    <a:pt x="9238" y="11086"/>
                    <a:pt x="9227" y="11020"/>
                  </a:cubicBezTo>
                  <a:cubicBezTo>
                    <a:pt x="9194" y="10888"/>
                    <a:pt x="9172" y="10756"/>
                    <a:pt x="9161" y="10613"/>
                  </a:cubicBezTo>
                  <a:cubicBezTo>
                    <a:pt x="9139" y="10272"/>
                    <a:pt x="9161" y="9931"/>
                    <a:pt x="9205" y="9590"/>
                  </a:cubicBezTo>
                  <a:cubicBezTo>
                    <a:pt x="9381" y="8127"/>
                    <a:pt x="9777" y="6720"/>
                    <a:pt x="10294" y="5356"/>
                  </a:cubicBezTo>
                  <a:cubicBezTo>
                    <a:pt x="10349" y="5213"/>
                    <a:pt x="10404" y="5070"/>
                    <a:pt x="10448" y="4927"/>
                  </a:cubicBezTo>
                  <a:cubicBezTo>
                    <a:pt x="10470" y="4872"/>
                    <a:pt x="10481" y="4817"/>
                    <a:pt x="10481" y="4762"/>
                  </a:cubicBezTo>
                  <a:cubicBezTo>
                    <a:pt x="10481" y="4728"/>
                    <a:pt x="10447" y="4700"/>
                    <a:pt x="10417" y="4700"/>
                  </a:cubicBezTo>
                  <a:cubicBezTo>
                    <a:pt x="10408" y="4700"/>
                    <a:pt x="10400" y="4702"/>
                    <a:pt x="10393" y="4707"/>
                  </a:cubicBezTo>
                  <a:cubicBezTo>
                    <a:pt x="10360" y="4740"/>
                    <a:pt x="10316" y="4773"/>
                    <a:pt x="10294" y="4806"/>
                  </a:cubicBezTo>
                  <a:cubicBezTo>
                    <a:pt x="10206" y="4916"/>
                    <a:pt x="10129" y="5026"/>
                    <a:pt x="10052" y="5147"/>
                  </a:cubicBezTo>
                  <a:cubicBezTo>
                    <a:pt x="9887" y="5411"/>
                    <a:pt x="9755" y="5686"/>
                    <a:pt x="9623" y="5972"/>
                  </a:cubicBezTo>
                  <a:cubicBezTo>
                    <a:pt x="9315" y="6643"/>
                    <a:pt x="9073" y="7347"/>
                    <a:pt x="8853" y="8050"/>
                  </a:cubicBezTo>
                  <a:cubicBezTo>
                    <a:pt x="8644" y="8710"/>
                    <a:pt x="8457" y="9359"/>
                    <a:pt x="8259" y="10008"/>
                  </a:cubicBezTo>
                  <a:cubicBezTo>
                    <a:pt x="8149" y="10371"/>
                    <a:pt x="8028" y="10734"/>
                    <a:pt x="7874" y="11086"/>
                  </a:cubicBezTo>
                  <a:cubicBezTo>
                    <a:pt x="7819" y="11229"/>
                    <a:pt x="7753" y="11361"/>
                    <a:pt x="7687" y="11492"/>
                  </a:cubicBezTo>
                  <a:cubicBezTo>
                    <a:pt x="7643" y="11569"/>
                    <a:pt x="7589" y="11635"/>
                    <a:pt x="7534" y="11712"/>
                  </a:cubicBezTo>
                  <a:cubicBezTo>
                    <a:pt x="7501" y="11745"/>
                    <a:pt x="7457" y="11778"/>
                    <a:pt x="7413" y="11811"/>
                  </a:cubicBezTo>
                  <a:cubicBezTo>
                    <a:pt x="7380" y="11830"/>
                    <a:pt x="7348" y="11839"/>
                    <a:pt x="7316" y="11839"/>
                  </a:cubicBezTo>
                  <a:cubicBezTo>
                    <a:pt x="7271" y="11839"/>
                    <a:pt x="7226" y="11821"/>
                    <a:pt x="7182" y="11789"/>
                  </a:cubicBezTo>
                  <a:cubicBezTo>
                    <a:pt x="7116" y="11723"/>
                    <a:pt x="7072" y="11646"/>
                    <a:pt x="7050" y="11569"/>
                  </a:cubicBezTo>
                  <a:cubicBezTo>
                    <a:pt x="6984" y="11405"/>
                    <a:pt x="6962" y="11240"/>
                    <a:pt x="6940" y="11075"/>
                  </a:cubicBezTo>
                  <a:cubicBezTo>
                    <a:pt x="6896" y="10657"/>
                    <a:pt x="6918" y="10239"/>
                    <a:pt x="6951" y="9832"/>
                  </a:cubicBezTo>
                  <a:cubicBezTo>
                    <a:pt x="6995" y="9425"/>
                    <a:pt x="7039" y="9029"/>
                    <a:pt x="7094" y="8633"/>
                  </a:cubicBezTo>
                  <a:cubicBezTo>
                    <a:pt x="7182" y="8006"/>
                    <a:pt x="7314" y="7369"/>
                    <a:pt x="7457" y="6753"/>
                  </a:cubicBezTo>
                  <a:cubicBezTo>
                    <a:pt x="7600" y="6181"/>
                    <a:pt x="7753" y="5609"/>
                    <a:pt x="7896" y="5048"/>
                  </a:cubicBezTo>
                  <a:cubicBezTo>
                    <a:pt x="7918" y="4938"/>
                    <a:pt x="7940" y="4828"/>
                    <a:pt x="7962" y="4729"/>
                  </a:cubicBezTo>
                  <a:cubicBezTo>
                    <a:pt x="7973" y="4685"/>
                    <a:pt x="7962" y="4641"/>
                    <a:pt x="7951" y="4597"/>
                  </a:cubicBezTo>
                  <a:cubicBezTo>
                    <a:pt x="7951" y="4582"/>
                    <a:pt x="7924" y="4566"/>
                    <a:pt x="7900" y="4566"/>
                  </a:cubicBezTo>
                  <a:cubicBezTo>
                    <a:pt x="7890" y="4566"/>
                    <a:pt x="7881" y="4569"/>
                    <a:pt x="7874" y="4575"/>
                  </a:cubicBezTo>
                  <a:cubicBezTo>
                    <a:pt x="7841" y="4597"/>
                    <a:pt x="7808" y="4630"/>
                    <a:pt x="7786" y="4663"/>
                  </a:cubicBezTo>
                  <a:cubicBezTo>
                    <a:pt x="7731" y="4751"/>
                    <a:pt x="7676" y="4850"/>
                    <a:pt x="7621" y="4938"/>
                  </a:cubicBezTo>
                  <a:cubicBezTo>
                    <a:pt x="7435" y="5301"/>
                    <a:pt x="7292" y="5675"/>
                    <a:pt x="7160" y="6049"/>
                  </a:cubicBezTo>
                  <a:cubicBezTo>
                    <a:pt x="6863" y="6896"/>
                    <a:pt x="6632" y="7753"/>
                    <a:pt x="6445" y="8633"/>
                  </a:cubicBezTo>
                  <a:cubicBezTo>
                    <a:pt x="6280" y="9403"/>
                    <a:pt x="6159" y="10184"/>
                    <a:pt x="6038" y="10965"/>
                  </a:cubicBezTo>
                  <a:cubicBezTo>
                    <a:pt x="5939" y="11591"/>
                    <a:pt x="5840" y="12218"/>
                    <a:pt x="5697" y="12834"/>
                  </a:cubicBezTo>
                  <a:cubicBezTo>
                    <a:pt x="5631" y="13131"/>
                    <a:pt x="5554" y="13417"/>
                    <a:pt x="5444" y="13703"/>
                  </a:cubicBezTo>
                  <a:cubicBezTo>
                    <a:pt x="5411" y="13780"/>
                    <a:pt x="5378" y="13868"/>
                    <a:pt x="5345" y="13934"/>
                  </a:cubicBezTo>
                  <a:cubicBezTo>
                    <a:pt x="5338" y="13935"/>
                    <a:pt x="5331" y="13936"/>
                    <a:pt x="5325" y="13936"/>
                  </a:cubicBezTo>
                  <a:cubicBezTo>
                    <a:pt x="5290" y="13936"/>
                    <a:pt x="5289" y="13909"/>
                    <a:pt x="5279" y="13890"/>
                  </a:cubicBezTo>
                  <a:cubicBezTo>
                    <a:pt x="5213" y="13758"/>
                    <a:pt x="5147" y="13626"/>
                    <a:pt x="5092" y="13494"/>
                  </a:cubicBezTo>
                  <a:cubicBezTo>
                    <a:pt x="4905" y="13032"/>
                    <a:pt x="4729" y="12570"/>
                    <a:pt x="4542" y="12097"/>
                  </a:cubicBezTo>
                  <a:cubicBezTo>
                    <a:pt x="4509" y="12031"/>
                    <a:pt x="4487" y="11965"/>
                    <a:pt x="4465" y="11899"/>
                  </a:cubicBezTo>
                  <a:cubicBezTo>
                    <a:pt x="4135" y="11097"/>
                    <a:pt x="3816" y="10294"/>
                    <a:pt x="3487" y="9480"/>
                  </a:cubicBezTo>
                  <a:cubicBezTo>
                    <a:pt x="3278" y="8963"/>
                    <a:pt x="3047" y="8457"/>
                    <a:pt x="2794" y="7951"/>
                  </a:cubicBezTo>
                  <a:cubicBezTo>
                    <a:pt x="2409" y="7193"/>
                    <a:pt x="2068" y="6423"/>
                    <a:pt x="1738" y="5631"/>
                  </a:cubicBezTo>
                  <a:cubicBezTo>
                    <a:pt x="1727" y="5598"/>
                    <a:pt x="1716" y="5565"/>
                    <a:pt x="1705" y="5532"/>
                  </a:cubicBezTo>
                  <a:cubicBezTo>
                    <a:pt x="1738" y="5510"/>
                    <a:pt x="1771" y="5488"/>
                    <a:pt x="1804" y="5477"/>
                  </a:cubicBezTo>
                  <a:cubicBezTo>
                    <a:pt x="2420" y="5235"/>
                    <a:pt x="3014" y="4949"/>
                    <a:pt x="3597" y="4641"/>
                  </a:cubicBezTo>
                  <a:cubicBezTo>
                    <a:pt x="4916" y="3948"/>
                    <a:pt x="6280" y="3355"/>
                    <a:pt x="7665" y="2816"/>
                  </a:cubicBezTo>
                  <a:cubicBezTo>
                    <a:pt x="8402" y="2530"/>
                    <a:pt x="9150" y="2255"/>
                    <a:pt x="9898" y="1969"/>
                  </a:cubicBezTo>
                  <a:cubicBezTo>
                    <a:pt x="9975" y="1936"/>
                    <a:pt x="10063" y="1903"/>
                    <a:pt x="10151" y="1870"/>
                  </a:cubicBezTo>
                  <a:close/>
                  <a:moveTo>
                    <a:pt x="7830" y="4773"/>
                  </a:moveTo>
                  <a:cubicBezTo>
                    <a:pt x="7841" y="4850"/>
                    <a:pt x="7841" y="4850"/>
                    <a:pt x="7841" y="4883"/>
                  </a:cubicBezTo>
                  <a:cubicBezTo>
                    <a:pt x="7764" y="5169"/>
                    <a:pt x="7687" y="5455"/>
                    <a:pt x="7611" y="5741"/>
                  </a:cubicBezTo>
                  <a:cubicBezTo>
                    <a:pt x="7402" y="6533"/>
                    <a:pt x="7215" y="7336"/>
                    <a:pt x="7083" y="8149"/>
                  </a:cubicBezTo>
                  <a:cubicBezTo>
                    <a:pt x="6951" y="8853"/>
                    <a:pt x="6863" y="9568"/>
                    <a:pt x="6830" y="10283"/>
                  </a:cubicBezTo>
                  <a:cubicBezTo>
                    <a:pt x="6819" y="10624"/>
                    <a:pt x="6819" y="10965"/>
                    <a:pt x="6885" y="11306"/>
                  </a:cubicBezTo>
                  <a:cubicBezTo>
                    <a:pt x="6907" y="11416"/>
                    <a:pt x="6940" y="11525"/>
                    <a:pt x="6973" y="11635"/>
                  </a:cubicBezTo>
                  <a:cubicBezTo>
                    <a:pt x="7006" y="11701"/>
                    <a:pt x="7039" y="11767"/>
                    <a:pt x="7094" y="11822"/>
                  </a:cubicBezTo>
                  <a:cubicBezTo>
                    <a:pt x="7155" y="11896"/>
                    <a:pt x="7231" y="11932"/>
                    <a:pt x="7308" y="11932"/>
                  </a:cubicBezTo>
                  <a:cubicBezTo>
                    <a:pt x="7369" y="11932"/>
                    <a:pt x="7431" y="11910"/>
                    <a:pt x="7490" y="11866"/>
                  </a:cubicBezTo>
                  <a:cubicBezTo>
                    <a:pt x="7556" y="11811"/>
                    <a:pt x="7621" y="11756"/>
                    <a:pt x="7665" y="11690"/>
                  </a:cubicBezTo>
                  <a:cubicBezTo>
                    <a:pt x="7731" y="11580"/>
                    <a:pt x="7797" y="11470"/>
                    <a:pt x="7863" y="11350"/>
                  </a:cubicBezTo>
                  <a:cubicBezTo>
                    <a:pt x="7995" y="11075"/>
                    <a:pt x="8094" y="10800"/>
                    <a:pt x="8193" y="10514"/>
                  </a:cubicBezTo>
                  <a:cubicBezTo>
                    <a:pt x="8369" y="9931"/>
                    <a:pt x="8545" y="9359"/>
                    <a:pt x="8721" y="8776"/>
                  </a:cubicBezTo>
                  <a:cubicBezTo>
                    <a:pt x="8952" y="8039"/>
                    <a:pt x="9183" y="7292"/>
                    <a:pt x="9469" y="6566"/>
                  </a:cubicBezTo>
                  <a:cubicBezTo>
                    <a:pt x="9623" y="6170"/>
                    <a:pt x="9799" y="5796"/>
                    <a:pt x="9997" y="5422"/>
                  </a:cubicBezTo>
                  <a:cubicBezTo>
                    <a:pt x="10085" y="5279"/>
                    <a:pt x="10173" y="5136"/>
                    <a:pt x="10261" y="4993"/>
                  </a:cubicBezTo>
                  <a:cubicBezTo>
                    <a:pt x="10272" y="4960"/>
                    <a:pt x="10305" y="4938"/>
                    <a:pt x="10349" y="4883"/>
                  </a:cubicBezTo>
                  <a:lnTo>
                    <a:pt x="10349" y="4894"/>
                  </a:lnTo>
                  <a:cubicBezTo>
                    <a:pt x="10338" y="4949"/>
                    <a:pt x="10338" y="4982"/>
                    <a:pt x="10327" y="5004"/>
                  </a:cubicBezTo>
                  <a:cubicBezTo>
                    <a:pt x="10250" y="5224"/>
                    <a:pt x="10173" y="5433"/>
                    <a:pt x="10085" y="5653"/>
                  </a:cubicBezTo>
                  <a:cubicBezTo>
                    <a:pt x="9755" y="6555"/>
                    <a:pt x="9491" y="7479"/>
                    <a:pt x="9293" y="8424"/>
                  </a:cubicBezTo>
                  <a:cubicBezTo>
                    <a:pt x="9194" y="8930"/>
                    <a:pt x="9117" y="9447"/>
                    <a:pt x="9073" y="9964"/>
                  </a:cubicBezTo>
                  <a:cubicBezTo>
                    <a:pt x="9062" y="10272"/>
                    <a:pt x="9051" y="10569"/>
                    <a:pt x="9095" y="10866"/>
                  </a:cubicBezTo>
                  <a:cubicBezTo>
                    <a:pt x="9117" y="10954"/>
                    <a:pt x="9139" y="11053"/>
                    <a:pt x="9172" y="11141"/>
                  </a:cubicBezTo>
                  <a:cubicBezTo>
                    <a:pt x="9183" y="11196"/>
                    <a:pt x="9216" y="11240"/>
                    <a:pt x="9249" y="11284"/>
                  </a:cubicBezTo>
                  <a:cubicBezTo>
                    <a:pt x="9299" y="11347"/>
                    <a:pt x="9362" y="11379"/>
                    <a:pt x="9430" y="11379"/>
                  </a:cubicBezTo>
                  <a:cubicBezTo>
                    <a:pt x="9467" y="11379"/>
                    <a:pt x="9507" y="11369"/>
                    <a:pt x="9546" y="11350"/>
                  </a:cubicBezTo>
                  <a:cubicBezTo>
                    <a:pt x="9601" y="11317"/>
                    <a:pt x="9656" y="11273"/>
                    <a:pt x="9700" y="11229"/>
                  </a:cubicBezTo>
                  <a:cubicBezTo>
                    <a:pt x="9788" y="11130"/>
                    <a:pt x="9876" y="11031"/>
                    <a:pt x="9942" y="10921"/>
                  </a:cubicBezTo>
                  <a:cubicBezTo>
                    <a:pt x="10052" y="10734"/>
                    <a:pt x="10151" y="10536"/>
                    <a:pt x="10250" y="10338"/>
                  </a:cubicBezTo>
                  <a:cubicBezTo>
                    <a:pt x="10404" y="10030"/>
                    <a:pt x="10547" y="9711"/>
                    <a:pt x="10690" y="9392"/>
                  </a:cubicBezTo>
                  <a:cubicBezTo>
                    <a:pt x="10800" y="9172"/>
                    <a:pt x="10921" y="8941"/>
                    <a:pt x="11042" y="8721"/>
                  </a:cubicBezTo>
                  <a:cubicBezTo>
                    <a:pt x="11108" y="8600"/>
                    <a:pt x="11185" y="8490"/>
                    <a:pt x="11273" y="8380"/>
                  </a:cubicBezTo>
                  <a:cubicBezTo>
                    <a:pt x="11317" y="8314"/>
                    <a:pt x="11372" y="8270"/>
                    <a:pt x="11449" y="8237"/>
                  </a:cubicBezTo>
                  <a:cubicBezTo>
                    <a:pt x="11466" y="8229"/>
                    <a:pt x="11483" y="8224"/>
                    <a:pt x="11499" y="8224"/>
                  </a:cubicBezTo>
                  <a:cubicBezTo>
                    <a:pt x="11525" y="8224"/>
                    <a:pt x="11549" y="8237"/>
                    <a:pt x="11569" y="8270"/>
                  </a:cubicBezTo>
                  <a:cubicBezTo>
                    <a:pt x="11591" y="8303"/>
                    <a:pt x="11613" y="8347"/>
                    <a:pt x="11624" y="8391"/>
                  </a:cubicBezTo>
                  <a:cubicBezTo>
                    <a:pt x="11635" y="8490"/>
                    <a:pt x="11657" y="8578"/>
                    <a:pt x="11657" y="8677"/>
                  </a:cubicBezTo>
                  <a:cubicBezTo>
                    <a:pt x="11657" y="8919"/>
                    <a:pt x="11657" y="9172"/>
                    <a:pt x="11646" y="9425"/>
                  </a:cubicBezTo>
                  <a:cubicBezTo>
                    <a:pt x="11635" y="10041"/>
                    <a:pt x="11646" y="10657"/>
                    <a:pt x="11690" y="11273"/>
                  </a:cubicBezTo>
                  <a:cubicBezTo>
                    <a:pt x="11701" y="11438"/>
                    <a:pt x="11723" y="11602"/>
                    <a:pt x="11734" y="11756"/>
                  </a:cubicBezTo>
                  <a:cubicBezTo>
                    <a:pt x="11690" y="11811"/>
                    <a:pt x="11635" y="11822"/>
                    <a:pt x="11591" y="11844"/>
                  </a:cubicBezTo>
                  <a:cubicBezTo>
                    <a:pt x="10800" y="12174"/>
                    <a:pt x="10008" y="12504"/>
                    <a:pt x="9216" y="12834"/>
                  </a:cubicBezTo>
                  <a:cubicBezTo>
                    <a:pt x="8710" y="13054"/>
                    <a:pt x="8204" y="13263"/>
                    <a:pt x="7698" y="13461"/>
                  </a:cubicBezTo>
                  <a:cubicBezTo>
                    <a:pt x="7149" y="13670"/>
                    <a:pt x="6588" y="13868"/>
                    <a:pt x="6038" y="14077"/>
                  </a:cubicBezTo>
                  <a:cubicBezTo>
                    <a:pt x="5906" y="14132"/>
                    <a:pt x="5774" y="14187"/>
                    <a:pt x="5631" y="14242"/>
                  </a:cubicBezTo>
                  <a:cubicBezTo>
                    <a:pt x="5620" y="14253"/>
                    <a:pt x="5598" y="14264"/>
                    <a:pt x="5576" y="14275"/>
                  </a:cubicBezTo>
                  <a:cubicBezTo>
                    <a:pt x="5555" y="14282"/>
                    <a:pt x="5538" y="14285"/>
                    <a:pt x="5522" y="14285"/>
                  </a:cubicBezTo>
                  <a:cubicBezTo>
                    <a:pt x="5489" y="14285"/>
                    <a:pt x="5467" y="14268"/>
                    <a:pt x="5444" y="14231"/>
                  </a:cubicBezTo>
                  <a:cubicBezTo>
                    <a:pt x="5411" y="14187"/>
                    <a:pt x="5389" y="14143"/>
                    <a:pt x="5367" y="14099"/>
                  </a:cubicBezTo>
                  <a:cubicBezTo>
                    <a:pt x="5422" y="13989"/>
                    <a:pt x="5466" y="13901"/>
                    <a:pt x="5510" y="13791"/>
                  </a:cubicBezTo>
                  <a:cubicBezTo>
                    <a:pt x="5620" y="13538"/>
                    <a:pt x="5686" y="13263"/>
                    <a:pt x="5752" y="12988"/>
                  </a:cubicBezTo>
                  <a:cubicBezTo>
                    <a:pt x="5873" y="12515"/>
                    <a:pt x="5961" y="12020"/>
                    <a:pt x="6038" y="11536"/>
                  </a:cubicBezTo>
                  <a:cubicBezTo>
                    <a:pt x="6181" y="10679"/>
                    <a:pt x="6302" y="9810"/>
                    <a:pt x="6478" y="8952"/>
                  </a:cubicBezTo>
                  <a:cubicBezTo>
                    <a:pt x="6698" y="7863"/>
                    <a:pt x="6984" y="6775"/>
                    <a:pt x="7380" y="5730"/>
                  </a:cubicBezTo>
                  <a:cubicBezTo>
                    <a:pt x="7479" y="5466"/>
                    <a:pt x="7600" y="5202"/>
                    <a:pt x="7731" y="4949"/>
                  </a:cubicBezTo>
                  <a:cubicBezTo>
                    <a:pt x="7753" y="4894"/>
                    <a:pt x="7786" y="4839"/>
                    <a:pt x="7830" y="4773"/>
                  </a:cubicBezTo>
                  <a:close/>
                  <a:moveTo>
                    <a:pt x="10965" y="1"/>
                  </a:moveTo>
                  <a:cubicBezTo>
                    <a:pt x="10866" y="1"/>
                    <a:pt x="10789" y="45"/>
                    <a:pt x="10701" y="77"/>
                  </a:cubicBezTo>
                  <a:cubicBezTo>
                    <a:pt x="9942" y="418"/>
                    <a:pt x="9183" y="748"/>
                    <a:pt x="8424" y="1089"/>
                  </a:cubicBezTo>
                  <a:cubicBezTo>
                    <a:pt x="7281" y="1595"/>
                    <a:pt x="6137" y="2090"/>
                    <a:pt x="4982" y="2552"/>
                  </a:cubicBezTo>
                  <a:cubicBezTo>
                    <a:pt x="3740" y="3058"/>
                    <a:pt x="2486" y="3542"/>
                    <a:pt x="1243" y="4036"/>
                  </a:cubicBezTo>
                  <a:cubicBezTo>
                    <a:pt x="869" y="4179"/>
                    <a:pt x="506" y="4322"/>
                    <a:pt x="132" y="4443"/>
                  </a:cubicBezTo>
                  <a:cubicBezTo>
                    <a:pt x="88" y="4454"/>
                    <a:pt x="44" y="4487"/>
                    <a:pt x="0" y="4509"/>
                  </a:cubicBezTo>
                  <a:cubicBezTo>
                    <a:pt x="22" y="4674"/>
                    <a:pt x="66" y="4828"/>
                    <a:pt x="121" y="4971"/>
                  </a:cubicBezTo>
                  <a:cubicBezTo>
                    <a:pt x="209" y="5202"/>
                    <a:pt x="308" y="5433"/>
                    <a:pt x="396" y="5664"/>
                  </a:cubicBezTo>
                  <a:cubicBezTo>
                    <a:pt x="770" y="6621"/>
                    <a:pt x="1188" y="7556"/>
                    <a:pt x="1661" y="8468"/>
                  </a:cubicBezTo>
                  <a:cubicBezTo>
                    <a:pt x="1903" y="8930"/>
                    <a:pt x="2123" y="9414"/>
                    <a:pt x="2310" y="9898"/>
                  </a:cubicBezTo>
                  <a:cubicBezTo>
                    <a:pt x="2486" y="10327"/>
                    <a:pt x="2651" y="10767"/>
                    <a:pt x="2827" y="11207"/>
                  </a:cubicBezTo>
                  <a:cubicBezTo>
                    <a:pt x="2926" y="11427"/>
                    <a:pt x="3014" y="11657"/>
                    <a:pt x="3113" y="11877"/>
                  </a:cubicBezTo>
                  <a:cubicBezTo>
                    <a:pt x="3377" y="12526"/>
                    <a:pt x="3641" y="13164"/>
                    <a:pt x="3915" y="13802"/>
                  </a:cubicBezTo>
                  <a:cubicBezTo>
                    <a:pt x="4113" y="14264"/>
                    <a:pt x="4344" y="14704"/>
                    <a:pt x="4553" y="15144"/>
                  </a:cubicBezTo>
                  <a:cubicBezTo>
                    <a:pt x="4630" y="15319"/>
                    <a:pt x="4707" y="15495"/>
                    <a:pt x="4762" y="15682"/>
                  </a:cubicBezTo>
                  <a:cubicBezTo>
                    <a:pt x="4773" y="15704"/>
                    <a:pt x="4784" y="15737"/>
                    <a:pt x="4806" y="15759"/>
                  </a:cubicBezTo>
                  <a:cubicBezTo>
                    <a:pt x="5081" y="15693"/>
                    <a:pt x="5356" y="15627"/>
                    <a:pt x="5631" y="15550"/>
                  </a:cubicBezTo>
                  <a:cubicBezTo>
                    <a:pt x="6126" y="15396"/>
                    <a:pt x="6621" y="15243"/>
                    <a:pt x="7116" y="15089"/>
                  </a:cubicBezTo>
                  <a:cubicBezTo>
                    <a:pt x="7852" y="14869"/>
                    <a:pt x="8578" y="14627"/>
                    <a:pt x="9315" y="14407"/>
                  </a:cubicBezTo>
                  <a:cubicBezTo>
                    <a:pt x="10063" y="14187"/>
                    <a:pt x="10811" y="13945"/>
                    <a:pt x="11525" y="13648"/>
                  </a:cubicBezTo>
                  <a:cubicBezTo>
                    <a:pt x="12075" y="13428"/>
                    <a:pt x="12636" y="13219"/>
                    <a:pt x="13164" y="12944"/>
                  </a:cubicBezTo>
                  <a:cubicBezTo>
                    <a:pt x="13527" y="12757"/>
                    <a:pt x="13901" y="12570"/>
                    <a:pt x="14286" y="12416"/>
                  </a:cubicBezTo>
                  <a:cubicBezTo>
                    <a:pt x="14429" y="12350"/>
                    <a:pt x="14561" y="12284"/>
                    <a:pt x="14693" y="12218"/>
                  </a:cubicBezTo>
                  <a:cubicBezTo>
                    <a:pt x="14946" y="12097"/>
                    <a:pt x="15188" y="11965"/>
                    <a:pt x="15451" y="11899"/>
                  </a:cubicBezTo>
                  <a:cubicBezTo>
                    <a:pt x="15473" y="11888"/>
                    <a:pt x="15495" y="11866"/>
                    <a:pt x="15517" y="11855"/>
                  </a:cubicBezTo>
                  <a:cubicBezTo>
                    <a:pt x="15473" y="11734"/>
                    <a:pt x="15429" y="11624"/>
                    <a:pt x="15385" y="11514"/>
                  </a:cubicBezTo>
                  <a:cubicBezTo>
                    <a:pt x="15012" y="10580"/>
                    <a:pt x="14638" y="9645"/>
                    <a:pt x="14308" y="8688"/>
                  </a:cubicBezTo>
                  <a:cubicBezTo>
                    <a:pt x="13824" y="7314"/>
                    <a:pt x="13329" y="5939"/>
                    <a:pt x="12812" y="4575"/>
                  </a:cubicBezTo>
                  <a:cubicBezTo>
                    <a:pt x="12526" y="3828"/>
                    <a:pt x="12229" y="3080"/>
                    <a:pt x="11888" y="2354"/>
                  </a:cubicBezTo>
                  <a:cubicBezTo>
                    <a:pt x="11569" y="1683"/>
                    <a:pt x="11295" y="990"/>
                    <a:pt x="11086" y="275"/>
                  </a:cubicBezTo>
                  <a:cubicBezTo>
                    <a:pt x="11064" y="209"/>
                    <a:pt x="11042" y="143"/>
                    <a:pt x="11020" y="88"/>
                  </a:cubicBezTo>
                  <a:cubicBezTo>
                    <a:pt x="11009" y="56"/>
                    <a:pt x="10976" y="23"/>
                    <a:pt x="109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5"/>
            <p:cNvSpPr/>
            <p:nvPr/>
          </p:nvSpPr>
          <p:spPr>
            <a:xfrm rot="367787">
              <a:off x="-2371731" y="-5778461"/>
              <a:ext cx="823037" cy="820792"/>
            </a:xfrm>
            <a:custGeom>
              <a:avLst/>
              <a:gdLst/>
              <a:ahLst/>
              <a:cxnLst/>
              <a:rect l="l" t="t" r="r" b="b"/>
              <a:pathLst>
                <a:path w="12097" h="12064" extrusionOk="0">
                  <a:moveTo>
                    <a:pt x="8446" y="0"/>
                  </a:moveTo>
                  <a:cubicBezTo>
                    <a:pt x="8358" y="33"/>
                    <a:pt x="8270" y="66"/>
                    <a:pt x="8193" y="99"/>
                  </a:cubicBezTo>
                  <a:cubicBezTo>
                    <a:pt x="7445" y="374"/>
                    <a:pt x="6697" y="649"/>
                    <a:pt x="5960" y="946"/>
                  </a:cubicBezTo>
                  <a:cubicBezTo>
                    <a:pt x="4575" y="1474"/>
                    <a:pt x="3211" y="2078"/>
                    <a:pt x="1892" y="2771"/>
                  </a:cubicBezTo>
                  <a:cubicBezTo>
                    <a:pt x="1309" y="3079"/>
                    <a:pt x="715" y="3365"/>
                    <a:pt x="99" y="3607"/>
                  </a:cubicBezTo>
                  <a:cubicBezTo>
                    <a:pt x="66" y="3618"/>
                    <a:pt x="33" y="3640"/>
                    <a:pt x="0" y="3651"/>
                  </a:cubicBezTo>
                  <a:cubicBezTo>
                    <a:pt x="11" y="3695"/>
                    <a:pt x="22" y="3728"/>
                    <a:pt x="33" y="3761"/>
                  </a:cubicBezTo>
                  <a:cubicBezTo>
                    <a:pt x="363" y="4542"/>
                    <a:pt x="704" y="5323"/>
                    <a:pt x="1078" y="6081"/>
                  </a:cubicBezTo>
                  <a:cubicBezTo>
                    <a:pt x="1331" y="6576"/>
                    <a:pt x="1573" y="7093"/>
                    <a:pt x="1782" y="7610"/>
                  </a:cubicBezTo>
                  <a:cubicBezTo>
                    <a:pt x="2111" y="8413"/>
                    <a:pt x="2430" y="9216"/>
                    <a:pt x="2760" y="10029"/>
                  </a:cubicBezTo>
                  <a:cubicBezTo>
                    <a:pt x="2782" y="10095"/>
                    <a:pt x="2804" y="10161"/>
                    <a:pt x="2837" y="10227"/>
                  </a:cubicBezTo>
                  <a:cubicBezTo>
                    <a:pt x="3024" y="10689"/>
                    <a:pt x="3200" y="11162"/>
                    <a:pt x="3387" y="11624"/>
                  </a:cubicBezTo>
                  <a:cubicBezTo>
                    <a:pt x="3442" y="11756"/>
                    <a:pt x="3508" y="11888"/>
                    <a:pt x="3574" y="12020"/>
                  </a:cubicBezTo>
                  <a:cubicBezTo>
                    <a:pt x="3585" y="12042"/>
                    <a:pt x="3585" y="12064"/>
                    <a:pt x="3640" y="12064"/>
                  </a:cubicBezTo>
                  <a:cubicBezTo>
                    <a:pt x="3662" y="11987"/>
                    <a:pt x="3706" y="11910"/>
                    <a:pt x="3739" y="11833"/>
                  </a:cubicBezTo>
                  <a:cubicBezTo>
                    <a:pt x="3849" y="11547"/>
                    <a:pt x="3926" y="11261"/>
                    <a:pt x="3992" y="10964"/>
                  </a:cubicBezTo>
                  <a:cubicBezTo>
                    <a:pt x="4135" y="10348"/>
                    <a:pt x="4234" y="9721"/>
                    <a:pt x="4322" y="9095"/>
                  </a:cubicBezTo>
                  <a:cubicBezTo>
                    <a:pt x="4443" y="8314"/>
                    <a:pt x="4575" y="7533"/>
                    <a:pt x="4740" y="6752"/>
                  </a:cubicBezTo>
                  <a:cubicBezTo>
                    <a:pt x="4927" y="5883"/>
                    <a:pt x="5158" y="5015"/>
                    <a:pt x="5455" y="4179"/>
                  </a:cubicBezTo>
                  <a:cubicBezTo>
                    <a:pt x="5587" y="3794"/>
                    <a:pt x="5730" y="3420"/>
                    <a:pt x="5916" y="3068"/>
                  </a:cubicBezTo>
                  <a:cubicBezTo>
                    <a:pt x="5971" y="2969"/>
                    <a:pt x="6026" y="2881"/>
                    <a:pt x="6081" y="2782"/>
                  </a:cubicBezTo>
                  <a:cubicBezTo>
                    <a:pt x="6103" y="2749"/>
                    <a:pt x="6136" y="2727"/>
                    <a:pt x="6169" y="2694"/>
                  </a:cubicBezTo>
                  <a:cubicBezTo>
                    <a:pt x="6173" y="2692"/>
                    <a:pt x="6179" y="2691"/>
                    <a:pt x="6184" y="2691"/>
                  </a:cubicBezTo>
                  <a:cubicBezTo>
                    <a:pt x="6210" y="2691"/>
                    <a:pt x="6246" y="2709"/>
                    <a:pt x="6246" y="2727"/>
                  </a:cubicBezTo>
                  <a:cubicBezTo>
                    <a:pt x="6257" y="2771"/>
                    <a:pt x="6268" y="2815"/>
                    <a:pt x="6257" y="2848"/>
                  </a:cubicBezTo>
                  <a:cubicBezTo>
                    <a:pt x="6235" y="2958"/>
                    <a:pt x="6213" y="3068"/>
                    <a:pt x="6191" y="3167"/>
                  </a:cubicBezTo>
                  <a:cubicBezTo>
                    <a:pt x="6037" y="3739"/>
                    <a:pt x="5895" y="4311"/>
                    <a:pt x="5752" y="4883"/>
                  </a:cubicBezTo>
                  <a:cubicBezTo>
                    <a:pt x="5598" y="5499"/>
                    <a:pt x="5477" y="6125"/>
                    <a:pt x="5389" y="6763"/>
                  </a:cubicBezTo>
                  <a:cubicBezTo>
                    <a:pt x="5334" y="7159"/>
                    <a:pt x="5290" y="7555"/>
                    <a:pt x="5246" y="7951"/>
                  </a:cubicBezTo>
                  <a:cubicBezTo>
                    <a:pt x="5213" y="8369"/>
                    <a:pt x="5191" y="8787"/>
                    <a:pt x="5235" y="9205"/>
                  </a:cubicBezTo>
                  <a:cubicBezTo>
                    <a:pt x="5257" y="9370"/>
                    <a:pt x="5279" y="9535"/>
                    <a:pt x="5334" y="9688"/>
                  </a:cubicBezTo>
                  <a:cubicBezTo>
                    <a:pt x="5367" y="9776"/>
                    <a:pt x="5411" y="9853"/>
                    <a:pt x="5477" y="9908"/>
                  </a:cubicBezTo>
                  <a:cubicBezTo>
                    <a:pt x="5520" y="9946"/>
                    <a:pt x="5564" y="9966"/>
                    <a:pt x="5608" y="9966"/>
                  </a:cubicBezTo>
                  <a:cubicBezTo>
                    <a:pt x="5641" y="9966"/>
                    <a:pt x="5674" y="9954"/>
                    <a:pt x="5708" y="9930"/>
                  </a:cubicBezTo>
                  <a:cubicBezTo>
                    <a:pt x="5752" y="9908"/>
                    <a:pt x="5796" y="9875"/>
                    <a:pt x="5829" y="9831"/>
                  </a:cubicBezTo>
                  <a:cubicBezTo>
                    <a:pt x="5884" y="9765"/>
                    <a:pt x="5938" y="9699"/>
                    <a:pt x="5971" y="9622"/>
                  </a:cubicBezTo>
                  <a:cubicBezTo>
                    <a:pt x="6048" y="9491"/>
                    <a:pt x="6114" y="9348"/>
                    <a:pt x="6169" y="9216"/>
                  </a:cubicBezTo>
                  <a:cubicBezTo>
                    <a:pt x="6323" y="8864"/>
                    <a:pt x="6433" y="8501"/>
                    <a:pt x="6554" y="8138"/>
                  </a:cubicBezTo>
                  <a:cubicBezTo>
                    <a:pt x="6752" y="7489"/>
                    <a:pt x="6939" y="6829"/>
                    <a:pt x="7148" y="6180"/>
                  </a:cubicBezTo>
                  <a:cubicBezTo>
                    <a:pt x="7368" y="5477"/>
                    <a:pt x="7610" y="4773"/>
                    <a:pt x="7918" y="4091"/>
                  </a:cubicBezTo>
                  <a:cubicBezTo>
                    <a:pt x="8050" y="3816"/>
                    <a:pt x="8182" y="3541"/>
                    <a:pt x="8347" y="3277"/>
                  </a:cubicBezTo>
                  <a:cubicBezTo>
                    <a:pt x="8413" y="3156"/>
                    <a:pt x="8501" y="3046"/>
                    <a:pt x="8578" y="2936"/>
                  </a:cubicBezTo>
                  <a:cubicBezTo>
                    <a:pt x="8611" y="2892"/>
                    <a:pt x="8644" y="2870"/>
                    <a:pt x="8688" y="2837"/>
                  </a:cubicBezTo>
                  <a:cubicBezTo>
                    <a:pt x="8695" y="2832"/>
                    <a:pt x="8703" y="2830"/>
                    <a:pt x="8712" y="2830"/>
                  </a:cubicBezTo>
                  <a:cubicBezTo>
                    <a:pt x="8742" y="2830"/>
                    <a:pt x="8776" y="2858"/>
                    <a:pt x="8776" y="2892"/>
                  </a:cubicBezTo>
                  <a:cubicBezTo>
                    <a:pt x="8776" y="2947"/>
                    <a:pt x="8765" y="3002"/>
                    <a:pt x="8743" y="3057"/>
                  </a:cubicBezTo>
                  <a:cubicBezTo>
                    <a:pt x="8699" y="3200"/>
                    <a:pt x="8644" y="3343"/>
                    <a:pt x="8589" y="3486"/>
                  </a:cubicBezTo>
                  <a:cubicBezTo>
                    <a:pt x="8072" y="4850"/>
                    <a:pt x="7676" y="6257"/>
                    <a:pt x="7500" y="7720"/>
                  </a:cubicBezTo>
                  <a:cubicBezTo>
                    <a:pt x="7456" y="8061"/>
                    <a:pt x="7434" y="8402"/>
                    <a:pt x="7456" y="8743"/>
                  </a:cubicBezTo>
                  <a:cubicBezTo>
                    <a:pt x="7467" y="8875"/>
                    <a:pt x="7489" y="9007"/>
                    <a:pt x="7522" y="9139"/>
                  </a:cubicBezTo>
                  <a:cubicBezTo>
                    <a:pt x="7533" y="9205"/>
                    <a:pt x="7566" y="9271"/>
                    <a:pt x="7599" y="9326"/>
                  </a:cubicBezTo>
                  <a:cubicBezTo>
                    <a:pt x="7633" y="9386"/>
                    <a:pt x="7674" y="9413"/>
                    <a:pt x="7721" y="9413"/>
                  </a:cubicBezTo>
                  <a:cubicBezTo>
                    <a:pt x="7752" y="9413"/>
                    <a:pt x="7785" y="9402"/>
                    <a:pt x="7819" y="9381"/>
                  </a:cubicBezTo>
                  <a:cubicBezTo>
                    <a:pt x="7885" y="9337"/>
                    <a:pt x="7940" y="9282"/>
                    <a:pt x="7984" y="9227"/>
                  </a:cubicBezTo>
                  <a:cubicBezTo>
                    <a:pt x="8061" y="9128"/>
                    <a:pt x="8149" y="9018"/>
                    <a:pt x="8215" y="8897"/>
                  </a:cubicBezTo>
                  <a:cubicBezTo>
                    <a:pt x="8314" y="8710"/>
                    <a:pt x="8413" y="8512"/>
                    <a:pt x="8512" y="8314"/>
                  </a:cubicBezTo>
                  <a:cubicBezTo>
                    <a:pt x="8655" y="8028"/>
                    <a:pt x="8787" y="7731"/>
                    <a:pt x="8919" y="7434"/>
                  </a:cubicBezTo>
                  <a:cubicBezTo>
                    <a:pt x="9040" y="7192"/>
                    <a:pt x="9172" y="6961"/>
                    <a:pt x="9304" y="6719"/>
                  </a:cubicBezTo>
                  <a:cubicBezTo>
                    <a:pt x="9359" y="6609"/>
                    <a:pt x="9447" y="6510"/>
                    <a:pt x="9524" y="6411"/>
                  </a:cubicBezTo>
                  <a:cubicBezTo>
                    <a:pt x="9568" y="6356"/>
                    <a:pt x="9623" y="6323"/>
                    <a:pt x="9678" y="6290"/>
                  </a:cubicBezTo>
                  <a:cubicBezTo>
                    <a:pt x="9721" y="6262"/>
                    <a:pt x="9762" y="6249"/>
                    <a:pt x="9800" y="6249"/>
                  </a:cubicBezTo>
                  <a:cubicBezTo>
                    <a:pt x="9866" y="6249"/>
                    <a:pt x="9921" y="6290"/>
                    <a:pt x="9963" y="6367"/>
                  </a:cubicBezTo>
                  <a:cubicBezTo>
                    <a:pt x="9985" y="6411"/>
                    <a:pt x="9996" y="6466"/>
                    <a:pt x="10007" y="6521"/>
                  </a:cubicBezTo>
                  <a:cubicBezTo>
                    <a:pt x="10029" y="6598"/>
                    <a:pt x="10040" y="6686"/>
                    <a:pt x="10040" y="6763"/>
                  </a:cubicBezTo>
                  <a:cubicBezTo>
                    <a:pt x="10051" y="6884"/>
                    <a:pt x="10051" y="7005"/>
                    <a:pt x="10051" y="7126"/>
                  </a:cubicBezTo>
                  <a:cubicBezTo>
                    <a:pt x="10051" y="7610"/>
                    <a:pt x="10040" y="8105"/>
                    <a:pt x="10040" y="8589"/>
                  </a:cubicBezTo>
                  <a:cubicBezTo>
                    <a:pt x="10040" y="8974"/>
                    <a:pt x="10073" y="9348"/>
                    <a:pt x="10106" y="9732"/>
                  </a:cubicBezTo>
                  <a:cubicBezTo>
                    <a:pt x="10117" y="9765"/>
                    <a:pt x="10106" y="9809"/>
                    <a:pt x="10161" y="9842"/>
                  </a:cubicBezTo>
                  <a:cubicBezTo>
                    <a:pt x="10799" y="9557"/>
                    <a:pt x="11437" y="9271"/>
                    <a:pt x="12097" y="8974"/>
                  </a:cubicBezTo>
                  <a:lnTo>
                    <a:pt x="12086" y="8974"/>
                  </a:lnTo>
                  <a:cubicBezTo>
                    <a:pt x="12064" y="8897"/>
                    <a:pt x="12053" y="8842"/>
                    <a:pt x="12031" y="8787"/>
                  </a:cubicBezTo>
                  <a:cubicBezTo>
                    <a:pt x="11877" y="8380"/>
                    <a:pt x="11690" y="7984"/>
                    <a:pt x="11503" y="7588"/>
                  </a:cubicBezTo>
                  <a:cubicBezTo>
                    <a:pt x="11316" y="7214"/>
                    <a:pt x="11151" y="6829"/>
                    <a:pt x="11008" y="6433"/>
                  </a:cubicBezTo>
                  <a:cubicBezTo>
                    <a:pt x="10788" y="5861"/>
                    <a:pt x="10579" y="5279"/>
                    <a:pt x="10348" y="4707"/>
                  </a:cubicBezTo>
                  <a:cubicBezTo>
                    <a:pt x="9842" y="3453"/>
                    <a:pt x="9403" y="2166"/>
                    <a:pt x="8886" y="913"/>
                  </a:cubicBezTo>
                  <a:cubicBezTo>
                    <a:pt x="8842" y="814"/>
                    <a:pt x="8787" y="715"/>
                    <a:pt x="8743" y="616"/>
                  </a:cubicBezTo>
                  <a:cubicBezTo>
                    <a:pt x="8655" y="440"/>
                    <a:pt x="8578" y="264"/>
                    <a:pt x="8490" y="88"/>
                  </a:cubicBezTo>
                  <a:cubicBezTo>
                    <a:pt x="8479" y="55"/>
                    <a:pt x="8457" y="33"/>
                    <a:pt x="84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65"/>
            <p:cNvSpPr/>
            <p:nvPr/>
          </p:nvSpPr>
          <p:spPr>
            <a:xfrm rot="367787">
              <a:off x="-2134691" y="-5575786"/>
              <a:ext cx="433256" cy="646687"/>
            </a:xfrm>
            <a:custGeom>
              <a:avLst/>
              <a:gdLst/>
              <a:ahLst/>
              <a:cxnLst/>
              <a:rect l="l" t="t" r="r" b="b"/>
              <a:pathLst>
                <a:path w="6368" h="9505" extrusionOk="0">
                  <a:moveTo>
                    <a:pt x="2463" y="0"/>
                  </a:moveTo>
                  <a:cubicBezTo>
                    <a:pt x="2419" y="66"/>
                    <a:pt x="2386" y="110"/>
                    <a:pt x="2364" y="165"/>
                  </a:cubicBezTo>
                  <a:cubicBezTo>
                    <a:pt x="2222" y="418"/>
                    <a:pt x="2112" y="682"/>
                    <a:pt x="2013" y="957"/>
                  </a:cubicBezTo>
                  <a:cubicBezTo>
                    <a:pt x="1617" y="2002"/>
                    <a:pt x="1331" y="3079"/>
                    <a:pt x="1111" y="4179"/>
                  </a:cubicBezTo>
                  <a:cubicBezTo>
                    <a:pt x="935" y="5037"/>
                    <a:pt x="803" y="5895"/>
                    <a:pt x="671" y="6763"/>
                  </a:cubicBezTo>
                  <a:cubicBezTo>
                    <a:pt x="594" y="7247"/>
                    <a:pt x="506" y="7731"/>
                    <a:pt x="385" y="8215"/>
                  </a:cubicBezTo>
                  <a:cubicBezTo>
                    <a:pt x="319" y="8490"/>
                    <a:pt x="253" y="8754"/>
                    <a:pt x="143" y="9018"/>
                  </a:cubicBezTo>
                  <a:cubicBezTo>
                    <a:pt x="99" y="9117"/>
                    <a:pt x="55" y="9216"/>
                    <a:pt x="0" y="9326"/>
                  </a:cubicBezTo>
                  <a:cubicBezTo>
                    <a:pt x="22" y="9370"/>
                    <a:pt x="44" y="9414"/>
                    <a:pt x="77" y="9458"/>
                  </a:cubicBezTo>
                  <a:cubicBezTo>
                    <a:pt x="97" y="9491"/>
                    <a:pt x="117" y="9504"/>
                    <a:pt x="145" y="9504"/>
                  </a:cubicBezTo>
                  <a:cubicBezTo>
                    <a:pt x="163" y="9504"/>
                    <a:pt x="183" y="9499"/>
                    <a:pt x="209" y="9491"/>
                  </a:cubicBezTo>
                  <a:cubicBezTo>
                    <a:pt x="231" y="9491"/>
                    <a:pt x="253" y="9480"/>
                    <a:pt x="264" y="9469"/>
                  </a:cubicBezTo>
                  <a:cubicBezTo>
                    <a:pt x="396" y="9414"/>
                    <a:pt x="539" y="9348"/>
                    <a:pt x="671" y="9304"/>
                  </a:cubicBezTo>
                  <a:cubicBezTo>
                    <a:pt x="1221" y="9095"/>
                    <a:pt x="1782" y="8897"/>
                    <a:pt x="2331" y="8677"/>
                  </a:cubicBezTo>
                  <a:cubicBezTo>
                    <a:pt x="2837" y="8479"/>
                    <a:pt x="3343" y="8270"/>
                    <a:pt x="3849" y="8061"/>
                  </a:cubicBezTo>
                  <a:cubicBezTo>
                    <a:pt x="4641" y="7731"/>
                    <a:pt x="5433" y="7401"/>
                    <a:pt x="6224" y="7060"/>
                  </a:cubicBezTo>
                  <a:cubicBezTo>
                    <a:pt x="6268" y="7038"/>
                    <a:pt x="6334" y="7027"/>
                    <a:pt x="6367" y="6972"/>
                  </a:cubicBezTo>
                  <a:cubicBezTo>
                    <a:pt x="6356" y="6818"/>
                    <a:pt x="6334" y="6665"/>
                    <a:pt x="6323" y="6500"/>
                  </a:cubicBezTo>
                  <a:cubicBezTo>
                    <a:pt x="6279" y="5884"/>
                    <a:pt x="6268" y="5257"/>
                    <a:pt x="6279" y="4641"/>
                  </a:cubicBezTo>
                  <a:cubicBezTo>
                    <a:pt x="6290" y="4388"/>
                    <a:pt x="6290" y="4146"/>
                    <a:pt x="6290" y="3893"/>
                  </a:cubicBezTo>
                  <a:cubicBezTo>
                    <a:pt x="6290" y="3805"/>
                    <a:pt x="6268" y="3706"/>
                    <a:pt x="6257" y="3618"/>
                  </a:cubicBezTo>
                  <a:cubicBezTo>
                    <a:pt x="6246" y="3574"/>
                    <a:pt x="6224" y="3530"/>
                    <a:pt x="6202" y="3486"/>
                  </a:cubicBezTo>
                  <a:cubicBezTo>
                    <a:pt x="6180" y="3457"/>
                    <a:pt x="6154" y="3442"/>
                    <a:pt x="6125" y="3442"/>
                  </a:cubicBezTo>
                  <a:cubicBezTo>
                    <a:pt x="6111" y="3442"/>
                    <a:pt x="6096" y="3446"/>
                    <a:pt x="6082" y="3453"/>
                  </a:cubicBezTo>
                  <a:cubicBezTo>
                    <a:pt x="6005" y="3486"/>
                    <a:pt x="5950" y="3541"/>
                    <a:pt x="5906" y="3607"/>
                  </a:cubicBezTo>
                  <a:cubicBezTo>
                    <a:pt x="5818" y="3706"/>
                    <a:pt x="5741" y="3816"/>
                    <a:pt x="5675" y="3937"/>
                  </a:cubicBezTo>
                  <a:cubicBezTo>
                    <a:pt x="5554" y="4157"/>
                    <a:pt x="5433" y="4388"/>
                    <a:pt x="5323" y="4619"/>
                  </a:cubicBezTo>
                  <a:cubicBezTo>
                    <a:pt x="5180" y="4927"/>
                    <a:pt x="5037" y="5246"/>
                    <a:pt x="4883" y="5565"/>
                  </a:cubicBezTo>
                  <a:cubicBezTo>
                    <a:pt x="4784" y="5763"/>
                    <a:pt x="4685" y="5950"/>
                    <a:pt x="4575" y="6137"/>
                  </a:cubicBezTo>
                  <a:cubicBezTo>
                    <a:pt x="4509" y="6247"/>
                    <a:pt x="4421" y="6357"/>
                    <a:pt x="4333" y="6445"/>
                  </a:cubicBezTo>
                  <a:cubicBezTo>
                    <a:pt x="4289" y="6500"/>
                    <a:pt x="4234" y="6544"/>
                    <a:pt x="4179" y="6577"/>
                  </a:cubicBezTo>
                  <a:cubicBezTo>
                    <a:pt x="4140" y="6596"/>
                    <a:pt x="4100" y="6606"/>
                    <a:pt x="4063" y="6606"/>
                  </a:cubicBezTo>
                  <a:cubicBezTo>
                    <a:pt x="3995" y="6606"/>
                    <a:pt x="3932" y="6574"/>
                    <a:pt x="3882" y="6511"/>
                  </a:cubicBezTo>
                  <a:cubicBezTo>
                    <a:pt x="3849" y="6467"/>
                    <a:pt x="3816" y="6412"/>
                    <a:pt x="3805" y="6357"/>
                  </a:cubicBezTo>
                  <a:cubicBezTo>
                    <a:pt x="3772" y="6269"/>
                    <a:pt x="3750" y="6181"/>
                    <a:pt x="3728" y="6093"/>
                  </a:cubicBezTo>
                  <a:cubicBezTo>
                    <a:pt x="3684" y="5785"/>
                    <a:pt x="3695" y="5488"/>
                    <a:pt x="3706" y="5191"/>
                  </a:cubicBezTo>
                  <a:cubicBezTo>
                    <a:pt x="3750" y="4674"/>
                    <a:pt x="3827" y="4157"/>
                    <a:pt x="3926" y="3640"/>
                  </a:cubicBezTo>
                  <a:cubicBezTo>
                    <a:pt x="4124" y="2706"/>
                    <a:pt x="4388" y="1782"/>
                    <a:pt x="4718" y="880"/>
                  </a:cubicBezTo>
                  <a:cubicBezTo>
                    <a:pt x="4806" y="660"/>
                    <a:pt x="4883" y="451"/>
                    <a:pt x="4960" y="231"/>
                  </a:cubicBezTo>
                  <a:cubicBezTo>
                    <a:pt x="4971" y="209"/>
                    <a:pt x="4971" y="176"/>
                    <a:pt x="4982" y="110"/>
                  </a:cubicBezTo>
                  <a:lnTo>
                    <a:pt x="4982" y="110"/>
                  </a:lnTo>
                  <a:cubicBezTo>
                    <a:pt x="4938" y="165"/>
                    <a:pt x="4905" y="187"/>
                    <a:pt x="4894" y="220"/>
                  </a:cubicBezTo>
                  <a:cubicBezTo>
                    <a:pt x="4806" y="352"/>
                    <a:pt x="4718" y="495"/>
                    <a:pt x="4630" y="638"/>
                  </a:cubicBezTo>
                  <a:cubicBezTo>
                    <a:pt x="4432" y="1012"/>
                    <a:pt x="4267" y="1397"/>
                    <a:pt x="4102" y="1793"/>
                  </a:cubicBezTo>
                  <a:cubicBezTo>
                    <a:pt x="3816" y="2508"/>
                    <a:pt x="3574" y="3255"/>
                    <a:pt x="3354" y="4003"/>
                  </a:cubicBezTo>
                  <a:cubicBezTo>
                    <a:pt x="3178" y="4575"/>
                    <a:pt x="3002" y="5158"/>
                    <a:pt x="2826" y="5730"/>
                  </a:cubicBezTo>
                  <a:cubicBezTo>
                    <a:pt x="2727" y="6016"/>
                    <a:pt x="2628" y="6302"/>
                    <a:pt x="2496" y="6577"/>
                  </a:cubicBezTo>
                  <a:cubicBezTo>
                    <a:pt x="2430" y="6686"/>
                    <a:pt x="2364" y="6796"/>
                    <a:pt x="2298" y="6906"/>
                  </a:cubicBezTo>
                  <a:cubicBezTo>
                    <a:pt x="2254" y="6972"/>
                    <a:pt x="2189" y="7038"/>
                    <a:pt x="2123" y="7082"/>
                  </a:cubicBezTo>
                  <a:cubicBezTo>
                    <a:pt x="2064" y="7131"/>
                    <a:pt x="2002" y="7154"/>
                    <a:pt x="1941" y="7154"/>
                  </a:cubicBezTo>
                  <a:cubicBezTo>
                    <a:pt x="1863" y="7154"/>
                    <a:pt x="1788" y="7117"/>
                    <a:pt x="1727" y="7049"/>
                  </a:cubicBezTo>
                  <a:cubicBezTo>
                    <a:pt x="1672" y="6983"/>
                    <a:pt x="1639" y="6928"/>
                    <a:pt x="1606" y="6862"/>
                  </a:cubicBezTo>
                  <a:cubicBezTo>
                    <a:pt x="1573" y="6752"/>
                    <a:pt x="1540" y="6643"/>
                    <a:pt x="1518" y="6533"/>
                  </a:cubicBezTo>
                  <a:cubicBezTo>
                    <a:pt x="1452" y="6192"/>
                    <a:pt x="1441" y="5851"/>
                    <a:pt x="1463" y="5510"/>
                  </a:cubicBezTo>
                  <a:cubicBezTo>
                    <a:pt x="1496" y="4784"/>
                    <a:pt x="1584" y="4080"/>
                    <a:pt x="1716" y="3365"/>
                  </a:cubicBezTo>
                  <a:cubicBezTo>
                    <a:pt x="1848" y="2563"/>
                    <a:pt x="2035" y="1760"/>
                    <a:pt x="2244" y="968"/>
                  </a:cubicBezTo>
                  <a:cubicBezTo>
                    <a:pt x="2320" y="682"/>
                    <a:pt x="2397" y="396"/>
                    <a:pt x="2474" y="110"/>
                  </a:cubicBezTo>
                  <a:cubicBezTo>
                    <a:pt x="2474" y="77"/>
                    <a:pt x="2474" y="77"/>
                    <a:pt x="24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65"/>
            <p:cNvSpPr/>
            <p:nvPr/>
          </p:nvSpPr>
          <p:spPr>
            <a:xfrm>
              <a:off x="-2550729" y="-5934311"/>
              <a:ext cx="1071483" cy="1085975"/>
            </a:xfrm>
            <a:custGeom>
              <a:avLst/>
              <a:gdLst/>
              <a:ahLst/>
              <a:cxnLst/>
              <a:rect l="l" t="t" r="r" b="b"/>
              <a:pathLst>
                <a:path w="15749" h="15962" extrusionOk="0">
                  <a:moveTo>
                    <a:pt x="11075" y="104"/>
                  </a:moveTo>
                  <a:cubicBezTo>
                    <a:pt x="11097" y="126"/>
                    <a:pt x="11119" y="159"/>
                    <a:pt x="11141" y="191"/>
                  </a:cubicBezTo>
                  <a:cubicBezTo>
                    <a:pt x="11163" y="246"/>
                    <a:pt x="11185" y="312"/>
                    <a:pt x="11207" y="378"/>
                  </a:cubicBezTo>
                  <a:cubicBezTo>
                    <a:pt x="11416" y="1093"/>
                    <a:pt x="11690" y="1786"/>
                    <a:pt x="12009" y="2457"/>
                  </a:cubicBezTo>
                  <a:cubicBezTo>
                    <a:pt x="12350" y="3183"/>
                    <a:pt x="12647" y="3931"/>
                    <a:pt x="12933" y="4678"/>
                  </a:cubicBezTo>
                  <a:cubicBezTo>
                    <a:pt x="13450" y="6042"/>
                    <a:pt x="13945" y="7417"/>
                    <a:pt x="14429" y="8791"/>
                  </a:cubicBezTo>
                  <a:cubicBezTo>
                    <a:pt x="14759" y="9748"/>
                    <a:pt x="15133" y="10683"/>
                    <a:pt x="15506" y="11617"/>
                  </a:cubicBezTo>
                  <a:cubicBezTo>
                    <a:pt x="15550" y="11727"/>
                    <a:pt x="15594" y="11837"/>
                    <a:pt x="15638" y="11958"/>
                  </a:cubicBezTo>
                  <a:cubicBezTo>
                    <a:pt x="15616" y="11969"/>
                    <a:pt x="15594" y="11991"/>
                    <a:pt x="15572" y="12002"/>
                  </a:cubicBezTo>
                  <a:cubicBezTo>
                    <a:pt x="15309" y="12068"/>
                    <a:pt x="15056" y="12200"/>
                    <a:pt x="14814" y="12321"/>
                  </a:cubicBezTo>
                  <a:cubicBezTo>
                    <a:pt x="14682" y="12387"/>
                    <a:pt x="14550" y="12453"/>
                    <a:pt x="14407" y="12519"/>
                  </a:cubicBezTo>
                  <a:cubicBezTo>
                    <a:pt x="14022" y="12673"/>
                    <a:pt x="13648" y="12860"/>
                    <a:pt x="13274" y="13047"/>
                  </a:cubicBezTo>
                  <a:cubicBezTo>
                    <a:pt x="12746" y="13311"/>
                    <a:pt x="12196" y="13531"/>
                    <a:pt x="11646" y="13751"/>
                  </a:cubicBezTo>
                  <a:cubicBezTo>
                    <a:pt x="10921" y="14048"/>
                    <a:pt x="10184" y="14290"/>
                    <a:pt x="9436" y="14510"/>
                  </a:cubicBezTo>
                  <a:cubicBezTo>
                    <a:pt x="8699" y="14730"/>
                    <a:pt x="7973" y="14972"/>
                    <a:pt x="7237" y="15192"/>
                  </a:cubicBezTo>
                  <a:cubicBezTo>
                    <a:pt x="6742" y="15346"/>
                    <a:pt x="6247" y="15499"/>
                    <a:pt x="5741" y="15653"/>
                  </a:cubicBezTo>
                  <a:cubicBezTo>
                    <a:pt x="5477" y="15730"/>
                    <a:pt x="5202" y="15796"/>
                    <a:pt x="4927" y="15862"/>
                  </a:cubicBezTo>
                  <a:cubicBezTo>
                    <a:pt x="4905" y="15840"/>
                    <a:pt x="4883" y="15807"/>
                    <a:pt x="4883" y="15785"/>
                  </a:cubicBezTo>
                  <a:cubicBezTo>
                    <a:pt x="4828" y="15598"/>
                    <a:pt x="4751" y="15422"/>
                    <a:pt x="4674" y="15247"/>
                  </a:cubicBezTo>
                  <a:cubicBezTo>
                    <a:pt x="4454" y="14807"/>
                    <a:pt x="4234" y="14356"/>
                    <a:pt x="4036" y="13905"/>
                  </a:cubicBezTo>
                  <a:cubicBezTo>
                    <a:pt x="3762" y="13267"/>
                    <a:pt x="3498" y="12629"/>
                    <a:pt x="3234" y="11980"/>
                  </a:cubicBezTo>
                  <a:cubicBezTo>
                    <a:pt x="3135" y="11760"/>
                    <a:pt x="3036" y="11530"/>
                    <a:pt x="2948" y="11310"/>
                  </a:cubicBezTo>
                  <a:cubicBezTo>
                    <a:pt x="2772" y="10870"/>
                    <a:pt x="2607" y="10430"/>
                    <a:pt x="2431" y="10001"/>
                  </a:cubicBezTo>
                  <a:cubicBezTo>
                    <a:pt x="2233" y="9506"/>
                    <a:pt x="2024" y="9033"/>
                    <a:pt x="1782" y="8560"/>
                  </a:cubicBezTo>
                  <a:cubicBezTo>
                    <a:pt x="1309" y="7659"/>
                    <a:pt x="891" y="6724"/>
                    <a:pt x="517" y="5767"/>
                  </a:cubicBezTo>
                  <a:cubicBezTo>
                    <a:pt x="429" y="5536"/>
                    <a:pt x="330" y="5305"/>
                    <a:pt x="242" y="5074"/>
                  </a:cubicBezTo>
                  <a:cubicBezTo>
                    <a:pt x="187" y="4931"/>
                    <a:pt x="132" y="4777"/>
                    <a:pt x="121" y="4612"/>
                  </a:cubicBezTo>
                  <a:lnTo>
                    <a:pt x="110" y="4612"/>
                  </a:lnTo>
                  <a:cubicBezTo>
                    <a:pt x="165" y="4579"/>
                    <a:pt x="209" y="4557"/>
                    <a:pt x="253" y="4546"/>
                  </a:cubicBezTo>
                  <a:cubicBezTo>
                    <a:pt x="627" y="4425"/>
                    <a:pt x="990" y="4282"/>
                    <a:pt x="1364" y="4139"/>
                  </a:cubicBezTo>
                  <a:cubicBezTo>
                    <a:pt x="2607" y="3645"/>
                    <a:pt x="3850" y="3150"/>
                    <a:pt x="5103" y="2655"/>
                  </a:cubicBezTo>
                  <a:cubicBezTo>
                    <a:pt x="6258" y="2193"/>
                    <a:pt x="7402" y="1687"/>
                    <a:pt x="8534" y="1192"/>
                  </a:cubicBezTo>
                  <a:cubicBezTo>
                    <a:pt x="9304" y="851"/>
                    <a:pt x="10063" y="521"/>
                    <a:pt x="10822" y="180"/>
                  </a:cubicBezTo>
                  <a:cubicBezTo>
                    <a:pt x="10899" y="148"/>
                    <a:pt x="10976" y="104"/>
                    <a:pt x="11075" y="104"/>
                  </a:cubicBezTo>
                  <a:close/>
                  <a:moveTo>
                    <a:pt x="11069" y="1"/>
                  </a:moveTo>
                  <a:cubicBezTo>
                    <a:pt x="11047" y="1"/>
                    <a:pt x="11023" y="6"/>
                    <a:pt x="10998" y="16"/>
                  </a:cubicBezTo>
                  <a:cubicBezTo>
                    <a:pt x="10910" y="49"/>
                    <a:pt x="10811" y="93"/>
                    <a:pt x="10723" y="126"/>
                  </a:cubicBezTo>
                  <a:cubicBezTo>
                    <a:pt x="10063" y="422"/>
                    <a:pt x="9392" y="708"/>
                    <a:pt x="8721" y="1005"/>
                  </a:cubicBezTo>
                  <a:cubicBezTo>
                    <a:pt x="7479" y="1555"/>
                    <a:pt x="6225" y="2116"/>
                    <a:pt x="4960" y="2622"/>
                  </a:cubicBezTo>
                  <a:cubicBezTo>
                    <a:pt x="4146" y="2941"/>
                    <a:pt x="3333" y="3260"/>
                    <a:pt x="2519" y="3579"/>
                  </a:cubicBezTo>
                  <a:cubicBezTo>
                    <a:pt x="1848" y="3843"/>
                    <a:pt x="1166" y="4106"/>
                    <a:pt x="484" y="4370"/>
                  </a:cubicBezTo>
                  <a:cubicBezTo>
                    <a:pt x="352" y="4414"/>
                    <a:pt x="220" y="4469"/>
                    <a:pt x="77" y="4480"/>
                  </a:cubicBezTo>
                  <a:cubicBezTo>
                    <a:pt x="22" y="4480"/>
                    <a:pt x="1" y="4513"/>
                    <a:pt x="12" y="4579"/>
                  </a:cubicBezTo>
                  <a:cubicBezTo>
                    <a:pt x="12" y="4601"/>
                    <a:pt x="12" y="4623"/>
                    <a:pt x="22" y="4656"/>
                  </a:cubicBezTo>
                  <a:cubicBezTo>
                    <a:pt x="55" y="4832"/>
                    <a:pt x="110" y="5008"/>
                    <a:pt x="176" y="5173"/>
                  </a:cubicBezTo>
                  <a:cubicBezTo>
                    <a:pt x="308" y="5492"/>
                    <a:pt x="440" y="5811"/>
                    <a:pt x="561" y="6130"/>
                  </a:cubicBezTo>
                  <a:cubicBezTo>
                    <a:pt x="869" y="6911"/>
                    <a:pt x="1221" y="7681"/>
                    <a:pt x="1606" y="8428"/>
                  </a:cubicBezTo>
                  <a:cubicBezTo>
                    <a:pt x="1826" y="8857"/>
                    <a:pt x="2035" y="9308"/>
                    <a:pt x="2222" y="9759"/>
                  </a:cubicBezTo>
                  <a:cubicBezTo>
                    <a:pt x="2387" y="10144"/>
                    <a:pt x="2530" y="10529"/>
                    <a:pt x="2684" y="10914"/>
                  </a:cubicBezTo>
                  <a:cubicBezTo>
                    <a:pt x="3036" y="11771"/>
                    <a:pt x="3388" y="12618"/>
                    <a:pt x="3740" y="13465"/>
                  </a:cubicBezTo>
                  <a:cubicBezTo>
                    <a:pt x="3926" y="13905"/>
                    <a:pt x="4124" y="14345"/>
                    <a:pt x="4333" y="14774"/>
                  </a:cubicBezTo>
                  <a:cubicBezTo>
                    <a:pt x="4421" y="14950"/>
                    <a:pt x="4509" y="15137"/>
                    <a:pt x="4597" y="15313"/>
                  </a:cubicBezTo>
                  <a:cubicBezTo>
                    <a:pt x="4674" y="15477"/>
                    <a:pt x="4740" y="15653"/>
                    <a:pt x="4795" y="15829"/>
                  </a:cubicBezTo>
                  <a:cubicBezTo>
                    <a:pt x="4795" y="15862"/>
                    <a:pt x="4806" y="15895"/>
                    <a:pt x="4817" y="15917"/>
                  </a:cubicBezTo>
                  <a:cubicBezTo>
                    <a:pt x="4839" y="15939"/>
                    <a:pt x="4861" y="15950"/>
                    <a:pt x="4883" y="15961"/>
                  </a:cubicBezTo>
                  <a:lnTo>
                    <a:pt x="4938" y="15961"/>
                  </a:lnTo>
                  <a:cubicBezTo>
                    <a:pt x="5191" y="15895"/>
                    <a:pt x="5455" y="15840"/>
                    <a:pt x="5708" y="15763"/>
                  </a:cubicBezTo>
                  <a:cubicBezTo>
                    <a:pt x="6225" y="15609"/>
                    <a:pt x="6731" y="15455"/>
                    <a:pt x="7248" y="15291"/>
                  </a:cubicBezTo>
                  <a:cubicBezTo>
                    <a:pt x="8017" y="15060"/>
                    <a:pt x="8776" y="14807"/>
                    <a:pt x="9546" y="14576"/>
                  </a:cubicBezTo>
                  <a:cubicBezTo>
                    <a:pt x="10294" y="14356"/>
                    <a:pt x="11031" y="14103"/>
                    <a:pt x="11756" y="13817"/>
                  </a:cubicBezTo>
                  <a:cubicBezTo>
                    <a:pt x="12372" y="13575"/>
                    <a:pt x="12966" y="13322"/>
                    <a:pt x="13549" y="13014"/>
                  </a:cubicBezTo>
                  <a:cubicBezTo>
                    <a:pt x="13835" y="12871"/>
                    <a:pt x="14121" y="12761"/>
                    <a:pt x="14396" y="12629"/>
                  </a:cubicBezTo>
                  <a:cubicBezTo>
                    <a:pt x="14550" y="12552"/>
                    <a:pt x="14693" y="12486"/>
                    <a:pt x="14836" y="12420"/>
                  </a:cubicBezTo>
                  <a:cubicBezTo>
                    <a:pt x="15089" y="12299"/>
                    <a:pt x="15331" y="12167"/>
                    <a:pt x="15594" y="12090"/>
                  </a:cubicBezTo>
                  <a:cubicBezTo>
                    <a:pt x="15627" y="12079"/>
                    <a:pt x="15649" y="12068"/>
                    <a:pt x="15682" y="12057"/>
                  </a:cubicBezTo>
                  <a:cubicBezTo>
                    <a:pt x="15726" y="12024"/>
                    <a:pt x="15748" y="11980"/>
                    <a:pt x="15726" y="11936"/>
                  </a:cubicBezTo>
                  <a:cubicBezTo>
                    <a:pt x="15726" y="11903"/>
                    <a:pt x="15704" y="11881"/>
                    <a:pt x="15693" y="11848"/>
                  </a:cubicBezTo>
                  <a:cubicBezTo>
                    <a:pt x="15638" y="11683"/>
                    <a:pt x="15572" y="11519"/>
                    <a:pt x="15506" y="11354"/>
                  </a:cubicBezTo>
                  <a:cubicBezTo>
                    <a:pt x="15155" y="10463"/>
                    <a:pt x="14803" y="9572"/>
                    <a:pt x="14484" y="8670"/>
                  </a:cubicBezTo>
                  <a:cubicBezTo>
                    <a:pt x="14022" y="7329"/>
                    <a:pt x="13538" y="5987"/>
                    <a:pt x="13021" y="4656"/>
                  </a:cubicBezTo>
                  <a:cubicBezTo>
                    <a:pt x="12713" y="3832"/>
                    <a:pt x="12383" y="3018"/>
                    <a:pt x="11998" y="2215"/>
                  </a:cubicBezTo>
                  <a:cubicBezTo>
                    <a:pt x="11888" y="1962"/>
                    <a:pt x="11778" y="1709"/>
                    <a:pt x="11679" y="1456"/>
                  </a:cubicBezTo>
                  <a:cubicBezTo>
                    <a:pt x="11537" y="1093"/>
                    <a:pt x="11405" y="730"/>
                    <a:pt x="11295" y="367"/>
                  </a:cubicBezTo>
                  <a:cubicBezTo>
                    <a:pt x="11273" y="268"/>
                    <a:pt x="11240" y="180"/>
                    <a:pt x="11196" y="93"/>
                  </a:cubicBezTo>
                  <a:cubicBezTo>
                    <a:pt x="11164" y="30"/>
                    <a:pt x="11122" y="1"/>
                    <a:pt x="1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65"/>
            <p:cNvSpPr/>
            <p:nvPr/>
          </p:nvSpPr>
          <p:spPr>
            <a:xfrm>
              <a:off x="-2542497" y="-5927303"/>
              <a:ext cx="1055767" cy="1072232"/>
            </a:xfrm>
            <a:custGeom>
              <a:avLst/>
              <a:gdLst/>
              <a:ahLst/>
              <a:cxnLst/>
              <a:rect l="l" t="t" r="r" b="b"/>
              <a:pathLst>
                <a:path w="15518" h="15760" extrusionOk="0">
                  <a:moveTo>
                    <a:pt x="10151" y="1870"/>
                  </a:moveTo>
                  <a:cubicBezTo>
                    <a:pt x="10162" y="1903"/>
                    <a:pt x="10184" y="1936"/>
                    <a:pt x="10195" y="1958"/>
                  </a:cubicBezTo>
                  <a:cubicBezTo>
                    <a:pt x="10283" y="2134"/>
                    <a:pt x="10360" y="2310"/>
                    <a:pt x="10448" y="2497"/>
                  </a:cubicBezTo>
                  <a:cubicBezTo>
                    <a:pt x="10492" y="2585"/>
                    <a:pt x="10547" y="2684"/>
                    <a:pt x="10591" y="2794"/>
                  </a:cubicBezTo>
                  <a:cubicBezTo>
                    <a:pt x="11108" y="4047"/>
                    <a:pt x="11547" y="5323"/>
                    <a:pt x="12053" y="6588"/>
                  </a:cubicBezTo>
                  <a:cubicBezTo>
                    <a:pt x="12284" y="7149"/>
                    <a:pt x="12493" y="7731"/>
                    <a:pt x="12713" y="8303"/>
                  </a:cubicBezTo>
                  <a:cubicBezTo>
                    <a:pt x="12856" y="8699"/>
                    <a:pt x="13021" y="9084"/>
                    <a:pt x="13208" y="9469"/>
                  </a:cubicBezTo>
                  <a:cubicBezTo>
                    <a:pt x="13395" y="9854"/>
                    <a:pt x="13582" y="10261"/>
                    <a:pt x="13736" y="10668"/>
                  </a:cubicBezTo>
                  <a:cubicBezTo>
                    <a:pt x="13758" y="10723"/>
                    <a:pt x="13769" y="10778"/>
                    <a:pt x="13802" y="10844"/>
                  </a:cubicBezTo>
                  <a:cubicBezTo>
                    <a:pt x="13142" y="11141"/>
                    <a:pt x="12504" y="11427"/>
                    <a:pt x="11866" y="11712"/>
                  </a:cubicBezTo>
                  <a:cubicBezTo>
                    <a:pt x="11811" y="11690"/>
                    <a:pt x="11822" y="11635"/>
                    <a:pt x="11822" y="11602"/>
                  </a:cubicBezTo>
                  <a:cubicBezTo>
                    <a:pt x="11778" y="11218"/>
                    <a:pt x="11745" y="10844"/>
                    <a:pt x="11745" y="10459"/>
                  </a:cubicBezTo>
                  <a:cubicBezTo>
                    <a:pt x="11745" y="9975"/>
                    <a:pt x="11756" y="9491"/>
                    <a:pt x="11756" y="8996"/>
                  </a:cubicBezTo>
                  <a:cubicBezTo>
                    <a:pt x="11756" y="8875"/>
                    <a:pt x="11756" y="8754"/>
                    <a:pt x="11745" y="8633"/>
                  </a:cubicBezTo>
                  <a:cubicBezTo>
                    <a:pt x="11745" y="8556"/>
                    <a:pt x="11734" y="8468"/>
                    <a:pt x="11712" y="8391"/>
                  </a:cubicBezTo>
                  <a:cubicBezTo>
                    <a:pt x="11701" y="8336"/>
                    <a:pt x="11690" y="8292"/>
                    <a:pt x="11668" y="8248"/>
                  </a:cubicBezTo>
                  <a:cubicBezTo>
                    <a:pt x="11626" y="8164"/>
                    <a:pt x="11570" y="8124"/>
                    <a:pt x="11504" y="8124"/>
                  </a:cubicBezTo>
                  <a:cubicBezTo>
                    <a:pt x="11467" y="8124"/>
                    <a:pt x="11426" y="8137"/>
                    <a:pt x="11383" y="8160"/>
                  </a:cubicBezTo>
                  <a:cubicBezTo>
                    <a:pt x="11328" y="8193"/>
                    <a:pt x="11273" y="8237"/>
                    <a:pt x="11229" y="8281"/>
                  </a:cubicBezTo>
                  <a:cubicBezTo>
                    <a:pt x="11152" y="8380"/>
                    <a:pt x="11064" y="8479"/>
                    <a:pt x="11009" y="8589"/>
                  </a:cubicBezTo>
                  <a:cubicBezTo>
                    <a:pt x="10877" y="8831"/>
                    <a:pt x="10745" y="9073"/>
                    <a:pt x="10635" y="9315"/>
                  </a:cubicBezTo>
                  <a:cubicBezTo>
                    <a:pt x="10492" y="9601"/>
                    <a:pt x="10360" y="9898"/>
                    <a:pt x="10217" y="10184"/>
                  </a:cubicBezTo>
                  <a:cubicBezTo>
                    <a:pt x="10118" y="10382"/>
                    <a:pt x="10019" y="10580"/>
                    <a:pt x="9920" y="10767"/>
                  </a:cubicBezTo>
                  <a:cubicBezTo>
                    <a:pt x="9854" y="10888"/>
                    <a:pt x="9766" y="10998"/>
                    <a:pt x="9689" y="11108"/>
                  </a:cubicBezTo>
                  <a:cubicBezTo>
                    <a:pt x="9645" y="11163"/>
                    <a:pt x="9590" y="11207"/>
                    <a:pt x="9524" y="11251"/>
                  </a:cubicBezTo>
                  <a:cubicBezTo>
                    <a:pt x="9489" y="11277"/>
                    <a:pt x="9456" y="11289"/>
                    <a:pt x="9426" y="11289"/>
                  </a:cubicBezTo>
                  <a:cubicBezTo>
                    <a:pt x="9379" y="11289"/>
                    <a:pt x="9337" y="11260"/>
                    <a:pt x="9304" y="11207"/>
                  </a:cubicBezTo>
                  <a:cubicBezTo>
                    <a:pt x="9271" y="11141"/>
                    <a:pt x="9238" y="11086"/>
                    <a:pt x="9227" y="11020"/>
                  </a:cubicBezTo>
                  <a:cubicBezTo>
                    <a:pt x="9194" y="10888"/>
                    <a:pt x="9172" y="10756"/>
                    <a:pt x="9161" y="10613"/>
                  </a:cubicBezTo>
                  <a:cubicBezTo>
                    <a:pt x="9139" y="10272"/>
                    <a:pt x="9161" y="9931"/>
                    <a:pt x="9205" y="9590"/>
                  </a:cubicBezTo>
                  <a:cubicBezTo>
                    <a:pt x="9381" y="8127"/>
                    <a:pt x="9777" y="6720"/>
                    <a:pt x="10294" y="5356"/>
                  </a:cubicBezTo>
                  <a:cubicBezTo>
                    <a:pt x="10349" y="5213"/>
                    <a:pt x="10404" y="5070"/>
                    <a:pt x="10448" y="4927"/>
                  </a:cubicBezTo>
                  <a:cubicBezTo>
                    <a:pt x="10470" y="4872"/>
                    <a:pt x="10481" y="4817"/>
                    <a:pt x="10481" y="4762"/>
                  </a:cubicBezTo>
                  <a:cubicBezTo>
                    <a:pt x="10481" y="4728"/>
                    <a:pt x="10447" y="4700"/>
                    <a:pt x="10417" y="4700"/>
                  </a:cubicBezTo>
                  <a:cubicBezTo>
                    <a:pt x="10408" y="4700"/>
                    <a:pt x="10400" y="4702"/>
                    <a:pt x="10393" y="4707"/>
                  </a:cubicBezTo>
                  <a:cubicBezTo>
                    <a:pt x="10360" y="4740"/>
                    <a:pt x="10316" y="4773"/>
                    <a:pt x="10294" y="4806"/>
                  </a:cubicBezTo>
                  <a:cubicBezTo>
                    <a:pt x="10206" y="4916"/>
                    <a:pt x="10129" y="5026"/>
                    <a:pt x="10052" y="5147"/>
                  </a:cubicBezTo>
                  <a:cubicBezTo>
                    <a:pt x="9887" y="5411"/>
                    <a:pt x="9755" y="5686"/>
                    <a:pt x="9623" y="5972"/>
                  </a:cubicBezTo>
                  <a:cubicBezTo>
                    <a:pt x="9315" y="6643"/>
                    <a:pt x="9073" y="7347"/>
                    <a:pt x="8853" y="8050"/>
                  </a:cubicBezTo>
                  <a:cubicBezTo>
                    <a:pt x="8644" y="8710"/>
                    <a:pt x="8457" y="9359"/>
                    <a:pt x="8259" y="10008"/>
                  </a:cubicBezTo>
                  <a:cubicBezTo>
                    <a:pt x="8149" y="10371"/>
                    <a:pt x="8028" y="10734"/>
                    <a:pt x="7874" y="11086"/>
                  </a:cubicBezTo>
                  <a:cubicBezTo>
                    <a:pt x="7819" y="11229"/>
                    <a:pt x="7753" y="11361"/>
                    <a:pt x="7687" y="11492"/>
                  </a:cubicBezTo>
                  <a:cubicBezTo>
                    <a:pt x="7643" y="11569"/>
                    <a:pt x="7589" y="11635"/>
                    <a:pt x="7534" y="11712"/>
                  </a:cubicBezTo>
                  <a:cubicBezTo>
                    <a:pt x="7501" y="11745"/>
                    <a:pt x="7457" y="11778"/>
                    <a:pt x="7413" y="11811"/>
                  </a:cubicBezTo>
                  <a:cubicBezTo>
                    <a:pt x="7380" y="11830"/>
                    <a:pt x="7348" y="11839"/>
                    <a:pt x="7316" y="11839"/>
                  </a:cubicBezTo>
                  <a:cubicBezTo>
                    <a:pt x="7271" y="11839"/>
                    <a:pt x="7226" y="11821"/>
                    <a:pt x="7182" y="11789"/>
                  </a:cubicBezTo>
                  <a:cubicBezTo>
                    <a:pt x="7116" y="11723"/>
                    <a:pt x="7072" y="11646"/>
                    <a:pt x="7050" y="11569"/>
                  </a:cubicBezTo>
                  <a:cubicBezTo>
                    <a:pt x="6984" y="11405"/>
                    <a:pt x="6962" y="11240"/>
                    <a:pt x="6940" y="11075"/>
                  </a:cubicBezTo>
                  <a:cubicBezTo>
                    <a:pt x="6896" y="10657"/>
                    <a:pt x="6918" y="10239"/>
                    <a:pt x="6951" y="9832"/>
                  </a:cubicBezTo>
                  <a:cubicBezTo>
                    <a:pt x="6995" y="9425"/>
                    <a:pt x="7039" y="9029"/>
                    <a:pt x="7094" y="8633"/>
                  </a:cubicBezTo>
                  <a:cubicBezTo>
                    <a:pt x="7182" y="8006"/>
                    <a:pt x="7314" y="7369"/>
                    <a:pt x="7457" y="6753"/>
                  </a:cubicBezTo>
                  <a:cubicBezTo>
                    <a:pt x="7600" y="6181"/>
                    <a:pt x="7753" y="5609"/>
                    <a:pt x="7896" y="5048"/>
                  </a:cubicBezTo>
                  <a:cubicBezTo>
                    <a:pt x="7918" y="4938"/>
                    <a:pt x="7940" y="4828"/>
                    <a:pt x="7962" y="4729"/>
                  </a:cubicBezTo>
                  <a:cubicBezTo>
                    <a:pt x="7973" y="4685"/>
                    <a:pt x="7962" y="4641"/>
                    <a:pt x="7951" y="4597"/>
                  </a:cubicBezTo>
                  <a:cubicBezTo>
                    <a:pt x="7951" y="4582"/>
                    <a:pt x="7924" y="4566"/>
                    <a:pt x="7900" y="4566"/>
                  </a:cubicBezTo>
                  <a:cubicBezTo>
                    <a:pt x="7890" y="4566"/>
                    <a:pt x="7881" y="4569"/>
                    <a:pt x="7874" y="4575"/>
                  </a:cubicBezTo>
                  <a:cubicBezTo>
                    <a:pt x="7841" y="4597"/>
                    <a:pt x="7808" y="4630"/>
                    <a:pt x="7786" y="4663"/>
                  </a:cubicBezTo>
                  <a:cubicBezTo>
                    <a:pt x="7731" y="4751"/>
                    <a:pt x="7676" y="4850"/>
                    <a:pt x="7621" y="4938"/>
                  </a:cubicBezTo>
                  <a:cubicBezTo>
                    <a:pt x="7435" y="5301"/>
                    <a:pt x="7292" y="5675"/>
                    <a:pt x="7160" y="6049"/>
                  </a:cubicBezTo>
                  <a:cubicBezTo>
                    <a:pt x="6863" y="6896"/>
                    <a:pt x="6632" y="7753"/>
                    <a:pt x="6445" y="8633"/>
                  </a:cubicBezTo>
                  <a:cubicBezTo>
                    <a:pt x="6280" y="9403"/>
                    <a:pt x="6159" y="10184"/>
                    <a:pt x="6038" y="10965"/>
                  </a:cubicBezTo>
                  <a:cubicBezTo>
                    <a:pt x="5939" y="11591"/>
                    <a:pt x="5840" y="12218"/>
                    <a:pt x="5697" y="12834"/>
                  </a:cubicBezTo>
                  <a:cubicBezTo>
                    <a:pt x="5631" y="13131"/>
                    <a:pt x="5554" y="13417"/>
                    <a:pt x="5444" y="13703"/>
                  </a:cubicBezTo>
                  <a:cubicBezTo>
                    <a:pt x="5411" y="13780"/>
                    <a:pt x="5378" y="13868"/>
                    <a:pt x="5345" y="13934"/>
                  </a:cubicBezTo>
                  <a:cubicBezTo>
                    <a:pt x="5338" y="13935"/>
                    <a:pt x="5331" y="13936"/>
                    <a:pt x="5325" y="13936"/>
                  </a:cubicBezTo>
                  <a:cubicBezTo>
                    <a:pt x="5290" y="13936"/>
                    <a:pt x="5289" y="13909"/>
                    <a:pt x="5279" y="13890"/>
                  </a:cubicBezTo>
                  <a:cubicBezTo>
                    <a:pt x="5213" y="13758"/>
                    <a:pt x="5147" y="13626"/>
                    <a:pt x="5092" y="13494"/>
                  </a:cubicBezTo>
                  <a:cubicBezTo>
                    <a:pt x="4905" y="13032"/>
                    <a:pt x="4729" y="12570"/>
                    <a:pt x="4542" y="12097"/>
                  </a:cubicBezTo>
                  <a:cubicBezTo>
                    <a:pt x="4509" y="12031"/>
                    <a:pt x="4487" y="11965"/>
                    <a:pt x="4465" y="11899"/>
                  </a:cubicBezTo>
                  <a:cubicBezTo>
                    <a:pt x="4135" y="11097"/>
                    <a:pt x="3816" y="10294"/>
                    <a:pt x="3487" y="9480"/>
                  </a:cubicBezTo>
                  <a:cubicBezTo>
                    <a:pt x="3278" y="8963"/>
                    <a:pt x="3047" y="8457"/>
                    <a:pt x="2794" y="7951"/>
                  </a:cubicBezTo>
                  <a:cubicBezTo>
                    <a:pt x="2409" y="7193"/>
                    <a:pt x="2068" y="6423"/>
                    <a:pt x="1738" y="5631"/>
                  </a:cubicBezTo>
                  <a:cubicBezTo>
                    <a:pt x="1727" y="5598"/>
                    <a:pt x="1716" y="5565"/>
                    <a:pt x="1705" y="5532"/>
                  </a:cubicBezTo>
                  <a:cubicBezTo>
                    <a:pt x="1738" y="5510"/>
                    <a:pt x="1771" y="5488"/>
                    <a:pt x="1804" y="5477"/>
                  </a:cubicBezTo>
                  <a:cubicBezTo>
                    <a:pt x="2420" y="5235"/>
                    <a:pt x="3014" y="4949"/>
                    <a:pt x="3597" y="4641"/>
                  </a:cubicBezTo>
                  <a:cubicBezTo>
                    <a:pt x="4916" y="3948"/>
                    <a:pt x="6280" y="3355"/>
                    <a:pt x="7665" y="2816"/>
                  </a:cubicBezTo>
                  <a:cubicBezTo>
                    <a:pt x="8402" y="2530"/>
                    <a:pt x="9150" y="2255"/>
                    <a:pt x="9898" y="1969"/>
                  </a:cubicBezTo>
                  <a:cubicBezTo>
                    <a:pt x="9975" y="1936"/>
                    <a:pt x="10063" y="1903"/>
                    <a:pt x="10151" y="1870"/>
                  </a:cubicBezTo>
                  <a:close/>
                  <a:moveTo>
                    <a:pt x="7830" y="4773"/>
                  </a:moveTo>
                  <a:cubicBezTo>
                    <a:pt x="7841" y="4850"/>
                    <a:pt x="7841" y="4850"/>
                    <a:pt x="7841" y="4883"/>
                  </a:cubicBezTo>
                  <a:cubicBezTo>
                    <a:pt x="7764" y="5169"/>
                    <a:pt x="7687" y="5455"/>
                    <a:pt x="7611" y="5741"/>
                  </a:cubicBezTo>
                  <a:cubicBezTo>
                    <a:pt x="7402" y="6533"/>
                    <a:pt x="7215" y="7336"/>
                    <a:pt x="7083" y="8149"/>
                  </a:cubicBezTo>
                  <a:cubicBezTo>
                    <a:pt x="6951" y="8853"/>
                    <a:pt x="6863" y="9568"/>
                    <a:pt x="6830" y="10283"/>
                  </a:cubicBezTo>
                  <a:cubicBezTo>
                    <a:pt x="6819" y="10624"/>
                    <a:pt x="6819" y="10965"/>
                    <a:pt x="6885" y="11306"/>
                  </a:cubicBezTo>
                  <a:cubicBezTo>
                    <a:pt x="6907" y="11416"/>
                    <a:pt x="6940" y="11525"/>
                    <a:pt x="6973" y="11635"/>
                  </a:cubicBezTo>
                  <a:cubicBezTo>
                    <a:pt x="7006" y="11701"/>
                    <a:pt x="7039" y="11767"/>
                    <a:pt x="7094" y="11822"/>
                  </a:cubicBezTo>
                  <a:cubicBezTo>
                    <a:pt x="7155" y="11896"/>
                    <a:pt x="7231" y="11932"/>
                    <a:pt x="7308" y="11932"/>
                  </a:cubicBezTo>
                  <a:cubicBezTo>
                    <a:pt x="7369" y="11932"/>
                    <a:pt x="7431" y="11910"/>
                    <a:pt x="7490" y="11866"/>
                  </a:cubicBezTo>
                  <a:cubicBezTo>
                    <a:pt x="7556" y="11811"/>
                    <a:pt x="7621" y="11756"/>
                    <a:pt x="7665" y="11690"/>
                  </a:cubicBezTo>
                  <a:cubicBezTo>
                    <a:pt x="7731" y="11580"/>
                    <a:pt x="7797" y="11470"/>
                    <a:pt x="7863" y="11350"/>
                  </a:cubicBezTo>
                  <a:cubicBezTo>
                    <a:pt x="7995" y="11075"/>
                    <a:pt x="8094" y="10800"/>
                    <a:pt x="8193" y="10514"/>
                  </a:cubicBezTo>
                  <a:cubicBezTo>
                    <a:pt x="8369" y="9931"/>
                    <a:pt x="8545" y="9359"/>
                    <a:pt x="8721" y="8776"/>
                  </a:cubicBezTo>
                  <a:cubicBezTo>
                    <a:pt x="8952" y="8039"/>
                    <a:pt x="9183" y="7292"/>
                    <a:pt x="9469" y="6566"/>
                  </a:cubicBezTo>
                  <a:cubicBezTo>
                    <a:pt x="9623" y="6170"/>
                    <a:pt x="9799" y="5796"/>
                    <a:pt x="9997" y="5422"/>
                  </a:cubicBezTo>
                  <a:cubicBezTo>
                    <a:pt x="10085" y="5279"/>
                    <a:pt x="10173" y="5136"/>
                    <a:pt x="10261" y="4993"/>
                  </a:cubicBezTo>
                  <a:cubicBezTo>
                    <a:pt x="10272" y="4960"/>
                    <a:pt x="10305" y="4938"/>
                    <a:pt x="10349" y="4883"/>
                  </a:cubicBezTo>
                  <a:lnTo>
                    <a:pt x="10349" y="4894"/>
                  </a:lnTo>
                  <a:cubicBezTo>
                    <a:pt x="10338" y="4949"/>
                    <a:pt x="10338" y="4982"/>
                    <a:pt x="10327" y="5004"/>
                  </a:cubicBezTo>
                  <a:cubicBezTo>
                    <a:pt x="10250" y="5224"/>
                    <a:pt x="10173" y="5433"/>
                    <a:pt x="10085" y="5653"/>
                  </a:cubicBezTo>
                  <a:cubicBezTo>
                    <a:pt x="9755" y="6555"/>
                    <a:pt x="9491" y="7479"/>
                    <a:pt x="9293" y="8424"/>
                  </a:cubicBezTo>
                  <a:cubicBezTo>
                    <a:pt x="9194" y="8930"/>
                    <a:pt x="9117" y="9447"/>
                    <a:pt x="9073" y="9964"/>
                  </a:cubicBezTo>
                  <a:cubicBezTo>
                    <a:pt x="9062" y="10272"/>
                    <a:pt x="9051" y="10569"/>
                    <a:pt x="9095" y="10866"/>
                  </a:cubicBezTo>
                  <a:cubicBezTo>
                    <a:pt x="9117" y="10954"/>
                    <a:pt x="9139" y="11053"/>
                    <a:pt x="9172" y="11141"/>
                  </a:cubicBezTo>
                  <a:cubicBezTo>
                    <a:pt x="9183" y="11196"/>
                    <a:pt x="9216" y="11240"/>
                    <a:pt x="9249" y="11284"/>
                  </a:cubicBezTo>
                  <a:cubicBezTo>
                    <a:pt x="9299" y="11347"/>
                    <a:pt x="9362" y="11379"/>
                    <a:pt x="9430" y="11379"/>
                  </a:cubicBezTo>
                  <a:cubicBezTo>
                    <a:pt x="9467" y="11379"/>
                    <a:pt x="9507" y="11369"/>
                    <a:pt x="9546" y="11350"/>
                  </a:cubicBezTo>
                  <a:cubicBezTo>
                    <a:pt x="9601" y="11317"/>
                    <a:pt x="9656" y="11273"/>
                    <a:pt x="9700" y="11229"/>
                  </a:cubicBezTo>
                  <a:cubicBezTo>
                    <a:pt x="9788" y="11130"/>
                    <a:pt x="9876" y="11031"/>
                    <a:pt x="9942" y="10921"/>
                  </a:cubicBezTo>
                  <a:cubicBezTo>
                    <a:pt x="10052" y="10734"/>
                    <a:pt x="10151" y="10536"/>
                    <a:pt x="10250" y="10338"/>
                  </a:cubicBezTo>
                  <a:cubicBezTo>
                    <a:pt x="10404" y="10030"/>
                    <a:pt x="10547" y="9711"/>
                    <a:pt x="10690" y="9392"/>
                  </a:cubicBezTo>
                  <a:cubicBezTo>
                    <a:pt x="10800" y="9172"/>
                    <a:pt x="10921" y="8941"/>
                    <a:pt x="11042" y="8721"/>
                  </a:cubicBezTo>
                  <a:cubicBezTo>
                    <a:pt x="11108" y="8600"/>
                    <a:pt x="11185" y="8490"/>
                    <a:pt x="11273" y="8380"/>
                  </a:cubicBezTo>
                  <a:cubicBezTo>
                    <a:pt x="11317" y="8314"/>
                    <a:pt x="11372" y="8270"/>
                    <a:pt x="11449" y="8237"/>
                  </a:cubicBezTo>
                  <a:cubicBezTo>
                    <a:pt x="11466" y="8229"/>
                    <a:pt x="11483" y="8224"/>
                    <a:pt x="11499" y="8224"/>
                  </a:cubicBezTo>
                  <a:cubicBezTo>
                    <a:pt x="11525" y="8224"/>
                    <a:pt x="11549" y="8237"/>
                    <a:pt x="11569" y="8270"/>
                  </a:cubicBezTo>
                  <a:cubicBezTo>
                    <a:pt x="11591" y="8303"/>
                    <a:pt x="11613" y="8347"/>
                    <a:pt x="11624" y="8391"/>
                  </a:cubicBezTo>
                  <a:cubicBezTo>
                    <a:pt x="11635" y="8490"/>
                    <a:pt x="11657" y="8578"/>
                    <a:pt x="11657" y="8677"/>
                  </a:cubicBezTo>
                  <a:cubicBezTo>
                    <a:pt x="11657" y="8919"/>
                    <a:pt x="11657" y="9172"/>
                    <a:pt x="11646" y="9425"/>
                  </a:cubicBezTo>
                  <a:cubicBezTo>
                    <a:pt x="11635" y="10041"/>
                    <a:pt x="11646" y="10657"/>
                    <a:pt x="11690" y="11273"/>
                  </a:cubicBezTo>
                  <a:cubicBezTo>
                    <a:pt x="11701" y="11438"/>
                    <a:pt x="11723" y="11602"/>
                    <a:pt x="11734" y="11756"/>
                  </a:cubicBezTo>
                  <a:cubicBezTo>
                    <a:pt x="11690" y="11811"/>
                    <a:pt x="11635" y="11822"/>
                    <a:pt x="11591" y="11844"/>
                  </a:cubicBezTo>
                  <a:cubicBezTo>
                    <a:pt x="10800" y="12174"/>
                    <a:pt x="10008" y="12504"/>
                    <a:pt x="9216" y="12834"/>
                  </a:cubicBezTo>
                  <a:cubicBezTo>
                    <a:pt x="8710" y="13054"/>
                    <a:pt x="8204" y="13263"/>
                    <a:pt x="7698" y="13461"/>
                  </a:cubicBezTo>
                  <a:cubicBezTo>
                    <a:pt x="7149" y="13670"/>
                    <a:pt x="6588" y="13868"/>
                    <a:pt x="6038" y="14077"/>
                  </a:cubicBezTo>
                  <a:cubicBezTo>
                    <a:pt x="5906" y="14132"/>
                    <a:pt x="5774" y="14187"/>
                    <a:pt x="5631" y="14242"/>
                  </a:cubicBezTo>
                  <a:cubicBezTo>
                    <a:pt x="5620" y="14253"/>
                    <a:pt x="5598" y="14264"/>
                    <a:pt x="5576" y="14275"/>
                  </a:cubicBezTo>
                  <a:cubicBezTo>
                    <a:pt x="5555" y="14282"/>
                    <a:pt x="5538" y="14285"/>
                    <a:pt x="5522" y="14285"/>
                  </a:cubicBezTo>
                  <a:cubicBezTo>
                    <a:pt x="5489" y="14285"/>
                    <a:pt x="5467" y="14268"/>
                    <a:pt x="5444" y="14231"/>
                  </a:cubicBezTo>
                  <a:cubicBezTo>
                    <a:pt x="5411" y="14187"/>
                    <a:pt x="5389" y="14143"/>
                    <a:pt x="5367" y="14099"/>
                  </a:cubicBezTo>
                  <a:cubicBezTo>
                    <a:pt x="5422" y="13989"/>
                    <a:pt x="5466" y="13901"/>
                    <a:pt x="5510" y="13791"/>
                  </a:cubicBezTo>
                  <a:cubicBezTo>
                    <a:pt x="5620" y="13538"/>
                    <a:pt x="5686" y="13263"/>
                    <a:pt x="5752" y="12988"/>
                  </a:cubicBezTo>
                  <a:cubicBezTo>
                    <a:pt x="5873" y="12515"/>
                    <a:pt x="5961" y="12020"/>
                    <a:pt x="6038" y="11536"/>
                  </a:cubicBezTo>
                  <a:cubicBezTo>
                    <a:pt x="6181" y="10679"/>
                    <a:pt x="6302" y="9810"/>
                    <a:pt x="6478" y="8952"/>
                  </a:cubicBezTo>
                  <a:cubicBezTo>
                    <a:pt x="6698" y="7863"/>
                    <a:pt x="6984" y="6775"/>
                    <a:pt x="7380" y="5730"/>
                  </a:cubicBezTo>
                  <a:cubicBezTo>
                    <a:pt x="7479" y="5466"/>
                    <a:pt x="7600" y="5202"/>
                    <a:pt x="7731" y="4949"/>
                  </a:cubicBezTo>
                  <a:cubicBezTo>
                    <a:pt x="7753" y="4894"/>
                    <a:pt x="7786" y="4839"/>
                    <a:pt x="7830" y="4773"/>
                  </a:cubicBezTo>
                  <a:close/>
                  <a:moveTo>
                    <a:pt x="10965" y="1"/>
                  </a:moveTo>
                  <a:cubicBezTo>
                    <a:pt x="10866" y="1"/>
                    <a:pt x="10789" y="45"/>
                    <a:pt x="10701" y="77"/>
                  </a:cubicBezTo>
                  <a:cubicBezTo>
                    <a:pt x="9942" y="418"/>
                    <a:pt x="9183" y="748"/>
                    <a:pt x="8424" y="1089"/>
                  </a:cubicBezTo>
                  <a:cubicBezTo>
                    <a:pt x="7281" y="1595"/>
                    <a:pt x="6137" y="2090"/>
                    <a:pt x="4982" y="2552"/>
                  </a:cubicBezTo>
                  <a:cubicBezTo>
                    <a:pt x="3740" y="3058"/>
                    <a:pt x="2486" y="3542"/>
                    <a:pt x="1243" y="4036"/>
                  </a:cubicBezTo>
                  <a:cubicBezTo>
                    <a:pt x="869" y="4179"/>
                    <a:pt x="506" y="4322"/>
                    <a:pt x="132" y="4443"/>
                  </a:cubicBezTo>
                  <a:cubicBezTo>
                    <a:pt x="88" y="4454"/>
                    <a:pt x="44" y="4487"/>
                    <a:pt x="0" y="4509"/>
                  </a:cubicBezTo>
                  <a:cubicBezTo>
                    <a:pt x="22" y="4674"/>
                    <a:pt x="66" y="4828"/>
                    <a:pt x="121" y="4971"/>
                  </a:cubicBezTo>
                  <a:cubicBezTo>
                    <a:pt x="209" y="5202"/>
                    <a:pt x="308" y="5433"/>
                    <a:pt x="396" y="5664"/>
                  </a:cubicBezTo>
                  <a:cubicBezTo>
                    <a:pt x="770" y="6621"/>
                    <a:pt x="1188" y="7556"/>
                    <a:pt x="1661" y="8468"/>
                  </a:cubicBezTo>
                  <a:cubicBezTo>
                    <a:pt x="1903" y="8930"/>
                    <a:pt x="2123" y="9414"/>
                    <a:pt x="2310" y="9898"/>
                  </a:cubicBezTo>
                  <a:cubicBezTo>
                    <a:pt x="2486" y="10327"/>
                    <a:pt x="2651" y="10767"/>
                    <a:pt x="2827" y="11207"/>
                  </a:cubicBezTo>
                  <a:cubicBezTo>
                    <a:pt x="2926" y="11427"/>
                    <a:pt x="3014" y="11657"/>
                    <a:pt x="3113" y="11877"/>
                  </a:cubicBezTo>
                  <a:cubicBezTo>
                    <a:pt x="3377" y="12526"/>
                    <a:pt x="3641" y="13164"/>
                    <a:pt x="3915" y="13802"/>
                  </a:cubicBezTo>
                  <a:cubicBezTo>
                    <a:pt x="4113" y="14264"/>
                    <a:pt x="4344" y="14704"/>
                    <a:pt x="4553" y="15144"/>
                  </a:cubicBezTo>
                  <a:cubicBezTo>
                    <a:pt x="4630" y="15319"/>
                    <a:pt x="4707" y="15495"/>
                    <a:pt x="4762" y="15682"/>
                  </a:cubicBezTo>
                  <a:cubicBezTo>
                    <a:pt x="4773" y="15704"/>
                    <a:pt x="4784" y="15737"/>
                    <a:pt x="4806" y="15759"/>
                  </a:cubicBezTo>
                  <a:cubicBezTo>
                    <a:pt x="5081" y="15693"/>
                    <a:pt x="5356" y="15627"/>
                    <a:pt x="5631" y="15550"/>
                  </a:cubicBezTo>
                  <a:cubicBezTo>
                    <a:pt x="6126" y="15396"/>
                    <a:pt x="6621" y="15243"/>
                    <a:pt x="7116" y="15089"/>
                  </a:cubicBezTo>
                  <a:cubicBezTo>
                    <a:pt x="7852" y="14869"/>
                    <a:pt x="8578" y="14627"/>
                    <a:pt x="9315" y="14407"/>
                  </a:cubicBezTo>
                  <a:cubicBezTo>
                    <a:pt x="10063" y="14187"/>
                    <a:pt x="10811" y="13945"/>
                    <a:pt x="11525" y="13648"/>
                  </a:cubicBezTo>
                  <a:cubicBezTo>
                    <a:pt x="12075" y="13428"/>
                    <a:pt x="12636" y="13219"/>
                    <a:pt x="13164" y="12944"/>
                  </a:cubicBezTo>
                  <a:cubicBezTo>
                    <a:pt x="13527" y="12757"/>
                    <a:pt x="13901" y="12570"/>
                    <a:pt x="14286" y="12416"/>
                  </a:cubicBezTo>
                  <a:cubicBezTo>
                    <a:pt x="14429" y="12350"/>
                    <a:pt x="14561" y="12284"/>
                    <a:pt x="14693" y="12218"/>
                  </a:cubicBezTo>
                  <a:cubicBezTo>
                    <a:pt x="14946" y="12097"/>
                    <a:pt x="15188" y="11965"/>
                    <a:pt x="15451" y="11899"/>
                  </a:cubicBezTo>
                  <a:cubicBezTo>
                    <a:pt x="15473" y="11888"/>
                    <a:pt x="15495" y="11866"/>
                    <a:pt x="15517" y="11855"/>
                  </a:cubicBezTo>
                  <a:cubicBezTo>
                    <a:pt x="15473" y="11734"/>
                    <a:pt x="15429" y="11624"/>
                    <a:pt x="15385" y="11514"/>
                  </a:cubicBezTo>
                  <a:cubicBezTo>
                    <a:pt x="15012" y="10580"/>
                    <a:pt x="14638" y="9645"/>
                    <a:pt x="14308" y="8688"/>
                  </a:cubicBezTo>
                  <a:cubicBezTo>
                    <a:pt x="13824" y="7314"/>
                    <a:pt x="13329" y="5939"/>
                    <a:pt x="12812" y="4575"/>
                  </a:cubicBezTo>
                  <a:cubicBezTo>
                    <a:pt x="12526" y="3828"/>
                    <a:pt x="12229" y="3080"/>
                    <a:pt x="11888" y="2354"/>
                  </a:cubicBezTo>
                  <a:cubicBezTo>
                    <a:pt x="11569" y="1683"/>
                    <a:pt x="11295" y="990"/>
                    <a:pt x="11086" y="275"/>
                  </a:cubicBezTo>
                  <a:cubicBezTo>
                    <a:pt x="11064" y="209"/>
                    <a:pt x="11042" y="143"/>
                    <a:pt x="11020" y="88"/>
                  </a:cubicBezTo>
                  <a:cubicBezTo>
                    <a:pt x="11009" y="56"/>
                    <a:pt x="10976" y="23"/>
                    <a:pt x="10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65"/>
            <p:cNvSpPr/>
            <p:nvPr/>
          </p:nvSpPr>
          <p:spPr>
            <a:xfrm>
              <a:off x="-2426497" y="-5800078"/>
              <a:ext cx="823019" cy="820774"/>
            </a:xfrm>
            <a:custGeom>
              <a:avLst/>
              <a:gdLst/>
              <a:ahLst/>
              <a:cxnLst/>
              <a:rect l="l" t="t" r="r" b="b"/>
              <a:pathLst>
                <a:path w="12097" h="12064" extrusionOk="0">
                  <a:moveTo>
                    <a:pt x="8446" y="0"/>
                  </a:moveTo>
                  <a:cubicBezTo>
                    <a:pt x="8358" y="33"/>
                    <a:pt x="8270" y="66"/>
                    <a:pt x="8193" y="99"/>
                  </a:cubicBezTo>
                  <a:cubicBezTo>
                    <a:pt x="7445" y="374"/>
                    <a:pt x="6697" y="649"/>
                    <a:pt x="5960" y="946"/>
                  </a:cubicBezTo>
                  <a:cubicBezTo>
                    <a:pt x="4575" y="1474"/>
                    <a:pt x="3211" y="2078"/>
                    <a:pt x="1892" y="2771"/>
                  </a:cubicBezTo>
                  <a:cubicBezTo>
                    <a:pt x="1309" y="3079"/>
                    <a:pt x="715" y="3365"/>
                    <a:pt x="99" y="3607"/>
                  </a:cubicBezTo>
                  <a:cubicBezTo>
                    <a:pt x="66" y="3618"/>
                    <a:pt x="33" y="3640"/>
                    <a:pt x="0" y="3651"/>
                  </a:cubicBezTo>
                  <a:cubicBezTo>
                    <a:pt x="11" y="3695"/>
                    <a:pt x="22" y="3728"/>
                    <a:pt x="33" y="3761"/>
                  </a:cubicBezTo>
                  <a:cubicBezTo>
                    <a:pt x="363" y="4542"/>
                    <a:pt x="704" y="5323"/>
                    <a:pt x="1078" y="6081"/>
                  </a:cubicBezTo>
                  <a:cubicBezTo>
                    <a:pt x="1331" y="6576"/>
                    <a:pt x="1573" y="7093"/>
                    <a:pt x="1782" y="7610"/>
                  </a:cubicBezTo>
                  <a:cubicBezTo>
                    <a:pt x="2111" y="8413"/>
                    <a:pt x="2430" y="9216"/>
                    <a:pt x="2760" y="10029"/>
                  </a:cubicBezTo>
                  <a:cubicBezTo>
                    <a:pt x="2782" y="10095"/>
                    <a:pt x="2804" y="10161"/>
                    <a:pt x="2837" y="10227"/>
                  </a:cubicBezTo>
                  <a:cubicBezTo>
                    <a:pt x="3024" y="10689"/>
                    <a:pt x="3200" y="11162"/>
                    <a:pt x="3387" y="11624"/>
                  </a:cubicBezTo>
                  <a:cubicBezTo>
                    <a:pt x="3442" y="11756"/>
                    <a:pt x="3508" y="11888"/>
                    <a:pt x="3574" y="12020"/>
                  </a:cubicBezTo>
                  <a:cubicBezTo>
                    <a:pt x="3585" y="12042"/>
                    <a:pt x="3585" y="12064"/>
                    <a:pt x="3640" y="12064"/>
                  </a:cubicBezTo>
                  <a:cubicBezTo>
                    <a:pt x="3662" y="11987"/>
                    <a:pt x="3706" y="11910"/>
                    <a:pt x="3739" y="11833"/>
                  </a:cubicBezTo>
                  <a:cubicBezTo>
                    <a:pt x="3849" y="11547"/>
                    <a:pt x="3926" y="11261"/>
                    <a:pt x="3992" y="10964"/>
                  </a:cubicBezTo>
                  <a:cubicBezTo>
                    <a:pt x="4135" y="10348"/>
                    <a:pt x="4234" y="9721"/>
                    <a:pt x="4322" y="9095"/>
                  </a:cubicBezTo>
                  <a:cubicBezTo>
                    <a:pt x="4443" y="8314"/>
                    <a:pt x="4575" y="7533"/>
                    <a:pt x="4740" y="6752"/>
                  </a:cubicBezTo>
                  <a:cubicBezTo>
                    <a:pt x="4927" y="5883"/>
                    <a:pt x="5158" y="5015"/>
                    <a:pt x="5455" y="4179"/>
                  </a:cubicBezTo>
                  <a:cubicBezTo>
                    <a:pt x="5587" y="3794"/>
                    <a:pt x="5730" y="3420"/>
                    <a:pt x="5916" y="3068"/>
                  </a:cubicBezTo>
                  <a:cubicBezTo>
                    <a:pt x="5971" y="2969"/>
                    <a:pt x="6026" y="2881"/>
                    <a:pt x="6081" y="2782"/>
                  </a:cubicBezTo>
                  <a:cubicBezTo>
                    <a:pt x="6103" y="2749"/>
                    <a:pt x="6136" y="2727"/>
                    <a:pt x="6169" y="2694"/>
                  </a:cubicBezTo>
                  <a:cubicBezTo>
                    <a:pt x="6173" y="2692"/>
                    <a:pt x="6179" y="2691"/>
                    <a:pt x="6184" y="2691"/>
                  </a:cubicBezTo>
                  <a:cubicBezTo>
                    <a:pt x="6210" y="2691"/>
                    <a:pt x="6246" y="2709"/>
                    <a:pt x="6246" y="2727"/>
                  </a:cubicBezTo>
                  <a:cubicBezTo>
                    <a:pt x="6257" y="2771"/>
                    <a:pt x="6268" y="2815"/>
                    <a:pt x="6257" y="2848"/>
                  </a:cubicBezTo>
                  <a:cubicBezTo>
                    <a:pt x="6235" y="2958"/>
                    <a:pt x="6213" y="3068"/>
                    <a:pt x="6191" y="3167"/>
                  </a:cubicBezTo>
                  <a:cubicBezTo>
                    <a:pt x="6037" y="3739"/>
                    <a:pt x="5895" y="4311"/>
                    <a:pt x="5752" y="4883"/>
                  </a:cubicBezTo>
                  <a:cubicBezTo>
                    <a:pt x="5598" y="5499"/>
                    <a:pt x="5477" y="6125"/>
                    <a:pt x="5389" y="6763"/>
                  </a:cubicBezTo>
                  <a:cubicBezTo>
                    <a:pt x="5334" y="7159"/>
                    <a:pt x="5290" y="7555"/>
                    <a:pt x="5246" y="7951"/>
                  </a:cubicBezTo>
                  <a:cubicBezTo>
                    <a:pt x="5213" y="8369"/>
                    <a:pt x="5191" y="8787"/>
                    <a:pt x="5235" y="9205"/>
                  </a:cubicBezTo>
                  <a:cubicBezTo>
                    <a:pt x="5257" y="9370"/>
                    <a:pt x="5279" y="9535"/>
                    <a:pt x="5334" y="9688"/>
                  </a:cubicBezTo>
                  <a:cubicBezTo>
                    <a:pt x="5367" y="9776"/>
                    <a:pt x="5411" y="9853"/>
                    <a:pt x="5477" y="9908"/>
                  </a:cubicBezTo>
                  <a:cubicBezTo>
                    <a:pt x="5520" y="9946"/>
                    <a:pt x="5564" y="9966"/>
                    <a:pt x="5608" y="9966"/>
                  </a:cubicBezTo>
                  <a:cubicBezTo>
                    <a:pt x="5641" y="9966"/>
                    <a:pt x="5674" y="9954"/>
                    <a:pt x="5708" y="9930"/>
                  </a:cubicBezTo>
                  <a:cubicBezTo>
                    <a:pt x="5752" y="9908"/>
                    <a:pt x="5796" y="9875"/>
                    <a:pt x="5829" y="9831"/>
                  </a:cubicBezTo>
                  <a:cubicBezTo>
                    <a:pt x="5884" y="9765"/>
                    <a:pt x="5938" y="9699"/>
                    <a:pt x="5971" y="9622"/>
                  </a:cubicBezTo>
                  <a:cubicBezTo>
                    <a:pt x="6048" y="9491"/>
                    <a:pt x="6114" y="9348"/>
                    <a:pt x="6169" y="9216"/>
                  </a:cubicBezTo>
                  <a:cubicBezTo>
                    <a:pt x="6323" y="8864"/>
                    <a:pt x="6433" y="8501"/>
                    <a:pt x="6554" y="8138"/>
                  </a:cubicBezTo>
                  <a:cubicBezTo>
                    <a:pt x="6752" y="7489"/>
                    <a:pt x="6939" y="6829"/>
                    <a:pt x="7148" y="6180"/>
                  </a:cubicBezTo>
                  <a:cubicBezTo>
                    <a:pt x="7368" y="5477"/>
                    <a:pt x="7610" y="4773"/>
                    <a:pt x="7918" y="4091"/>
                  </a:cubicBezTo>
                  <a:cubicBezTo>
                    <a:pt x="8050" y="3816"/>
                    <a:pt x="8182" y="3541"/>
                    <a:pt x="8347" y="3277"/>
                  </a:cubicBezTo>
                  <a:cubicBezTo>
                    <a:pt x="8413" y="3156"/>
                    <a:pt x="8501" y="3046"/>
                    <a:pt x="8578" y="2936"/>
                  </a:cubicBezTo>
                  <a:cubicBezTo>
                    <a:pt x="8611" y="2892"/>
                    <a:pt x="8644" y="2870"/>
                    <a:pt x="8688" y="2837"/>
                  </a:cubicBezTo>
                  <a:cubicBezTo>
                    <a:pt x="8695" y="2832"/>
                    <a:pt x="8703" y="2830"/>
                    <a:pt x="8712" y="2830"/>
                  </a:cubicBezTo>
                  <a:cubicBezTo>
                    <a:pt x="8742" y="2830"/>
                    <a:pt x="8776" y="2858"/>
                    <a:pt x="8776" y="2892"/>
                  </a:cubicBezTo>
                  <a:cubicBezTo>
                    <a:pt x="8776" y="2947"/>
                    <a:pt x="8765" y="3002"/>
                    <a:pt x="8743" y="3057"/>
                  </a:cubicBezTo>
                  <a:cubicBezTo>
                    <a:pt x="8699" y="3200"/>
                    <a:pt x="8644" y="3343"/>
                    <a:pt x="8589" y="3486"/>
                  </a:cubicBezTo>
                  <a:cubicBezTo>
                    <a:pt x="8072" y="4850"/>
                    <a:pt x="7676" y="6257"/>
                    <a:pt x="7500" y="7720"/>
                  </a:cubicBezTo>
                  <a:cubicBezTo>
                    <a:pt x="7456" y="8061"/>
                    <a:pt x="7434" y="8402"/>
                    <a:pt x="7456" y="8743"/>
                  </a:cubicBezTo>
                  <a:cubicBezTo>
                    <a:pt x="7467" y="8875"/>
                    <a:pt x="7489" y="9007"/>
                    <a:pt x="7522" y="9139"/>
                  </a:cubicBezTo>
                  <a:cubicBezTo>
                    <a:pt x="7533" y="9205"/>
                    <a:pt x="7566" y="9271"/>
                    <a:pt x="7599" y="9326"/>
                  </a:cubicBezTo>
                  <a:cubicBezTo>
                    <a:pt x="7633" y="9386"/>
                    <a:pt x="7674" y="9413"/>
                    <a:pt x="7721" y="9413"/>
                  </a:cubicBezTo>
                  <a:cubicBezTo>
                    <a:pt x="7752" y="9413"/>
                    <a:pt x="7785" y="9402"/>
                    <a:pt x="7819" y="9381"/>
                  </a:cubicBezTo>
                  <a:cubicBezTo>
                    <a:pt x="7885" y="9337"/>
                    <a:pt x="7940" y="9282"/>
                    <a:pt x="7984" y="9227"/>
                  </a:cubicBezTo>
                  <a:cubicBezTo>
                    <a:pt x="8061" y="9128"/>
                    <a:pt x="8149" y="9018"/>
                    <a:pt x="8215" y="8897"/>
                  </a:cubicBezTo>
                  <a:cubicBezTo>
                    <a:pt x="8314" y="8710"/>
                    <a:pt x="8413" y="8512"/>
                    <a:pt x="8512" y="8314"/>
                  </a:cubicBezTo>
                  <a:cubicBezTo>
                    <a:pt x="8655" y="8028"/>
                    <a:pt x="8787" y="7731"/>
                    <a:pt x="8919" y="7434"/>
                  </a:cubicBezTo>
                  <a:cubicBezTo>
                    <a:pt x="9040" y="7192"/>
                    <a:pt x="9172" y="6961"/>
                    <a:pt x="9304" y="6719"/>
                  </a:cubicBezTo>
                  <a:cubicBezTo>
                    <a:pt x="9359" y="6609"/>
                    <a:pt x="9447" y="6510"/>
                    <a:pt x="9524" y="6411"/>
                  </a:cubicBezTo>
                  <a:cubicBezTo>
                    <a:pt x="9568" y="6356"/>
                    <a:pt x="9623" y="6323"/>
                    <a:pt x="9678" y="6290"/>
                  </a:cubicBezTo>
                  <a:cubicBezTo>
                    <a:pt x="9721" y="6262"/>
                    <a:pt x="9762" y="6249"/>
                    <a:pt x="9800" y="6249"/>
                  </a:cubicBezTo>
                  <a:cubicBezTo>
                    <a:pt x="9866" y="6249"/>
                    <a:pt x="9921" y="6290"/>
                    <a:pt x="9963" y="6367"/>
                  </a:cubicBezTo>
                  <a:cubicBezTo>
                    <a:pt x="9985" y="6411"/>
                    <a:pt x="9996" y="6466"/>
                    <a:pt x="10007" y="6521"/>
                  </a:cubicBezTo>
                  <a:cubicBezTo>
                    <a:pt x="10029" y="6598"/>
                    <a:pt x="10040" y="6686"/>
                    <a:pt x="10040" y="6763"/>
                  </a:cubicBezTo>
                  <a:cubicBezTo>
                    <a:pt x="10051" y="6884"/>
                    <a:pt x="10051" y="7005"/>
                    <a:pt x="10051" y="7126"/>
                  </a:cubicBezTo>
                  <a:cubicBezTo>
                    <a:pt x="10051" y="7610"/>
                    <a:pt x="10040" y="8105"/>
                    <a:pt x="10040" y="8589"/>
                  </a:cubicBezTo>
                  <a:cubicBezTo>
                    <a:pt x="10040" y="8974"/>
                    <a:pt x="10073" y="9348"/>
                    <a:pt x="10106" y="9732"/>
                  </a:cubicBezTo>
                  <a:cubicBezTo>
                    <a:pt x="10117" y="9765"/>
                    <a:pt x="10106" y="9809"/>
                    <a:pt x="10161" y="9842"/>
                  </a:cubicBezTo>
                  <a:cubicBezTo>
                    <a:pt x="10799" y="9557"/>
                    <a:pt x="11437" y="9271"/>
                    <a:pt x="12097" y="8974"/>
                  </a:cubicBezTo>
                  <a:lnTo>
                    <a:pt x="12086" y="8974"/>
                  </a:lnTo>
                  <a:cubicBezTo>
                    <a:pt x="12064" y="8897"/>
                    <a:pt x="12053" y="8842"/>
                    <a:pt x="12031" y="8787"/>
                  </a:cubicBezTo>
                  <a:cubicBezTo>
                    <a:pt x="11877" y="8380"/>
                    <a:pt x="11690" y="7984"/>
                    <a:pt x="11503" y="7588"/>
                  </a:cubicBezTo>
                  <a:cubicBezTo>
                    <a:pt x="11316" y="7214"/>
                    <a:pt x="11151" y="6829"/>
                    <a:pt x="11008" y="6433"/>
                  </a:cubicBezTo>
                  <a:cubicBezTo>
                    <a:pt x="10788" y="5861"/>
                    <a:pt x="10579" y="5279"/>
                    <a:pt x="10348" y="4707"/>
                  </a:cubicBezTo>
                  <a:cubicBezTo>
                    <a:pt x="9842" y="3453"/>
                    <a:pt x="9403" y="2166"/>
                    <a:pt x="8886" y="913"/>
                  </a:cubicBezTo>
                  <a:cubicBezTo>
                    <a:pt x="8842" y="814"/>
                    <a:pt x="8787" y="715"/>
                    <a:pt x="8743" y="616"/>
                  </a:cubicBezTo>
                  <a:cubicBezTo>
                    <a:pt x="8655" y="440"/>
                    <a:pt x="8578" y="264"/>
                    <a:pt x="8490" y="88"/>
                  </a:cubicBezTo>
                  <a:cubicBezTo>
                    <a:pt x="8479" y="55"/>
                    <a:pt x="8457" y="33"/>
                    <a:pt x="84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65"/>
            <p:cNvSpPr/>
            <p:nvPr/>
          </p:nvSpPr>
          <p:spPr>
            <a:xfrm>
              <a:off x="-2177353" y="-5602572"/>
              <a:ext cx="433247" cy="646673"/>
            </a:xfrm>
            <a:custGeom>
              <a:avLst/>
              <a:gdLst/>
              <a:ahLst/>
              <a:cxnLst/>
              <a:rect l="l" t="t" r="r" b="b"/>
              <a:pathLst>
                <a:path w="6368" h="9505" extrusionOk="0">
                  <a:moveTo>
                    <a:pt x="2463" y="0"/>
                  </a:moveTo>
                  <a:cubicBezTo>
                    <a:pt x="2419" y="66"/>
                    <a:pt x="2386" y="110"/>
                    <a:pt x="2364" y="165"/>
                  </a:cubicBezTo>
                  <a:cubicBezTo>
                    <a:pt x="2222" y="418"/>
                    <a:pt x="2112" y="682"/>
                    <a:pt x="2013" y="957"/>
                  </a:cubicBezTo>
                  <a:cubicBezTo>
                    <a:pt x="1617" y="2002"/>
                    <a:pt x="1331" y="3079"/>
                    <a:pt x="1111" y="4179"/>
                  </a:cubicBezTo>
                  <a:cubicBezTo>
                    <a:pt x="935" y="5037"/>
                    <a:pt x="803" y="5895"/>
                    <a:pt x="671" y="6763"/>
                  </a:cubicBezTo>
                  <a:cubicBezTo>
                    <a:pt x="594" y="7247"/>
                    <a:pt x="506" y="7731"/>
                    <a:pt x="385" y="8215"/>
                  </a:cubicBezTo>
                  <a:cubicBezTo>
                    <a:pt x="319" y="8490"/>
                    <a:pt x="253" y="8754"/>
                    <a:pt x="143" y="9018"/>
                  </a:cubicBezTo>
                  <a:cubicBezTo>
                    <a:pt x="99" y="9117"/>
                    <a:pt x="55" y="9216"/>
                    <a:pt x="0" y="9326"/>
                  </a:cubicBezTo>
                  <a:cubicBezTo>
                    <a:pt x="22" y="9370"/>
                    <a:pt x="44" y="9414"/>
                    <a:pt x="77" y="9458"/>
                  </a:cubicBezTo>
                  <a:cubicBezTo>
                    <a:pt x="97" y="9491"/>
                    <a:pt x="117" y="9504"/>
                    <a:pt x="145" y="9504"/>
                  </a:cubicBezTo>
                  <a:cubicBezTo>
                    <a:pt x="163" y="9504"/>
                    <a:pt x="183" y="9499"/>
                    <a:pt x="209" y="9491"/>
                  </a:cubicBezTo>
                  <a:cubicBezTo>
                    <a:pt x="231" y="9491"/>
                    <a:pt x="253" y="9480"/>
                    <a:pt x="264" y="9469"/>
                  </a:cubicBezTo>
                  <a:cubicBezTo>
                    <a:pt x="396" y="9414"/>
                    <a:pt x="539" y="9348"/>
                    <a:pt x="671" y="9304"/>
                  </a:cubicBezTo>
                  <a:cubicBezTo>
                    <a:pt x="1221" y="9095"/>
                    <a:pt x="1782" y="8897"/>
                    <a:pt x="2331" y="8677"/>
                  </a:cubicBezTo>
                  <a:cubicBezTo>
                    <a:pt x="2837" y="8479"/>
                    <a:pt x="3343" y="8270"/>
                    <a:pt x="3849" y="8061"/>
                  </a:cubicBezTo>
                  <a:cubicBezTo>
                    <a:pt x="4641" y="7731"/>
                    <a:pt x="5433" y="7401"/>
                    <a:pt x="6224" y="7060"/>
                  </a:cubicBezTo>
                  <a:cubicBezTo>
                    <a:pt x="6268" y="7038"/>
                    <a:pt x="6334" y="7027"/>
                    <a:pt x="6367" y="6972"/>
                  </a:cubicBezTo>
                  <a:cubicBezTo>
                    <a:pt x="6356" y="6818"/>
                    <a:pt x="6334" y="6665"/>
                    <a:pt x="6323" y="6500"/>
                  </a:cubicBezTo>
                  <a:cubicBezTo>
                    <a:pt x="6279" y="5884"/>
                    <a:pt x="6268" y="5257"/>
                    <a:pt x="6279" y="4641"/>
                  </a:cubicBezTo>
                  <a:cubicBezTo>
                    <a:pt x="6290" y="4388"/>
                    <a:pt x="6290" y="4146"/>
                    <a:pt x="6290" y="3893"/>
                  </a:cubicBezTo>
                  <a:cubicBezTo>
                    <a:pt x="6290" y="3805"/>
                    <a:pt x="6268" y="3706"/>
                    <a:pt x="6257" y="3618"/>
                  </a:cubicBezTo>
                  <a:cubicBezTo>
                    <a:pt x="6246" y="3574"/>
                    <a:pt x="6224" y="3530"/>
                    <a:pt x="6202" y="3486"/>
                  </a:cubicBezTo>
                  <a:cubicBezTo>
                    <a:pt x="6180" y="3457"/>
                    <a:pt x="6154" y="3442"/>
                    <a:pt x="6125" y="3442"/>
                  </a:cubicBezTo>
                  <a:cubicBezTo>
                    <a:pt x="6111" y="3442"/>
                    <a:pt x="6096" y="3446"/>
                    <a:pt x="6082" y="3453"/>
                  </a:cubicBezTo>
                  <a:cubicBezTo>
                    <a:pt x="6005" y="3486"/>
                    <a:pt x="5950" y="3541"/>
                    <a:pt x="5906" y="3607"/>
                  </a:cubicBezTo>
                  <a:cubicBezTo>
                    <a:pt x="5818" y="3706"/>
                    <a:pt x="5741" y="3816"/>
                    <a:pt x="5675" y="3937"/>
                  </a:cubicBezTo>
                  <a:cubicBezTo>
                    <a:pt x="5554" y="4157"/>
                    <a:pt x="5433" y="4388"/>
                    <a:pt x="5323" y="4619"/>
                  </a:cubicBezTo>
                  <a:cubicBezTo>
                    <a:pt x="5180" y="4927"/>
                    <a:pt x="5037" y="5246"/>
                    <a:pt x="4883" y="5565"/>
                  </a:cubicBezTo>
                  <a:cubicBezTo>
                    <a:pt x="4784" y="5763"/>
                    <a:pt x="4685" y="5950"/>
                    <a:pt x="4575" y="6137"/>
                  </a:cubicBezTo>
                  <a:cubicBezTo>
                    <a:pt x="4509" y="6247"/>
                    <a:pt x="4421" y="6357"/>
                    <a:pt x="4333" y="6445"/>
                  </a:cubicBezTo>
                  <a:cubicBezTo>
                    <a:pt x="4289" y="6500"/>
                    <a:pt x="4234" y="6544"/>
                    <a:pt x="4179" y="6577"/>
                  </a:cubicBezTo>
                  <a:cubicBezTo>
                    <a:pt x="4140" y="6596"/>
                    <a:pt x="4100" y="6606"/>
                    <a:pt x="4063" y="6606"/>
                  </a:cubicBezTo>
                  <a:cubicBezTo>
                    <a:pt x="3995" y="6606"/>
                    <a:pt x="3932" y="6574"/>
                    <a:pt x="3882" y="6511"/>
                  </a:cubicBezTo>
                  <a:cubicBezTo>
                    <a:pt x="3849" y="6467"/>
                    <a:pt x="3816" y="6412"/>
                    <a:pt x="3805" y="6357"/>
                  </a:cubicBezTo>
                  <a:cubicBezTo>
                    <a:pt x="3772" y="6269"/>
                    <a:pt x="3750" y="6181"/>
                    <a:pt x="3728" y="6093"/>
                  </a:cubicBezTo>
                  <a:cubicBezTo>
                    <a:pt x="3684" y="5785"/>
                    <a:pt x="3695" y="5488"/>
                    <a:pt x="3706" y="5191"/>
                  </a:cubicBezTo>
                  <a:cubicBezTo>
                    <a:pt x="3750" y="4674"/>
                    <a:pt x="3827" y="4157"/>
                    <a:pt x="3926" y="3640"/>
                  </a:cubicBezTo>
                  <a:cubicBezTo>
                    <a:pt x="4124" y="2706"/>
                    <a:pt x="4388" y="1782"/>
                    <a:pt x="4718" y="880"/>
                  </a:cubicBezTo>
                  <a:cubicBezTo>
                    <a:pt x="4806" y="660"/>
                    <a:pt x="4883" y="451"/>
                    <a:pt x="4960" y="231"/>
                  </a:cubicBezTo>
                  <a:cubicBezTo>
                    <a:pt x="4971" y="209"/>
                    <a:pt x="4971" y="176"/>
                    <a:pt x="4982" y="110"/>
                  </a:cubicBezTo>
                  <a:lnTo>
                    <a:pt x="4982" y="110"/>
                  </a:lnTo>
                  <a:cubicBezTo>
                    <a:pt x="4938" y="165"/>
                    <a:pt x="4905" y="187"/>
                    <a:pt x="4894" y="220"/>
                  </a:cubicBezTo>
                  <a:cubicBezTo>
                    <a:pt x="4806" y="352"/>
                    <a:pt x="4718" y="495"/>
                    <a:pt x="4630" y="638"/>
                  </a:cubicBezTo>
                  <a:cubicBezTo>
                    <a:pt x="4432" y="1012"/>
                    <a:pt x="4267" y="1397"/>
                    <a:pt x="4102" y="1793"/>
                  </a:cubicBezTo>
                  <a:cubicBezTo>
                    <a:pt x="3816" y="2508"/>
                    <a:pt x="3574" y="3255"/>
                    <a:pt x="3354" y="4003"/>
                  </a:cubicBezTo>
                  <a:cubicBezTo>
                    <a:pt x="3178" y="4575"/>
                    <a:pt x="3002" y="5158"/>
                    <a:pt x="2826" y="5730"/>
                  </a:cubicBezTo>
                  <a:cubicBezTo>
                    <a:pt x="2727" y="6016"/>
                    <a:pt x="2628" y="6302"/>
                    <a:pt x="2496" y="6577"/>
                  </a:cubicBezTo>
                  <a:cubicBezTo>
                    <a:pt x="2430" y="6686"/>
                    <a:pt x="2364" y="6796"/>
                    <a:pt x="2298" y="6906"/>
                  </a:cubicBezTo>
                  <a:cubicBezTo>
                    <a:pt x="2254" y="6972"/>
                    <a:pt x="2189" y="7038"/>
                    <a:pt x="2123" y="7082"/>
                  </a:cubicBezTo>
                  <a:cubicBezTo>
                    <a:pt x="2064" y="7131"/>
                    <a:pt x="2002" y="7154"/>
                    <a:pt x="1941" y="7154"/>
                  </a:cubicBezTo>
                  <a:cubicBezTo>
                    <a:pt x="1863" y="7154"/>
                    <a:pt x="1788" y="7117"/>
                    <a:pt x="1727" y="7049"/>
                  </a:cubicBezTo>
                  <a:cubicBezTo>
                    <a:pt x="1672" y="6983"/>
                    <a:pt x="1639" y="6928"/>
                    <a:pt x="1606" y="6862"/>
                  </a:cubicBezTo>
                  <a:cubicBezTo>
                    <a:pt x="1573" y="6752"/>
                    <a:pt x="1540" y="6643"/>
                    <a:pt x="1518" y="6533"/>
                  </a:cubicBezTo>
                  <a:cubicBezTo>
                    <a:pt x="1452" y="6192"/>
                    <a:pt x="1441" y="5851"/>
                    <a:pt x="1463" y="5510"/>
                  </a:cubicBezTo>
                  <a:cubicBezTo>
                    <a:pt x="1496" y="4784"/>
                    <a:pt x="1584" y="4080"/>
                    <a:pt x="1716" y="3365"/>
                  </a:cubicBezTo>
                  <a:cubicBezTo>
                    <a:pt x="1848" y="2563"/>
                    <a:pt x="2035" y="1760"/>
                    <a:pt x="2244" y="968"/>
                  </a:cubicBezTo>
                  <a:cubicBezTo>
                    <a:pt x="2320" y="682"/>
                    <a:pt x="2397" y="396"/>
                    <a:pt x="2474" y="110"/>
                  </a:cubicBezTo>
                  <a:cubicBezTo>
                    <a:pt x="2474" y="77"/>
                    <a:pt x="2474" y="77"/>
                    <a:pt x="2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4" name="Google Shape;2914;p65"/>
          <p:cNvSpPr/>
          <p:nvPr/>
        </p:nvSpPr>
        <p:spPr>
          <a:xfrm rot="10800000">
            <a:off x="2178096" y="1044132"/>
            <a:ext cx="64647" cy="65536"/>
          </a:xfrm>
          <a:custGeom>
            <a:avLst/>
            <a:gdLst/>
            <a:ahLst/>
            <a:cxnLst/>
            <a:rect l="l" t="t" r="r" b="b"/>
            <a:pathLst>
              <a:path w="1513" h="1534" extrusionOk="0">
                <a:moveTo>
                  <a:pt x="65" y="0"/>
                </a:moveTo>
                <a:cubicBezTo>
                  <a:pt x="43" y="0"/>
                  <a:pt x="22" y="22"/>
                  <a:pt x="43" y="22"/>
                </a:cubicBezTo>
                <a:cubicBezTo>
                  <a:pt x="43" y="43"/>
                  <a:pt x="43" y="43"/>
                  <a:pt x="65" y="64"/>
                </a:cubicBezTo>
                <a:cubicBezTo>
                  <a:pt x="107" y="128"/>
                  <a:pt x="150" y="213"/>
                  <a:pt x="192" y="277"/>
                </a:cubicBezTo>
                <a:cubicBezTo>
                  <a:pt x="278" y="384"/>
                  <a:pt x="341" y="511"/>
                  <a:pt x="427" y="618"/>
                </a:cubicBezTo>
                <a:cubicBezTo>
                  <a:pt x="448" y="660"/>
                  <a:pt x="469" y="703"/>
                  <a:pt x="490" y="746"/>
                </a:cubicBezTo>
                <a:cubicBezTo>
                  <a:pt x="490" y="767"/>
                  <a:pt x="469" y="788"/>
                  <a:pt x="469" y="788"/>
                </a:cubicBezTo>
                <a:cubicBezTo>
                  <a:pt x="405" y="873"/>
                  <a:pt x="363" y="959"/>
                  <a:pt x="320" y="1044"/>
                </a:cubicBezTo>
                <a:cubicBezTo>
                  <a:pt x="256" y="1172"/>
                  <a:pt x="171" y="1299"/>
                  <a:pt x="86" y="1406"/>
                </a:cubicBezTo>
                <a:cubicBezTo>
                  <a:pt x="43" y="1427"/>
                  <a:pt x="22" y="1470"/>
                  <a:pt x="1" y="1491"/>
                </a:cubicBezTo>
                <a:cubicBezTo>
                  <a:pt x="1" y="1491"/>
                  <a:pt x="1" y="1512"/>
                  <a:pt x="1" y="1512"/>
                </a:cubicBezTo>
                <a:cubicBezTo>
                  <a:pt x="1" y="1512"/>
                  <a:pt x="1" y="1512"/>
                  <a:pt x="1" y="1534"/>
                </a:cubicBezTo>
                <a:lnTo>
                  <a:pt x="22" y="1534"/>
                </a:lnTo>
                <a:cubicBezTo>
                  <a:pt x="22" y="1534"/>
                  <a:pt x="22" y="1534"/>
                  <a:pt x="22" y="1512"/>
                </a:cubicBezTo>
                <a:cubicBezTo>
                  <a:pt x="43" y="1512"/>
                  <a:pt x="43" y="1491"/>
                  <a:pt x="65" y="1491"/>
                </a:cubicBezTo>
                <a:cubicBezTo>
                  <a:pt x="128" y="1427"/>
                  <a:pt x="214" y="1363"/>
                  <a:pt x="278" y="1321"/>
                </a:cubicBezTo>
                <a:cubicBezTo>
                  <a:pt x="384" y="1236"/>
                  <a:pt x="490" y="1150"/>
                  <a:pt x="597" y="1065"/>
                </a:cubicBezTo>
                <a:cubicBezTo>
                  <a:pt x="640" y="1044"/>
                  <a:pt x="661" y="1023"/>
                  <a:pt x="682" y="1001"/>
                </a:cubicBezTo>
                <a:cubicBezTo>
                  <a:pt x="703" y="1023"/>
                  <a:pt x="703" y="1023"/>
                  <a:pt x="725" y="1044"/>
                </a:cubicBezTo>
                <a:cubicBezTo>
                  <a:pt x="746" y="1065"/>
                  <a:pt x="789" y="1086"/>
                  <a:pt x="810" y="1108"/>
                </a:cubicBezTo>
                <a:cubicBezTo>
                  <a:pt x="895" y="1150"/>
                  <a:pt x="959" y="1193"/>
                  <a:pt x="1023" y="1257"/>
                </a:cubicBezTo>
                <a:cubicBezTo>
                  <a:pt x="1087" y="1299"/>
                  <a:pt x="1129" y="1342"/>
                  <a:pt x="1193" y="1385"/>
                </a:cubicBezTo>
                <a:lnTo>
                  <a:pt x="1385" y="1512"/>
                </a:lnTo>
                <a:cubicBezTo>
                  <a:pt x="1406" y="1534"/>
                  <a:pt x="1406" y="1534"/>
                  <a:pt x="1428" y="1534"/>
                </a:cubicBezTo>
                <a:cubicBezTo>
                  <a:pt x="1428" y="1534"/>
                  <a:pt x="1449" y="1534"/>
                  <a:pt x="1428" y="1512"/>
                </a:cubicBezTo>
                <a:lnTo>
                  <a:pt x="1449" y="1512"/>
                </a:lnTo>
                <a:cubicBezTo>
                  <a:pt x="1449" y="1512"/>
                  <a:pt x="1428" y="1491"/>
                  <a:pt x="1428" y="1470"/>
                </a:cubicBezTo>
                <a:cubicBezTo>
                  <a:pt x="1385" y="1427"/>
                  <a:pt x="1364" y="1385"/>
                  <a:pt x="1321" y="1342"/>
                </a:cubicBezTo>
                <a:cubicBezTo>
                  <a:pt x="1257" y="1257"/>
                  <a:pt x="1193" y="1193"/>
                  <a:pt x="1151" y="1108"/>
                </a:cubicBezTo>
                <a:cubicBezTo>
                  <a:pt x="1087" y="1023"/>
                  <a:pt x="1023" y="937"/>
                  <a:pt x="959" y="852"/>
                </a:cubicBezTo>
                <a:cubicBezTo>
                  <a:pt x="959" y="831"/>
                  <a:pt x="938" y="831"/>
                  <a:pt x="938" y="810"/>
                </a:cubicBezTo>
                <a:cubicBezTo>
                  <a:pt x="938" y="788"/>
                  <a:pt x="959" y="788"/>
                  <a:pt x="959" y="767"/>
                </a:cubicBezTo>
                <a:cubicBezTo>
                  <a:pt x="1023" y="703"/>
                  <a:pt x="1087" y="639"/>
                  <a:pt x="1129" y="597"/>
                </a:cubicBezTo>
                <a:cubicBezTo>
                  <a:pt x="1172" y="533"/>
                  <a:pt x="1215" y="490"/>
                  <a:pt x="1257" y="426"/>
                </a:cubicBezTo>
                <a:cubicBezTo>
                  <a:pt x="1321" y="362"/>
                  <a:pt x="1385" y="277"/>
                  <a:pt x="1449" y="213"/>
                </a:cubicBezTo>
                <a:cubicBezTo>
                  <a:pt x="1470" y="192"/>
                  <a:pt x="1491" y="171"/>
                  <a:pt x="1513" y="149"/>
                </a:cubicBezTo>
                <a:cubicBezTo>
                  <a:pt x="1513" y="149"/>
                  <a:pt x="1513" y="128"/>
                  <a:pt x="1513" y="128"/>
                </a:cubicBezTo>
                <a:cubicBezTo>
                  <a:pt x="1513" y="128"/>
                  <a:pt x="1513" y="107"/>
                  <a:pt x="1513" y="107"/>
                </a:cubicBezTo>
                <a:lnTo>
                  <a:pt x="1491" y="107"/>
                </a:lnTo>
                <a:cubicBezTo>
                  <a:pt x="1470" y="128"/>
                  <a:pt x="1449" y="128"/>
                  <a:pt x="1428" y="128"/>
                </a:cubicBezTo>
                <a:cubicBezTo>
                  <a:pt x="1364" y="192"/>
                  <a:pt x="1278" y="235"/>
                  <a:pt x="1193" y="277"/>
                </a:cubicBezTo>
                <a:cubicBezTo>
                  <a:pt x="1066" y="362"/>
                  <a:pt x="916" y="447"/>
                  <a:pt x="767" y="533"/>
                </a:cubicBezTo>
                <a:cubicBezTo>
                  <a:pt x="767" y="533"/>
                  <a:pt x="746" y="533"/>
                  <a:pt x="725" y="554"/>
                </a:cubicBezTo>
                <a:cubicBezTo>
                  <a:pt x="725" y="533"/>
                  <a:pt x="703" y="533"/>
                  <a:pt x="703" y="511"/>
                </a:cubicBezTo>
                <a:cubicBezTo>
                  <a:pt x="661" y="490"/>
                  <a:pt x="597" y="447"/>
                  <a:pt x="554" y="405"/>
                </a:cubicBezTo>
                <a:cubicBezTo>
                  <a:pt x="490" y="362"/>
                  <a:pt x="427" y="298"/>
                  <a:pt x="363" y="235"/>
                </a:cubicBezTo>
                <a:cubicBezTo>
                  <a:pt x="256" y="171"/>
                  <a:pt x="192" y="85"/>
                  <a:pt x="107" y="22"/>
                </a:cubicBezTo>
                <a:cubicBezTo>
                  <a:pt x="86" y="22"/>
                  <a:pt x="65" y="0"/>
                  <a:pt x="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65"/>
          <p:cNvSpPr/>
          <p:nvPr/>
        </p:nvSpPr>
        <p:spPr>
          <a:xfrm rot="10800000">
            <a:off x="1285271" y="4057982"/>
            <a:ext cx="64647" cy="65536"/>
          </a:xfrm>
          <a:custGeom>
            <a:avLst/>
            <a:gdLst/>
            <a:ahLst/>
            <a:cxnLst/>
            <a:rect l="l" t="t" r="r" b="b"/>
            <a:pathLst>
              <a:path w="1513" h="1534" extrusionOk="0">
                <a:moveTo>
                  <a:pt x="65" y="0"/>
                </a:moveTo>
                <a:cubicBezTo>
                  <a:pt x="43" y="0"/>
                  <a:pt x="22" y="22"/>
                  <a:pt x="43" y="22"/>
                </a:cubicBezTo>
                <a:cubicBezTo>
                  <a:pt x="43" y="43"/>
                  <a:pt x="43" y="43"/>
                  <a:pt x="65" y="64"/>
                </a:cubicBezTo>
                <a:cubicBezTo>
                  <a:pt x="107" y="128"/>
                  <a:pt x="150" y="213"/>
                  <a:pt x="192" y="277"/>
                </a:cubicBezTo>
                <a:cubicBezTo>
                  <a:pt x="278" y="384"/>
                  <a:pt x="341" y="511"/>
                  <a:pt x="427" y="618"/>
                </a:cubicBezTo>
                <a:cubicBezTo>
                  <a:pt x="448" y="660"/>
                  <a:pt x="469" y="703"/>
                  <a:pt x="490" y="746"/>
                </a:cubicBezTo>
                <a:cubicBezTo>
                  <a:pt x="490" y="767"/>
                  <a:pt x="469" y="788"/>
                  <a:pt x="469" y="788"/>
                </a:cubicBezTo>
                <a:cubicBezTo>
                  <a:pt x="405" y="873"/>
                  <a:pt x="363" y="959"/>
                  <a:pt x="320" y="1044"/>
                </a:cubicBezTo>
                <a:cubicBezTo>
                  <a:pt x="256" y="1172"/>
                  <a:pt x="171" y="1299"/>
                  <a:pt x="86" y="1406"/>
                </a:cubicBezTo>
                <a:cubicBezTo>
                  <a:pt x="43" y="1427"/>
                  <a:pt x="22" y="1470"/>
                  <a:pt x="1" y="1491"/>
                </a:cubicBezTo>
                <a:cubicBezTo>
                  <a:pt x="1" y="1491"/>
                  <a:pt x="1" y="1512"/>
                  <a:pt x="1" y="1512"/>
                </a:cubicBezTo>
                <a:cubicBezTo>
                  <a:pt x="1" y="1512"/>
                  <a:pt x="1" y="1512"/>
                  <a:pt x="1" y="1534"/>
                </a:cubicBezTo>
                <a:lnTo>
                  <a:pt x="22" y="1534"/>
                </a:lnTo>
                <a:cubicBezTo>
                  <a:pt x="22" y="1534"/>
                  <a:pt x="22" y="1534"/>
                  <a:pt x="22" y="1512"/>
                </a:cubicBezTo>
                <a:cubicBezTo>
                  <a:pt x="43" y="1512"/>
                  <a:pt x="43" y="1491"/>
                  <a:pt x="65" y="1491"/>
                </a:cubicBezTo>
                <a:cubicBezTo>
                  <a:pt x="128" y="1427"/>
                  <a:pt x="214" y="1363"/>
                  <a:pt x="278" y="1321"/>
                </a:cubicBezTo>
                <a:cubicBezTo>
                  <a:pt x="384" y="1236"/>
                  <a:pt x="490" y="1150"/>
                  <a:pt x="597" y="1065"/>
                </a:cubicBezTo>
                <a:cubicBezTo>
                  <a:pt x="640" y="1044"/>
                  <a:pt x="661" y="1023"/>
                  <a:pt x="682" y="1001"/>
                </a:cubicBezTo>
                <a:cubicBezTo>
                  <a:pt x="703" y="1023"/>
                  <a:pt x="703" y="1023"/>
                  <a:pt x="725" y="1044"/>
                </a:cubicBezTo>
                <a:cubicBezTo>
                  <a:pt x="746" y="1065"/>
                  <a:pt x="789" y="1086"/>
                  <a:pt x="810" y="1108"/>
                </a:cubicBezTo>
                <a:cubicBezTo>
                  <a:pt x="895" y="1150"/>
                  <a:pt x="959" y="1193"/>
                  <a:pt x="1023" y="1257"/>
                </a:cubicBezTo>
                <a:cubicBezTo>
                  <a:pt x="1087" y="1299"/>
                  <a:pt x="1129" y="1342"/>
                  <a:pt x="1193" y="1385"/>
                </a:cubicBezTo>
                <a:lnTo>
                  <a:pt x="1385" y="1512"/>
                </a:lnTo>
                <a:cubicBezTo>
                  <a:pt x="1406" y="1534"/>
                  <a:pt x="1406" y="1534"/>
                  <a:pt x="1428" y="1534"/>
                </a:cubicBezTo>
                <a:cubicBezTo>
                  <a:pt x="1428" y="1534"/>
                  <a:pt x="1449" y="1534"/>
                  <a:pt x="1428" y="1512"/>
                </a:cubicBezTo>
                <a:lnTo>
                  <a:pt x="1449" y="1512"/>
                </a:lnTo>
                <a:cubicBezTo>
                  <a:pt x="1449" y="1512"/>
                  <a:pt x="1428" y="1491"/>
                  <a:pt x="1428" y="1470"/>
                </a:cubicBezTo>
                <a:cubicBezTo>
                  <a:pt x="1385" y="1427"/>
                  <a:pt x="1364" y="1385"/>
                  <a:pt x="1321" y="1342"/>
                </a:cubicBezTo>
                <a:cubicBezTo>
                  <a:pt x="1257" y="1257"/>
                  <a:pt x="1193" y="1193"/>
                  <a:pt x="1151" y="1108"/>
                </a:cubicBezTo>
                <a:cubicBezTo>
                  <a:pt x="1087" y="1023"/>
                  <a:pt x="1023" y="937"/>
                  <a:pt x="959" y="852"/>
                </a:cubicBezTo>
                <a:cubicBezTo>
                  <a:pt x="959" y="831"/>
                  <a:pt x="938" y="831"/>
                  <a:pt x="938" y="810"/>
                </a:cubicBezTo>
                <a:cubicBezTo>
                  <a:pt x="938" y="788"/>
                  <a:pt x="959" y="788"/>
                  <a:pt x="959" y="767"/>
                </a:cubicBezTo>
                <a:cubicBezTo>
                  <a:pt x="1023" y="703"/>
                  <a:pt x="1087" y="639"/>
                  <a:pt x="1129" y="597"/>
                </a:cubicBezTo>
                <a:cubicBezTo>
                  <a:pt x="1172" y="533"/>
                  <a:pt x="1215" y="490"/>
                  <a:pt x="1257" y="426"/>
                </a:cubicBezTo>
                <a:cubicBezTo>
                  <a:pt x="1321" y="362"/>
                  <a:pt x="1385" y="277"/>
                  <a:pt x="1449" y="213"/>
                </a:cubicBezTo>
                <a:cubicBezTo>
                  <a:pt x="1470" y="192"/>
                  <a:pt x="1491" y="171"/>
                  <a:pt x="1513" y="149"/>
                </a:cubicBezTo>
                <a:cubicBezTo>
                  <a:pt x="1513" y="149"/>
                  <a:pt x="1513" y="128"/>
                  <a:pt x="1513" y="128"/>
                </a:cubicBezTo>
                <a:cubicBezTo>
                  <a:pt x="1513" y="128"/>
                  <a:pt x="1513" y="107"/>
                  <a:pt x="1513" y="107"/>
                </a:cubicBezTo>
                <a:lnTo>
                  <a:pt x="1491" y="107"/>
                </a:lnTo>
                <a:cubicBezTo>
                  <a:pt x="1470" y="128"/>
                  <a:pt x="1449" y="128"/>
                  <a:pt x="1428" y="128"/>
                </a:cubicBezTo>
                <a:cubicBezTo>
                  <a:pt x="1364" y="192"/>
                  <a:pt x="1278" y="235"/>
                  <a:pt x="1193" y="277"/>
                </a:cubicBezTo>
                <a:cubicBezTo>
                  <a:pt x="1066" y="362"/>
                  <a:pt x="916" y="447"/>
                  <a:pt x="767" y="533"/>
                </a:cubicBezTo>
                <a:cubicBezTo>
                  <a:pt x="767" y="533"/>
                  <a:pt x="746" y="533"/>
                  <a:pt x="725" y="554"/>
                </a:cubicBezTo>
                <a:cubicBezTo>
                  <a:pt x="725" y="533"/>
                  <a:pt x="703" y="533"/>
                  <a:pt x="703" y="511"/>
                </a:cubicBezTo>
                <a:cubicBezTo>
                  <a:pt x="661" y="490"/>
                  <a:pt x="597" y="447"/>
                  <a:pt x="554" y="405"/>
                </a:cubicBezTo>
                <a:cubicBezTo>
                  <a:pt x="490" y="362"/>
                  <a:pt x="427" y="298"/>
                  <a:pt x="363" y="235"/>
                </a:cubicBezTo>
                <a:cubicBezTo>
                  <a:pt x="256" y="171"/>
                  <a:pt x="192" y="85"/>
                  <a:pt x="107" y="22"/>
                </a:cubicBezTo>
                <a:cubicBezTo>
                  <a:pt x="86" y="22"/>
                  <a:pt x="65" y="0"/>
                  <a:pt x="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680;p48">
            <a:extLst>
              <a:ext uri="{FF2B5EF4-FFF2-40B4-BE49-F238E27FC236}">
                <a16:creationId xmlns:a16="http://schemas.microsoft.com/office/drawing/2014/main" id="{B051B789-7C6E-A00E-441D-C87E6BD183EB}"/>
              </a:ext>
            </a:extLst>
          </p:cNvPr>
          <p:cNvSpPr txBox="1">
            <a:spLocks/>
          </p:cNvSpPr>
          <p:nvPr/>
        </p:nvSpPr>
        <p:spPr>
          <a:xfrm>
            <a:off x="677749" y="754267"/>
            <a:ext cx="770255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ctr"/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C27F7D-A800-1312-1583-5F7DA9BC103C}"/>
              </a:ext>
            </a:extLst>
          </p:cNvPr>
          <p:cNvGrpSpPr/>
          <p:nvPr/>
        </p:nvGrpSpPr>
        <p:grpSpPr>
          <a:xfrm>
            <a:off x="2869779" y="2002261"/>
            <a:ext cx="2138064" cy="1757018"/>
            <a:chOff x="3502968" y="1985740"/>
            <a:chExt cx="2138064" cy="1757018"/>
          </a:xfrm>
        </p:grpSpPr>
        <p:sp>
          <p:nvSpPr>
            <p:cNvPr id="10" name="Hộp Văn bản 44">
              <a:extLst>
                <a:ext uri="{FF2B5EF4-FFF2-40B4-BE49-F238E27FC236}">
                  <a16:creationId xmlns:a16="http://schemas.microsoft.com/office/drawing/2014/main" id="{001B891D-872B-E754-9998-A1DD5316EB8E}"/>
                </a:ext>
              </a:extLst>
            </p:cNvPr>
            <p:cNvSpPr txBox="1"/>
            <p:nvPr/>
          </p:nvSpPr>
          <p:spPr>
            <a:xfrm>
              <a:off x="3502968" y="2870724"/>
              <a:ext cx="2138064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SBT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F2C8F4-103B-0B47-6884-C1D1926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8493" y="1985740"/>
              <a:ext cx="587013" cy="58701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FF4C37-1D55-607F-D7D8-CAB54EB62FA2}"/>
              </a:ext>
            </a:extLst>
          </p:cNvPr>
          <p:cNvGrpSpPr/>
          <p:nvPr/>
        </p:nvGrpSpPr>
        <p:grpSpPr>
          <a:xfrm>
            <a:off x="223149" y="1982169"/>
            <a:ext cx="2464252" cy="1777110"/>
            <a:chOff x="801638" y="1965648"/>
            <a:chExt cx="2464252" cy="1777110"/>
          </a:xfrm>
        </p:grpSpPr>
        <p:sp>
          <p:nvSpPr>
            <p:cNvPr id="13" name="Hộp Văn bản 43">
              <a:extLst>
                <a:ext uri="{FF2B5EF4-FFF2-40B4-BE49-F238E27FC236}">
                  <a16:creationId xmlns:a16="http://schemas.microsoft.com/office/drawing/2014/main" id="{D1977073-3119-00B6-8C1A-EDF95C7247B0}"/>
                </a:ext>
              </a:extLst>
            </p:cNvPr>
            <p:cNvSpPr txBox="1"/>
            <p:nvPr/>
          </p:nvSpPr>
          <p:spPr>
            <a:xfrm>
              <a:off x="801638" y="2870724"/>
              <a:ext cx="2464252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Ghi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nhớ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kiến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thức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AC9036-F229-DF05-DFC5-5E46A439A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13512" y="1965648"/>
              <a:ext cx="1261947" cy="70984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C0E494-E2C8-BE7F-ED6E-B591F2ED688C}"/>
              </a:ext>
            </a:extLst>
          </p:cNvPr>
          <p:cNvGrpSpPr/>
          <p:nvPr/>
        </p:nvGrpSpPr>
        <p:grpSpPr>
          <a:xfrm>
            <a:off x="5204075" y="2064627"/>
            <a:ext cx="3230089" cy="1697057"/>
            <a:chOff x="5498274" y="2006459"/>
            <a:chExt cx="3230089" cy="1697057"/>
          </a:xfrm>
        </p:grpSpPr>
        <p:sp>
          <p:nvSpPr>
            <p:cNvPr id="16" name="Hộp Văn bản 45">
              <a:extLst>
                <a:ext uri="{FF2B5EF4-FFF2-40B4-BE49-F238E27FC236}">
                  <a16:creationId xmlns:a16="http://schemas.microsoft.com/office/drawing/2014/main" id="{20AE8D58-B78C-07E5-6DA6-093097275EC4}"/>
                </a:ext>
              </a:extLst>
            </p:cNvPr>
            <p:cNvSpPr txBox="1"/>
            <p:nvPr/>
          </p:nvSpPr>
          <p:spPr>
            <a:xfrm>
              <a:off x="5498274" y="2831482"/>
              <a:ext cx="3230089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vi-VN" sz="1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Chuẩn bị bài mới </a:t>
              </a:r>
              <a:r>
                <a:rPr lang="en-US" sz="1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“</a:t>
              </a:r>
              <a:r>
                <a:rPr lang="en-US" sz="18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4: Hai </a:t>
              </a:r>
              <a:r>
                <a:rPr lang="en-US" sz="18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mặt</a:t>
              </a:r>
              <a:r>
                <a:rPr lang="en-US" sz="18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phẳng</a:t>
              </a:r>
              <a:r>
                <a:rPr lang="en-US" sz="18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song </a:t>
              </a:r>
              <a:r>
                <a:rPr lang="en-US" sz="18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song</a:t>
              </a:r>
              <a:r>
                <a:rPr lang="en-US" sz="18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”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8095AC-D5CB-FB77-AA32-564B4E1B9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913199" y="2006459"/>
              <a:ext cx="491586" cy="49158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0B59C77-A6F4-092F-D183-4AD46B82A485}"/>
              </a:ext>
            </a:extLst>
          </p:cNvPr>
          <p:cNvSpPr txBox="1"/>
          <p:nvPr/>
        </p:nvSpPr>
        <p:spPr>
          <a:xfrm>
            <a:off x="1365484" y="3815793"/>
            <a:ext cx="70470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9" name="Google Shape;3499;p73"/>
          <p:cNvGrpSpPr/>
          <p:nvPr/>
        </p:nvGrpSpPr>
        <p:grpSpPr>
          <a:xfrm>
            <a:off x="460016" y="1429281"/>
            <a:ext cx="2089995" cy="1552744"/>
            <a:chOff x="846606" y="1448379"/>
            <a:chExt cx="2979717" cy="2246553"/>
          </a:xfrm>
        </p:grpSpPr>
        <p:sp>
          <p:nvSpPr>
            <p:cNvPr id="3500" name="Google Shape;3500;p73"/>
            <p:cNvSpPr/>
            <p:nvPr/>
          </p:nvSpPr>
          <p:spPr>
            <a:xfrm flipH="1">
              <a:off x="846606" y="1654297"/>
              <a:ext cx="2757068" cy="2040635"/>
            </a:xfrm>
            <a:custGeom>
              <a:avLst/>
              <a:gdLst/>
              <a:ahLst/>
              <a:cxnLst/>
              <a:rect l="l" t="t" r="r" b="b"/>
              <a:pathLst>
                <a:path w="29001" h="21465" extrusionOk="0">
                  <a:moveTo>
                    <a:pt x="10850" y="0"/>
                  </a:moveTo>
                  <a:cubicBezTo>
                    <a:pt x="10667" y="0"/>
                    <a:pt x="10500" y="57"/>
                    <a:pt x="10349" y="170"/>
                  </a:cubicBezTo>
                  <a:cubicBezTo>
                    <a:pt x="9975" y="456"/>
                    <a:pt x="9568" y="698"/>
                    <a:pt x="9183" y="962"/>
                  </a:cubicBezTo>
                  <a:cubicBezTo>
                    <a:pt x="9150" y="984"/>
                    <a:pt x="9106" y="995"/>
                    <a:pt x="9073" y="1006"/>
                  </a:cubicBezTo>
                  <a:cubicBezTo>
                    <a:pt x="8941" y="940"/>
                    <a:pt x="8798" y="874"/>
                    <a:pt x="8677" y="797"/>
                  </a:cubicBezTo>
                  <a:cubicBezTo>
                    <a:pt x="8292" y="588"/>
                    <a:pt x="7896" y="434"/>
                    <a:pt x="7479" y="357"/>
                  </a:cubicBezTo>
                  <a:cubicBezTo>
                    <a:pt x="7237" y="302"/>
                    <a:pt x="6984" y="269"/>
                    <a:pt x="6731" y="258"/>
                  </a:cubicBezTo>
                  <a:cubicBezTo>
                    <a:pt x="6626" y="252"/>
                    <a:pt x="6521" y="250"/>
                    <a:pt x="6417" y="250"/>
                  </a:cubicBezTo>
                  <a:cubicBezTo>
                    <a:pt x="6119" y="250"/>
                    <a:pt x="5826" y="272"/>
                    <a:pt x="5532" y="313"/>
                  </a:cubicBezTo>
                  <a:cubicBezTo>
                    <a:pt x="5224" y="368"/>
                    <a:pt x="4927" y="434"/>
                    <a:pt x="4652" y="566"/>
                  </a:cubicBezTo>
                  <a:cubicBezTo>
                    <a:pt x="4157" y="797"/>
                    <a:pt x="3696" y="1072"/>
                    <a:pt x="3256" y="1402"/>
                  </a:cubicBezTo>
                  <a:cubicBezTo>
                    <a:pt x="3069" y="1545"/>
                    <a:pt x="2871" y="1688"/>
                    <a:pt x="2673" y="1831"/>
                  </a:cubicBezTo>
                  <a:cubicBezTo>
                    <a:pt x="2464" y="1985"/>
                    <a:pt x="2277" y="2172"/>
                    <a:pt x="2101" y="2369"/>
                  </a:cubicBezTo>
                  <a:cubicBezTo>
                    <a:pt x="1848" y="2666"/>
                    <a:pt x="1628" y="2985"/>
                    <a:pt x="1430" y="3315"/>
                  </a:cubicBezTo>
                  <a:cubicBezTo>
                    <a:pt x="1056" y="3931"/>
                    <a:pt x="748" y="4569"/>
                    <a:pt x="484" y="5229"/>
                  </a:cubicBezTo>
                  <a:cubicBezTo>
                    <a:pt x="286" y="5713"/>
                    <a:pt x="143" y="6207"/>
                    <a:pt x="67" y="6735"/>
                  </a:cubicBezTo>
                  <a:cubicBezTo>
                    <a:pt x="1" y="7252"/>
                    <a:pt x="12" y="7758"/>
                    <a:pt x="67" y="8275"/>
                  </a:cubicBezTo>
                  <a:cubicBezTo>
                    <a:pt x="111" y="8638"/>
                    <a:pt x="198" y="9001"/>
                    <a:pt x="286" y="9353"/>
                  </a:cubicBezTo>
                  <a:cubicBezTo>
                    <a:pt x="440" y="9902"/>
                    <a:pt x="671" y="10419"/>
                    <a:pt x="1045" y="10881"/>
                  </a:cubicBezTo>
                  <a:cubicBezTo>
                    <a:pt x="1078" y="10914"/>
                    <a:pt x="1100" y="10958"/>
                    <a:pt x="1133" y="11002"/>
                  </a:cubicBezTo>
                  <a:cubicBezTo>
                    <a:pt x="1078" y="11310"/>
                    <a:pt x="1023" y="11607"/>
                    <a:pt x="968" y="11915"/>
                  </a:cubicBezTo>
                  <a:cubicBezTo>
                    <a:pt x="891" y="12311"/>
                    <a:pt x="814" y="12718"/>
                    <a:pt x="748" y="13114"/>
                  </a:cubicBezTo>
                  <a:cubicBezTo>
                    <a:pt x="715" y="13268"/>
                    <a:pt x="704" y="13411"/>
                    <a:pt x="704" y="13565"/>
                  </a:cubicBezTo>
                  <a:cubicBezTo>
                    <a:pt x="715" y="13751"/>
                    <a:pt x="792" y="13894"/>
                    <a:pt x="957" y="14004"/>
                  </a:cubicBezTo>
                  <a:cubicBezTo>
                    <a:pt x="1089" y="14092"/>
                    <a:pt x="1232" y="14158"/>
                    <a:pt x="1386" y="14202"/>
                  </a:cubicBezTo>
                  <a:cubicBezTo>
                    <a:pt x="1507" y="14235"/>
                    <a:pt x="1617" y="14268"/>
                    <a:pt x="1738" y="14301"/>
                  </a:cubicBezTo>
                  <a:cubicBezTo>
                    <a:pt x="2629" y="14587"/>
                    <a:pt x="3531" y="14862"/>
                    <a:pt x="4432" y="15148"/>
                  </a:cubicBezTo>
                  <a:cubicBezTo>
                    <a:pt x="5565" y="15500"/>
                    <a:pt x="6720" y="15863"/>
                    <a:pt x="7885" y="16226"/>
                  </a:cubicBezTo>
                  <a:cubicBezTo>
                    <a:pt x="8545" y="16435"/>
                    <a:pt x="9216" y="16644"/>
                    <a:pt x="9898" y="16842"/>
                  </a:cubicBezTo>
                  <a:cubicBezTo>
                    <a:pt x="10613" y="17062"/>
                    <a:pt x="11339" y="17260"/>
                    <a:pt x="12064" y="17479"/>
                  </a:cubicBezTo>
                  <a:cubicBezTo>
                    <a:pt x="12636" y="17644"/>
                    <a:pt x="13208" y="17798"/>
                    <a:pt x="13780" y="17974"/>
                  </a:cubicBezTo>
                  <a:cubicBezTo>
                    <a:pt x="14319" y="18128"/>
                    <a:pt x="14869" y="18293"/>
                    <a:pt x="15408" y="18447"/>
                  </a:cubicBezTo>
                  <a:cubicBezTo>
                    <a:pt x="16166" y="18656"/>
                    <a:pt x="16925" y="18887"/>
                    <a:pt x="17673" y="19162"/>
                  </a:cubicBezTo>
                  <a:cubicBezTo>
                    <a:pt x="18333" y="19404"/>
                    <a:pt x="18982" y="19657"/>
                    <a:pt x="19641" y="19899"/>
                  </a:cubicBezTo>
                  <a:cubicBezTo>
                    <a:pt x="20246" y="20130"/>
                    <a:pt x="20862" y="20372"/>
                    <a:pt x="21489" y="20559"/>
                  </a:cubicBezTo>
                  <a:cubicBezTo>
                    <a:pt x="22259" y="20812"/>
                    <a:pt x="23040" y="21043"/>
                    <a:pt x="23820" y="21262"/>
                  </a:cubicBezTo>
                  <a:cubicBezTo>
                    <a:pt x="24029" y="21317"/>
                    <a:pt x="24227" y="21372"/>
                    <a:pt x="24425" y="21427"/>
                  </a:cubicBezTo>
                  <a:cubicBezTo>
                    <a:pt x="24515" y="21452"/>
                    <a:pt x="24595" y="21465"/>
                    <a:pt x="24669" y="21465"/>
                  </a:cubicBezTo>
                  <a:cubicBezTo>
                    <a:pt x="24858" y="21465"/>
                    <a:pt x="24999" y="21382"/>
                    <a:pt x="25118" y="21208"/>
                  </a:cubicBezTo>
                  <a:cubicBezTo>
                    <a:pt x="25151" y="21153"/>
                    <a:pt x="25184" y="21076"/>
                    <a:pt x="25206" y="21010"/>
                  </a:cubicBezTo>
                  <a:cubicBezTo>
                    <a:pt x="25261" y="20867"/>
                    <a:pt x="25305" y="20724"/>
                    <a:pt x="25349" y="20581"/>
                  </a:cubicBezTo>
                  <a:cubicBezTo>
                    <a:pt x="25393" y="20438"/>
                    <a:pt x="25437" y="20295"/>
                    <a:pt x="25481" y="20141"/>
                  </a:cubicBezTo>
                  <a:cubicBezTo>
                    <a:pt x="25569" y="19811"/>
                    <a:pt x="25646" y="19470"/>
                    <a:pt x="25734" y="19129"/>
                  </a:cubicBezTo>
                  <a:cubicBezTo>
                    <a:pt x="25954" y="18370"/>
                    <a:pt x="26174" y="17611"/>
                    <a:pt x="26394" y="16853"/>
                  </a:cubicBezTo>
                  <a:cubicBezTo>
                    <a:pt x="26669" y="15907"/>
                    <a:pt x="26955" y="14961"/>
                    <a:pt x="27251" y="14015"/>
                  </a:cubicBezTo>
                  <a:cubicBezTo>
                    <a:pt x="27702" y="12542"/>
                    <a:pt x="28153" y="11046"/>
                    <a:pt x="28560" y="9529"/>
                  </a:cubicBezTo>
                  <a:cubicBezTo>
                    <a:pt x="28692" y="9045"/>
                    <a:pt x="28813" y="8550"/>
                    <a:pt x="28989" y="8066"/>
                  </a:cubicBezTo>
                  <a:cubicBezTo>
                    <a:pt x="29000" y="8044"/>
                    <a:pt x="29000" y="8011"/>
                    <a:pt x="29000" y="7989"/>
                  </a:cubicBezTo>
                  <a:cubicBezTo>
                    <a:pt x="28923" y="7956"/>
                    <a:pt x="28857" y="7945"/>
                    <a:pt x="28802" y="7912"/>
                  </a:cubicBezTo>
                  <a:cubicBezTo>
                    <a:pt x="28516" y="7747"/>
                    <a:pt x="28219" y="7582"/>
                    <a:pt x="27933" y="7417"/>
                  </a:cubicBezTo>
                  <a:cubicBezTo>
                    <a:pt x="27889" y="7395"/>
                    <a:pt x="27845" y="7362"/>
                    <a:pt x="27790" y="7329"/>
                  </a:cubicBezTo>
                  <a:cubicBezTo>
                    <a:pt x="27823" y="7307"/>
                    <a:pt x="27845" y="7296"/>
                    <a:pt x="27878" y="7285"/>
                  </a:cubicBezTo>
                  <a:cubicBezTo>
                    <a:pt x="27944" y="7241"/>
                    <a:pt x="28032" y="7197"/>
                    <a:pt x="28098" y="7142"/>
                  </a:cubicBezTo>
                  <a:cubicBezTo>
                    <a:pt x="28252" y="7021"/>
                    <a:pt x="28318" y="6867"/>
                    <a:pt x="28263" y="6680"/>
                  </a:cubicBezTo>
                  <a:cubicBezTo>
                    <a:pt x="28219" y="6515"/>
                    <a:pt x="28153" y="6372"/>
                    <a:pt x="28043" y="6251"/>
                  </a:cubicBezTo>
                  <a:cubicBezTo>
                    <a:pt x="27933" y="6097"/>
                    <a:pt x="27790" y="5966"/>
                    <a:pt x="27636" y="5845"/>
                  </a:cubicBezTo>
                  <a:cubicBezTo>
                    <a:pt x="27581" y="5801"/>
                    <a:pt x="27526" y="5757"/>
                    <a:pt x="27460" y="5713"/>
                  </a:cubicBezTo>
                  <a:cubicBezTo>
                    <a:pt x="27471" y="5658"/>
                    <a:pt x="27471" y="5603"/>
                    <a:pt x="27482" y="5559"/>
                  </a:cubicBezTo>
                  <a:cubicBezTo>
                    <a:pt x="27504" y="5427"/>
                    <a:pt x="27537" y="5295"/>
                    <a:pt x="27548" y="5163"/>
                  </a:cubicBezTo>
                  <a:cubicBezTo>
                    <a:pt x="27570" y="4954"/>
                    <a:pt x="27504" y="4767"/>
                    <a:pt x="27317" y="4624"/>
                  </a:cubicBezTo>
                  <a:cubicBezTo>
                    <a:pt x="27175" y="4503"/>
                    <a:pt x="27021" y="4404"/>
                    <a:pt x="26856" y="4316"/>
                  </a:cubicBezTo>
                  <a:cubicBezTo>
                    <a:pt x="26570" y="4173"/>
                    <a:pt x="26284" y="4052"/>
                    <a:pt x="25987" y="3953"/>
                  </a:cubicBezTo>
                  <a:cubicBezTo>
                    <a:pt x="25481" y="3777"/>
                    <a:pt x="24964" y="3645"/>
                    <a:pt x="24436" y="3557"/>
                  </a:cubicBezTo>
                  <a:cubicBezTo>
                    <a:pt x="24222" y="3523"/>
                    <a:pt x="24014" y="3495"/>
                    <a:pt x="23802" y="3495"/>
                  </a:cubicBezTo>
                  <a:cubicBezTo>
                    <a:pt x="23742" y="3495"/>
                    <a:pt x="23683" y="3497"/>
                    <a:pt x="23622" y="3502"/>
                  </a:cubicBezTo>
                  <a:cubicBezTo>
                    <a:pt x="23490" y="3513"/>
                    <a:pt x="23358" y="3546"/>
                    <a:pt x="23238" y="3590"/>
                  </a:cubicBezTo>
                  <a:cubicBezTo>
                    <a:pt x="23073" y="3656"/>
                    <a:pt x="22952" y="3755"/>
                    <a:pt x="22886" y="3909"/>
                  </a:cubicBezTo>
                  <a:cubicBezTo>
                    <a:pt x="22842" y="4008"/>
                    <a:pt x="22809" y="4107"/>
                    <a:pt x="22776" y="4217"/>
                  </a:cubicBezTo>
                  <a:cubicBezTo>
                    <a:pt x="22754" y="4283"/>
                    <a:pt x="22743" y="4360"/>
                    <a:pt x="22721" y="4437"/>
                  </a:cubicBezTo>
                  <a:cubicBezTo>
                    <a:pt x="22666" y="4448"/>
                    <a:pt x="22611" y="4459"/>
                    <a:pt x="22545" y="4459"/>
                  </a:cubicBezTo>
                  <a:cubicBezTo>
                    <a:pt x="22204" y="4514"/>
                    <a:pt x="21896" y="4624"/>
                    <a:pt x="21654" y="4855"/>
                  </a:cubicBezTo>
                  <a:cubicBezTo>
                    <a:pt x="21643" y="4866"/>
                    <a:pt x="21621" y="4866"/>
                    <a:pt x="21599" y="4866"/>
                  </a:cubicBezTo>
                  <a:cubicBezTo>
                    <a:pt x="21599" y="4833"/>
                    <a:pt x="21599" y="4800"/>
                    <a:pt x="21610" y="4767"/>
                  </a:cubicBezTo>
                  <a:cubicBezTo>
                    <a:pt x="21621" y="4668"/>
                    <a:pt x="21577" y="4602"/>
                    <a:pt x="21489" y="4547"/>
                  </a:cubicBezTo>
                  <a:cubicBezTo>
                    <a:pt x="21434" y="4525"/>
                    <a:pt x="21390" y="4492"/>
                    <a:pt x="21335" y="4470"/>
                  </a:cubicBezTo>
                  <a:cubicBezTo>
                    <a:pt x="21060" y="4371"/>
                    <a:pt x="20785" y="4327"/>
                    <a:pt x="20510" y="4327"/>
                  </a:cubicBezTo>
                  <a:cubicBezTo>
                    <a:pt x="20477" y="4327"/>
                    <a:pt x="20444" y="4327"/>
                    <a:pt x="20411" y="4338"/>
                  </a:cubicBezTo>
                  <a:cubicBezTo>
                    <a:pt x="20312" y="4349"/>
                    <a:pt x="20279" y="4382"/>
                    <a:pt x="20257" y="4481"/>
                  </a:cubicBezTo>
                  <a:cubicBezTo>
                    <a:pt x="20257" y="4525"/>
                    <a:pt x="20257" y="4569"/>
                    <a:pt x="20246" y="4602"/>
                  </a:cubicBezTo>
                  <a:cubicBezTo>
                    <a:pt x="20246" y="4657"/>
                    <a:pt x="20235" y="4701"/>
                    <a:pt x="20235" y="4778"/>
                  </a:cubicBezTo>
                  <a:cubicBezTo>
                    <a:pt x="20136" y="4723"/>
                    <a:pt x="20059" y="4668"/>
                    <a:pt x="19993" y="4613"/>
                  </a:cubicBezTo>
                  <a:cubicBezTo>
                    <a:pt x="19762" y="4415"/>
                    <a:pt x="19542" y="4217"/>
                    <a:pt x="19312" y="4008"/>
                  </a:cubicBezTo>
                  <a:cubicBezTo>
                    <a:pt x="18828" y="3579"/>
                    <a:pt x="18355" y="3150"/>
                    <a:pt x="17871" y="2721"/>
                  </a:cubicBezTo>
                  <a:cubicBezTo>
                    <a:pt x="17530" y="2413"/>
                    <a:pt x="17189" y="2106"/>
                    <a:pt x="16848" y="1787"/>
                  </a:cubicBezTo>
                  <a:cubicBezTo>
                    <a:pt x="16397" y="1358"/>
                    <a:pt x="15957" y="907"/>
                    <a:pt x="15441" y="555"/>
                  </a:cubicBezTo>
                  <a:cubicBezTo>
                    <a:pt x="15353" y="500"/>
                    <a:pt x="15265" y="445"/>
                    <a:pt x="15166" y="434"/>
                  </a:cubicBezTo>
                  <a:cubicBezTo>
                    <a:pt x="15089" y="423"/>
                    <a:pt x="15023" y="401"/>
                    <a:pt x="14946" y="390"/>
                  </a:cubicBezTo>
                  <a:cubicBezTo>
                    <a:pt x="14737" y="368"/>
                    <a:pt x="14539" y="346"/>
                    <a:pt x="14330" y="313"/>
                  </a:cubicBezTo>
                  <a:cubicBezTo>
                    <a:pt x="14099" y="280"/>
                    <a:pt x="13879" y="236"/>
                    <a:pt x="13648" y="214"/>
                  </a:cubicBezTo>
                  <a:cubicBezTo>
                    <a:pt x="13241" y="170"/>
                    <a:pt x="12823" y="126"/>
                    <a:pt x="12416" y="93"/>
                  </a:cubicBezTo>
                  <a:cubicBezTo>
                    <a:pt x="11932" y="60"/>
                    <a:pt x="11449" y="60"/>
                    <a:pt x="10965" y="5"/>
                  </a:cubicBezTo>
                  <a:lnTo>
                    <a:pt x="10943" y="5"/>
                  </a:lnTo>
                  <a:cubicBezTo>
                    <a:pt x="10911" y="2"/>
                    <a:pt x="10880" y="0"/>
                    <a:pt x="10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73"/>
            <p:cNvSpPr/>
            <p:nvPr/>
          </p:nvSpPr>
          <p:spPr>
            <a:xfrm flipH="1">
              <a:off x="1024383" y="1448379"/>
              <a:ext cx="2801940" cy="2068300"/>
            </a:xfrm>
            <a:custGeom>
              <a:avLst/>
              <a:gdLst/>
              <a:ahLst/>
              <a:cxnLst/>
              <a:rect l="l" t="t" r="r" b="b"/>
              <a:pathLst>
                <a:path w="29473" h="21756" extrusionOk="0">
                  <a:moveTo>
                    <a:pt x="11888" y="807"/>
                  </a:moveTo>
                  <a:cubicBezTo>
                    <a:pt x="12251" y="851"/>
                    <a:pt x="12614" y="884"/>
                    <a:pt x="12977" y="917"/>
                  </a:cubicBezTo>
                  <a:cubicBezTo>
                    <a:pt x="13373" y="961"/>
                    <a:pt x="13769" y="1005"/>
                    <a:pt x="14164" y="1049"/>
                  </a:cubicBezTo>
                  <a:cubicBezTo>
                    <a:pt x="14582" y="1093"/>
                    <a:pt x="15000" y="1137"/>
                    <a:pt x="15418" y="1225"/>
                  </a:cubicBezTo>
                  <a:cubicBezTo>
                    <a:pt x="15506" y="1247"/>
                    <a:pt x="15583" y="1258"/>
                    <a:pt x="15671" y="1269"/>
                  </a:cubicBezTo>
                  <a:cubicBezTo>
                    <a:pt x="15814" y="1291"/>
                    <a:pt x="15902" y="1368"/>
                    <a:pt x="15957" y="1500"/>
                  </a:cubicBezTo>
                  <a:cubicBezTo>
                    <a:pt x="16023" y="1643"/>
                    <a:pt x="16078" y="1786"/>
                    <a:pt x="16122" y="1940"/>
                  </a:cubicBezTo>
                  <a:cubicBezTo>
                    <a:pt x="16188" y="2204"/>
                    <a:pt x="16265" y="2479"/>
                    <a:pt x="16364" y="2743"/>
                  </a:cubicBezTo>
                  <a:cubicBezTo>
                    <a:pt x="16374" y="2763"/>
                    <a:pt x="16375" y="2792"/>
                    <a:pt x="16383" y="2822"/>
                  </a:cubicBezTo>
                  <a:lnTo>
                    <a:pt x="16383" y="2822"/>
                  </a:lnTo>
                  <a:cubicBezTo>
                    <a:pt x="16342" y="2845"/>
                    <a:pt x="16303" y="2852"/>
                    <a:pt x="16265" y="2852"/>
                  </a:cubicBezTo>
                  <a:cubicBezTo>
                    <a:pt x="16233" y="2852"/>
                    <a:pt x="16200" y="2847"/>
                    <a:pt x="16166" y="2842"/>
                  </a:cubicBezTo>
                  <a:cubicBezTo>
                    <a:pt x="15814" y="2809"/>
                    <a:pt x="15473" y="2765"/>
                    <a:pt x="15121" y="2710"/>
                  </a:cubicBezTo>
                  <a:cubicBezTo>
                    <a:pt x="14692" y="2633"/>
                    <a:pt x="14263" y="2545"/>
                    <a:pt x="13846" y="2446"/>
                  </a:cubicBezTo>
                  <a:cubicBezTo>
                    <a:pt x="13637" y="2402"/>
                    <a:pt x="13417" y="2380"/>
                    <a:pt x="13208" y="2347"/>
                  </a:cubicBezTo>
                  <a:cubicBezTo>
                    <a:pt x="13043" y="2314"/>
                    <a:pt x="12867" y="2281"/>
                    <a:pt x="12702" y="2259"/>
                  </a:cubicBezTo>
                  <a:cubicBezTo>
                    <a:pt x="12493" y="2226"/>
                    <a:pt x="12295" y="2193"/>
                    <a:pt x="12097" y="2171"/>
                  </a:cubicBezTo>
                  <a:cubicBezTo>
                    <a:pt x="12031" y="2160"/>
                    <a:pt x="11965" y="2138"/>
                    <a:pt x="11910" y="2105"/>
                  </a:cubicBezTo>
                  <a:cubicBezTo>
                    <a:pt x="11613" y="1907"/>
                    <a:pt x="11316" y="1709"/>
                    <a:pt x="11019" y="1511"/>
                  </a:cubicBezTo>
                  <a:cubicBezTo>
                    <a:pt x="10997" y="1511"/>
                    <a:pt x="10986" y="1489"/>
                    <a:pt x="10964" y="1478"/>
                  </a:cubicBezTo>
                  <a:cubicBezTo>
                    <a:pt x="10986" y="1445"/>
                    <a:pt x="11008" y="1423"/>
                    <a:pt x="11030" y="1401"/>
                  </a:cubicBezTo>
                  <a:cubicBezTo>
                    <a:pt x="11250" y="1225"/>
                    <a:pt x="11470" y="1049"/>
                    <a:pt x="11690" y="873"/>
                  </a:cubicBezTo>
                  <a:cubicBezTo>
                    <a:pt x="11756" y="829"/>
                    <a:pt x="11811" y="807"/>
                    <a:pt x="11888" y="807"/>
                  </a:cubicBezTo>
                  <a:close/>
                  <a:moveTo>
                    <a:pt x="13985" y="3491"/>
                  </a:moveTo>
                  <a:cubicBezTo>
                    <a:pt x="13985" y="3491"/>
                    <a:pt x="13984" y="3492"/>
                    <a:pt x="13984" y="3493"/>
                  </a:cubicBezTo>
                  <a:lnTo>
                    <a:pt x="13984" y="3493"/>
                  </a:lnTo>
                  <a:cubicBezTo>
                    <a:pt x="13985" y="3492"/>
                    <a:pt x="13985" y="3491"/>
                    <a:pt x="13985" y="3491"/>
                  </a:cubicBezTo>
                  <a:close/>
                  <a:moveTo>
                    <a:pt x="12097" y="115"/>
                  </a:moveTo>
                  <a:cubicBezTo>
                    <a:pt x="12207" y="115"/>
                    <a:pt x="12328" y="126"/>
                    <a:pt x="12438" y="137"/>
                  </a:cubicBezTo>
                  <a:cubicBezTo>
                    <a:pt x="12691" y="148"/>
                    <a:pt x="12955" y="170"/>
                    <a:pt x="13208" y="181"/>
                  </a:cubicBezTo>
                  <a:cubicBezTo>
                    <a:pt x="13472" y="192"/>
                    <a:pt x="13747" y="203"/>
                    <a:pt x="14011" y="236"/>
                  </a:cubicBezTo>
                  <a:cubicBezTo>
                    <a:pt x="14186" y="269"/>
                    <a:pt x="14362" y="269"/>
                    <a:pt x="14538" y="291"/>
                  </a:cubicBezTo>
                  <a:cubicBezTo>
                    <a:pt x="14923" y="313"/>
                    <a:pt x="15286" y="390"/>
                    <a:pt x="15660" y="434"/>
                  </a:cubicBezTo>
                  <a:cubicBezTo>
                    <a:pt x="15880" y="467"/>
                    <a:pt x="16111" y="489"/>
                    <a:pt x="16331" y="522"/>
                  </a:cubicBezTo>
                  <a:cubicBezTo>
                    <a:pt x="16562" y="566"/>
                    <a:pt x="16562" y="533"/>
                    <a:pt x="16628" y="785"/>
                  </a:cubicBezTo>
                  <a:cubicBezTo>
                    <a:pt x="16694" y="1027"/>
                    <a:pt x="16760" y="1258"/>
                    <a:pt x="16837" y="1489"/>
                  </a:cubicBezTo>
                  <a:cubicBezTo>
                    <a:pt x="16925" y="1786"/>
                    <a:pt x="17024" y="2072"/>
                    <a:pt x="17112" y="2358"/>
                  </a:cubicBezTo>
                  <a:cubicBezTo>
                    <a:pt x="17244" y="2776"/>
                    <a:pt x="17387" y="3183"/>
                    <a:pt x="17508" y="3601"/>
                  </a:cubicBezTo>
                  <a:cubicBezTo>
                    <a:pt x="17519" y="3623"/>
                    <a:pt x="17519" y="3656"/>
                    <a:pt x="17530" y="3700"/>
                  </a:cubicBezTo>
                  <a:cubicBezTo>
                    <a:pt x="17442" y="3678"/>
                    <a:pt x="17365" y="3667"/>
                    <a:pt x="17288" y="3656"/>
                  </a:cubicBezTo>
                  <a:cubicBezTo>
                    <a:pt x="16903" y="3601"/>
                    <a:pt x="16507" y="3535"/>
                    <a:pt x="16122" y="3480"/>
                  </a:cubicBezTo>
                  <a:cubicBezTo>
                    <a:pt x="15704" y="3414"/>
                    <a:pt x="15297" y="3348"/>
                    <a:pt x="14879" y="3282"/>
                  </a:cubicBezTo>
                  <a:lnTo>
                    <a:pt x="13769" y="3106"/>
                  </a:lnTo>
                  <a:cubicBezTo>
                    <a:pt x="13560" y="3073"/>
                    <a:pt x="13351" y="3040"/>
                    <a:pt x="13164" y="2919"/>
                  </a:cubicBezTo>
                  <a:cubicBezTo>
                    <a:pt x="13021" y="2831"/>
                    <a:pt x="12878" y="2743"/>
                    <a:pt x="12746" y="2644"/>
                  </a:cubicBezTo>
                  <a:cubicBezTo>
                    <a:pt x="12614" y="2556"/>
                    <a:pt x="12482" y="2457"/>
                    <a:pt x="12350" y="2369"/>
                  </a:cubicBezTo>
                  <a:cubicBezTo>
                    <a:pt x="12339" y="2358"/>
                    <a:pt x="12328" y="2336"/>
                    <a:pt x="12317" y="2314"/>
                  </a:cubicBezTo>
                  <a:cubicBezTo>
                    <a:pt x="12333" y="2313"/>
                    <a:pt x="12350" y="2312"/>
                    <a:pt x="12366" y="2312"/>
                  </a:cubicBezTo>
                  <a:cubicBezTo>
                    <a:pt x="12468" y="2312"/>
                    <a:pt x="12563" y="2339"/>
                    <a:pt x="12658" y="2358"/>
                  </a:cubicBezTo>
                  <a:cubicBezTo>
                    <a:pt x="12889" y="2391"/>
                    <a:pt x="13120" y="2446"/>
                    <a:pt x="13362" y="2468"/>
                  </a:cubicBezTo>
                  <a:cubicBezTo>
                    <a:pt x="13637" y="2512"/>
                    <a:pt x="13901" y="2567"/>
                    <a:pt x="14164" y="2622"/>
                  </a:cubicBezTo>
                  <a:cubicBezTo>
                    <a:pt x="14527" y="2699"/>
                    <a:pt x="14890" y="2776"/>
                    <a:pt x="15253" y="2831"/>
                  </a:cubicBezTo>
                  <a:cubicBezTo>
                    <a:pt x="15550" y="2886"/>
                    <a:pt x="15836" y="2919"/>
                    <a:pt x="16122" y="2952"/>
                  </a:cubicBezTo>
                  <a:lnTo>
                    <a:pt x="16342" y="2952"/>
                  </a:lnTo>
                  <a:cubicBezTo>
                    <a:pt x="16375" y="2952"/>
                    <a:pt x="16408" y="2941"/>
                    <a:pt x="16441" y="2919"/>
                  </a:cubicBezTo>
                  <a:cubicBezTo>
                    <a:pt x="16496" y="2886"/>
                    <a:pt x="16518" y="2842"/>
                    <a:pt x="16496" y="2787"/>
                  </a:cubicBezTo>
                  <a:cubicBezTo>
                    <a:pt x="16496" y="2754"/>
                    <a:pt x="16474" y="2710"/>
                    <a:pt x="16463" y="2677"/>
                  </a:cubicBezTo>
                  <a:cubicBezTo>
                    <a:pt x="16375" y="2446"/>
                    <a:pt x="16309" y="2204"/>
                    <a:pt x="16243" y="1962"/>
                  </a:cubicBezTo>
                  <a:cubicBezTo>
                    <a:pt x="16199" y="1808"/>
                    <a:pt x="16133" y="1643"/>
                    <a:pt x="16078" y="1489"/>
                  </a:cubicBezTo>
                  <a:cubicBezTo>
                    <a:pt x="16001" y="1302"/>
                    <a:pt x="15869" y="1181"/>
                    <a:pt x="15660" y="1148"/>
                  </a:cubicBezTo>
                  <a:cubicBezTo>
                    <a:pt x="15330" y="1104"/>
                    <a:pt x="15000" y="1038"/>
                    <a:pt x="14670" y="994"/>
                  </a:cubicBezTo>
                  <a:cubicBezTo>
                    <a:pt x="14241" y="939"/>
                    <a:pt x="13802" y="895"/>
                    <a:pt x="13373" y="851"/>
                  </a:cubicBezTo>
                  <a:cubicBezTo>
                    <a:pt x="13109" y="818"/>
                    <a:pt x="12834" y="796"/>
                    <a:pt x="12570" y="763"/>
                  </a:cubicBezTo>
                  <a:cubicBezTo>
                    <a:pt x="12339" y="741"/>
                    <a:pt x="12108" y="730"/>
                    <a:pt x="11877" y="697"/>
                  </a:cubicBezTo>
                  <a:cubicBezTo>
                    <a:pt x="11862" y="696"/>
                    <a:pt x="11848" y="695"/>
                    <a:pt x="11834" y="695"/>
                  </a:cubicBezTo>
                  <a:cubicBezTo>
                    <a:pt x="11764" y="695"/>
                    <a:pt x="11701" y="718"/>
                    <a:pt x="11646" y="763"/>
                  </a:cubicBezTo>
                  <a:cubicBezTo>
                    <a:pt x="11415" y="961"/>
                    <a:pt x="11184" y="1137"/>
                    <a:pt x="10953" y="1324"/>
                  </a:cubicBezTo>
                  <a:cubicBezTo>
                    <a:pt x="10920" y="1346"/>
                    <a:pt x="10876" y="1368"/>
                    <a:pt x="10843" y="1390"/>
                  </a:cubicBezTo>
                  <a:cubicBezTo>
                    <a:pt x="10700" y="1302"/>
                    <a:pt x="10557" y="1225"/>
                    <a:pt x="10414" y="1137"/>
                  </a:cubicBezTo>
                  <a:cubicBezTo>
                    <a:pt x="10403" y="1093"/>
                    <a:pt x="10436" y="1082"/>
                    <a:pt x="10458" y="1060"/>
                  </a:cubicBezTo>
                  <a:cubicBezTo>
                    <a:pt x="10579" y="983"/>
                    <a:pt x="10711" y="906"/>
                    <a:pt x="10832" y="818"/>
                  </a:cubicBezTo>
                  <a:cubicBezTo>
                    <a:pt x="11096" y="653"/>
                    <a:pt x="11360" y="478"/>
                    <a:pt x="11624" y="302"/>
                  </a:cubicBezTo>
                  <a:cubicBezTo>
                    <a:pt x="11668" y="269"/>
                    <a:pt x="11712" y="236"/>
                    <a:pt x="11756" y="214"/>
                  </a:cubicBezTo>
                  <a:cubicBezTo>
                    <a:pt x="11866" y="148"/>
                    <a:pt x="11976" y="115"/>
                    <a:pt x="12097" y="115"/>
                  </a:cubicBezTo>
                  <a:close/>
                  <a:moveTo>
                    <a:pt x="13989" y="3480"/>
                  </a:moveTo>
                  <a:cubicBezTo>
                    <a:pt x="13989" y="3483"/>
                    <a:pt x="13987" y="3487"/>
                    <a:pt x="13985" y="3491"/>
                  </a:cubicBezTo>
                  <a:lnTo>
                    <a:pt x="13989" y="3491"/>
                  </a:lnTo>
                  <a:cubicBezTo>
                    <a:pt x="14131" y="3579"/>
                    <a:pt x="14274" y="3656"/>
                    <a:pt x="14428" y="3744"/>
                  </a:cubicBezTo>
                  <a:cubicBezTo>
                    <a:pt x="14516" y="3799"/>
                    <a:pt x="14604" y="3854"/>
                    <a:pt x="14692" y="3909"/>
                  </a:cubicBezTo>
                  <a:cubicBezTo>
                    <a:pt x="14692" y="3931"/>
                    <a:pt x="14692" y="3942"/>
                    <a:pt x="14681" y="3964"/>
                  </a:cubicBezTo>
                  <a:cubicBezTo>
                    <a:pt x="14648" y="3942"/>
                    <a:pt x="14615" y="3920"/>
                    <a:pt x="14582" y="3898"/>
                  </a:cubicBezTo>
                  <a:cubicBezTo>
                    <a:pt x="14494" y="3854"/>
                    <a:pt x="14406" y="3821"/>
                    <a:pt x="14307" y="3788"/>
                  </a:cubicBezTo>
                  <a:cubicBezTo>
                    <a:pt x="14175" y="3744"/>
                    <a:pt x="14087" y="3656"/>
                    <a:pt x="14000" y="3568"/>
                  </a:cubicBezTo>
                  <a:cubicBezTo>
                    <a:pt x="13971" y="3539"/>
                    <a:pt x="13975" y="3519"/>
                    <a:pt x="13984" y="3493"/>
                  </a:cubicBezTo>
                  <a:lnTo>
                    <a:pt x="13984" y="3493"/>
                  </a:lnTo>
                  <a:cubicBezTo>
                    <a:pt x="13980" y="3499"/>
                    <a:pt x="13973" y="3506"/>
                    <a:pt x="13967" y="3513"/>
                  </a:cubicBezTo>
                  <a:cubicBezTo>
                    <a:pt x="13967" y="3513"/>
                    <a:pt x="13956" y="3502"/>
                    <a:pt x="13945" y="3491"/>
                  </a:cubicBezTo>
                  <a:lnTo>
                    <a:pt x="13985" y="3491"/>
                  </a:lnTo>
                  <a:cubicBezTo>
                    <a:pt x="13986" y="3487"/>
                    <a:pt x="13987" y="3484"/>
                    <a:pt x="13989" y="3480"/>
                  </a:cubicBezTo>
                  <a:close/>
                  <a:moveTo>
                    <a:pt x="14736" y="3931"/>
                  </a:moveTo>
                  <a:cubicBezTo>
                    <a:pt x="14736" y="3942"/>
                    <a:pt x="14736" y="3942"/>
                    <a:pt x="14736" y="3953"/>
                  </a:cubicBezTo>
                  <a:cubicBezTo>
                    <a:pt x="14725" y="3953"/>
                    <a:pt x="14703" y="3953"/>
                    <a:pt x="14681" y="3964"/>
                  </a:cubicBezTo>
                  <a:cubicBezTo>
                    <a:pt x="14703" y="3953"/>
                    <a:pt x="14714" y="3942"/>
                    <a:pt x="14736" y="3931"/>
                  </a:cubicBezTo>
                  <a:close/>
                  <a:moveTo>
                    <a:pt x="14439" y="3964"/>
                  </a:moveTo>
                  <a:cubicBezTo>
                    <a:pt x="15044" y="4173"/>
                    <a:pt x="15209" y="4250"/>
                    <a:pt x="15319" y="4382"/>
                  </a:cubicBezTo>
                  <a:cubicBezTo>
                    <a:pt x="15275" y="4371"/>
                    <a:pt x="15253" y="4371"/>
                    <a:pt x="15220" y="4360"/>
                  </a:cubicBezTo>
                  <a:cubicBezTo>
                    <a:pt x="15022" y="4272"/>
                    <a:pt x="14824" y="4195"/>
                    <a:pt x="14615" y="4107"/>
                  </a:cubicBezTo>
                  <a:cubicBezTo>
                    <a:pt x="14549" y="4085"/>
                    <a:pt x="14494" y="4052"/>
                    <a:pt x="14428" y="3964"/>
                  </a:cubicBezTo>
                  <a:close/>
                  <a:moveTo>
                    <a:pt x="16749" y="730"/>
                  </a:moveTo>
                  <a:cubicBezTo>
                    <a:pt x="16782" y="741"/>
                    <a:pt x="16815" y="763"/>
                    <a:pt x="16837" y="785"/>
                  </a:cubicBezTo>
                  <a:cubicBezTo>
                    <a:pt x="17013" y="906"/>
                    <a:pt x="17189" y="1049"/>
                    <a:pt x="17343" y="1203"/>
                  </a:cubicBezTo>
                  <a:cubicBezTo>
                    <a:pt x="17629" y="1489"/>
                    <a:pt x="17915" y="1775"/>
                    <a:pt x="18211" y="2061"/>
                  </a:cubicBezTo>
                  <a:cubicBezTo>
                    <a:pt x="18420" y="2270"/>
                    <a:pt x="18629" y="2479"/>
                    <a:pt x="18849" y="2677"/>
                  </a:cubicBezTo>
                  <a:cubicBezTo>
                    <a:pt x="19377" y="3139"/>
                    <a:pt x="19872" y="3634"/>
                    <a:pt x="20378" y="4107"/>
                  </a:cubicBezTo>
                  <a:cubicBezTo>
                    <a:pt x="20565" y="4283"/>
                    <a:pt x="20763" y="4458"/>
                    <a:pt x="20950" y="4634"/>
                  </a:cubicBezTo>
                  <a:cubicBezTo>
                    <a:pt x="20972" y="4656"/>
                    <a:pt x="21005" y="4689"/>
                    <a:pt x="21049" y="4733"/>
                  </a:cubicBezTo>
                  <a:lnTo>
                    <a:pt x="20939" y="4733"/>
                  </a:lnTo>
                  <a:cubicBezTo>
                    <a:pt x="20774" y="4711"/>
                    <a:pt x="20598" y="4689"/>
                    <a:pt x="20422" y="4667"/>
                  </a:cubicBezTo>
                  <a:cubicBezTo>
                    <a:pt x="20180" y="4645"/>
                    <a:pt x="19938" y="4612"/>
                    <a:pt x="19696" y="4590"/>
                  </a:cubicBezTo>
                  <a:cubicBezTo>
                    <a:pt x="19575" y="4579"/>
                    <a:pt x="19454" y="4546"/>
                    <a:pt x="19333" y="4502"/>
                  </a:cubicBezTo>
                  <a:cubicBezTo>
                    <a:pt x="18882" y="4327"/>
                    <a:pt x="18442" y="4140"/>
                    <a:pt x="18013" y="3931"/>
                  </a:cubicBezTo>
                  <a:cubicBezTo>
                    <a:pt x="17904" y="3876"/>
                    <a:pt x="17794" y="3821"/>
                    <a:pt x="17684" y="3766"/>
                  </a:cubicBezTo>
                  <a:cubicBezTo>
                    <a:pt x="17673" y="3733"/>
                    <a:pt x="17651" y="3689"/>
                    <a:pt x="17640" y="3656"/>
                  </a:cubicBezTo>
                  <a:cubicBezTo>
                    <a:pt x="17541" y="3326"/>
                    <a:pt x="17431" y="2996"/>
                    <a:pt x="17332" y="2666"/>
                  </a:cubicBezTo>
                  <a:cubicBezTo>
                    <a:pt x="17244" y="2402"/>
                    <a:pt x="17156" y="2149"/>
                    <a:pt x="17068" y="1885"/>
                  </a:cubicBezTo>
                  <a:cubicBezTo>
                    <a:pt x="17013" y="1698"/>
                    <a:pt x="16958" y="1522"/>
                    <a:pt x="16903" y="1335"/>
                  </a:cubicBezTo>
                  <a:cubicBezTo>
                    <a:pt x="16859" y="1181"/>
                    <a:pt x="16815" y="1027"/>
                    <a:pt x="16771" y="873"/>
                  </a:cubicBezTo>
                  <a:cubicBezTo>
                    <a:pt x="16760" y="829"/>
                    <a:pt x="16727" y="785"/>
                    <a:pt x="16749" y="730"/>
                  </a:cubicBezTo>
                  <a:close/>
                  <a:moveTo>
                    <a:pt x="14813" y="4305"/>
                  </a:moveTo>
                  <a:cubicBezTo>
                    <a:pt x="15033" y="4404"/>
                    <a:pt x="15253" y="4502"/>
                    <a:pt x="15484" y="4590"/>
                  </a:cubicBezTo>
                  <a:cubicBezTo>
                    <a:pt x="15583" y="4634"/>
                    <a:pt x="15660" y="4689"/>
                    <a:pt x="15704" y="4799"/>
                  </a:cubicBezTo>
                  <a:cubicBezTo>
                    <a:pt x="15693" y="4799"/>
                    <a:pt x="15671" y="4810"/>
                    <a:pt x="15660" y="4810"/>
                  </a:cubicBezTo>
                  <a:cubicBezTo>
                    <a:pt x="15418" y="4711"/>
                    <a:pt x="15176" y="4601"/>
                    <a:pt x="14934" y="4502"/>
                  </a:cubicBezTo>
                  <a:cubicBezTo>
                    <a:pt x="14824" y="4458"/>
                    <a:pt x="14824" y="4458"/>
                    <a:pt x="14758" y="4305"/>
                  </a:cubicBezTo>
                  <a:close/>
                  <a:moveTo>
                    <a:pt x="23832" y="4508"/>
                  </a:moveTo>
                  <a:cubicBezTo>
                    <a:pt x="23886" y="4508"/>
                    <a:pt x="23941" y="4513"/>
                    <a:pt x="23996" y="4513"/>
                  </a:cubicBezTo>
                  <a:cubicBezTo>
                    <a:pt x="23996" y="4557"/>
                    <a:pt x="23996" y="4590"/>
                    <a:pt x="23996" y="4612"/>
                  </a:cubicBezTo>
                  <a:cubicBezTo>
                    <a:pt x="23996" y="4722"/>
                    <a:pt x="23985" y="4821"/>
                    <a:pt x="23974" y="4942"/>
                  </a:cubicBezTo>
                  <a:cubicBezTo>
                    <a:pt x="23842" y="4975"/>
                    <a:pt x="23743" y="4975"/>
                    <a:pt x="23622" y="4975"/>
                  </a:cubicBezTo>
                  <a:cubicBezTo>
                    <a:pt x="23633" y="4821"/>
                    <a:pt x="23655" y="4689"/>
                    <a:pt x="23677" y="4535"/>
                  </a:cubicBezTo>
                  <a:cubicBezTo>
                    <a:pt x="23726" y="4513"/>
                    <a:pt x="23779" y="4508"/>
                    <a:pt x="23832" y="4508"/>
                  </a:cubicBezTo>
                  <a:close/>
                  <a:moveTo>
                    <a:pt x="24252" y="4520"/>
                  </a:moveTo>
                  <a:cubicBezTo>
                    <a:pt x="24375" y="4520"/>
                    <a:pt x="24499" y="4533"/>
                    <a:pt x="24623" y="4557"/>
                  </a:cubicBezTo>
                  <a:cubicBezTo>
                    <a:pt x="24645" y="4634"/>
                    <a:pt x="24634" y="4700"/>
                    <a:pt x="24623" y="4766"/>
                  </a:cubicBezTo>
                  <a:cubicBezTo>
                    <a:pt x="24612" y="4832"/>
                    <a:pt x="24601" y="4898"/>
                    <a:pt x="24590" y="4964"/>
                  </a:cubicBezTo>
                  <a:cubicBezTo>
                    <a:pt x="24560" y="4979"/>
                    <a:pt x="24532" y="4984"/>
                    <a:pt x="24505" y="4984"/>
                  </a:cubicBezTo>
                  <a:cubicBezTo>
                    <a:pt x="24450" y="4984"/>
                    <a:pt x="24399" y="4964"/>
                    <a:pt x="24348" y="4964"/>
                  </a:cubicBezTo>
                  <a:cubicBezTo>
                    <a:pt x="24260" y="4964"/>
                    <a:pt x="24183" y="4964"/>
                    <a:pt x="24095" y="4942"/>
                  </a:cubicBezTo>
                  <a:cubicBezTo>
                    <a:pt x="24095" y="4799"/>
                    <a:pt x="24106" y="4667"/>
                    <a:pt x="24128" y="4524"/>
                  </a:cubicBezTo>
                  <a:cubicBezTo>
                    <a:pt x="24169" y="4522"/>
                    <a:pt x="24210" y="4520"/>
                    <a:pt x="24252" y="4520"/>
                  </a:cubicBezTo>
                  <a:close/>
                  <a:moveTo>
                    <a:pt x="21673" y="4435"/>
                  </a:moveTo>
                  <a:cubicBezTo>
                    <a:pt x="21890" y="4435"/>
                    <a:pt x="22106" y="4477"/>
                    <a:pt x="22313" y="4546"/>
                  </a:cubicBezTo>
                  <a:cubicBezTo>
                    <a:pt x="22357" y="4568"/>
                    <a:pt x="22401" y="4590"/>
                    <a:pt x="22445" y="4612"/>
                  </a:cubicBezTo>
                  <a:cubicBezTo>
                    <a:pt x="22511" y="4645"/>
                    <a:pt x="22544" y="4689"/>
                    <a:pt x="22533" y="4766"/>
                  </a:cubicBezTo>
                  <a:cubicBezTo>
                    <a:pt x="22522" y="4843"/>
                    <a:pt x="22522" y="4909"/>
                    <a:pt x="22489" y="4986"/>
                  </a:cubicBezTo>
                  <a:cubicBezTo>
                    <a:pt x="22313" y="4975"/>
                    <a:pt x="22148" y="4931"/>
                    <a:pt x="21972" y="4898"/>
                  </a:cubicBezTo>
                  <a:cubicBezTo>
                    <a:pt x="21807" y="4876"/>
                    <a:pt x="21643" y="4843"/>
                    <a:pt x="21456" y="4810"/>
                  </a:cubicBezTo>
                  <a:cubicBezTo>
                    <a:pt x="21456" y="4711"/>
                    <a:pt x="21456" y="4634"/>
                    <a:pt x="21456" y="4557"/>
                  </a:cubicBezTo>
                  <a:cubicBezTo>
                    <a:pt x="21467" y="4458"/>
                    <a:pt x="21489" y="4436"/>
                    <a:pt x="21599" y="4436"/>
                  </a:cubicBezTo>
                  <a:cubicBezTo>
                    <a:pt x="21623" y="4435"/>
                    <a:pt x="21648" y="4435"/>
                    <a:pt x="21673" y="4435"/>
                  </a:cubicBezTo>
                  <a:close/>
                  <a:moveTo>
                    <a:pt x="24828" y="4582"/>
                  </a:moveTo>
                  <a:cubicBezTo>
                    <a:pt x="24941" y="4582"/>
                    <a:pt x="25046" y="4636"/>
                    <a:pt x="25173" y="4645"/>
                  </a:cubicBezTo>
                  <a:cubicBezTo>
                    <a:pt x="25151" y="4777"/>
                    <a:pt x="25129" y="4876"/>
                    <a:pt x="25118" y="4975"/>
                  </a:cubicBezTo>
                  <a:cubicBezTo>
                    <a:pt x="25107" y="4997"/>
                    <a:pt x="25096" y="5019"/>
                    <a:pt x="25085" y="5041"/>
                  </a:cubicBezTo>
                  <a:cubicBezTo>
                    <a:pt x="25071" y="5043"/>
                    <a:pt x="25058" y="5043"/>
                    <a:pt x="25045" y="5043"/>
                  </a:cubicBezTo>
                  <a:cubicBezTo>
                    <a:pt x="24937" y="5043"/>
                    <a:pt x="24829" y="5007"/>
                    <a:pt x="24722" y="4997"/>
                  </a:cubicBezTo>
                  <a:cubicBezTo>
                    <a:pt x="24700" y="4920"/>
                    <a:pt x="24722" y="4854"/>
                    <a:pt x="24733" y="4788"/>
                  </a:cubicBezTo>
                  <a:cubicBezTo>
                    <a:pt x="24733" y="4722"/>
                    <a:pt x="24744" y="4656"/>
                    <a:pt x="24755" y="4590"/>
                  </a:cubicBezTo>
                  <a:cubicBezTo>
                    <a:pt x="24780" y="4585"/>
                    <a:pt x="24804" y="4582"/>
                    <a:pt x="24828" y="4582"/>
                  </a:cubicBezTo>
                  <a:close/>
                  <a:moveTo>
                    <a:pt x="22940" y="4799"/>
                  </a:moveTo>
                  <a:cubicBezTo>
                    <a:pt x="22962" y="4887"/>
                    <a:pt x="22973" y="4964"/>
                    <a:pt x="22962" y="5063"/>
                  </a:cubicBezTo>
                  <a:cubicBezTo>
                    <a:pt x="22945" y="5068"/>
                    <a:pt x="22928" y="5069"/>
                    <a:pt x="22912" y="5069"/>
                  </a:cubicBezTo>
                  <a:cubicBezTo>
                    <a:pt x="22848" y="5069"/>
                    <a:pt x="22795" y="5041"/>
                    <a:pt x="22742" y="5041"/>
                  </a:cubicBezTo>
                  <a:cubicBezTo>
                    <a:pt x="22742" y="4909"/>
                    <a:pt x="22786" y="4865"/>
                    <a:pt x="22940" y="4799"/>
                  </a:cubicBezTo>
                  <a:close/>
                  <a:moveTo>
                    <a:pt x="23545" y="4557"/>
                  </a:moveTo>
                  <a:cubicBezTo>
                    <a:pt x="23545" y="4579"/>
                    <a:pt x="23556" y="4590"/>
                    <a:pt x="23556" y="4612"/>
                  </a:cubicBezTo>
                  <a:cubicBezTo>
                    <a:pt x="23534" y="4744"/>
                    <a:pt x="23523" y="4865"/>
                    <a:pt x="23501" y="5008"/>
                  </a:cubicBezTo>
                  <a:cubicBezTo>
                    <a:pt x="23435" y="5030"/>
                    <a:pt x="23380" y="5052"/>
                    <a:pt x="23314" y="5074"/>
                  </a:cubicBezTo>
                  <a:cubicBezTo>
                    <a:pt x="23281" y="4909"/>
                    <a:pt x="23314" y="4755"/>
                    <a:pt x="23314" y="4612"/>
                  </a:cubicBezTo>
                  <a:cubicBezTo>
                    <a:pt x="23391" y="4557"/>
                    <a:pt x="23457" y="4557"/>
                    <a:pt x="23545" y="4557"/>
                  </a:cubicBezTo>
                  <a:close/>
                  <a:moveTo>
                    <a:pt x="23166" y="4665"/>
                  </a:moveTo>
                  <a:cubicBezTo>
                    <a:pt x="23175" y="4665"/>
                    <a:pt x="23184" y="4666"/>
                    <a:pt x="23193" y="4667"/>
                  </a:cubicBezTo>
                  <a:cubicBezTo>
                    <a:pt x="23215" y="4821"/>
                    <a:pt x="23182" y="4964"/>
                    <a:pt x="23182" y="5096"/>
                  </a:cubicBezTo>
                  <a:cubicBezTo>
                    <a:pt x="23160" y="5107"/>
                    <a:pt x="23143" y="5112"/>
                    <a:pt x="23130" y="5112"/>
                  </a:cubicBezTo>
                  <a:cubicBezTo>
                    <a:pt x="23103" y="5112"/>
                    <a:pt x="23090" y="5093"/>
                    <a:pt x="23083" y="5063"/>
                  </a:cubicBezTo>
                  <a:cubicBezTo>
                    <a:pt x="23072" y="4953"/>
                    <a:pt x="23061" y="4832"/>
                    <a:pt x="23050" y="4722"/>
                  </a:cubicBezTo>
                  <a:cubicBezTo>
                    <a:pt x="23087" y="4686"/>
                    <a:pt x="23123" y="4665"/>
                    <a:pt x="23166" y="4665"/>
                  </a:cubicBezTo>
                  <a:close/>
                  <a:moveTo>
                    <a:pt x="25294" y="4689"/>
                  </a:moveTo>
                  <a:cubicBezTo>
                    <a:pt x="25448" y="4700"/>
                    <a:pt x="25591" y="4744"/>
                    <a:pt x="25733" y="4777"/>
                  </a:cubicBezTo>
                  <a:cubicBezTo>
                    <a:pt x="25744" y="4953"/>
                    <a:pt x="25733" y="5030"/>
                    <a:pt x="25678" y="5184"/>
                  </a:cubicBezTo>
                  <a:cubicBezTo>
                    <a:pt x="25525" y="5151"/>
                    <a:pt x="25382" y="5118"/>
                    <a:pt x="25228" y="5074"/>
                  </a:cubicBezTo>
                  <a:cubicBezTo>
                    <a:pt x="25228" y="4942"/>
                    <a:pt x="25239" y="4810"/>
                    <a:pt x="25294" y="4689"/>
                  </a:cubicBezTo>
                  <a:close/>
                  <a:moveTo>
                    <a:pt x="14978" y="4656"/>
                  </a:moveTo>
                  <a:cubicBezTo>
                    <a:pt x="15022" y="4667"/>
                    <a:pt x="15055" y="4667"/>
                    <a:pt x="15099" y="4678"/>
                  </a:cubicBezTo>
                  <a:cubicBezTo>
                    <a:pt x="15319" y="4788"/>
                    <a:pt x="15550" y="4887"/>
                    <a:pt x="15781" y="4986"/>
                  </a:cubicBezTo>
                  <a:cubicBezTo>
                    <a:pt x="15891" y="5030"/>
                    <a:pt x="15946" y="5107"/>
                    <a:pt x="15990" y="5228"/>
                  </a:cubicBezTo>
                  <a:cubicBezTo>
                    <a:pt x="15946" y="5217"/>
                    <a:pt x="15924" y="5217"/>
                    <a:pt x="15891" y="5206"/>
                  </a:cubicBezTo>
                  <a:cubicBezTo>
                    <a:pt x="15616" y="5074"/>
                    <a:pt x="15352" y="4942"/>
                    <a:pt x="15077" y="4810"/>
                  </a:cubicBezTo>
                  <a:cubicBezTo>
                    <a:pt x="15011" y="4788"/>
                    <a:pt x="14967" y="4744"/>
                    <a:pt x="14967" y="4656"/>
                  </a:cubicBezTo>
                  <a:close/>
                  <a:moveTo>
                    <a:pt x="25865" y="4821"/>
                  </a:moveTo>
                  <a:cubicBezTo>
                    <a:pt x="26030" y="4832"/>
                    <a:pt x="26162" y="4887"/>
                    <a:pt x="26316" y="4920"/>
                  </a:cubicBezTo>
                  <a:cubicBezTo>
                    <a:pt x="26316" y="5063"/>
                    <a:pt x="26283" y="5184"/>
                    <a:pt x="26250" y="5316"/>
                  </a:cubicBezTo>
                  <a:cubicBezTo>
                    <a:pt x="26096" y="5316"/>
                    <a:pt x="25964" y="5250"/>
                    <a:pt x="25810" y="5217"/>
                  </a:cubicBezTo>
                  <a:cubicBezTo>
                    <a:pt x="25810" y="5173"/>
                    <a:pt x="25810" y="5151"/>
                    <a:pt x="25821" y="5118"/>
                  </a:cubicBezTo>
                  <a:cubicBezTo>
                    <a:pt x="25832" y="5019"/>
                    <a:pt x="25854" y="4931"/>
                    <a:pt x="25865" y="4821"/>
                  </a:cubicBezTo>
                  <a:close/>
                  <a:moveTo>
                    <a:pt x="24730" y="3557"/>
                  </a:moveTo>
                  <a:cubicBezTo>
                    <a:pt x="24790" y="3557"/>
                    <a:pt x="24850" y="3560"/>
                    <a:pt x="24909" y="3568"/>
                  </a:cubicBezTo>
                  <a:cubicBezTo>
                    <a:pt x="25766" y="3645"/>
                    <a:pt x="26580" y="3865"/>
                    <a:pt x="27361" y="4239"/>
                  </a:cubicBezTo>
                  <a:cubicBezTo>
                    <a:pt x="27548" y="4327"/>
                    <a:pt x="27724" y="4436"/>
                    <a:pt x="27878" y="4579"/>
                  </a:cubicBezTo>
                  <a:cubicBezTo>
                    <a:pt x="28021" y="4689"/>
                    <a:pt x="28065" y="4843"/>
                    <a:pt x="28065" y="5008"/>
                  </a:cubicBezTo>
                  <a:cubicBezTo>
                    <a:pt x="28054" y="5162"/>
                    <a:pt x="28021" y="5327"/>
                    <a:pt x="27966" y="5492"/>
                  </a:cubicBezTo>
                  <a:cubicBezTo>
                    <a:pt x="26679" y="4788"/>
                    <a:pt x="25305" y="4436"/>
                    <a:pt x="23831" y="4393"/>
                  </a:cubicBezTo>
                  <a:cubicBezTo>
                    <a:pt x="23864" y="4173"/>
                    <a:pt x="23897" y="3964"/>
                    <a:pt x="24040" y="3799"/>
                  </a:cubicBezTo>
                  <a:cubicBezTo>
                    <a:pt x="24139" y="3700"/>
                    <a:pt x="24249" y="3634"/>
                    <a:pt x="24381" y="3601"/>
                  </a:cubicBezTo>
                  <a:cubicBezTo>
                    <a:pt x="24491" y="3571"/>
                    <a:pt x="24611" y="3557"/>
                    <a:pt x="24730" y="3557"/>
                  </a:cubicBezTo>
                  <a:close/>
                  <a:moveTo>
                    <a:pt x="26437" y="4964"/>
                  </a:moveTo>
                  <a:cubicBezTo>
                    <a:pt x="26580" y="4986"/>
                    <a:pt x="26712" y="5041"/>
                    <a:pt x="26844" y="5096"/>
                  </a:cubicBezTo>
                  <a:cubicBezTo>
                    <a:pt x="26844" y="5239"/>
                    <a:pt x="26800" y="5371"/>
                    <a:pt x="26767" y="5514"/>
                  </a:cubicBezTo>
                  <a:cubicBezTo>
                    <a:pt x="26679" y="5514"/>
                    <a:pt x="26624" y="5470"/>
                    <a:pt x="26558" y="5448"/>
                  </a:cubicBezTo>
                  <a:cubicBezTo>
                    <a:pt x="26492" y="5437"/>
                    <a:pt x="26437" y="5404"/>
                    <a:pt x="26371" y="5382"/>
                  </a:cubicBezTo>
                  <a:cubicBezTo>
                    <a:pt x="26371" y="5239"/>
                    <a:pt x="26415" y="5107"/>
                    <a:pt x="26437" y="4964"/>
                  </a:cubicBezTo>
                  <a:close/>
                  <a:moveTo>
                    <a:pt x="15121" y="4975"/>
                  </a:moveTo>
                  <a:lnTo>
                    <a:pt x="15121" y="4975"/>
                  </a:lnTo>
                  <a:cubicBezTo>
                    <a:pt x="15154" y="4986"/>
                    <a:pt x="15176" y="4986"/>
                    <a:pt x="15187" y="4997"/>
                  </a:cubicBezTo>
                  <a:cubicBezTo>
                    <a:pt x="15462" y="5118"/>
                    <a:pt x="15726" y="5250"/>
                    <a:pt x="15990" y="5371"/>
                  </a:cubicBezTo>
                  <a:cubicBezTo>
                    <a:pt x="16089" y="5415"/>
                    <a:pt x="16155" y="5470"/>
                    <a:pt x="16177" y="5591"/>
                  </a:cubicBezTo>
                  <a:cubicBezTo>
                    <a:pt x="16144" y="5580"/>
                    <a:pt x="16122" y="5580"/>
                    <a:pt x="16100" y="5569"/>
                  </a:cubicBezTo>
                  <a:cubicBezTo>
                    <a:pt x="15814" y="5437"/>
                    <a:pt x="15539" y="5294"/>
                    <a:pt x="15264" y="5162"/>
                  </a:cubicBezTo>
                  <a:cubicBezTo>
                    <a:pt x="15187" y="5118"/>
                    <a:pt x="15132" y="5074"/>
                    <a:pt x="15121" y="4975"/>
                  </a:cubicBezTo>
                  <a:close/>
                  <a:moveTo>
                    <a:pt x="26965" y="5162"/>
                  </a:moveTo>
                  <a:cubicBezTo>
                    <a:pt x="27108" y="5184"/>
                    <a:pt x="27262" y="5239"/>
                    <a:pt x="27438" y="5349"/>
                  </a:cubicBezTo>
                  <a:cubicBezTo>
                    <a:pt x="27438" y="5492"/>
                    <a:pt x="27394" y="5635"/>
                    <a:pt x="27350" y="5789"/>
                  </a:cubicBezTo>
                  <a:cubicBezTo>
                    <a:pt x="27185" y="5712"/>
                    <a:pt x="27042" y="5646"/>
                    <a:pt x="26877" y="5569"/>
                  </a:cubicBezTo>
                  <a:cubicBezTo>
                    <a:pt x="26910" y="5426"/>
                    <a:pt x="26921" y="5283"/>
                    <a:pt x="26965" y="5162"/>
                  </a:cubicBezTo>
                  <a:close/>
                  <a:moveTo>
                    <a:pt x="15360" y="5332"/>
                  </a:moveTo>
                  <a:cubicBezTo>
                    <a:pt x="15376" y="5332"/>
                    <a:pt x="15394" y="5343"/>
                    <a:pt x="15407" y="5349"/>
                  </a:cubicBezTo>
                  <a:cubicBezTo>
                    <a:pt x="15660" y="5481"/>
                    <a:pt x="15913" y="5613"/>
                    <a:pt x="16166" y="5734"/>
                  </a:cubicBezTo>
                  <a:cubicBezTo>
                    <a:pt x="16298" y="5789"/>
                    <a:pt x="16331" y="5899"/>
                    <a:pt x="16364" y="6020"/>
                  </a:cubicBezTo>
                  <a:cubicBezTo>
                    <a:pt x="16232" y="5998"/>
                    <a:pt x="15836" y="5822"/>
                    <a:pt x="15451" y="5624"/>
                  </a:cubicBezTo>
                  <a:cubicBezTo>
                    <a:pt x="15407" y="5536"/>
                    <a:pt x="15363" y="5448"/>
                    <a:pt x="15330" y="5360"/>
                  </a:cubicBezTo>
                  <a:cubicBezTo>
                    <a:pt x="15330" y="5360"/>
                    <a:pt x="15330" y="5349"/>
                    <a:pt x="15330" y="5349"/>
                  </a:cubicBezTo>
                  <a:cubicBezTo>
                    <a:pt x="15339" y="5336"/>
                    <a:pt x="15349" y="5332"/>
                    <a:pt x="15360" y="5332"/>
                  </a:cubicBezTo>
                  <a:close/>
                  <a:moveTo>
                    <a:pt x="27548" y="5415"/>
                  </a:moveTo>
                  <a:cubicBezTo>
                    <a:pt x="27625" y="5415"/>
                    <a:pt x="27680" y="5459"/>
                    <a:pt x="27735" y="5492"/>
                  </a:cubicBezTo>
                  <a:cubicBezTo>
                    <a:pt x="27790" y="5525"/>
                    <a:pt x="27845" y="5558"/>
                    <a:pt x="27900" y="5591"/>
                  </a:cubicBezTo>
                  <a:cubicBezTo>
                    <a:pt x="27889" y="5756"/>
                    <a:pt x="27834" y="5888"/>
                    <a:pt x="27790" y="6053"/>
                  </a:cubicBezTo>
                  <a:cubicBezTo>
                    <a:pt x="27669" y="5987"/>
                    <a:pt x="27570" y="5921"/>
                    <a:pt x="27460" y="5855"/>
                  </a:cubicBezTo>
                  <a:cubicBezTo>
                    <a:pt x="27482" y="5712"/>
                    <a:pt x="27515" y="5569"/>
                    <a:pt x="27548" y="5415"/>
                  </a:cubicBezTo>
                  <a:close/>
                  <a:moveTo>
                    <a:pt x="27999" y="5701"/>
                  </a:moveTo>
                  <a:cubicBezTo>
                    <a:pt x="28076" y="5723"/>
                    <a:pt x="28164" y="5778"/>
                    <a:pt x="28263" y="5866"/>
                  </a:cubicBezTo>
                  <a:cubicBezTo>
                    <a:pt x="28241" y="6042"/>
                    <a:pt x="28208" y="6196"/>
                    <a:pt x="28142" y="6361"/>
                  </a:cubicBezTo>
                  <a:cubicBezTo>
                    <a:pt x="28043" y="6306"/>
                    <a:pt x="27988" y="6207"/>
                    <a:pt x="27878" y="6141"/>
                  </a:cubicBezTo>
                  <a:cubicBezTo>
                    <a:pt x="27922" y="5987"/>
                    <a:pt x="27966" y="5844"/>
                    <a:pt x="27999" y="5701"/>
                  </a:cubicBezTo>
                  <a:close/>
                  <a:moveTo>
                    <a:pt x="15561" y="5800"/>
                  </a:moveTo>
                  <a:cubicBezTo>
                    <a:pt x="15814" y="5921"/>
                    <a:pt x="16078" y="6042"/>
                    <a:pt x="16331" y="6163"/>
                  </a:cubicBezTo>
                  <a:cubicBezTo>
                    <a:pt x="16419" y="6196"/>
                    <a:pt x="16463" y="6251"/>
                    <a:pt x="16485" y="6339"/>
                  </a:cubicBezTo>
                  <a:cubicBezTo>
                    <a:pt x="16496" y="6394"/>
                    <a:pt x="16518" y="6449"/>
                    <a:pt x="16529" y="6493"/>
                  </a:cubicBezTo>
                  <a:cubicBezTo>
                    <a:pt x="16518" y="6504"/>
                    <a:pt x="16518" y="6504"/>
                    <a:pt x="16518" y="6504"/>
                  </a:cubicBezTo>
                  <a:cubicBezTo>
                    <a:pt x="16512" y="6509"/>
                    <a:pt x="16510" y="6512"/>
                    <a:pt x="16507" y="6512"/>
                  </a:cubicBezTo>
                  <a:cubicBezTo>
                    <a:pt x="16504" y="6512"/>
                    <a:pt x="16501" y="6509"/>
                    <a:pt x="16496" y="6504"/>
                  </a:cubicBezTo>
                  <a:cubicBezTo>
                    <a:pt x="16199" y="6372"/>
                    <a:pt x="15891" y="6229"/>
                    <a:pt x="15572" y="6086"/>
                  </a:cubicBezTo>
                  <a:cubicBezTo>
                    <a:pt x="15550" y="5998"/>
                    <a:pt x="15528" y="5899"/>
                    <a:pt x="15495" y="5800"/>
                  </a:cubicBezTo>
                  <a:close/>
                  <a:moveTo>
                    <a:pt x="28373" y="5987"/>
                  </a:moveTo>
                  <a:cubicBezTo>
                    <a:pt x="28472" y="6042"/>
                    <a:pt x="28516" y="6119"/>
                    <a:pt x="28494" y="6229"/>
                  </a:cubicBezTo>
                  <a:cubicBezTo>
                    <a:pt x="28461" y="6361"/>
                    <a:pt x="28406" y="6493"/>
                    <a:pt x="28318" y="6592"/>
                  </a:cubicBezTo>
                  <a:cubicBezTo>
                    <a:pt x="28252" y="6581"/>
                    <a:pt x="28241" y="6537"/>
                    <a:pt x="28252" y="6493"/>
                  </a:cubicBezTo>
                  <a:cubicBezTo>
                    <a:pt x="28285" y="6328"/>
                    <a:pt x="28329" y="6163"/>
                    <a:pt x="28362" y="5987"/>
                  </a:cubicBezTo>
                  <a:close/>
                  <a:moveTo>
                    <a:pt x="28615" y="6295"/>
                  </a:moveTo>
                  <a:cubicBezTo>
                    <a:pt x="28637" y="6339"/>
                    <a:pt x="28659" y="6372"/>
                    <a:pt x="28648" y="6405"/>
                  </a:cubicBezTo>
                  <a:cubicBezTo>
                    <a:pt x="28637" y="6559"/>
                    <a:pt x="28527" y="6746"/>
                    <a:pt x="28395" y="6856"/>
                  </a:cubicBezTo>
                  <a:cubicBezTo>
                    <a:pt x="28362" y="6812"/>
                    <a:pt x="28351" y="6768"/>
                    <a:pt x="28373" y="6713"/>
                  </a:cubicBezTo>
                  <a:cubicBezTo>
                    <a:pt x="28450" y="6581"/>
                    <a:pt x="28527" y="6438"/>
                    <a:pt x="28615" y="6295"/>
                  </a:cubicBezTo>
                  <a:close/>
                  <a:moveTo>
                    <a:pt x="28681" y="6691"/>
                  </a:moveTo>
                  <a:cubicBezTo>
                    <a:pt x="28681" y="6757"/>
                    <a:pt x="28637" y="6823"/>
                    <a:pt x="28549" y="6878"/>
                  </a:cubicBezTo>
                  <a:cubicBezTo>
                    <a:pt x="28593" y="6812"/>
                    <a:pt x="28637" y="6757"/>
                    <a:pt x="28681" y="6691"/>
                  </a:cubicBezTo>
                  <a:close/>
                  <a:moveTo>
                    <a:pt x="24104" y="5056"/>
                  </a:moveTo>
                  <a:cubicBezTo>
                    <a:pt x="24372" y="5056"/>
                    <a:pt x="24638" y="5086"/>
                    <a:pt x="24898" y="5129"/>
                  </a:cubicBezTo>
                  <a:cubicBezTo>
                    <a:pt x="25250" y="5195"/>
                    <a:pt x="25591" y="5294"/>
                    <a:pt x="25931" y="5371"/>
                  </a:cubicBezTo>
                  <a:cubicBezTo>
                    <a:pt x="26239" y="5448"/>
                    <a:pt x="26536" y="5547"/>
                    <a:pt x="26833" y="5657"/>
                  </a:cubicBezTo>
                  <a:cubicBezTo>
                    <a:pt x="27130" y="5778"/>
                    <a:pt x="27416" y="5932"/>
                    <a:pt x="27680" y="6108"/>
                  </a:cubicBezTo>
                  <a:cubicBezTo>
                    <a:pt x="27834" y="6218"/>
                    <a:pt x="27977" y="6350"/>
                    <a:pt x="28098" y="6504"/>
                  </a:cubicBezTo>
                  <a:cubicBezTo>
                    <a:pt x="28175" y="6603"/>
                    <a:pt x="28241" y="6713"/>
                    <a:pt x="28274" y="6834"/>
                  </a:cubicBezTo>
                  <a:cubicBezTo>
                    <a:pt x="28285" y="6911"/>
                    <a:pt x="28296" y="6988"/>
                    <a:pt x="28263" y="7065"/>
                  </a:cubicBezTo>
                  <a:cubicBezTo>
                    <a:pt x="28175" y="7065"/>
                    <a:pt x="28131" y="7021"/>
                    <a:pt x="28087" y="6988"/>
                  </a:cubicBezTo>
                  <a:cubicBezTo>
                    <a:pt x="27702" y="6779"/>
                    <a:pt x="27339" y="6559"/>
                    <a:pt x="26954" y="6361"/>
                  </a:cubicBezTo>
                  <a:cubicBezTo>
                    <a:pt x="26470" y="6108"/>
                    <a:pt x="25975" y="5888"/>
                    <a:pt x="25481" y="5635"/>
                  </a:cubicBezTo>
                  <a:cubicBezTo>
                    <a:pt x="25338" y="5569"/>
                    <a:pt x="25184" y="5525"/>
                    <a:pt x="25030" y="5492"/>
                  </a:cubicBezTo>
                  <a:cubicBezTo>
                    <a:pt x="24689" y="5426"/>
                    <a:pt x="24359" y="5371"/>
                    <a:pt x="24029" y="5305"/>
                  </a:cubicBezTo>
                  <a:cubicBezTo>
                    <a:pt x="23864" y="5272"/>
                    <a:pt x="23699" y="5239"/>
                    <a:pt x="23534" y="5206"/>
                  </a:cubicBezTo>
                  <a:cubicBezTo>
                    <a:pt x="23490" y="5195"/>
                    <a:pt x="23457" y="5184"/>
                    <a:pt x="23402" y="5162"/>
                  </a:cubicBezTo>
                  <a:cubicBezTo>
                    <a:pt x="23446" y="5140"/>
                    <a:pt x="23479" y="5118"/>
                    <a:pt x="23512" y="5118"/>
                  </a:cubicBezTo>
                  <a:cubicBezTo>
                    <a:pt x="23644" y="5096"/>
                    <a:pt x="23765" y="5063"/>
                    <a:pt x="23886" y="5063"/>
                  </a:cubicBezTo>
                  <a:cubicBezTo>
                    <a:pt x="23959" y="5059"/>
                    <a:pt x="24032" y="5056"/>
                    <a:pt x="24104" y="5056"/>
                  </a:cubicBezTo>
                  <a:close/>
                  <a:moveTo>
                    <a:pt x="15650" y="6247"/>
                  </a:moveTo>
                  <a:cubicBezTo>
                    <a:pt x="15668" y="6247"/>
                    <a:pt x="15686" y="6256"/>
                    <a:pt x="15704" y="6262"/>
                  </a:cubicBezTo>
                  <a:cubicBezTo>
                    <a:pt x="15979" y="6394"/>
                    <a:pt x="16243" y="6515"/>
                    <a:pt x="16507" y="6647"/>
                  </a:cubicBezTo>
                  <a:cubicBezTo>
                    <a:pt x="16573" y="6669"/>
                    <a:pt x="16617" y="6713"/>
                    <a:pt x="16639" y="6779"/>
                  </a:cubicBezTo>
                  <a:cubicBezTo>
                    <a:pt x="16661" y="6878"/>
                    <a:pt x="16705" y="6977"/>
                    <a:pt x="16738" y="7065"/>
                  </a:cubicBezTo>
                  <a:cubicBezTo>
                    <a:pt x="16738" y="7098"/>
                    <a:pt x="16738" y="7131"/>
                    <a:pt x="16738" y="7186"/>
                  </a:cubicBezTo>
                  <a:cubicBezTo>
                    <a:pt x="16375" y="6999"/>
                    <a:pt x="16023" y="6823"/>
                    <a:pt x="15671" y="6636"/>
                  </a:cubicBezTo>
                  <a:cubicBezTo>
                    <a:pt x="15649" y="6515"/>
                    <a:pt x="15627" y="6383"/>
                    <a:pt x="15605" y="6273"/>
                  </a:cubicBezTo>
                  <a:cubicBezTo>
                    <a:pt x="15620" y="6253"/>
                    <a:pt x="15635" y="6247"/>
                    <a:pt x="15650" y="6247"/>
                  </a:cubicBezTo>
                  <a:close/>
                  <a:moveTo>
                    <a:pt x="13780" y="3238"/>
                  </a:moveTo>
                  <a:cubicBezTo>
                    <a:pt x="14406" y="3315"/>
                    <a:pt x="15022" y="3414"/>
                    <a:pt x="15638" y="3513"/>
                  </a:cubicBezTo>
                  <a:cubicBezTo>
                    <a:pt x="16265" y="3612"/>
                    <a:pt x="16892" y="3678"/>
                    <a:pt x="17530" y="3821"/>
                  </a:cubicBezTo>
                  <a:cubicBezTo>
                    <a:pt x="17332" y="5063"/>
                    <a:pt x="17167" y="6284"/>
                    <a:pt x="16958" y="7505"/>
                  </a:cubicBezTo>
                  <a:cubicBezTo>
                    <a:pt x="16958" y="7505"/>
                    <a:pt x="16947" y="7516"/>
                    <a:pt x="16925" y="7516"/>
                  </a:cubicBezTo>
                  <a:cubicBezTo>
                    <a:pt x="16914" y="7439"/>
                    <a:pt x="16903" y="7351"/>
                    <a:pt x="16892" y="7274"/>
                  </a:cubicBezTo>
                  <a:cubicBezTo>
                    <a:pt x="16859" y="7164"/>
                    <a:pt x="16848" y="7054"/>
                    <a:pt x="16804" y="6944"/>
                  </a:cubicBezTo>
                  <a:cubicBezTo>
                    <a:pt x="16705" y="6625"/>
                    <a:pt x="16584" y="6306"/>
                    <a:pt x="16474" y="5987"/>
                  </a:cubicBezTo>
                  <a:cubicBezTo>
                    <a:pt x="16298" y="5481"/>
                    <a:pt x="16045" y="5030"/>
                    <a:pt x="15715" y="4612"/>
                  </a:cubicBezTo>
                  <a:cubicBezTo>
                    <a:pt x="15440" y="4283"/>
                    <a:pt x="15110" y="4008"/>
                    <a:pt x="14736" y="3788"/>
                  </a:cubicBezTo>
                  <a:cubicBezTo>
                    <a:pt x="14439" y="3634"/>
                    <a:pt x="14153" y="3469"/>
                    <a:pt x="13857" y="3304"/>
                  </a:cubicBezTo>
                  <a:cubicBezTo>
                    <a:pt x="13835" y="3282"/>
                    <a:pt x="13802" y="3260"/>
                    <a:pt x="13780" y="3238"/>
                  </a:cubicBezTo>
                  <a:close/>
                  <a:moveTo>
                    <a:pt x="15704" y="6790"/>
                  </a:moveTo>
                  <a:lnTo>
                    <a:pt x="15704" y="6790"/>
                  </a:lnTo>
                  <a:cubicBezTo>
                    <a:pt x="16089" y="6966"/>
                    <a:pt x="16441" y="7142"/>
                    <a:pt x="16793" y="7351"/>
                  </a:cubicBezTo>
                  <a:cubicBezTo>
                    <a:pt x="16804" y="7439"/>
                    <a:pt x="16815" y="7527"/>
                    <a:pt x="16826" y="7615"/>
                  </a:cubicBezTo>
                  <a:cubicBezTo>
                    <a:pt x="16804" y="7626"/>
                    <a:pt x="16804" y="7637"/>
                    <a:pt x="16793" y="7637"/>
                  </a:cubicBezTo>
                  <a:lnTo>
                    <a:pt x="16782" y="7637"/>
                  </a:lnTo>
                  <a:cubicBezTo>
                    <a:pt x="16430" y="7483"/>
                    <a:pt x="16089" y="7318"/>
                    <a:pt x="15748" y="7142"/>
                  </a:cubicBezTo>
                  <a:cubicBezTo>
                    <a:pt x="15715" y="7032"/>
                    <a:pt x="15704" y="6922"/>
                    <a:pt x="15704" y="6790"/>
                  </a:cubicBezTo>
                  <a:close/>
                  <a:moveTo>
                    <a:pt x="15781" y="7291"/>
                  </a:moveTo>
                  <a:cubicBezTo>
                    <a:pt x="15785" y="7291"/>
                    <a:pt x="15788" y="7292"/>
                    <a:pt x="15792" y="7296"/>
                  </a:cubicBezTo>
                  <a:cubicBezTo>
                    <a:pt x="16133" y="7450"/>
                    <a:pt x="16474" y="7615"/>
                    <a:pt x="16826" y="7780"/>
                  </a:cubicBezTo>
                  <a:cubicBezTo>
                    <a:pt x="16837" y="7912"/>
                    <a:pt x="16848" y="8044"/>
                    <a:pt x="16837" y="8176"/>
                  </a:cubicBezTo>
                  <a:cubicBezTo>
                    <a:pt x="16837" y="8209"/>
                    <a:pt x="16815" y="8230"/>
                    <a:pt x="16804" y="8263"/>
                  </a:cubicBezTo>
                  <a:cubicBezTo>
                    <a:pt x="16441" y="8099"/>
                    <a:pt x="16111" y="7901"/>
                    <a:pt x="15748" y="7714"/>
                  </a:cubicBezTo>
                  <a:cubicBezTo>
                    <a:pt x="15748" y="7571"/>
                    <a:pt x="15748" y="7428"/>
                    <a:pt x="15748" y="7296"/>
                  </a:cubicBezTo>
                  <a:cubicBezTo>
                    <a:pt x="15763" y="7296"/>
                    <a:pt x="15773" y="7291"/>
                    <a:pt x="15781" y="7291"/>
                  </a:cubicBezTo>
                  <a:close/>
                  <a:moveTo>
                    <a:pt x="19601" y="4696"/>
                  </a:moveTo>
                  <a:cubicBezTo>
                    <a:pt x="19611" y="4696"/>
                    <a:pt x="19620" y="4697"/>
                    <a:pt x="19630" y="4700"/>
                  </a:cubicBezTo>
                  <a:cubicBezTo>
                    <a:pt x="20213" y="4744"/>
                    <a:pt x="20796" y="4810"/>
                    <a:pt x="21368" y="4909"/>
                  </a:cubicBezTo>
                  <a:cubicBezTo>
                    <a:pt x="21983" y="5019"/>
                    <a:pt x="22588" y="5129"/>
                    <a:pt x="23193" y="5239"/>
                  </a:cubicBezTo>
                  <a:cubicBezTo>
                    <a:pt x="23501" y="5294"/>
                    <a:pt x="23787" y="5371"/>
                    <a:pt x="24095" y="5426"/>
                  </a:cubicBezTo>
                  <a:cubicBezTo>
                    <a:pt x="24315" y="5470"/>
                    <a:pt x="24535" y="5503"/>
                    <a:pt x="24755" y="5547"/>
                  </a:cubicBezTo>
                  <a:cubicBezTo>
                    <a:pt x="24876" y="5569"/>
                    <a:pt x="24997" y="5580"/>
                    <a:pt x="25107" y="5635"/>
                  </a:cubicBezTo>
                  <a:cubicBezTo>
                    <a:pt x="25107" y="5657"/>
                    <a:pt x="25118" y="5679"/>
                    <a:pt x="25107" y="5701"/>
                  </a:cubicBezTo>
                  <a:cubicBezTo>
                    <a:pt x="25074" y="6020"/>
                    <a:pt x="25030" y="6339"/>
                    <a:pt x="24931" y="6647"/>
                  </a:cubicBezTo>
                  <a:cubicBezTo>
                    <a:pt x="24766" y="7186"/>
                    <a:pt x="24601" y="7725"/>
                    <a:pt x="24436" y="8252"/>
                  </a:cubicBezTo>
                  <a:cubicBezTo>
                    <a:pt x="24425" y="8307"/>
                    <a:pt x="24414" y="8373"/>
                    <a:pt x="24370" y="8417"/>
                  </a:cubicBezTo>
                  <a:cubicBezTo>
                    <a:pt x="23776" y="8274"/>
                    <a:pt x="23160" y="8198"/>
                    <a:pt x="22566" y="8077"/>
                  </a:cubicBezTo>
                  <a:cubicBezTo>
                    <a:pt x="21961" y="7956"/>
                    <a:pt x="21368" y="7824"/>
                    <a:pt x="20774" y="7703"/>
                  </a:cubicBezTo>
                  <a:cubicBezTo>
                    <a:pt x="20180" y="7582"/>
                    <a:pt x="19564" y="7494"/>
                    <a:pt x="18959" y="7373"/>
                  </a:cubicBezTo>
                  <a:cubicBezTo>
                    <a:pt x="18970" y="7329"/>
                    <a:pt x="18970" y="7285"/>
                    <a:pt x="18981" y="7252"/>
                  </a:cubicBezTo>
                  <a:cubicBezTo>
                    <a:pt x="19113" y="6713"/>
                    <a:pt x="19245" y="6174"/>
                    <a:pt x="19344" y="5624"/>
                  </a:cubicBezTo>
                  <a:cubicBezTo>
                    <a:pt x="19399" y="5327"/>
                    <a:pt x="19476" y="5019"/>
                    <a:pt x="19542" y="4711"/>
                  </a:cubicBezTo>
                  <a:cubicBezTo>
                    <a:pt x="19558" y="4704"/>
                    <a:pt x="19579" y="4696"/>
                    <a:pt x="19601" y="4696"/>
                  </a:cubicBezTo>
                  <a:close/>
                  <a:moveTo>
                    <a:pt x="15748" y="7857"/>
                  </a:moveTo>
                  <a:cubicBezTo>
                    <a:pt x="15781" y="7857"/>
                    <a:pt x="15803" y="7857"/>
                    <a:pt x="15814" y="7868"/>
                  </a:cubicBezTo>
                  <a:cubicBezTo>
                    <a:pt x="16133" y="8033"/>
                    <a:pt x="16441" y="8198"/>
                    <a:pt x="16749" y="8362"/>
                  </a:cubicBezTo>
                  <a:cubicBezTo>
                    <a:pt x="16760" y="8362"/>
                    <a:pt x="16760" y="8373"/>
                    <a:pt x="16771" y="8384"/>
                  </a:cubicBezTo>
                  <a:lnTo>
                    <a:pt x="16782" y="8384"/>
                  </a:lnTo>
                  <a:cubicBezTo>
                    <a:pt x="16793" y="8571"/>
                    <a:pt x="16826" y="8736"/>
                    <a:pt x="16782" y="8901"/>
                  </a:cubicBezTo>
                  <a:cubicBezTo>
                    <a:pt x="16661" y="8868"/>
                    <a:pt x="16221" y="8637"/>
                    <a:pt x="15704" y="8318"/>
                  </a:cubicBezTo>
                  <a:cubicBezTo>
                    <a:pt x="15715" y="8165"/>
                    <a:pt x="15737" y="8022"/>
                    <a:pt x="15748" y="7857"/>
                  </a:cubicBezTo>
                  <a:close/>
                  <a:moveTo>
                    <a:pt x="15682" y="8450"/>
                  </a:moveTo>
                  <a:cubicBezTo>
                    <a:pt x="15814" y="8505"/>
                    <a:pt x="16562" y="8923"/>
                    <a:pt x="16771" y="9066"/>
                  </a:cubicBezTo>
                  <a:cubicBezTo>
                    <a:pt x="16749" y="9209"/>
                    <a:pt x="16738" y="9363"/>
                    <a:pt x="16716" y="9506"/>
                  </a:cubicBezTo>
                  <a:cubicBezTo>
                    <a:pt x="16705" y="9517"/>
                    <a:pt x="16683" y="9517"/>
                    <a:pt x="16683" y="9517"/>
                  </a:cubicBezTo>
                  <a:cubicBezTo>
                    <a:pt x="16309" y="9330"/>
                    <a:pt x="15946" y="9132"/>
                    <a:pt x="15572" y="8934"/>
                  </a:cubicBezTo>
                  <a:cubicBezTo>
                    <a:pt x="15605" y="8769"/>
                    <a:pt x="15638" y="8615"/>
                    <a:pt x="15682" y="8450"/>
                  </a:cubicBezTo>
                  <a:close/>
                  <a:moveTo>
                    <a:pt x="15528" y="9077"/>
                  </a:moveTo>
                  <a:cubicBezTo>
                    <a:pt x="15726" y="9121"/>
                    <a:pt x="16463" y="9506"/>
                    <a:pt x="16683" y="9671"/>
                  </a:cubicBezTo>
                  <a:cubicBezTo>
                    <a:pt x="16694" y="9847"/>
                    <a:pt x="16639" y="10012"/>
                    <a:pt x="16617" y="10199"/>
                  </a:cubicBezTo>
                  <a:cubicBezTo>
                    <a:pt x="16600" y="10193"/>
                    <a:pt x="16587" y="10193"/>
                    <a:pt x="16574" y="10193"/>
                  </a:cubicBezTo>
                  <a:cubicBezTo>
                    <a:pt x="16562" y="10193"/>
                    <a:pt x="16551" y="10193"/>
                    <a:pt x="16540" y="10188"/>
                  </a:cubicBezTo>
                  <a:cubicBezTo>
                    <a:pt x="16199" y="9968"/>
                    <a:pt x="15847" y="9748"/>
                    <a:pt x="15495" y="9539"/>
                  </a:cubicBezTo>
                  <a:cubicBezTo>
                    <a:pt x="15484" y="9528"/>
                    <a:pt x="15473" y="9517"/>
                    <a:pt x="15451" y="9495"/>
                  </a:cubicBezTo>
                  <a:cubicBezTo>
                    <a:pt x="15473" y="9352"/>
                    <a:pt x="15506" y="9209"/>
                    <a:pt x="15528" y="9077"/>
                  </a:cubicBezTo>
                  <a:close/>
                  <a:moveTo>
                    <a:pt x="25250" y="5668"/>
                  </a:moveTo>
                  <a:cubicBezTo>
                    <a:pt x="25272" y="5668"/>
                    <a:pt x="25316" y="5679"/>
                    <a:pt x="25338" y="5690"/>
                  </a:cubicBezTo>
                  <a:cubicBezTo>
                    <a:pt x="26096" y="6042"/>
                    <a:pt x="26855" y="6394"/>
                    <a:pt x="27570" y="6812"/>
                  </a:cubicBezTo>
                  <a:cubicBezTo>
                    <a:pt x="28109" y="7131"/>
                    <a:pt x="28648" y="7450"/>
                    <a:pt x="29187" y="7769"/>
                  </a:cubicBezTo>
                  <a:cubicBezTo>
                    <a:pt x="29231" y="7791"/>
                    <a:pt x="29275" y="7824"/>
                    <a:pt x="29319" y="7846"/>
                  </a:cubicBezTo>
                  <a:cubicBezTo>
                    <a:pt x="29319" y="7857"/>
                    <a:pt x="29330" y="7868"/>
                    <a:pt x="29330" y="7868"/>
                  </a:cubicBezTo>
                  <a:cubicBezTo>
                    <a:pt x="29330" y="7879"/>
                    <a:pt x="29330" y="7879"/>
                    <a:pt x="29330" y="7890"/>
                  </a:cubicBezTo>
                  <a:cubicBezTo>
                    <a:pt x="29110" y="8725"/>
                    <a:pt x="28890" y="9572"/>
                    <a:pt x="28670" y="10408"/>
                  </a:cubicBezTo>
                  <a:cubicBezTo>
                    <a:pt x="28659" y="10419"/>
                    <a:pt x="28648" y="10430"/>
                    <a:pt x="28637" y="10452"/>
                  </a:cubicBezTo>
                  <a:cubicBezTo>
                    <a:pt x="28593" y="10430"/>
                    <a:pt x="28549" y="10408"/>
                    <a:pt x="28505" y="10386"/>
                  </a:cubicBezTo>
                  <a:cubicBezTo>
                    <a:pt x="28175" y="10210"/>
                    <a:pt x="27856" y="10023"/>
                    <a:pt x="27526" y="9869"/>
                  </a:cubicBezTo>
                  <a:cubicBezTo>
                    <a:pt x="27020" y="9627"/>
                    <a:pt x="26514" y="9385"/>
                    <a:pt x="25997" y="9176"/>
                  </a:cubicBezTo>
                  <a:cubicBezTo>
                    <a:pt x="25810" y="9099"/>
                    <a:pt x="25624" y="9011"/>
                    <a:pt x="25448" y="8912"/>
                  </a:cubicBezTo>
                  <a:cubicBezTo>
                    <a:pt x="25173" y="8780"/>
                    <a:pt x="24898" y="8626"/>
                    <a:pt x="24623" y="8483"/>
                  </a:cubicBezTo>
                  <a:cubicBezTo>
                    <a:pt x="24590" y="8461"/>
                    <a:pt x="24557" y="8439"/>
                    <a:pt x="24502" y="8417"/>
                  </a:cubicBezTo>
                  <a:lnTo>
                    <a:pt x="24502" y="8406"/>
                  </a:lnTo>
                  <a:cubicBezTo>
                    <a:pt x="24601" y="8110"/>
                    <a:pt x="24678" y="7835"/>
                    <a:pt x="24766" y="7560"/>
                  </a:cubicBezTo>
                  <a:cubicBezTo>
                    <a:pt x="24854" y="7274"/>
                    <a:pt x="24942" y="6988"/>
                    <a:pt x="25030" y="6702"/>
                  </a:cubicBezTo>
                  <a:cubicBezTo>
                    <a:pt x="25118" y="6427"/>
                    <a:pt x="25173" y="6141"/>
                    <a:pt x="25206" y="5844"/>
                  </a:cubicBezTo>
                  <a:cubicBezTo>
                    <a:pt x="25206" y="5789"/>
                    <a:pt x="25206" y="5723"/>
                    <a:pt x="25250" y="5668"/>
                  </a:cubicBezTo>
                  <a:close/>
                  <a:moveTo>
                    <a:pt x="15440" y="9649"/>
                  </a:moveTo>
                  <a:cubicBezTo>
                    <a:pt x="15561" y="9704"/>
                    <a:pt x="16485" y="10276"/>
                    <a:pt x="16584" y="10364"/>
                  </a:cubicBezTo>
                  <a:cubicBezTo>
                    <a:pt x="16573" y="10419"/>
                    <a:pt x="16562" y="10485"/>
                    <a:pt x="16540" y="10540"/>
                  </a:cubicBezTo>
                  <a:cubicBezTo>
                    <a:pt x="16518" y="10617"/>
                    <a:pt x="16485" y="10694"/>
                    <a:pt x="16463" y="10771"/>
                  </a:cubicBezTo>
                  <a:cubicBezTo>
                    <a:pt x="16309" y="10716"/>
                    <a:pt x="16210" y="10606"/>
                    <a:pt x="16078" y="10529"/>
                  </a:cubicBezTo>
                  <a:cubicBezTo>
                    <a:pt x="15957" y="10452"/>
                    <a:pt x="15836" y="10375"/>
                    <a:pt x="15704" y="10287"/>
                  </a:cubicBezTo>
                  <a:cubicBezTo>
                    <a:pt x="15583" y="10199"/>
                    <a:pt x="15462" y="10122"/>
                    <a:pt x="15341" y="10034"/>
                  </a:cubicBezTo>
                  <a:cubicBezTo>
                    <a:pt x="15374" y="9891"/>
                    <a:pt x="15385" y="9770"/>
                    <a:pt x="15440" y="9649"/>
                  </a:cubicBezTo>
                  <a:close/>
                  <a:moveTo>
                    <a:pt x="15319" y="10166"/>
                  </a:moveTo>
                  <a:cubicBezTo>
                    <a:pt x="15440" y="10232"/>
                    <a:pt x="16276" y="10793"/>
                    <a:pt x="16397" y="10892"/>
                  </a:cubicBezTo>
                  <a:cubicBezTo>
                    <a:pt x="16386" y="11024"/>
                    <a:pt x="16298" y="11277"/>
                    <a:pt x="16210" y="11398"/>
                  </a:cubicBezTo>
                  <a:cubicBezTo>
                    <a:pt x="15869" y="11123"/>
                    <a:pt x="15517" y="10859"/>
                    <a:pt x="15176" y="10595"/>
                  </a:cubicBezTo>
                  <a:cubicBezTo>
                    <a:pt x="15198" y="10441"/>
                    <a:pt x="15264" y="10265"/>
                    <a:pt x="15319" y="10166"/>
                  </a:cubicBezTo>
                  <a:close/>
                  <a:moveTo>
                    <a:pt x="15121" y="10694"/>
                  </a:moveTo>
                  <a:cubicBezTo>
                    <a:pt x="15495" y="10969"/>
                    <a:pt x="15836" y="11244"/>
                    <a:pt x="16199" y="11519"/>
                  </a:cubicBezTo>
                  <a:cubicBezTo>
                    <a:pt x="16133" y="11695"/>
                    <a:pt x="16078" y="11849"/>
                    <a:pt x="16023" y="12013"/>
                  </a:cubicBezTo>
                  <a:cubicBezTo>
                    <a:pt x="16001" y="12013"/>
                    <a:pt x="16001" y="12013"/>
                    <a:pt x="15990" y="12003"/>
                  </a:cubicBezTo>
                  <a:cubicBezTo>
                    <a:pt x="15979" y="12003"/>
                    <a:pt x="15957" y="11992"/>
                    <a:pt x="15946" y="11981"/>
                  </a:cubicBezTo>
                  <a:cubicBezTo>
                    <a:pt x="15605" y="11706"/>
                    <a:pt x="15264" y="11420"/>
                    <a:pt x="14912" y="11123"/>
                  </a:cubicBezTo>
                  <a:cubicBezTo>
                    <a:pt x="14978" y="10980"/>
                    <a:pt x="15044" y="10837"/>
                    <a:pt x="15121" y="10694"/>
                  </a:cubicBezTo>
                  <a:close/>
                  <a:moveTo>
                    <a:pt x="14857" y="11255"/>
                  </a:moveTo>
                  <a:cubicBezTo>
                    <a:pt x="15011" y="11332"/>
                    <a:pt x="15627" y="11827"/>
                    <a:pt x="15957" y="12145"/>
                  </a:cubicBezTo>
                  <a:cubicBezTo>
                    <a:pt x="15957" y="12233"/>
                    <a:pt x="15902" y="12310"/>
                    <a:pt x="15869" y="12387"/>
                  </a:cubicBezTo>
                  <a:cubicBezTo>
                    <a:pt x="15836" y="12464"/>
                    <a:pt x="15803" y="12541"/>
                    <a:pt x="15770" y="12629"/>
                  </a:cubicBezTo>
                  <a:cubicBezTo>
                    <a:pt x="15737" y="12618"/>
                    <a:pt x="15715" y="12607"/>
                    <a:pt x="15704" y="12596"/>
                  </a:cubicBezTo>
                  <a:cubicBezTo>
                    <a:pt x="15363" y="12299"/>
                    <a:pt x="15011" y="11992"/>
                    <a:pt x="14670" y="11695"/>
                  </a:cubicBezTo>
                  <a:cubicBezTo>
                    <a:pt x="14670" y="11684"/>
                    <a:pt x="14659" y="11684"/>
                    <a:pt x="14659" y="11662"/>
                  </a:cubicBezTo>
                  <a:cubicBezTo>
                    <a:pt x="14703" y="11530"/>
                    <a:pt x="14780" y="11387"/>
                    <a:pt x="14857" y="11255"/>
                  </a:cubicBezTo>
                  <a:close/>
                  <a:moveTo>
                    <a:pt x="7396" y="382"/>
                  </a:moveTo>
                  <a:cubicBezTo>
                    <a:pt x="7482" y="382"/>
                    <a:pt x="7568" y="384"/>
                    <a:pt x="7654" y="390"/>
                  </a:cubicBezTo>
                  <a:cubicBezTo>
                    <a:pt x="7670" y="390"/>
                    <a:pt x="7687" y="389"/>
                    <a:pt x="7705" y="389"/>
                  </a:cubicBezTo>
                  <a:cubicBezTo>
                    <a:pt x="7750" y="389"/>
                    <a:pt x="7799" y="394"/>
                    <a:pt x="7830" y="434"/>
                  </a:cubicBezTo>
                  <a:cubicBezTo>
                    <a:pt x="7841" y="445"/>
                    <a:pt x="7874" y="445"/>
                    <a:pt x="7885" y="445"/>
                  </a:cubicBezTo>
                  <a:cubicBezTo>
                    <a:pt x="7907" y="436"/>
                    <a:pt x="7929" y="433"/>
                    <a:pt x="7951" y="433"/>
                  </a:cubicBezTo>
                  <a:cubicBezTo>
                    <a:pt x="8016" y="433"/>
                    <a:pt x="8080" y="464"/>
                    <a:pt x="8138" y="489"/>
                  </a:cubicBezTo>
                  <a:cubicBezTo>
                    <a:pt x="8633" y="642"/>
                    <a:pt x="9073" y="895"/>
                    <a:pt x="9458" y="1225"/>
                  </a:cubicBezTo>
                  <a:cubicBezTo>
                    <a:pt x="9689" y="1412"/>
                    <a:pt x="9876" y="1654"/>
                    <a:pt x="10030" y="1907"/>
                  </a:cubicBezTo>
                  <a:cubicBezTo>
                    <a:pt x="10436" y="2545"/>
                    <a:pt x="10733" y="3238"/>
                    <a:pt x="10854" y="3986"/>
                  </a:cubicBezTo>
                  <a:cubicBezTo>
                    <a:pt x="10920" y="4404"/>
                    <a:pt x="10920" y="4832"/>
                    <a:pt x="10909" y="5250"/>
                  </a:cubicBezTo>
                  <a:cubicBezTo>
                    <a:pt x="10876" y="5888"/>
                    <a:pt x="10744" y="6504"/>
                    <a:pt x="10524" y="7109"/>
                  </a:cubicBezTo>
                  <a:cubicBezTo>
                    <a:pt x="10151" y="8132"/>
                    <a:pt x="9634" y="9077"/>
                    <a:pt x="8985" y="9957"/>
                  </a:cubicBezTo>
                  <a:cubicBezTo>
                    <a:pt x="8886" y="10100"/>
                    <a:pt x="8787" y="10232"/>
                    <a:pt x="8688" y="10364"/>
                  </a:cubicBezTo>
                  <a:cubicBezTo>
                    <a:pt x="8358" y="10815"/>
                    <a:pt x="7962" y="11211"/>
                    <a:pt x="7522" y="11563"/>
                  </a:cubicBezTo>
                  <a:cubicBezTo>
                    <a:pt x="7258" y="11783"/>
                    <a:pt x="6972" y="11959"/>
                    <a:pt x="6675" y="12134"/>
                  </a:cubicBezTo>
                  <a:cubicBezTo>
                    <a:pt x="6335" y="12321"/>
                    <a:pt x="5994" y="12508"/>
                    <a:pt x="5642" y="12673"/>
                  </a:cubicBezTo>
                  <a:cubicBezTo>
                    <a:pt x="5180" y="12893"/>
                    <a:pt x="4685" y="13036"/>
                    <a:pt x="4179" y="13135"/>
                  </a:cubicBezTo>
                  <a:cubicBezTo>
                    <a:pt x="3992" y="13168"/>
                    <a:pt x="3805" y="13179"/>
                    <a:pt x="3618" y="13190"/>
                  </a:cubicBezTo>
                  <a:cubicBezTo>
                    <a:pt x="3584" y="13193"/>
                    <a:pt x="3550" y="13195"/>
                    <a:pt x="3517" y="13195"/>
                  </a:cubicBezTo>
                  <a:cubicBezTo>
                    <a:pt x="3303" y="13195"/>
                    <a:pt x="3102" y="13139"/>
                    <a:pt x="2892" y="13091"/>
                  </a:cubicBezTo>
                  <a:cubicBezTo>
                    <a:pt x="2826" y="13080"/>
                    <a:pt x="2771" y="13058"/>
                    <a:pt x="2705" y="13036"/>
                  </a:cubicBezTo>
                  <a:cubicBezTo>
                    <a:pt x="2189" y="12904"/>
                    <a:pt x="1771" y="12618"/>
                    <a:pt x="1408" y="12244"/>
                  </a:cubicBezTo>
                  <a:cubicBezTo>
                    <a:pt x="1221" y="12046"/>
                    <a:pt x="1056" y="11827"/>
                    <a:pt x="891" y="11596"/>
                  </a:cubicBezTo>
                  <a:cubicBezTo>
                    <a:pt x="627" y="11222"/>
                    <a:pt x="473" y="10793"/>
                    <a:pt x="363" y="10353"/>
                  </a:cubicBezTo>
                  <a:cubicBezTo>
                    <a:pt x="253" y="9902"/>
                    <a:pt x="176" y="9429"/>
                    <a:pt x="143" y="8956"/>
                  </a:cubicBezTo>
                  <a:cubicBezTo>
                    <a:pt x="132" y="8762"/>
                    <a:pt x="132" y="8557"/>
                    <a:pt x="132" y="8362"/>
                  </a:cubicBezTo>
                  <a:lnTo>
                    <a:pt x="132" y="8362"/>
                  </a:lnTo>
                  <a:cubicBezTo>
                    <a:pt x="165" y="7593"/>
                    <a:pt x="319" y="6867"/>
                    <a:pt x="616" y="6174"/>
                  </a:cubicBezTo>
                  <a:cubicBezTo>
                    <a:pt x="979" y="5294"/>
                    <a:pt x="1419" y="4469"/>
                    <a:pt x="1947" y="3678"/>
                  </a:cubicBezTo>
                  <a:cubicBezTo>
                    <a:pt x="2156" y="3370"/>
                    <a:pt x="2376" y="3073"/>
                    <a:pt x="2628" y="2787"/>
                  </a:cubicBezTo>
                  <a:cubicBezTo>
                    <a:pt x="2870" y="2490"/>
                    <a:pt x="3156" y="2237"/>
                    <a:pt x="3464" y="2017"/>
                  </a:cubicBezTo>
                  <a:cubicBezTo>
                    <a:pt x="3673" y="1863"/>
                    <a:pt x="3893" y="1720"/>
                    <a:pt x="4102" y="1577"/>
                  </a:cubicBezTo>
                  <a:cubicBezTo>
                    <a:pt x="4597" y="1225"/>
                    <a:pt x="5125" y="917"/>
                    <a:pt x="5686" y="675"/>
                  </a:cubicBezTo>
                  <a:cubicBezTo>
                    <a:pt x="5807" y="631"/>
                    <a:pt x="5928" y="588"/>
                    <a:pt x="6049" y="555"/>
                  </a:cubicBezTo>
                  <a:cubicBezTo>
                    <a:pt x="6493" y="453"/>
                    <a:pt x="6938" y="382"/>
                    <a:pt x="7396" y="382"/>
                  </a:cubicBezTo>
                  <a:close/>
                  <a:moveTo>
                    <a:pt x="14615" y="11805"/>
                  </a:moveTo>
                  <a:cubicBezTo>
                    <a:pt x="14626" y="11805"/>
                    <a:pt x="14637" y="11805"/>
                    <a:pt x="14637" y="11816"/>
                  </a:cubicBezTo>
                  <a:cubicBezTo>
                    <a:pt x="14670" y="11838"/>
                    <a:pt x="14703" y="11860"/>
                    <a:pt x="14736" y="11893"/>
                  </a:cubicBezTo>
                  <a:cubicBezTo>
                    <a:pt x="15044" y="12167"/>
                    <a:pt x="15363" y="12453"/>
                    <a:pt x="15682" y="12728"/>
                  </a:cubicBezTo>
                  <a:cubicBezTo>
                    <a:pt x="15693" y="12739"/>
                    <a:pt x="15693" y="12750"/>
                    <a:pt x="15704" y="12772"/>
                  </a:cubicBezTo>
                  <a:cubicBezTo>
                    <a:pt x="15627" y="12926"/>
                    <a:pt x="15550" y="13091"/>
                    <a:pt x="15473" y="13245"/>
                  </a:cubicBezTo>
                  <a:cubicBezTo>
                    <a:pt x="15440" y="13234"/>
                    <a:pt x="15418" y="13234"/>
                    <a:pt x="15396" y="13212"/>
                  </a:cubicBezTo>
                  <a:cubicBezTo>
                    <a:pt x="15033" y="12926"/>
                    <a:pt x="14692" y="12618"/>
                    <a:pt x="14329" y="12310"/>
                  </a:cubicBezTo>
                  <a:cubicBezTo>
                    <a:pt x="14417" y="12134"/>
                    <a:pt x="14505" y="11970"/>
                    <a:pt x="14582" y="11816"/>
                  </a:cubicBezTo>
                  <a:cubicBezTo>
                    <a:pt x="14615" y="11805"/>
                    <a:pt x="14615" y="11805"/>
                    <a:pt x="14615" y="11805"/>
                  </a:cubicBezTo>
                  <a:close/>
                  <a:moveTo>
                    <a:pt x="3079" y="13762"/>
                  </a:moveTo>
                  <a:cubicBezTo>
                    <a:pt x="3089" y="13771"/>
                    <a:pt x="3098" y="13781"/>
                    <a:pt x="3101" y="13790"/>
                  </a:cubicBezTo>
                  <a:lnTo>
                    <a:pt x="3101" y="13790"/>
                  </a:lnTo>
                  <a:cubicBezTo>
                    <a:pt x="3098" y="13793"/>
                    <a:pt x="3095" y="13795"/>
                    <a:pt x="3090" y="13795"/>
                  </a:cubicBezTo>
                  <a:cubicBezTo>
                    <a:pt x="3090" y="13784"/>
                    <a:pt x="3079" y="13784"/>
                    <a:pt x="3068" y="13773"/>
                  </a:cubicBezTo>
                  <a:cubicBezTo>
                    <a:pt x="3068" y="13773"/>
                    <a:pt x="3079" y="13773"/>
                    <a:pt x="3079" y="13762"/>
                  </a:cubicBezTo>
                  <a:close/>
                  <a:moveTo>
                    <a:pt x="14285" y="12431"/>
                  </a:moveTo>
                  <a:cubicBezTo>
                    <a:pt x="14296" y="12431"/>
                    <a:pt x="14296" y="12431"/>
                    <a:pt x="14307" y="12442"/>
                  </a:cubicBezTo>
                  <a:cubicBezTo>
                    <a:pt x="14670" y="12750"/>
                    <a:pt x="15033" y="13058"/>
                    <a:pt x="15407" y="13377"/>
                  </a:cubicBezTo>
                  <a:cubicBezTo>
                    <a:pt x="15330" y="13520"/>
                    <a:pt x="15253" y="13663"/>
                    <a:pt x="15176" y="13806"/>
                  </a:cubicBezTo>
                  <a:cubicBezTo>
                    <a:pt x="15088" y="13773"/>
                    <a:pt x="15033" y="13718"/>
                    <a:pt x="14967" y="13674"/>
                  </a:cubicBezTo>
                  <a:cubicBezTo>
                    <a:pt x="14890" y="13619"/>
                    <a:pt x="14824" y="13575"/>
                    <a:pt x="14758" y="13520"/>
                  </a:cubicBezTo>
                  <a:cubicBezTo>
                    <a:pt x="14692" y="13476"/>
                    <a:pt x="14626" y="13421"/>
                    <a:pt x="14560" y="13377"/>
                  </a:cubicBezTo>
                  <a:cubicBezTo>
                    <a:pt x="14483" y="13333"/>
                    <a:pt x="14417" y="13278"/>
                    <a:pt x="14351" y="13234"/>
                  </a:cubicBezTo>
                  <a:cubicBezTo>
                    <a:pt x="14285" y="13190"/>
                    <a:pt x="14219" y="13135"/>
                    <a:pt x="14142" y="13091"/>
                  </a:cubicBezTo>
                  <a:cubicBezTo>
                    <a:pt x="14076" y="13047"/>
                    <a:pt x="14011" y="13003"/>
                    <a:pt x="13945" y="12948"/>
                  </a:cubicBezTo>
                  <a:cubicBezTo>
                    <a:pt x="13989" y="12838"/>
                    <a:pt x="14142" y="12596"/>
                    <a:pt x="14274" y="12431"/>
                  </a:cubicBezTo>
                  <a:close/>
                  <a:moveTo>
                    <a:pt x="8644" y="489"/>
                  </a:moveTo>
                  <a:cubicBezTo>
                    <a:pt x="8787" y="533"/>
                    <a:pt x="8930" y="577"/>
                    <a:pt x="9062" y="631"/>
                  </a:cubicBezTo>
                  <a:cubicBezTo>
                    <a:pt x="9216" y="686"/>
                    <a:pt x="9370" y="741"/>
                    <a:pt x="9513" y="807"/>
                  </a:cubicBezTo>
                  <a:cubicBezTo>
                    <a:pt x="9678" y="862"/>
                    <a:pt x="9810" y="950"/>
                    <a:pt x="9931" y="1071"/>
                  </a:cubicBezTo>
                  <a:cubicBezTo>
                    <a:pt x="10074" y="1214"/>
                    <a:pt x="10227" y="1346"/>
                    <a:pt x="10359" y="1500"/>
                  </a:cubicBezTo>
                  <a:cubicBezTo>
                    <a:pt x="10755" y="1940"/>
                    <a:pt x="11063" y="2435"/>
                    <a:pt x="11272" y="2985"/>
                  </a:cubicBezTo>
                  <a:cubicBezTo>
                    <a:pt x="11371" y="3249"/>
                    <a:pt x="11448" y="3524"/>
                    <a:pt x="11503" y="3799"/>
                  </a:cubicBezTo>
                  <a:cubicBezTo>
                    <a:pt x="11536" y="4008"/>
                    <a:pt x="11591" y="4217"/>
                    <a:pt x="11624" y="4425"/>
                  </a:cubicBezTo>
                  <a:cubicBezTo>
                    <a:pt x="11701" y="4942"/>
                    <a:pt x="11701" y="5448"/>
                    <a:pt x="11646" y="5965"/>
                  </a:cubicBezTo>
                  <a:cubicBezTo>
                    <a:pt x="11613" y="6284"/>
                    <a:pt x="11536" y="6592"/>
                    <a:pt x="11459" y="6911"/>
                  </a:cubicBezTo>
                  <a:cubicBezTo>
                    <a:pt x="11393" y="7164"/>
                    <a:pt x="11327" y="7428"/>
                    <a:pt x="11272" y="7692"/>
                  </a:cubicBezTo>
                  <a:cubicBezTo>
                    <a:pt x="11151" y="8165"/>
                    <a:pt x="10986" y="8615"/>
                    <a:pt x="10777" y="9055"/>
                  </a:cubicBezTo>
                  <a:cubicBezTo>
                    <a:pt x="10656" y="9308"/>
                    <a:pt x="10535" y="9572"/>
                    <a:pt x="10403" y="9825"/>
                  </a:cubicBezTo>
                  <a:cubicBezTo>
                    <a:pt x="10008" y="10606"/>
                    <a:pt x="9469" y="11277"/>
                    <a:pt x="8798" y="11838"/>
                  </a:cubicBezTo>
                  <a:cubicBezTo>
                    <a:pt x="8303" y="12244"/>
                    <a:pt x="7808" y="12640"/>
                    <a:pt x="7280" y="13014"/>
                  </a:cubicBezTo>
                  <a:cubicBezTo>
                    <a:pt x="6686" y="13432"/>
                    <a:pt x="6016" y="13696"/>
                    <a:pt x="5301" y="13839"/>
                  </a:cubicBezTo>
                  <a:cubicBezTo>
                    <a:pt x="5054" y="13882"/>
                    <a:pt x="4809" y="13904"/>
                    <a:pt x="4565" y="13904"/>
                  </a:cubicBezTo>
                  <a:cubicBezTo>
                    <a:pt x="4243" y="13904"/>
                    <a:pt x="3921" y="13865"/>
                    <a:pt x="3596" y="13784"/>
                  </a:cubicBezTo>
                  <a:cubicBezTo>
                    <a:pt x="3343" y="13718"/>
                    <a:pt x="3090" y="13652"/>
                    <a:pt x="2848" y="13553"/>
                  </a:cubicBezTo>
                  <a:cubicBezTo>
                    <a:pt x="2562" y="13432"/>
                    <a:pt x="2343" y="13234"/>
                    <a:pt x="2145" y="12992"/>
                  </a:cubicBezTo>
                  <a:cubicBezTo>
                    <a:pt x="2145" y="12981"/>
                    <a:pt x="2145" y="12981"/>
                    <a:pt x="2145" y="12959"/>
                  </a:cubicBezTo>
                  <a:cubicBezTo>
                    <a:pt x="2178" y="12970"/>
                    <a:pt x="2200" y="12970"/>
                    <a:pt x="2233" y="12981"/>
                  </a:cubicBezTo>
                  <a:cubicBezTo>
                    <a:pt x="2540" y="13124"/>
                    <a:pt x="2870" y="13212"/>
                    <a:pt x="3211" y="13278"/>
                  </a:cubicBezTo>
                  <a:cubicBezTo>
                    <a:pt x="3324" y="13294"/>
                    <a:pt x="3449" y="13304"/>
                    <a:pt x="3572" y="13304"/>
                  </a:cubicBezTo>
                  <a:cubicBezTo>
                    <a:pt x="3617" y="13304"/>
                    <a:pt x="3662" y="13303"/>
                    <a:pt x="3706" y="13300"/>
                  </a:cubicBezTo>
                  <a:cubicBezTo>
                    <a:pt x="4102" y="13278"/>
                    <a:pt x="4498" y="13190"/>
                    <a:pt x="4883" y="13080"/>
                  </a:cubicBezTo>
                  <a:cubicBezTo>
                    <a:pt x="5587" y="12871"/>
                    <a:pt x="6236" y="12519"/>
                    <a:pt x="6862" y="12145"/>
                  </a:cubicBezTo>
                  <a:cubicBezTo>
                    <a:pt x="7302" y="11893"/>
                    <a:pt x="7709" y="11585"/>
                    <a:pt x="8072" y="11233"/>
                  </a:cubicBezTo>
                  <a:cubicBezTo>
                    <a:pt x="8215" y="11090"/>
                    <a:pt x="8358" y="10958"/>
                    <a:pt x="8479" y="10804"/>
                  </a:cubicBezTo>
                  <a:cubicBezTo>
                    <a:pt x="9095" y="10056"/>
                    <a:pt x="9645" y="9264"/>
                    <a:pt x="10085" y="8395"/>
                  </a:cubicBezTo>
                  <a:cubicBezTo>
                    <a:pt x="10337" y="7912"/>
                    <a:pt x="10546" y="7406"/>
                    <a:pt x="10722" y="6878"/>
                  </a:cubicBezTo>
                  <a:cubicBezTo>
                    <a:pt x="10909" y="6339"/>
                    <a:pt x="11008" y="5778"/>
                    <a:pt x="11019" y="5195"/>
                  </a:cubicBezTo>
                  <a:cubicBezTo>
                    <a:pt x="11030" y="4832"/>
                    <a:pt x="11041" y="4458"/>
                    <a:pt x="10986" y="4096"/>
                  </a:cubicBezTo>
                  <a:cubicBezTo>
                    <a:pt x="10942" y="3755"/>
                    <a:pt x="10865" y="3436"/>
                    <a:pt x="10755" y="3117"/>
                  </a:cubicBezTo>
                  <a:cubicBezTo>
                    <a:pt x="10623" y="2765"/>
                    <a:pt x="10469" y="2413"/>
                    <a:pt x="10282" y="2083"/>
                  </a:cubicBezTo>
                  <a:cubicBezTo>
                    <a:pt x="10140" y="1841"/>
                    <a:pt x="9986" y="1621"/>
                    <a:pt x="9810" y="1401"/>
                  </a:cubicBezTo>
                  <a:cubicBezTo>
                    <a:pt x="9656" y="1236"/>
                    <a:pt x="9491" y="1082"/>
                    <a:pt x="9304" y="950"/>
                  </a:cubicBezTo>
                  <a:cubicBezTo>
                    <a:pt x="9095" y="807"/>
                    <a:pt x="8886" y="675"/>
                    <a:pt x="8666" y="566"/>
                  </a:cubicBezTo>
                  <a:cubicBezTo>
                    <a:pt x="8622" y="544"/>
                    <a:pt x="8589" y="522"/>
                    <a:pt x="8556" y="489"/>
                  </a:cubicBezTo>
                  <a:close/>
                  <a:moveTo>
                    <a:pt x="13879" y="13036"/>
                  </a:moveTo>
                  <a:cubicBezTo>
                    <a:pt x="14274" y="13311"/>
                    <a:pt x="14659" y="13586"/>
                    <a:pt x="15055" y="13872"/>
                  </a:cubicBezTo>
                  <a:cubicBezTo>
                    <a:pt x="15077" y="13883"/>
                    <a:pt x="15088" y="13905"/>
                    <a:pt x="15099" y="13916"/>
                  </a:cubicBezTo>
                  <a:cubicBezTo>
                    <a:pt x="15000" y="14136"/>
                    <a:pt x="14857" y="14323"/>
                    <a:pt x="14747" y="14433"/>
                  </a:cubicBezTo>
                  <a:cubicBezTo>
                    <a:pt x="14340" y="14125"/>
                    <a:pt x="13934" y="13817"/>
                    <a:pt x="13527" y="13509"/>
                  </a:cubicBezTo>
                  <a:cubicBezTo>
                    <a:pt x="13593" y="13388"/>
                    <a:pt x="13769" y="13146"/>
                    <a:pt x="13879" y="13036"/>
                  </a:cubicBezTo>
                  <a:close/>
                  <a:moveTo>
                    <a:pt x="1188" y="12167"/>
                  </a:moveTo>
                  <a:cubicBezTo>
                    <a:pt x="1265" y="12255"/>
                    <a:pt x="1342" y="12321"/>
                    <a:pt x="1397" y="12387"/>
                  </a:cubicBezTo>
                  <a:cubicBezTo>
                    <a:pt x="1694" y="12695"/>
                    <a:pt x="1980" y="13003"/>
                    <a:pt x="2277" y="13311"/>
                  </a:cubicBezTo>
                  <a:cubicBezTo>
                    <a:pt x="2354" y="13377"/>
                    <a:pt x="2420" y="13454"/>
                    <a:pt x="2507" y="13509"/>
                  </a:cubicBezTo>
                  <a:cubicBezTo>
                    <a:pt x="2804" y="13729"/>
                    <a:pt x="3090" y="13949"/>
                    <a:pt x="3420" y="14136"/>
                  </a:cubicBezTo>
                  <a:cubicBezTo>
                    <a:pt x="3783" y="14334"/>
                    <a:pt x="4146" y="14554"/>
                    <a:pt x="4509" y="14752"/>
                  </a:cubicBezTo>
                  <a:cubicBezTo>
                    <a:pt x="4542" y="14785"/>
                    <a:pt x="4586" y="14807"/>
                    <a:pt x="4619" y="14840"/>
                  </a:cubicBezTo>
                  <a:cubicBezTo>
                    <a:pt x="4630" y="14840"/>
                    <a:pt x="4630" y="14862"/>
                    <a:pt x="4630" y="14873"/>
                  </a:cubicBezTo>
                  <a:cubicBezTo>
                    <a:pt x="4619" y="14884"/>
                    <a:pt x="4597" y="14906"/>
                    <a:pt x="4586" y="14906"/>
                  </a:cubicBezTo>
                  <a:cubicBezTo>
                    <a:pt x="4509" y="14884"/>
                    <a:pt x="4443" y="14873"/>
                    <a:pt x="4366" y="14840"/>
                  </a:cubicBezTo>
                  <a:cubicBezTo>
                    <a:pt x="3805" y="14609"/>
                    <a:pt x="3222" y="14422"/>
                    <a:pt x="2650" y="14224"/>
                  </a:cubicBezTo>
                  <a:cubicBezTo>
                    <a:pt x="2189" y="14081"/>
                    <a:pt x="1727" y="13949"/>
                    <a:pt x="1265" y="13806"/>
                  </a:cubicBezTo>
                  <a:cubicBezTo>
                    <a:pt x="1144" y="13762"/>
                    <a:pt x="1034" y="13718"/>
                    <a:pt x="913" y="13685"/>
                  </a:cubicBezTo>
                  <a:cubicBezTo>
                    <a:pt x="880" y="13674"/>
                    <a:pt x="858" y="13652"/>
                    <a:pt x="825" y="13641"/>
                  </a:cubicBezTo>
                  <a:cubicBezTo>
                    <a:pt x="946" y="13157"/>
                    <a:pt x="1056" y="12673"/>
                    <a:pt x="1177" y="12167"/>
                  </a:cubicBezTo>
                  <a:close/>
                  <a:moveTo>
                    <a:pt x="13439" y="13586"/>
                  </a:moveTo>
                  <a:cubicBezTo>
                    <a:pt x="13868" y="13894"/>
                    <a:pt x="14274" y="14202"/>
                    <a:pt x="14681" y="14532"/>
                  </a:cubicBezTo>
                  <a:cubicBezTo>
                    <a:pt x="14538" y="14697"/>
                    <a:pt x="14395" y="14829"/>
                    <a:pt x="14263" y="14950"/>
                  </a:cubicBezTo>
                  <a:lnTo>
                    <a:pt x="14219" y="14950"/>
                  </a:lnTo>
                  <a:cubicBezTo>
                    <a:pt x="14219" y="14950"/>
                    <a:pt x="14208" y="14950"/>
                    <a:pt x="14208" y="14939"/>
                  </a:cubicBezTo>
                  <a:cubicBezTo>
                    <a:pt x="13835" y="14653"/>
                    <a:pt x="13472" y="14356"/>
                    <a:pt x="13098" y="14070"/>
                  </a:cubicBezTo>
                  <a:cubicBezTo>
                    <a:pt x="13087" y="14059"/>
                    <a:pt x="13065" y="14037"/>
                    <a:pt x="13054" y="14015"/>
                  </a:cubicBezTo>
                  <a:cubicBezTo>
                    <a:pt x="13043" y="14015"/>
                    <a:pt x="13054" y="14004"/>
                    <a:pt x="13043" y="13993"/>
                  </a:cubicBezTo>
                  <a:cubicBezTo>
                    <a:pt x="13164" y="13850"/>
                    <a:pt x="13296" y="13718"/>
                    <a:pt x="13439" y="13586"/>
                  </a:cubicBezTo>
                  <a:close/>
                  <a:moveTo>
                    <a:pt x="12955" y="14103"/>
                  </a:moveTo>
                  <a:cubicBezTo>
                    <a:pt x="13351" y="14400"/>
                    <a:pt x="13747" y="14697"/>
                    <a:pt x="14142" y="15038"/>
                  </a:cubicBezTo>
                  <a:cubicBezTo>
                    <a:pt x="13989" y="15192"/>
                    <a:pt x="13824" y="15313"/>
                    <a:pt x="13659" y="15445"/>
                  </a:cubicBezTo>
                  <a:cubicBezTo>
                    <a:pt x="13252" y="15148"/>
                    <a:pt x="12878" y="14829"/>
                    <a:pt x="12493" y="14521"/>
                  </a:cubicBezTo>
                  <a:cubicBezTo>
                    <a:pt x="12581" y="14411"/>
                    <a:pt x="12823" y="14180"/>
                    <a:pt x="12955" y="14103"/>
                  </a:cubicBezTo>
                  <a:close/>
                  <a:moveTo>
                    <a:pt x="10216" y="1192"/>
                  </a:moveTo>
                  <a:lnTo>
                    <a:pt x="10216" y="1192"/>
                  </a:lnTo>
                  <a:cubicBezTo>
                    <a:pt x="10271" y="1203"/>
                    <a:pt x="10293" y="1203"/>
                    <a:pt x="10315" y="1214"/>
                  </a:cubicBezTo>
                  <a:cubicBezTo>
                    <a:pt x="10524" y="1335"/>
                    <a:pt x="10733" y="1456"/>
                    <a:pt x="10931" y="1588"/>
                  </a:cubicBezTo>
                  <a:cubicBezTo>
                    <a:pt x="11349" y="1863"/>
                    <a:pt x="11767" y="2138"/>
                    <a:pt x="12196" y="2402"/>
                  </a:cubicBezTo>
                  <a:cubicBezTo>
                    <a:pt x="12328" y="2479"/>
                    <a:pt x="12449" y="2567"/>
                    <a:pt x="12581" y="2655"/>
                  </a:cubicBezTo>
                  <a:cubicBezTo>
                    <a:pt x="12680" y="2732"/>
                    <a:pt x="12779" y="2798"/>
                    <a:pt x="12889" y="2875"/>
                  </a:cubicBezTo>
                  <a:cubicBezTo>
                    <a:pt x="13021" y="2963"/>
                    <a:pt x="13153" y="3062"/>
                    <a:pt x="13263" y="3172"/>
                  </a:cubicBezTo>
                  <a:cubicBezTo>
                    <a:pt x="13395" y="3315"/>
                    <a:pt x="13527" y="3458"/>
                    <a:pt x="13670" y="3612"/>
                  </a:cubicBezTo>
                  <a:cubicBezTo>
                    <a:pt x="14384" y="4393"/>
                    <a:pt x="14802" y="5316"/>
                    <a:pt x="14978" y="6361"/>
                  </a:cubicBezTo>
                  <a:cubicBezTo>
                    <a:pt x="15044" y="6790"/>
                    <a:pt x="15077" y="7219"/>
                    <a:pt x="15099" y="7659"/>
                  </a:cubicBezTo>
                  <a:cubicBezTo>
                    <a:pt x="15110" y="7956"/>
                    <a:pt x="15077" y="8241"/>
                    <a:pt x="15033" y="8527"/>
                  </a:cubicBezTo>
                  <a:cubicBezTo>
                    <a:pt x="14923" y="9231"/>
                    <a:pt x="14714" y="9913"/>
                    <a:pt x="14428" y="10562"/>
                  </a:cubicBezTo>
                  <a:cubicBezTo>
                    <a:pt x="13967" y="11640"/>
                    <a:pt x="13351" y="12618"/>
                    <a:pt x="12581" y="13509"/>
                  </a:cubicBezTo>
                  <a:cubicBezTo>
                    <a:pt x="12317" y="13806"/>
                    <a:pt x="12020" y="14070"/>
                    <a:pt x="11690" y="14301"/>
                  </a:cubicBezTo>
                  <a:cubicBezTo>
                    <a:pt x="11349" y="14543"/>
                    <a:pt x="10997" y="14763"/>
                    <a:pt x="10623" y="14950"/>
                  </a:cubicBezTo>
                  <a:cubicBezTo>
                    <a:pt x="10096" y="15214"/>
                    <a:pt x="9546" y="15412"/>
                    <a:pt x="8974" y="15544"/>
                  </a:cubicBezTo>
                  <a:cubicBezTo>
                    <a:pt x="8490" y="15667"/>
                    <a:pt x="7996" y="15743"/>
                    <a:pt x="7492" y="15743"/>
                  </a:cubicBezTo>
                  <a:cubicBezTo>
                    <a:pt x="7458" y="15743"/>
                    <a:pt x="7424" y="15742"/>
                    <a:pt x="7390" y="15742"/>
                  </a:cubicBezTo>
                  <a:cubicBezTo>
                    <a:pt x="7060" y="15742"/>
                    <a:pt x="6730" y="15731"/>
                    <a:pt x="6400" y="15676"/>
                  </a:cubicBezTo>
                  <a:cubicBezTo>
                    <a:pt x="6148" y="15632"/>
                    <a:pt x="5917" y="15533"/>
                    <a:pt x="5697" y="15401"/>
                  </a:cubicBezTo>
                  <a:cubicBezTo>
                    <a:pt x="5499" y="15280"/>
                    <a:pt x="5301" y="15148"/>
                    <a:pt x="5114" y="15016"/>
                  </a:cubicBezTo>
                  <a:cubicBezTo>
                    <a:pt x="4762" y="14785"/>
                    <a:pt x="4410" y="14565"/>
                    <a:pt x="4047" y="14367"/>
                  </a:cubicBezTo>
                  <a:cubicBezTo>
                    <a:pt x="3772" y="14213"/>
                    <a:pt x="3508" y="14059"/>
                    <a:pt x="3233" y="13894"/>
                  </a:cubicBezTo>
                  <a:cubicBezTo>
                    <a:pt x="3189" y="13872"/>
                    <a:pt x="3123" y="13850"/>
                    <a:pt x="3112" y="13784"/>
                  </a:cubicBezTo>
                  <a:lnTo>
                    <a:pt x="3112" y="13784"/>
                  </a:lnTo>
                  <a:cubicBezTo>
                    <a:pt x="3156" y="13795"/>
                    <a:pt x="3211" y="13806"/>
                    <a:pt x="3266" y="13817"/>
                  </a:cubicBezTo>
                  <a:cubicBezTo>
                    <a:pt x="3508" y="13861"/>
                    <a:pt x="3739" y="13916"/>
                    <a:pt x="3981" y="13971"/>
                  </a:cubicBezTo>
                  <a:cubicBezTo>
                    <a:pt x="4157" y="14000"/>
                    <a:pt x="4333" y="14010"/>
                    <a:pt x="4512" y="14010"/>
                  </a:cubicBezTo>
                  <a:cubicBezTo>
                    <a:pt x="4602" y="14010"/>
                    <a:pt x="4692" y="14008"/>
                    <a:pt x="4784" y="14004"/>
                  </a:cubicBezTo>
                  <a:cubicBezTo>
                    <a:pt x="5103" y="13993"/>
                    <a:pt x="5422" y="13938"/>
                    <a:pt x="5730" y="13850"/>
                  </a:cubicBezTo>
                  <a:cubicBezTo>
                    <a:pt x="6291" y="13685"/>
                    <a:pt x="6829" y="13465"/>
                    <a:pt x="7313" y="13124"/>
                  </a:cubicBezTo>
                  <a:cubicBezTo>
                    <a:pt x="7863" y="12728"/>
                    <a:pt x="8391" y="12321"/>
                    <a:pt x="8897" y="11893"/>
                  </a:cubicBezTo>
                  <a:cubicBezTo>
                    <a:pt x="9535" y="11354"/>
                    <a:pt x="10052" y="10727"/>
                    <a:pt x="10447" y="9979"/>
                  </a:cubicBezTo>
                  <a:cubicBezTo>
                    <a:pt x="10656" y="9561"/>
                    <a:pt x="10865" y="9143"/>
                    <a:pt x="11052" y="8703"/>
                  </a:cubicBezTo>
                  <a:cubicBezTo>
                    <a:pt x="11184" y="8384"/>
                    <a:pt x="11283" y="8044"/>
                    <a:pt x="11371" y="7703"/>
                  </a:cubicBezTo>
                  <a:cubicBezTo>
                    <a:pt x="11470" y="7340"/>
                    <a:pt x="11558" y="6966"/>
                    <a:pt x="11646" y="6592"/>
                  </a:cubicBezTo>
                  <a:cubicBezTo>
                    <a:pt x="11767" y="6086"/>
                    <a:pt x="11800" y="5558"/>
                    <a:pt x="11789" y="5030"/>
                  </a:cubicBezTo>
                  <a:cubicBezTo>
                    <a:pt x="11767" y="4338"/>
                    <a:pt x="11602" y="3678"/>
                    <a:pt x="11393" y="3018"/>
                  </a:cubicBezTo>
                  <a:cubicBezTo>
                    <a:pt x="11327" y="2798"/>
                    <a:pt x="11228" y="2589"/>
                    <a:pt x="11107" y="2391"/>
                  </a:cubicBezTo>
                  <a:cubicBezTo>
                    <a:pt x="10876" y="1984"/>
                    <a:pt x="10645" y="1599"/>
                    <a:pt x="10293" y="1280"/>
                  </a:cubicBezTo>
                  <a:cubicBezTo>
                    <a:pt x="10271" y="1258"/>
                    <a:pt x="10260" y="1236"/>
                    <a:pt x="10216" y="1192"/>
                  </a:cubicBezTo>
                  <a:close/>
                  <a:moveTo>
                    <a:pt x="12394" y="14587"/>
                  </a:moveTo>
                  <a:cubicBezTo>
                    <a:pt x="12790" y="14895"/>
                    <a:pt x="13164" y="15203"/>
                    <a:pt x="13549" y="15511"/>
                  </a:cubicBezTo>
                  <a:cubicBezTo>
                    <a:pt x="13439" y="15621"/>
                    <a:pt x="13263" y="15764"/>
                    <a:pt x="13087" y="15862"/>
                  </a:cubicBezTo>
                  <a:cubicBezTo>
                    <a:pt x="13043" y="15829"/>
                    <a:pt x="12999" y="15807"/>
                    <a:pt x="12955" y="15775"/>
                  </a:cubicBezTo>
                  <a:cubicBezTo>
                    <a:pt x="12636" y="15500"/>
                    <a:pt x="12295" y="15247"/>
                    <a:pt x="11954" y="15005"/>
                  </a:cubicBezTo>
                  <a:cubicBezTo>
                    <a:pt x="11943" y="14994"/>
                    <a:pt x="11943" y="14983"/>
                    <a:pt x="11921" y="14972"/>
                  </a:cubicBezTo>
                  <a:cubicBezTo>
                    <a:pt x="11987" y="14895"/>
                    <a:pt x="12075" y="14851"/>
                    <a:pt x="12152" y="14785"/>
                  </a:cubicBezTo>
                  <a:cubicBezTo>
                    <a:pt x="12229" y="14719"/>
                    <a:pt x="12306" y="14653"/>
                    <a:pt x="12394" y="14587"/>
                  </a:cubicBezTo>
                  <a:close/>
                  <a:moveTo>
                    <a:pt x="13747" y="3502"/>
                  </a:moveTo>
                  <a:cubicBezTo>
                    <a:pt x="13769" y="3513"/>
                    <a:pt x="13802" y="3535"/>
                    <a:pt x="13824" y="3557"/>
                  </a:cubicBezTo>
                  <a:cubicBezTo>
                    <a:pt x="14044" y="3777"/>
                    <a:pt x="14274" y="3986"/>
                    <a:pt x="14494" y="4206"/>
                  </a:cubicBezTo>
                  <a:cubicBezTo>
                    <a:pt x="14648" y="4349"/>
                    <a:pt x="14758" y="4524"/>
                    <a:pt x="14846" y="4711"/>
                  </a:cubicBezTo>
                  <a:cubicBezTo>
                    <a:pt x="14945" y="4920"/>
                    <a:pt x="15044" y="5118"/>
                    <a:pt x="15165" y="5316"/>
                  </a:cubicBezTo>
                  <a:cubicBezTo>
                    <a:pt x="15319" y="5547"/>
                    <a:pt x="15396" y="5800"/>
                    <a:pt x="15451" y="6064"/>
                  </a:cubicBezTo>
                  <a:cubicBezTo>
                    <a:pt x="15506" y="6350"/>
                    <a:pt x="15561" y="6647"/>
                    <a:pt x="15594" y="6944"/>
                  </a:cubicBezTo>
                  <a:cubicBezTo>
                    <a:pt x="15671" y="7560"/>
                    <a:pt x="15649" y="8176"/>
                    <a:pt x="15484" y="8791"/>
                  </a:cubicBezTo>
                  <a:cubicBezTo>
                    <a:pt x="15429" y="9033"/>
                    <a:pt x="15385" y="9275"/>
                    <a:pt x="15330" y="9528"/>
                  </a:cubicBezTo>
                  <a:cubicBezTo>
                    <a:pt x="15231" y="10045"/>
                    <a:pt x="15088" y="10540"/>
                    <a:pt x="14846" y="11013"/>
                  </a:cubicBezTo>
                  <a:cubicBezTo>
                    <a:pt x="14714" y="11266"/>
                    <a:pt x="14593" y="11530"/>
                    <a:pt x="14472" y="11783"/>
                  </a:cubicBezTo>
                  <a:cubicBezTo>
                    <a:pt x="14087" y="12596"/>
                    <a:pt x="13571" y="13333"/>
                    <a:pt x="12911" y="13949"/>
                  </a:cubicBezTo>
                  <a:cubicBezTo>
                    <a:pt x="12680" y="14180"/>
                    <a:pt x="12438" y="14400"/>
                    <a:pt x="12185" y="14609"/>
                  </a:cubicBezTo>
                  <a:cubicBezTo>
                    <a:pt x="11822" y="14917"/>
                    <a:pt x="11426" y="15170"/>
                    <a:pt x="10997" y="15368"/>
                  </a:cubicBezTo>
                  <a:cubicBezTo>
                    <a:pt x="10733" y="15489"/>
                    <a:pt x="10469" y="15621"/>
                    <a:pt x="10195" y="15698"/>
                  </a:cubicBezTo>
                  <a:cubicBezTo>
                    <a:pt x="10030" y="15753"/>
                    <a:pt x="9854" y="15797"/>
                    <a:pt x="9689" y="15840"/>
                  </a:cubicBezTo>
                  <a:cubicBezTo>
                    <a:pt x="9205" y="15972"/>
                    <a:pt x="8710" y="16071"/>
                    <a:pt x="8204" y="16170"/>
                  </a:cubicBezTo>
                  <a:cubicBezTo>
                    <a:pt x="8028" y="16204"/>
                    <a:pt x="7851" y="16218"/>
                    <a:pt x="7675" y="16218"/>
                  </a:cubicBezTo>
                  <a:cubicBezTo>
                    <a:pt x="7620" y="16218"/>
                    <a:pt x="7566" y="16217"/>
                    <a:pt x="7511" y="16214"/>
                  </a:cubicBezTo>
                  <a:cubicBezTo>
                    <a:pt x="7357" y="16214"/>
                    <a:pt x="7203" y="16192"/>
                    <a:pt x="7060" y="16126"/>
                  </a:cubicBezTo>
                  <a:cubicBezTo>
                    <a:pt x="6895" y="16049"/>
                    <a:pt x="6719" y="15972"/>
                    <a:pt x="6543" y="15895"/>
                  </a:cubicBezTo>
                  <a:cubicBezTo>
                    <a:pt x="6510" y="15873"/>
                    <a:pt x="6488" y="15851"/>
                    <a:pt x="6455" y="15840"/>
                  </a:cubicBezTo>
                  <a:cubicBezTo>
                    <a:pt x="6474" y="15810"/>
                    <a:pt x="6492" y="15803"/>
                    <a:pt x="6509" y="15803"/>
                  </a:cubicBezTo>
                  <a:cubicBezTo>
                    <a:pt x="6522" y="15803"/>
                    <a:pt x="6534" y="15807"/>
                    <a:pt x="6543" y="15807"/>
                  </a:cubicBezTo>
                  <a:cubicBezTo>
                    <a:pt x="6829" y="15818"/>
                    <a:pt x="7104" y="15851"/>
                    <a:pt x="7379" y="15851"/>
                  </a:cubicBezTo>
                  <a:cubicBezTo>
                    <a:pt x="7412" y="15852"/>
                    <a:pt x="7444" y="15852"/>
                    <a:pt x="7476" y="15852"/>
                  </a:cubicBezTo>
                  <a:cubicBezTo>
                    <a:pt x="8014" y="15852"/>
                    <a:pt x="8543" y="15767"/>
                    <a:pt x="9062" y="15643"/>
                  </a:cubicBezTo>
                  <a:cubicBezTo>
                    <a:pt x="9557" y="15511"/>
                    <a:pt x="10041" y="15346"/>
                    <a:pt x="10491" y="15126"/>
                  </a:cubicBezTo>
                  <a:cubicBezTo>
                    <a:pt x="11085" y="14851"/>
                    <a:pt x="11635" y="14510"/>
                    <a:pt x="12141" y="14092"/>
                  </a:cubicBezTo>
                  <a:cubicBezTo>
                    <a:pt x="12372" y="13905"/>
                    <a:pt x="12581" y="13674"/>
                    <a:pt x="12779" y="13443"/>
                  </a:cubicBezTo>
                  <a:cubicBezTo>
                    <a:pt x="13406" y="12695"/>
                    <a:pt x="13934" y="11882"/>
                    <a:pt x="14351" y="11002"/>
                  </a:cubicBezTo>
                  <a:cubicBezTo>
                    <a:pt x="14626" y="10430"/>
                    <a:pt x="14857" y="9858"/>
                    <a:pt x="15000" y="9242"/>
                  </a:cubicBezTo>
                  <a:cubicBezTo>
                    <a:pt x="15121" y="8747"/>
                    <a:pt x="15220" y="8241"/>
                    <a:pt x="15209" y="7725"/>
                  </a:cubicBezTo>
                  <a:cubicBezTo>
                    <a:pt x="15198" y="7307"/>
                    <a:pt x="15165" y="6889"/>
                    <a:pt x="15110" y="6482"/>
                  </a:cubicBezTo>
                  <a:cubicBezTo>
                    <a:pt x="15055" y="6108"/>
                    <a:pt x="14967" y="5756"/>
                    <a:pt x="14846" y="5404"/>
                  </a:cubicBezTo>
                  <a:cubicBezTo>
                    <a:pt x="14626" y="4744"/>
                    <a:pt x="14296" y="4151"/>
                    <a:pt x="13835" y="3634"/>
                  </a:cubicBezTo>
                  <a:cubicBezTo>
                    <a:pt x="13802" y="3590"/>
                    <a:pt x="13769" y="3557"/>
                    <a:pt x="13736" y="3513"/>
                  </a:cubicBezTo>
                  <a:cubicBezTo>
                    <a:pt x="13736" y="3502"/>
                    <a:pt x="13747" y="3502"/>
                    <a:pt x="13747" y="3502"/>
                  </a:cubicBezTo>
                  <a:close/>
                  <a:moveTo>
                    <a:pt x="11789" y="15049"/>
                  </a:moveTo>
                  <a:cubicBezTo>
                    <a:pt x="11987" y="15137"/>
                    <a:pt x="12757" y="15720"/>
                    <a:pt x="12944" y="15928"/>
                  </a:cubicBezTo>
                  <a:cubicBezTo>
                    <a:pt x="12856" y="16027"/>
                    <a:pt x="12570" y="16192"/>
                    <a:pt x="12339" y="16280"/>
                  </a:cubicBezTo>
                  <a:cubicBezTo>
                    <a:pt x="12152" y="16159"/>
                    <a:pt x="11954" y="16005"/>
                    <a:pt x="11767" y="15851"/>
                  </a:cubicBezTo>
                  <a:cubicBezTo>
                    <a:pt x="11580" y="15709"/>
                    <a:pt x="11382" y="15588"/>
                    <a:pt x="11184" y="15412"/>
                  </a:cubicBezTo>
                  <a:cubicBezTo>
                    <a:pt x="11404" y="15280"/>
                    <a:pt x="11602" y="15170"/>
                    <a:pt x="11789" y="15049"/>
                  </a:cubicBezTo>
                  <a:close/>
                  <a:moveTo>
                    <a:pt x="814" y="13773"/>
                  </a:moveTo>
                  <a:cubicBezTo>
                    <a:pt x="968" y="13817"/>
                    <a:pt x="1100" y="13861"/>
                    <a:pt x="1243" y="13905"/>
                  </a:cubicBezTo>
                  <a:cubicBezTo>
                    <a:pt x="1760" y="14070"/>
                    <a:pt x="2288" y="14224"/>
                    <a:pt x="2804" y="14400"/>
                  </a:cubicBezTo>
                  <a:cubicBezTo>
                    <a:pt x="3321" y="14565"/>
                    <a:pt x="3849" y="14741"/>
                    <a:pt x="4355" y="14950"/>
                  </a:cubicBezTo>
                  <a:cubicBezTo>
                    <a:pt x="4410" y="14972"/>
                    <a:pt x="4465" y="14994"/>
                    <a:pt x="4520" y="15016"/>
                  </a:cubicBezTo>
                  <a:cubicBezTo>
                    <a:pt x="4553" y="15027"/>
                    <a:pt x="4575" y="15060"/>
                    <a:pt x="4564" y="15104"/>
                  </a:cubicBezTo>
                  <a:cubicBezTo>
                    <a:pt x="4564" y="15115"/>
                    <a:pt x="4564" y="15137"/>
                    <a:pt x="4564" y="15148"/>
                  </a:cubicBezTo>
                  <a:cubicBezTo>
                    <a:pt x="4476" y="15522"/>
                    <a:pt x="4388" y="15895"/>
                    <a:pt x="4300" y="16269"/>
                  </a:cubicBezTo>
                  <a:cubicBezTo>
                    <a:pt x="4300" y="16280"/>
                    <a:pt x="4289" y="16280"/>
                    <a:pt x="4278" y="16302"/>
                  </a:cubicBezTo>
                  <a:cubicBezTo>
                    <a:pt x="4268" y="16304"/>
                    <a:pt x="4257" y="16305"/>
                    <a:pt x="4247" y="16305"/>
                  </a:cubicBezTo>
                  <a:cubicBezTo>
                    <a:pt x="4202" y="16305"/>
                    <a:pt x="4158" y="16289"/>
                    <a:pt x="4113" y="16280"/>
                  </a:cubicBezTo>
                  <a:cubicBezTo>
                    <a:pt x="3530" y="16126"/>
                    <a:pt x="2947" y="15972"/>
                    <a:pt x="2365" y="15829"/>
                  </a:cubicBezTo>
                  <a:cubicBezTo>
                    <a:pt x="2024" y="15742"/>
                    <a:pt x="1672" y="15665"/>
                    <a:pt x="1320" y="15588"/>
                  </a:cubicBezTo>
                  <a:cubicBezTo>
                    <a:pt x="1133" y="15544"/>
                    <a:pt x="957" y="15467"/>
                    <a:pt x="792" y="15379"/>
                  </a:cubicBezTo>
                  <a:cubicBezTo>
                    <a:pt x="627" y="15291"/>
                    <a:pt x="550" y="15148"/>
                    <a:pt x="561" y="14972"/>
                  </a:cubicBezTo>
                  <a:cubicBezTo>
                    <a:pt x="561" y="14873"/>
                    <a:pt x="572" y="14774"/>
                    <a:pt x="594" y="14686"/>
                  </a:cubicBezTo>
                  <a:cubicBezTo>
                    <a:pt x="649" y="14411"/>
                    <a:pt x="715" y="14136"/>
                    <a:pt x="781" y="13861"/>
                  </a:cubicBezTo>
                  <a:cubicBezTo>
                    <a:pt x="781" y="13839"/>
                    <a:pt x="792" y="13817"/>
                    <a:pt x="814" y="13773"/>
                  </a:cubicBezTo>
                  <a:close/>
                  <a:moveTo>
                    <a:pt x="7792" y="16324"/>
                  </a:moveTo>
                  <a:cubicBezTo>
                    <a:pt x="7915" y="16324"/>
                    <a:pt x="7999" y="16397"/>
                    <a:pt x="8083" y="16489"/>
                  </a:cubicBezTo>
                  <a:cubicBezTo>
                    <a:pt x="8006" y="16489"/>
                    <a:pt x="7940" y="16456"/>
                    <a:pt x="7863" y="16434"/>
                  </a:cubicBezTo>
                  <a:cubicBezTo>
                    <a:pt x="7797" y="16412"/>
                    <a:pt x="7731" y="16401"/>
                    <a:pt x="7665" y="16346"/>
                  </a:cubicBezTo>
                  <a:cubicBezTo>
                    <a:pt x="7712" y="16331"/>
                    <a:pt x="7754" y="16324"/>
                    <a:pt x="7792" y="16324"/>
                  </a:cubicBezTo>
                  <a:close/>
                  <a:moveTo>
                    <a:pt x="11052" y="15467"/>
                  </a:moveTo>
                  <a:cubicBezTo>
                    <a:pt x="11184" y="15555"/>
                    <a:pt x="11316" y="15654"/>
                    <a:pt x="11448" y="15742"/>
                  </a:cubicBezTo>
                  <a:cubicBezTo>
                    <a:pt x="11580" y="15840"/>
                    <a:pt x="11712" y="15939"/>
                    <a:pt x="11844" y="16049"/>
                  </a:cubicBezTo>
                  <a:cubicBezTo>
                    <a:pt x="11965" y="16148"/>
                    <a:pt x="12097" y="16236"/>
                    <a:pt x="12229" y="16346"/>
                  </a:cubicBezTo>
                  <a:cubicBezTo>
                    <a:pt x="12064" y="16445"/>
                    <a:pt x="11910" y="16500"/>
                    <a:pt x="11745" y="16577"/>
                  </a:cubicBezTo>
                  <a:cubicBezTo>
                    <a:pt x="11360" y="16280"/>
                    <a:pt x="10986" y="15983"/>
                    <a:pt x="10590" y="15687"/>
                  </a:cubicBezTo>
                  <a:cubicBezTo>
                    <a:pt x="10744" y="15588"/>
                    <a:pt x="10898" y="15533"/>
                    <a:pt x="11052" y="15467"/>
                  </a:cubicBezTo>
                  <a:close/>
                  <a:moveTo>
                    <a:pt x="8157" y="16293"/>
                  </a:moveTo>
                  <a:cubicBezTo>
                    <a:pt x="8174" y="16293"/>
                    <a:pt x="8190" y="16300"/>
                    <a:pt x="8204" y="16313"/>
                  </a:cubicBezTo>
                  <a:cubicBezTo>
                    <a:pt x="8336" y="16412"/>
                    <a:pt x="8468" y="16522"/>
                    <a:pt x="8589" y="16621"/>
                  </a:cubicBezTo>
                  <a:cubicBezTo>
                    <a:pt x="8589" y="16632"/>
                    <a:pt x="8578" y="16643"/>
                    <a:pt x="8578" y="16654"/>
                  </a:cubicBezTo>
                  <a:cubicBezTo>
                    <a:pt x="8545" y="16643"/>
                    <a:pt x="8512" y="16643"/>
                    <a:pt x="8479" y="16632"/>
                  </a:cubicBezTo>
                  <a:cubicBezTo>
                    <a:pt x="8457" y="16621"/>
                    <a:pt x="8435" y="16610"/>
                    <a:pt x="8413" y="16599"/>
                  </a:cubicBezTo>
                  <a:cubicBezTo>
                    <a:pt x="8303" y="16511"/>
                    <a:pt x="8193" y="16423"/>
                    <a:pt x="8072" y="16324"/>
                  </a:cubicBezTo>
                  <a:cubicBezTo>
                    <a:pt x="8104" y="16305"/>
                    <a:pt x="8132" y="16293"/>
                    <a:pt x="8157" y="16293"/>
                  </a:cubicBezTo>
                  <a:close/>
                  <a:moveTo>
                    <a:pt x="10458" y="15731"/>
                  </a:moveTo>
                  <a:cubicBezTo>
                    <a:pt x="10689" y="15873"/>
                    <a:pt x="11503" y="16511"/>
                    <a:pt x="11602" y="16632"/>
                  </a:cubicBezTo>
                  <a:cubicBezTo>
                    <a:pt x="11492" y="16698"/>
                    <a:pt x="11360" y="16731"/>
                    <a:pt x="11239" y="16764"/>
                  </a:cubicBezTo>
                  <a:cubicBezTo>
                    <a:pt x="11230" y="16767"/>
                    <a:pt x="11220" y="16769"/>
                    <a:pt x="11211" y="16769"/>
                  </a:cubicBezTo>
                  <a:cubicBezTo>
                    <a:pt x="11188" y="16769"/>
                    <a:pt x="11167" y="16761"/>
                    <a:pt x="11151" y="16753"/>
                  </a:cubicBezTo>
                  <a:cubicBezTo>
                    <a:pt x="11118" y="16731"/>
                    <a:pt x="11085" y="16709"/>
                    <a:pt x="11052" y="16687"/>
                  </a:cubicBezTo>
                  <a:cubicBezTo>
                    <a:pt x="10733" y="16445"/>
                    <a:pt x="10425" y="16203"/>
                    <a:pt x="10118" y="15961"/>
                  </a:cubicBezTo>
                  <a:cubicBezTo>
                    <a:pt x="10096" y="15939"/>
                    <a:pt x="10074" y="15917"/>
                    <a:pt x="10030" y="15873"/>
                  </a:cubicBezTo>
                  <a:cubicBezTo>
                    <a:pt x="10195" y="15818"/>
                    <a:pt x="10326" y="15775"/>
                    <a:pt x="10458" y="15731"/>
                  </a:cubicBezTo>
                  <a:close/>
                  <a:moveTo>
                    <a:pt x="8545" y="16214"/>
                  </a:moveTo>
                  <a:cubicBezTo>
                    <a:pt x="8787" y="16401"/>
                    <a:pt x="9040" y="16588"/>
                    <a:pt x="9293" y="16775"/>
                  </a:cubicBezTo>
                  <a:cubicBezTo>
                    <a:pt x="9282" y="16786"/>
                    <a:pt x="9282" y="16797"/>
                    <a:pt x="9271" y="16808"/>
                  </a:cubicBezTo>
                  <a:cubicBezTo>
                    <a:pt x="9172" y="16786"/>
                    <a:pt x="9062" y="16764"/>
                    <a:pt x="8952" y="16742"/>
                  </a:cubicBezTo>
                  <a:cubicBezTo>
                    <a:pt x="8919" y="16742"/>
                    <a:pt x="8897" y="16731"/>
                    <a:pt x="8886" y="16709"/>
                  </a:cubicBezTo>
                  <a:cubicBezTo>
                    <a:pt x="8699" y="16577"/>
                    <a:pt x="8534" y="16434"/>
                    <a:pt x="8347" y="16280"/>
                  </a:cubicBezTo>
                  <a:cubicBezTo>
                    <a:pt x="8402" y="16225"/>
                    <a:pt x="8479" y="16236"/>
                    <a:pt x="8545" y="16214"/>
                  </a:cubicBezTo>
                  <a:close/>
                  <a:moveTo>
                    <a:pt x="9898" y="15917"/>
                  </a:moveTo>
                  <a:cubicBezTo>
                    <a:pt x="9898" y="15917"/>
                    <a:pt x="9909" y="15917"/>
                    <a:pt x="9909" y="15928"/>
                  </a:cubicBezTo>
                  <a:cubicBezTo>
                    <a:pt x="9942" y="15950"/>
                    <a:pt x="9964" y="15972"/>
                    <a:pt x="9997" y="15994"/>
                  </a:cubicBezTo>
                  <a:lnTo>
                    <a:pt x="10997" y="16797"/>
                  </a:lnTo>
                  <a:cubicBezTo>
                    <a:pt x="10997" y="16797"/>
                    <a:pt x="10997" y="16808"/>
                    <a:pt x="10997" y="16819"/>
                  </a:cubicBezTo>
                  <a:cubicBezTo>
                    <a:pt x="10964" y="16830"/>
                    <a:pt x="10931" y="16830"/>
                    <a:pt x="10898" y="16841"/>
                  </a:cubicBezTo>
                  <a:cubicBezTo>
                    <a:pt x="10862" y="16850"/>
                    <a:pt x="10827" y="16854"/>
                    <a:pt x="10795" y="16854"/>
                  </a:cubicBezTo>
                  <a:cubicBezTo>
                    <a:pt x="10699" y="16854"/>
                    <a:pt x="10617" y="16819"/>
                    <a:pt x="10535" y="16753"/>
                  </a:cubicBezTo>
                  <a:cubicBezTo>
                    <a:pt x="10260" y="16522"/>
                    <a:pt x="9964" y="16313"/>
                    <a:pt x="9689" y="16104"/>
                  </a:cubicBezTo>
                  <a:cubicBezTo>
                    <a:pt x="9645" y="16071"/>
                    <a:pt x="9612" y="16038"/>
                    <a:pt x="9568" y="16005"/>
                  </a:cubicBezTo>
                  <a:cubicBezTo>
                    <a:pt x="9667" y="15939"/>
                    <a:pt x="9777" y="15939"/>
                    <a:pt x="9876" y="15917"/>
                  </a:cubicBezTo>
                  <a:close/>
                  <a:moveTo>
                    <a:pt x="9381" y="16027"/>
                  </a:moveTo>
                  <a:cubicBezTo>
                    <a:pt x="9546" y="16115"/>
                    <a:pt x="10348" y="16720"/>
                    <a:pt x="10491" y="16874"/>
                  </a:cubicBezTo>
                  <a:cubicBezTo>
                    <a:pt x="10370" y="16874"/>
                    <a:pt x="10282" y="16885"/>
                    <a:pt x="10195" y="16885"/>
                  </a:cubicBezTo>
                  <a:cubicBezTo>
                    <a:pt x="10162" y="16885"/>
                    <a:pt x="10118" y="16874"/>
                    <a:pt x="10085" y="16852"/>
                  </a:cubicBezTo>
                  <a:cubicBezTo>
                    <a:pt x="9755" y="16643"/>
                    <a:pt x="9447" y="16401"/>
                    <a:pt x="9139" y="16148"/>
                  </a:cubicBezTo>
                  <a:cubicBezTo>
                    <a:pt x="9128" y="16148"/>
                    <a:pt x="9128" y="16137"/>
                    <a:pt x="9117" y="16115"/>
                  </a:cubicBezTo>
                  <a:cubicBezTo>
                    <a:pt x="9139" y="16071"/>
                    <a:pt x="9194" y="16082"/>
                    <a:pt x="9238" y="16060"/>
                  </a:cubicBezTo>
                  <a:cubicBezTo>
                    <a:pt x="9282" y="16049"/>
                    <a:pt x="9326" y="16038"/>
                    <a:pt x="9381" y="16027"/>
                  </a:cubicBezTo>
                  <a:close/>
                  <a:moveTo>
                    <a:pt x="8908" y="16144"/>
                  </a:moveTo>
                  <a:cubicBezTo>
                    <a:pt x="8941" y="16144"/>
                    <a:pt x="8974" y="16157"/>
                    <a:pt x="9007" y="16181"/>
                  </a:cubicBezTo>
                  <a:cubicBezTo>
                    <a:pt x="9293" y="16401"/>
                    <a:pt x="9579" y="16621"/>
                    <a:pt x="9865" y="16852"/>
                  </a:cubicBezTo>
                  <a:cubicBezTo>
                    <a:pt x="9865" y="16852"/>
                    <a:pt x="9865" y="16852"/>
                    <a:pt x="9876" y="16863"/>
                  </a:cubicBezTo>
                  <a:cubicBezTo>
                    <a:pt x="9869" y="16883"/>
                    <a:pt x="9854" y="16887"/>
                    <a:pt x="9842" y="16887"/>
                  </a:cubicBezTo>
                  <a:cubicBezTo>
                    <a:pt x="9833" y="16887"/>
                    <a:pt x="9825" y="16885"/>
                    <a:pt x="9821" y="16885"/>
                  </a:cubicBezTo>
                  <a:cubicBezTo>
                    <a:pt x="9733" y="16874"/>
                    <a:pt x="9645" y="16874"/>
                    <a:pt x="9579" y="16830"/>
                  </a:cubicBezTo>
                  <a:cubicBezTo>
                    <a:pt x="9293" y="16643"/>
                    <a:pt x="9007" y="16456"/>
                    <a:pt x="8754" y="16225"/>
                  </a:cubicBezTo>
                  <a:cubicBezTo>
                    <a:pt x="8743" y="16214"/>
                    <a:pt x="8743" y="16203"/>
                    <a:pt x="8732" y="16181"/>
                  </a:cubicBezTo>
                  <a:cubicBezTo>
                    <a:pt x="8787" y="16170"/>
                    <a:pt x="8831" y="16159"/>
                    <a:pt x="8875" y="16148"/>
                  </a:cubicBezTo>
                  <a:cubicBezTo>
                    <a:pt x="8886" y="16146"/>
                    <a:pt x="8897" y="16144"/>
                    <a:pt x="8908" y="16144"/>
                  </a:cubicBezTo>
                  <a:close/>
                  <a:moveTo>
                    <a:pt x="15088" y="14224"/>
                  </a:moveTo>
                  <a:lnTo>
                    <a:pt x="15088" y="14224"/>
                  </a:lnTo>
                  <a:cubicBezTo>
                    <a:pt x="15077" y="14257"/>
                    <a:pt x="15077" y="14290"/>
                    <a:pt x="15077" y="14323"/>
                  </a:cubicBezTo>
                  <a:cubicBezTo>
                    <a:pt x="14967" y="14840"/>
                    <a:pt x="14857" y="15346"/>
                    <a:pt x="14758" y="15862"/>
                  </a:cubicBezTo>
                  <a:cubicBezTo>
                    <a:pt x="14714" y="16060"/>
                    <a:pt x="14692" y="16247"/>
                    <a:pt x="14659" y="16445"/>
                  </a:cubicBezTo>
                  <a:cubicBezTo>
                    <a:pt x="14604" y="16863"/>
                    <a:pt x="14516" y="17270"/>
                    <a:pt x="14406" y="17666"/>
                  </a:cubicBezTo>
                  <a:cubicBezTo>
                    <a:pt x="14362" y="17886"/>
                    <a:pt x="14296" y="18106"/>
                    <a:pt x="14241" y="18326"/>
                  </a:cubicBezTo>
                  <a:cubicBezTo>
                    <a:pt x="14219" y="18425"/>
                    <a:pt x="14197" y="18524"/>
                    <a:pt x="14175" y="18623"/>
                  </a:cubicBezTo>
                  <a:cubicBezTo>
                    <a:pt x="14175" y="18645"/>
                    <a:pt x="14164" y="18667"/>
                    <a:pt x="14153" y="18700"/>
                  </a:cubicBezTo>
                  <a:cubicBezTo>
                    <a:pt x="14109" y="18689"/>
                    <a:pt x="14065" y="18689"/>
                    <a:pt x="14033" y="18689"/>
                  </a:cubicBezTo>
                  <a:cubicBezTo>
                    <a:pt x="13230" y="18502"/>
                    <a:pt x="12438" y="18326"/>
                    <a:pt x="11646" y="18150"/>
                  </a:cubicBezTo>
                  <a:cubicBezTo>
                    <a:pt x="10964" y="17985"/>
                    <a:pt x="10293" y="17820"/>
                    <a:pt x="9623" y="17655"/>
                  </a:cubicBezTo>
                  <a:cubicBezTo>
                    <a:pt x="8644" y="17413"/>
                    <a:pt x="7654" y="17171"/>
                    <a:pt x="6664" y="16918"/>
                  </a:cubicBezTo>
                  <a:cubicBezTo>
                    <a:pt x="5950" y="16742"/>
                    <a:pt x="5235" y="16555"/>
                    <a:pt x="4520" y="16379"/>
                  </a:cubicBezTo>
                  <a:cubicBezTo>
                    <a:pt x="4487" y="16368"/>
                    <a:pt x="4454" y="16347"/>
                    <a:pt x="4422" y="16336"/>
                  </a:cubicBezTo>
                  <a:lnTo>
                    <a:pt x="4422" y="16336"/>
                  </a:lnTo>
                  <a:cubicBezTo>
                    <a:pt x="4439" y="16086"/>
                    <a:pt x="4664" y="15112"/>
                    <a:pt x="4751" y="14917"/>
                  </a:cubicBezTo>
                  <a:cubicBezTo>
                    <a:pt x="4795" y="14950"/>
                    <a:pt x="4850" y="14972"/>
                    <a:pt x="4883" y="14994"/>
                  </a:cubicBezTo>
                  <a:cubicBezTo>
                    <a:pt x="5125" y="15159"/>
                    <a:pt x="5356" y="15313"/>
                    <a:pt x="5587" y="15467"/>
                  </a:cubicBezTo>
                  <a:cubicBezTo>
                    <a:pt x="5587" y="15478"/>
                    <a:pt x="5598" y="15478"/>
                    <a:pt x="5598" y="15478"/>
                  </a:cubicBezTo>
                  <a:cubicBezTo>
                    <a:pt x="6115" y="15775"/>
                    <a:pt x="6609" y="16093"/>
                    <a:pt x="7170" y="16269"/>
                  </a:cubicBezTo>
                  <a:cubicBezTo>
                    <a:pt x="7214" y="16291"/>
                    <a:pt x="7258" y="16302"/>
                    <a:pt x="7291" y="16324"/>
                  </a:cubicBezTo>
                  <a:cubicBezTo>
                    <a:pt x="7687" y="16511"/>
                    <a:pt x="8094" y="16654"/>
                    <a:pt x="8523" y="16753"/>
                  </a:cubicBezTo>
                  <a:cubicBezTo>
                    <a:pt x="8787" y="16830"/>
                    <a:pt x="9062" y="16885"/>
                    <a:pt x="9337" y="16940"/>
                  </a:cubicBezTo>
                  <a:cubicBezTo>
                    <a:pt x="9551" y="16975"/>
                    <a:pt x="9759" y="17002"/>
                    <a:pt x="9971" y="17002"/>
                  </a:cubicBezTo>
                  <a:cubicBezTo>
                    <a:pt x="10031" y="17002"/>
                    <a:pt x="10090" y="17000"/>
                    <a:pt x="10151" y="16995"/>
                  </a:cubicBezTo>
                  <a:cubicBezTo>
                    <a:pt x="10337" y="16973"/>
                    <a:pt x="10513" y="16973"/>
                    <a:pt x="10689" y="16973"/>
                  </a:cubicBezTo>
                  <a:cubicBezTo>
                    <a:pt x="10997" y="16951"/>
                    <a:pt x="11294" y="16885"/>
                    <a:pt x="11580" y="16775"/>
                  </a:cubicBezTo>
                  <a:cubicBezTo>
                    <a:pt x="12350" y="16456"/>
                    <a:pt x="13087" y="16060"/>
                    <a:pt x="13736" y="15522"/>
                  </a:cubicBezTo>
                  <a:cubicBezTo>
                    <a:pt x="13967" y="15324"/>
                    <a:pt x="14197" y="15137"/>
                    <a:pt x="14428" y="14939"/>
                  </a:cubicBezTo>
                  <a:cubicBezTo>
                    <a:pt x="14648" y="14741"/>
                    <a:pt x="14835" y="14532"/>
                    <a:pt x="15000" y="14290"/>
                  </a:cubicBezTo>
                  <a:cubicBezTo>
                    <a:pt x="15022" y="14268"/>
                    <a:pt x="15033" y="14235"/>
                    <a:pt x="15088" y="14224"/>
                  </a:cubicBezTo>
                  <a:close/>
                  <a:moveTo>
                    <a:pt x="18915" y="7494"/>
                  </a:moveTo>
                  <a:cubicBezTo>
                    <a:pt x="19036" y="7516"/>
                    <a:pt x="19146" y="7527"/>
                    <a:pt x="19256" y="7549"/>
                  </a:cubicBezTo>
                  <a:cubicBezTo>
                    <a:pt x="19960" y="7681"/>
                    <a:pt x="20664" y="7802"/>
                    <a:pt x="21368" y="7945"/>
                  </a:cubicBezTo>
                  <a:cubicBezTo>
                    <a:pt x="21742" y="8011"/>
                    <a:pt x="22104" y="8099"/>
                    <a:pt x="22478" y="8176"/>
                  </a:cubicBezTo>
                  <a:cubicBezTo>
                    <a:pt x="22852" y="8241"/>
                    <a:pt x="23226" y="8307"/>
                    <a:pt x="23589" y="8373"/>
                  </a:cubicBezTo>
                  <a:cubicBezTo>
                    <a:pt x="23809" y="8417"/>
                    <a:pt x="24029" y="8461"/>
                    <a:pt x="24260" y="8516"/>
                  </a:cubicBezTo>
                  <a:cubicBezTo>
                    <a:pt x="24282" y="8516"/>
                    <a:pt x="24293" y="8527"/>
                    <a:pt x="24315" y="8538"/>
                  </a:cubicBezTo>
                  <a:cubicBezTo>
                    <a:pt x="24348" y="8593"/>
                    <a:pt x="24315" y="8648"/>
                    <a:pt x="24293" y="8692"/>
                  </a:cubicBezTo>
                  <a:cubicBezTo>
                    <a:pt x="24073" y="9429"/>
                    <a:pt x="23831" y="10166"/>
                    <a:pt x="23611" y="10892"/>
                  </a:cubicBezTo>
                  <a:cubicBezTo>
                    <a:pt x="23314" y="11871"/>
                    <a:pt x="23050" y="12838"/>
                    <a:pt x="22797" y="13828"/>
                  </a:cubicBezTo>
                  <a:cubicBezTo>
                    <a:pt x="22577" y="14719"/>
                    <a:pt x="22368" y="15610"/>
                    <a:pt x="22126" y="16489"/>
                  </a:cubicBezTo>
                  <a:cubicBezTo>
                    <a:pt x="21983" y="17072"/>
                    <a:pt x="21796" y="17644"/>
                    <a:pt x="21621" y="18227"/>
                  </a:cubicBezTo>
                  <a:cubicBezTo>
                    <a:pt x="21577" y="18392"/>
                    <a:pt x="21522" y="18568"/>
                    <a:pt x="21478" y="18744"/>
                  </a:cubicBezTo>
                  <a:cubicBezTo>
                    <a:pt x="21467" y="18788"/>
                    <a:pt x="21445" y="18832"/>
                    <a:pt x="21423" y="18876"/>
                  </a:cubicBezTo>
                  <a:cubicBezTo>
                    <a:pt x="21368" y="18865"/>
                    <a:pt x="21324" y="18854"/>
                    <a:pt x="21280" y="18843"/>
                  </a:cubicBezTo>
                  <a:cubicBezTo>
                    <a:pt x="20653" y="18689"/>
                    <a:pt x="20037" y="18524"/>
                    <a:pt x="19410" y="18381"/>
                  </a:cubicBezTo>
                  <a:cubicBezTo>
                    <a:pt x="19102" y="18304"/>
                    <a:pt x="18783" y="18249"/>
                    <a:pt x="18464" y="18172"/>
                  </a:cubicBezTo>
                  <a:cubicBezTo>
                    <a:pt x="17947" y="18051"/>
                    <a:pt x="17431" y="17908"/>
                    <a:pt x="16903" y="17787"/>
                  </a:cubicBezTo>
                  <a:cubicBezTo>
                    <a:pt x="16815" y="17765"/>
                    <a:pt x="16727" y="17743"/>
                    <a:pt x="16628" y="17721"/>
                  </a:cubicBezTo>
                  <a:cubicBezTo>
                    <a:pt x="16584" y="17710"/>
                    <a:pt x="16540" y="17688"/>
                    <a:pt x="16485" y="17666"/>
                  </a:cubicBezTo>
                  <a:lnTo>
                    <a:pt x="16474" y="17666"/>
                  </a:lnTo>
                  <a:cubicBezTo>
                    <a:pt x="16562" y="17149"/>
                    <a:pt x="16661" y="16643"/>
                    <a:pt x="16793" y="16148"/>
                  </a:cubicBezTo>
                  <a:cubicBezTo>
                    <a:pt x="16991" y="15412"/>
                    <a:pt x="17189" y="14686"/>
                    <a:pt x="17398" y="13960"/>
                  </a:cubicBezTo>
                  <a:cubicBezTo>
                    <a:pt x="17607" y="13212"/>
                    <a:pt x="17794" y="12464"/>
                    <a:pt x="17969" y="11706"/>
                  </a:cubicBezTo>
                  <a:cubicBezTo>
                    <a:pt x="18101" y="11134"/>
                    <a:pt x="18244" y="10562"/>
                    <a:pt x="18365" y="9979"/>
                  </a:cubicBezTo>
                  <a:cubicBezTo>
                    <a:pt x="18442" y="9660"/>
                    <a:pt x="18497" y="9341"/>
                    <a:pt x="18574" y="9022"/>
                  </a:cubicBezTo>
                  <a:cubicBezTo>
                    <a:pt x="18673" y="8560"/>
                    <a:pt x="18772" y="8099"/>
                    <a:pt x="18871" y="7648"/>
                  </a:cubicBezTo>
                  <a:cubicBezTo>
                    <a:pt x="18882" y="7593"/>
                    <a:pt x="18904" y="7549"/>
                    <a:pt x="18915" y="7494"/>
                  </a:cubicBezTo>
                  <a:close/>
                  <a:moveTo>
                    <a:pt x="17688" y="3897"/>
                  </a:moveTo>
                  <a:cubicBezTo>
                    <a:pt x="17733" y="3897"/>
                    <a:pt x="17772" y="3925"/>
                    <a:pt x="17805" y="3942"/>
                  </a:cubicBezTo>
                  <a:cubicBezTo>
                    <a:pt x="18013" y="4041"/>
                    <a:pt x="18211" y="4151"/>
                    <a:pt x="18420" y="4239"/>
                  </a:cubicBezTo>
                  <a:cubicBezTo>
                    <a:pt x="18728" y="4371"/>
                    <a:pt x="19047" y="4502"/>
                    <a:pt x="19366" y="4634"/>
                  </a:cubicBezTo>
                  <a:cubicBezTo>
                    <a:pt x="19388" y="4645"/>
                    <a:pt x="19410" y="4656"/>
                    <a:pt x="19432" y="4667"/>
                  </a:cubicBezTo>
                  <a:cubicBezTo>
                    <a:pt x="19256" y="5492"/>
                    <a:pt x="19113" y="6317"/>
                    <a:pt x="18893" y="7131"/>
                  </a:cubicBezTo>
                  <a:cubicBezTo>
                    <a:pt x="18673" y="7978"/>
                    <a:pt x="18508" y="8824"/>
                    <a:pt x="18332" y="9682"/>
                  </a:cubicBezTo>
                  <a:cubicBezTo>
                    <a:pt x="18233" y="10166"/>
                    <a:pt x="18112" y="10650"/>
                    <a:pt x="18002" y="11123"/>
                  </a:cubicBezTo>
                  <a:cubicBezTo>
                    <a:pt x="17882" y="11629"/>
                    <a:pt x="17772" y="12134"/>
                    <a:pt x="17640" y="12640"/>
                  </a:cubicBezTo>
                  <a:cubicBezTo>
                    <a:pt x="17409" y="13487"/>
                    <a:pt x="17178" y="14334"/>
                    <a:pt x="16947" y="15170"/>
                  </a:cubicBezTo>
                  <a:cubicBezTo>
                    <a:pt x="16760" y="15818"/>
                    <a:pt x="16584" y="16467"/>
                    <a:pt x="16463" y="17138"/>
                  </a:cubicBezTo>
                  <a:cubicBezTo>
                    <a:pt x="16397" y="17523"/>
                    <a:pt x="16331" y="17908"/>
                    <a:pt x="16265" y="18293"/>
                  </a:cubicBezTo>
                  <a:cubicBezTo>
                    <a:pt x="16221" y="18557"/>
                    <a:pt x="16177" y="18810"/>
                    <a:pt x="16122" y="19074"/>
                  </a:cubicBezTo>
                  <a:cubicBezTo>
                    <a:pt x="16122" y="19096"/>
                    <a:pt x="16111" y="19129"/>
                    <a:pt x="16089" y="19162"/>
                  </a:cubicBezTo>
                  <a:cubicBezTo>
                    <a:pt x="15484" y="19041"/>
                    <a:pt x="14901" y="18876"/>
                    <a:pt x="14307" y="18744"/>
                  </a:cubicBezTo>
                  <a:cubicBezTo>
                    <a:pt x="14263" y="18689"/>
                    <a:pt x="14285" y="18634"/>
                    <a:pt x="14296" y="18590"/>
                  </a:cubicBezTo>
                  <a:cubicBezTo>
                    <a:pt x="14373" y="18293"/>
                    <a:pt x="14450" y="17996"/>
                    <a:pt x="14516" y="17699"/>
                  </a:cubicBezTo>
                  <a:cubicBezTo>
                    <a:pt x="14637" y="17204"/>
                    <a:pt x="14747" y="16698"/>
                    <a:pt x="14813" y="16192"/>
                  </a:cubicBezTo>
                  <a:cubicBezTo>
                    <a:pt x="14868" y="15797"/>
                    <a:pt x="14956" y="15401"/>
                    <a:pt x="15033" y="15016"/>
                  </a:cubicBezTo>
                  <a:cubicBezTo>
                    <a:pt x="15110" y="14642"/>
                    <a:pt x="15198" y="14279"/>
                    <a:pt x="15286" y="13916"/>
                  </a:cubicBezTo>
                  <a:cubicBezTo>
                    <a:pt x="15308" y="13828"/>
                    <a:pt x="15341" y="13751"/>
                    <a:pt x="15374" y="13663"/>
                  </a:cubicBezTo>
                  <a:cubicBezTo>
                    <a:pt x="15605" y="13234"/>
                    <a:pt x="15814" y="12794"/>
                    <a:pt x="16012" y="12343"/>
                  </a:cubicBezTo>
                  <a:cubicBezTo>
                    <a:pt x="16166" y="11981"/>
                    <a:pt x="16276" y="11607"/>
                    <a:pt x="16408" y="11233"/>
                  </a:cubicBezTo>
                  <a:cubicBezTo>
                    <a:pt x="16485" y="11046"/>
                    <a:pt x="16551" y="10859"/>
                    <a:pt x="16617" y="10661"/>
                  </a:cubicBezTo>
                  <a:cubicBezTo>
                    <a:pt x="16705" y="10408"/>
                    <a:pt x="16749" y="10133"/>
                    <a:pt x="16782" y="9858"/>
                  </a:cubicBezTo>
                  <a:cubicBezTo>
                    <a:pt x="16859" y="9319"/>
                    <a:pt x="16914" y="8780"/>
                    <a:pt x="16947" y="8241"/>
                  </a:cubicBezTo>
                  <a:cubicBezTo>
                    <a:pt x="16947" y="8176"/>
                    <a:pt x="16958" y="8110"/>
                    <a:pt x="16969" y="8044"/>
                  </a:cubicBezTo>
                  <a:cubicBezTo>
                    <a:pt x="17024" y="7758"/>
                    <a:pt x="17079" y="7461"/>
                    <a:pt x="17134" y="7164"/>
                  </a:cubicBezTo>
                  <a:cubicBezTo>
                    <a:pt x="17189" y="6812"/>
                    <a:pt x="17244" y="6449"/>
                    <a:pt x="17299" y="6086"/>
                  </a:cubicBezTo>
                  <a:cubicBezTo>
                    <a:pt x="17354" y="5712"/>
                    <a:pt x="17409" y="5338"/>
                    <a:pt x="17464" y="4964"/>
                  </a:cubicBezTo>
                  <a:cubicBezTo>
                    <a:pt x="17519" y="4634"/>
                    <a:pt x="17563" y="4305"/>
                    <a:pt x="17618" y="3975"/>
                  </a:cubicBezTo>
                  <a:cubicBezTo>
                    <a:pt x="17618" y="3942"/>
                    <a:pt x="17629" y="3931"/>
                    <a:pt x="17640" y="3909"/>
                  </a:cubicBezTo>
                  <a:cubicBezTo>
                    <a:pt x="17657" y="3900"/>
                    <a:pt x="17673" y="3897"/>
                    <a:pt x="17688" y="3897"/>
                  </a:cubicBezTo>
                  <a:close/>
                  <a:moveTo>
                    <a:pt x="16485" y="17787"/>
                  </a:moveTo>
                  <a:cubicBezTo>
                    <a:pt x="17167" y="17963"/>
                    <a:pt x="17860" y="18128"/>
                    <a:pt x="18541" y="18304"/>
                  </a:cubicBezTo>
                  <a:cubicBezTo>
                    <a:pt x="18772" y="18359"/>
                    <a:pt x="19003" y="18392"/>
                    <a:pt x="19223" y="18447"/>
                  </a:cubicBezTo>
                  <a:cubicBezTo>
                    <a:pt x="19630" y="18535"/>
                    <a:pt x="20026" y="18634"/>
                    <a:pt x="20422" y="18733"/>
                  </a:cubicBezTo>
                  <a:cubicBezTo>
                    <a:pt x="20697" y="18799"/>
                    <a:pt x="20972" y="18876"/>
                    <a:pt x="21236" y="18942"/>
                  </a:cubicBezTo>
                  <a:cubicBezTo>
                    <a:pt x="21269" y="18953"/>
                    <a:pt x="21302" y="18964"/>
                    <a:pt x="21346" y="18975"/>
                  </a:cubicBezTo>
                  <a:cubicBezTo>
                    <a:pt x="21346" y="19019"/>
                    <a:pt x="21357" y="19052"/>
                    <a:pt x="21346" y="19085"/>
                  </a:cubicBezTo>
                  <a:cubicBezTo>
                    <a:pt x="21313" y="19250"/>
                    <a:pt x="21280" y="19415"/>
                    <a:pt x="21236" y="19569"/>
                  </a:cubicBezTo>
                  <a:cubicBezTo>
                    <a:pt x="21170" y="19854"/>
                    <a:pt x="21093" y="20140"/>
                    <a:pt x="21027" y="20426"/>
                  </a:cubicBezTo>
                  <a:cubicBezTo>
                    <a:pt x="21016" y="20470"/>
                    <a:pt x="20994" y="20514"/>
                    <a:pt x="20983" y="20569"/>
                  </a:cubicBezTo>
                  <a:cubicBezTo>
                    <a:pt x="20939" y="20558"/>
                    <a:pt x="20895" y="20547"/>
                    <a:pt x="20851" y="20536"/>
                  </a:cubicBezTo>
                  <a:cubicBezTo>
                    <a:pt x="20213" y="20327"/>
                    <a:pt x="19575" y="20118"/>
                    <a:pt x="18937" y="19909"/>
                  </a:cubicBezTo>
                  <a:cubicBezTo>
                    <a:pt x="18211" y="19667"/>
                    <a:pt x="17475" y="19492"/>
                    <a:pt x="16727" y="19305"/>
                  </a:cubicBezTo>
                  <a:cubicBezTo>
                    <a:pt x="16573" y="19272"/>
                    <a:pt x="16408" y="19239"/>
                    <a:pt x="16232" y="19195"/>
                  </a:cubicBezTo>
                  <a:cubicBezTo>
                    <a:pt x="16232" y="19140"/>
                    <a:pt x="16232" y="19107"/>
                    <a:pt x="16232" y="19074"/>
                  </a:cubicBezTo>
                  <a:cubicBezTo>
                    <a:pt x="16309" y="18656"/>
                    <a:pt x="16386" y="18249"/>
                    <a:pt x="16452" y="17842"/>
                  </a:cubicBezTo>
                  <a:cubicBezTo>
                    <a:pt x="16463" y="17820"/>
                    <a:pt x="16474" y="17809"/>
                    <a:pt x="16485" y="17787"/>
                  </a:cubicBezTo>
                  <a:close/>
                  <a:moveTo>
                    <a:pt x="24469" y="8538"/>
                  </a:moveTo>
                  <a:cubicBezTo>
                    <a:pt x="24513" y="8560"/>
                    <a:pt x="24557" y="8571"/>
                    <a:pt x="24590" y="8593"/>
                  </a:cubicBezTo>
                  <a:cubicBezTo>
                    <a:pt x="24821" y="8714"/>
                    <a:pt x="25052" y="8835"/>
                    <a:pt x="25283" y="8956"/>
                  </a:cubicBezTo>
                  <a:cubicBezTo>
                    <a:pt x="25558" y="9110"/>
                    <a:pt x="25843" y="9231"/>
                    <a:pt x="26129" y="9352"/>
                  </a:cubicBezTo>
                  <a:cubicBezTo>
                    <a:pt x="26866" y="9671"/>
                    <a:pt x="27614" y="10001"/>
                    <a:pt x="28318" y="10408"/>
                  </a:cubicBezTo>
                  <a:cubicBezTo>
                    <a:pt x="28406" y="10463"/>
                    <a:pt x="28516" y="10518"/>
                    <a:pt x="28626" y="10584"/>
                  </a:cubicBezTo>
                  <a:cubicBezTo>
                    <a:pt x="28593" y="10749"/>
                    <a:pt x="28549" y="10892"/>
                    <a:pt x="28516" y="11046"/>
                  </a:cubicBezTo>
                  <a:lnTo>
                    <a:pt x="27779" y="13685"/>
                  </a:lnTo>
                  <a:cubicBezTo>
                    <a:pt x="27493" y="14719"/>
                    <a:pt x="27207" y="15764"/>
                    <a:pt x="26921" y="16797"/>
                  </a:cubicBezTo>
                  <a:cubicBezTo>
                    <a:pt x="26701" y="17600"/>
                    <a:pt x="26492" y="18414"/>
                    <a:pt x="26283" y="19217"/>
                  </a:cubicBezTo>
                  <a:cubicBezTo>
                    <a:pt x="26184" y="19612"/>
                    <a:pt x="26096" y="20008"/>
                    <a:pt x="25997" y="20404"/>
                  </a:cubicBezTo>
                  <a:cubicBezTo>
                    <a:pt x="25986" y="20470"/>
                    <a:pt x="25964" y="20525"/>
                    <a:pt x="25953" y="20591"/>
                  </a:cubicBezTo>
                  <a:cubicBezTo>
                    <a:pt x="25943" y="20592"/>
                    <a:pt x="25933" y="20593"/>
                    <a:pt x="25923" y="20593"/>
                  </a:cubicBezTo>
                  <a:cubicBezTo>
                    <a:pt x="25840" y="20593"/>
                    <a:pt x="25781" y="20555"/>
                    <a:pt x="25722" y="20525"/>
                  </a:cubicBezTo>
                  <a:cubicBezTo>
                    <a:pt x="25360" y="20393"/>
                    <a:pt x="25008" y="20261"/>
                    <a:pt x="24656" y="20118"/>
                  </a:cubicBezTo>
                  <a:cubicBezTo>
                    <a:pt x="24117" y="19909"/>
                    <a:pt x="23589" y="19700"/>
                    <a:pt x="23050" y="19492"/>
                  </a:cubicBezTo>
                  <a:lnTo>
                    <a:pt x="21588" y="18920"/>
                  </a:lnTo>
                  <a:cubicBezTo>
                    <a:pt x="21577" y="18920"/>
                    <a:pt x="21577" y="18909"/>
                    <a:pt x="21555" y="18898"/>
                  </a:cubicBezTo>
                  <a:cubicBezTo>
                    <a:pt x="21566" y="18865"/>
                    <a:pt x="21566" y="18832"/>
                    <a:pt x="21577" y="18799"/>
                  </a:cubicBezTo>
                  <a:cubicBezTo>
                    <a:pt x="21742" y="18227"/>
                    <a:pt x="21906" y="17666"/>
                    <a:pt x="22082" y="17105"/>
                  </a:cubicBezTo>
                  <a:cubicBezTo>
                    <a:pt x="22291" y="16379"/>
                    <a:pt x="22478" y="15643"/>
                    <a:pt x="22654" y="14906"/>
                  </a:cubicBezTo>
                  <a:cubicBezTo>
                    <a:pt x="23039" y="13256"/>
                    <a:pt x="23479" y="11640"/>
                    <a:pt x="23996" y="10023"/>
                  </a:cubicBezTo>
                  <a:cubicBezTo>
                    <a:pt x="24139" y="9583"/>
                    <a:pt x="24282" y="9132"/>
                    <a:pt x="24425" y="8681"/>
                  </a:cubicBezTo>
                  <a:cubicBezTo>
                    <a:pt x="24436" y="8637"/>
                    <a:pt x="24458" y="8593"/>
                    <a:pt x="24469" y="8538"/>
                  </a:cubicBezTo>
                  <a:close/>
                  <a:moveTo>
                    <a:pt x="21548" y="19027"/>
                  </a:moveTo>
                  <a:cubicBezTo>
                    <a:pt x="21603" y="19027"/>
                    <a:pt x="21652" y="19055"/>
                    <a:pt x="21709" y="19074"/>
                  </a:cubicBezTo>
                  <a:lnTo>
                    <a:pt x="22852" y="19525"/>
                  </a:lnTo>
                  <a:cubicBezTo>
                    <a:pt x="23281" y="19700"/>
                    <a:pt x="23721" y="19865"/>
                    <a:pt x="24150" y="20030"/>
                  </a:cubicBezTo>
                  <a:cubicBezTo>
                    <a:pt x="24601" y="20217"/>
                    <a:pt x="25052" y="20393"/>
                    <a:pt x="25514" y="20569"/>
                  </a:cubicBezTo>
                  <a:cubicBezTo>
                    <a:pt x="25635" y="20613"/>
                    <a:pt x="25766" y="20657"/>
                    <a:pt x="25898" y="20712"/>
                  </a:cubicBezTo>
                  <a:cubicBezTo>
                    <a:pt x="25898" y="20756"/>
                    <a:pt x="25887" y="20789"/>
                    <a:pt x="25876" y="20822"/>
                  </a:cubicBezTo>
                  <a:cubicBezTo>
                    <a:pt x="25843" y="20954"/>
                    <a:pt x="25799" y="21097"/>
                    <a:pt x="25755" y="21229"/>
                  </a:cubicBezTo>
                  <a:cubicBezTo>
                    <a:pt x="25733" y="21328"/>
                    <a:pt x="25678" y="21416"/>
                    <a:pt x="25613" y="21493"/>
                  </a:cubicBezTo>
                  <a:cubicBezTo>
                    <a:pt x="25509" y="21588"/>
                    <a:pt x="25398" y="21636"/>
                    <a:pt x="25276" y="21636"/>
                  </a:cubicBezTo>
                  <a:cubicBezTo>
                    <a:pt x="25242" y="21636"/>
                    <a:pt x="25208" y="21632"/>
                    <a:pt x="25173" y="21625"/>
                  </a:cubicBezTo>
                  <a:cubicBezTo>
                    <a:pt x="24458" y="21482"/>
                    <a:pt x="23754" y="21328"/>
                    <a:pt x="23061" y="21152"/>
                  </a:cubicBezTo>
                  <a:cubicBezTo>
                    <a:pt x="22467" y="21009"/>
                    <a:pt x="21873" y="20855"/>
                    <a:pt x="21280" y="20679"/>
                  </a:cubicBezTo>
                  <a:cubicBezTo>
                    <a:pt x="21225" y="20657"/>
                    <a:pt x="21159" y="20646"/>
                    <a:pt x="21104" y="20613"/>
                  </a:cubicBezTo>
                  <a:cubicBezTo>
                    <a:pt x="21137" y="20393"/>
                    <a:pt x="21456" y="19195"/>
                    <a:pt x="21522" y="19030"/>
                  </a:cubicBezTo>
                  <a:cubicBezTo>
                    <a:pt x="21531" y="19028"/>
                    <a:pt x="21539" y="19027"/>
                    <a:pt x="21548" y="19027"/>
                  </a:cubicBezTo>
                  <a:close/>
                  <a:moveTo>
                    <a:pt x="12131" y="0"/>
                  </a:moveTo>
                  <a:cubicBezTo>
                    <a:pt x="11934" y="0"/>
                    <a:pt x="11756" y="65"/>
                    <a:pt x="11602" y="181"/>
                  </a:cubicBezTo>
                  <a:cubicBezTo>
                    <a:pt x="11195" y="478"/>
                    <a:pt x="10766" y="730"/>
                    <a:pt x="10359" y="1005"/>
                  </a:cubicBezTo>
                  <a:cubicBezTo>
                    <a:pt x="10326" y="1027"/>
                    <a:pt x="10282" y="1038"/>
                    <a:pt x="10249" y="1060"/>
                  </a:cubicBezTo>
                  <a:cubicBezTo>
                    <a:pt x="10107" y="983"/>
                    <a:pt x="9964" y="917"/>
                    <a:pt x="9832" y="840"/>
                  </a:cubicBezTo>
                  <a:cubicBezTo>
                    <a:pt x="9447" y="610"/>
                    <a:pt x="9029" y="467"/>
                    <a:pt x="8600" y="379"/>
                  </a:cubicBezTo>
                  <a:cubicBezTo>
                    <a:pt x="8336" y="324"/>
                    <a:pt x="8072" y="291"/>
                    <a:pt x="7797" y="280"/>
                  </a:cubicBezTo>
                  <a:cubicBezTo>
                    <a:pt x="7672" y="273"/>
                    <a:pt x="7548" y="270"/>
                    <a:pt x="7423" y="270"/>
                  </a:cubicBezTo>
                  <a:cubicBezTo>
                    <a:pt x="7120" y="270"/>
                    <a:pt x="6818" y="291"/>
                    <a:pt x="6521" y="346"/>
                  </a:cubicBezTo>
                  <a:cubicBezTo>
                    <a:pt x="6192" y="390"/>
                    <a:pt x="5862" y="467"/>
                    <a:pt x="5554" y="599"/>
                  </a:cubicBezTo>
                  <a:cubicBezTo>
                    <a:pt x="5004" y="851"/>
                    <a:pt x="4487" y="1148"/>
                    <a:pt x="3992" y="1500"/>
                  </a:cubicBezTo>
                  <a:cubicBezTo>
                    <a:pt x="3772" y="1654"/>
                    <a:pt x="3552" y="1808"/>
                    <a:pt x="3332" y="1962"/>
                  </a:cubicBezTo>
                  <a:cubicBezTo>
                    <a:pt x="3090" y="2138"/>
                    <a:pt x="2870" y="2336"/>
                    <a:pt x="2661" y="2556"/>
                  </a:cubicBezTo>
                  <a:cubicBezTo>
                    <a:pt x="2376" y="2875"/>
                    <a:pt x="2101" y="3227"/>
                    <a:pt x="1859" y="3590"/>
                  </a:cubicBezTo>
                  <a:cubicBezTo>
                    <a:pt x="1419" y="4261"/>
                    <a:pt x="1034" y="4964"/>
                    <a:pt x="693" y="5690"/>
                  </a:cubicBezTo>
                  <a:cubicBezTo>
                    <a:pt x="440" y="6229"/>
                    <a:pt x="242" y="6779"/>
                    <a:pt x="132" y="7362"/>
                  </a:cubicBezTo>
                  <a:cubicBezTo>
                    <a:pt x="22" y="7934"/>
                    <a:pt x="0" y="8505"/>
                    <a:pt x="33" y="9077"/>
                  </a:cubicBezTo>
                  <a:cubicBezTo>
                    <a:pt x="66" y="9473"/>
                    <a:pt x="132" y="9869"/>
                    <a:pt x="220" y="10254"/>
                  </a:cubicBezTo>
                  <a:cubicBezTo>
                    <a:pt x="363" y="10870"/>
                    <a:pt x="583" y="11442"/>
                    <a:pt x="1001" y="11926"/>
                  </a:cubicBezTo>
                  <a:cubicBezTo>
                    <a:pt x="1034" y="11970"/>
                    <a:pt x="1056" y="12013"/>
                    <a:pt x="1089" y="12057"/>
                  </a:cubicBezTo>
                  <a:cubicBezTo>
                    <a:pt x="1001" y="12409"/>
                    <a:pt x="924" y="12750"/>
                    <a:pt x="847" y="13091"/>
                  </a:cubicBezTo>
                  <a:cubicBezTo>
                    <a:pt x="737" y="13553"/>
                    <a:pt x="627" y="14004"/>
                    <a:pt x="517" y="14466"/>
                  </a:cubicBezTo>
                  <a:cubicBezTo>
                    <a:pt x="473" y="14631"/>
                    <a:pt x="440" y="14807"/>
                    <a:pt x="440" y="14983"/>
                  </a:cubicBezTo>
                  <a:cubicBezTo>
                    <a:pt x="451" y="15192"/>
                    <a:pt x="528" y="15346"/>
                    <a:pt x="704" y="15456"/>
                  </a:cubicBezTo>
                  <a:cubicBezTo>
                    <a:pt x="858" y="15544"/>
                    <a:pt x="1012" y="15610"/>
                    <a:pt x="1188" y="15654"/>
                  </a:cubicBezTo>
                  <a:cubicBezTo>
                    <a:pt x="1320" y="15687"/>
                    <a:pt x="1452" y="15709"/>
                    <a:pt x="1584" y="15742"/>
                  </a:cubicBezTo>
                  <a:cubicBezTo>
                    <a:pt x="2584" y="15994"/>
                    <a:pt x="3585" y="16247"/>
                    <a:pt x="4586" y="16500"/>
                  </a:cubicBezTo>
                  <a:cubicBezTo>
                    <a:pt x="5840" y="16819"/>
                    <a:pt x="7093" y="17138"/>
                    <a:pt x="8347" y="17457"/>
                  </a:cubicBezTo>
                  <a:cubicBezTo>
                    <a:pt x="9062" y="17633"/>
                    <a:pt x="9777" y="17809"/>
                    <a:pt x="10491" y="17985"/>
                  </a:cubicBezTo>
                  <a:cubicBezTo>
                    <a:pt x="11250" y="18161"/>
                    <a:pt x="12020" y="18337"/>
                    <a:pt x="12779" y="18513"/>
                  </a:cubicBezTo>
                  <a:cubicBezTo>
                    <a:pt x="13373" y="18645"/>
                    <a:pt x="13967" y="18788"/>
                    <a:pt x="14549" y="18920"/>
                  </a:cubicBezTo>
                  <a:cubicBezTo>
                    <a:pt x="15110" y="19052"/>
                    <a:pt x="15671" y="19184"/>
                    <a:pt x="16221" y="19305"/>
                  </a:cubicBezTo>
                  <a:cubicBezTo>
                    <a:pt x="16991" y="19481"/>
                    <a:pt x="17761" y="19656"/>
                    <a:pt x="18508" y="19898"/>
                  </a:cubicBezTo>
                  <a:cubicBezTo>
                    <a:pt x="19168" y="20096"/>
                    <a:pt x="19817" y="20316"/>
                    <a:pt x="20466" y="20525"/>
                  </a:cubicBezTo>
                  <a:cubicBezTo>
                    <a:pt x="21071" y="20723"/>
                    <a:pt x="21665" y="20921"/>
                    <a:pt x="22280" y="21075"/>
                  </a:cubicBezTo>
                  <a:cubicBezTo>
                    <a:pt x="23028" y="21262"/>
                    <a:pt x="23787" y="21449"/>
                    <a:pt x="24546" y="21603"/>
                  </a:cubicBezTo>
                  <a:cubicBezTo>
                    <a:pt x="24733" y="21647"/>
                    <a:pt x="24920" y="21691"/>
                    <a:pt x="25118" y="21735"/>
                  </a:cubicBezTo>
                  <a:cubicBezTo>
                    <a:pt x="25183" y="21749"/>
                    <a:pt x="25242" y="21756"/>
                    <a:pt x="25297" y="21756"/>
                  </a:cubicBezTo>
                  <a:cubicBezTo>
                    <a:pt x="25504" y="21756"/>
                    <a:pt x="25647" y="21657"/>
                    <a:pt x="25777" y="21449"/>
                  </a:cubicBezTo>
                  <a:cubicBezTo>
                    <a:pt x="25821" y="21383"/>
                    <a:pt x="25843" y="21306"/>
                    <a:pt x="25865" y="21229"/>
                  </a:cubicBezTo>
                  <a:cubicBezTo>
                    <a:pt x="25920" y="21075"/>
                    <a:pt x="25964" y="20921"/>
                    <a:pt x="26008" y="20767"/>
                  </a:cubicBezTo>
                  <a:cubicBezTo>
                    <a:pt x="26052" y="20613"/>
                    <a:pt x="26096" y="20459"/>
                    <a:pt x="26140" y="20305"/>
                  </a:cubicBezTo>
                  <a:cubicBezTo>
                    <a:pt x="26217" y="19942"/>
                    <a:pt x="26294" y="19580"/>
                    <a:pt x="26393" y="19228"/>
                  </a:cubicBezTo>
                  <a:cubicBezTo>
                    <a:pt x="26602" y="18425"/>
                    <a:pt x="26811" y="17622"/>
                    <a:pt x="27031" y="16819"/>
                  </a:cubicBezTo>
                  <a:cubicBezTo>
                    <a:pt x="27295" y="15840"/>
                    <a:pt x="27559" y="14851"/>
                    <a:pt x="27834" y="13872"/>
                  </a:cubicBezTo>
                  <a:cubicBezTo>
                    <a:pt x="28263" y="12365"/>
                    <a:pt x="28681" y="10848"/>
                    <a:pt x="29055" y="9319"/>
                  </a:cubicBezTo>
                  <a:cubicBezTo>
                    <a:pt x="29176" y="8824"/>
                    <a:pt x="29297" y="8329"/>
                    <a:pt x="29462" y="7857"/>
                  </a:cubicBezTo>
                  <a:cubicBezTo>
                    <a:pt x="29473" y="7824"/>
                    <a:pt x="29462" y="7802"/>
                    <a:pt x="29462" y="7780"/>
                  </a:cubicBezTo>
                  <a:cubicBezTo>
                    <a:pt x="29396" y="7747"/>
                    <a:pt x="29341" y="7736"/>
                    <a:pt x="29297" y="7703"/>
                  </a:cubicBezTo>
                  <a:cubicBezTo>
                    <a:pt x="29033" y="7549"/>
                    <a:pt x="28769" y="7395"/>
                    <a:pt x="28505" y="7252"/>
                  </a:cubicBezTo>
                  <a:cubicBezTo>
                    <a:pt x="28461" y="7219"/>
                    <a:pt x="28428" y="7197"/>
                    <a:pt x="28373" y="7164"/>
                  </a:cubicBezTo>
                  <a:cubicBezTo>
                    <a:pt x="28406" y="7142"/>
                    <a:pt x="28428" y="7120"/>
                    <a:pt x="28450" y="7109"/>
                  </a:cubicBezTo>
                  <a:cubicBezTo>
                    <a:pt x="28516" y="7065"/>
                    <a:pt x="28593" y="7021"/>
                    <a:pt x="28659" y="6966"/>
                  </a:cubicBezTo>
                  <a:cubicBezTo>
                    <a:pt x="28791" y="6845"/>
                    <a:pt x="28846" y="6691"/>
                    <a:pt x="28802" y="6504"/>
                  </a:cubicBezTo>
                  <a:cubicBezTo>
                    <a:pt x="28769" y="6350"/>
                    <a:pt x="28703" y="6207"/>
                    <a:pt x="28615" y="6086"/>
                  </a:cubicBezTo>
                  <a:cubicBezTo>
                    <a:pt x="28505" y="5943"/>
                    <a:pt x="28384" y="5811"/>
                    <a:pt x="28241" y="5701"/>
                  </a:cubicBezTo>
                  <a:cubicBezTo>
                    <a:pt x="28186" y="5657"/>
                    <a:pt x="28142" y="5624"/>
                    <a:pt x="28087" y="5580"/>
                  </a:cubicBezTo>
                  <a:cubicBezTo>
                    <a:pt x="28087" y="5525"/>
                    <a:pt x="28098" y="5470"/>
                    <a:pt x="28109" y="5415"/>
                  </a:cubicBezTo>
                  <a:cubicBezTo>
                    <a:pt x="28131" y="5283"/>
                    <a:pt x="28153" y="5162"/>
                    <a:pt x="28164" y="5030"/>
                  </a:cubicBezTo>
                  <a:cubicBezTo>
                    <a:pt x="28186" y="4821"/>
                    <a:pt x="28120" y="4645"/>
                    <a:pt x="27966" y="4502"/>
                  </a:cubicBezTo>
                  <a:cubicBezTo>
                    <a:pt x="27823" y="4393"/>
                    <a:pt x="27691" y="4294"/>
                    <a:pt x="27537" y="4206"/>
                  </a:cubicBezTo>
                  <a:cubicBezTo>
                    <a:pt x="27284" y="4074"/>
                    <a:pt x="27020" y="3964"/>
                    <a:pt x="26745" y="3865"/>
                  </a:cubicBezTo>
                  <a:cubicBezTo>
                    <a:pt x="26283" y="3700"/>
                    <a:pt x="25799" y="3579"/>
                    <a:pt x="25316" y="3502"/>
                  </a:cubicBezTo>
                  <a:cubicBezTo>
                    <a:pt x="25130" y="3470"/>
                    <a:pt x="24951" y="3449"/>
                    <a:pt x="24769" y="3449"/>
                  </a:cubicBezTo>
                  <a:cubicBezTo>
                    <a:pt x="24703" y="3449"/>
                    <a:pt x="24636" y="3452"/>
                    <a:pt x="24568" y="3458"/>
                  </a:cubicBezTo>
                  <a:cubicBezTo>
                    <a:pt x="24436" y="3469"/>
                    <a:pt x="24315" y="3502"/>
                    <a:pt x="24205" y="3546"/>
                  </a:cubicBezTo>
                  <a:cubicBezTo>
                    <a:pt x="24051" y="3612"/>
                    <a:pt x="23930" y="3722"/>
                    <a:pt x="23864" y="3876"/>
                  </a:cubicBezTo>
                  <a:cubicBezTo>
                    <a:pt x="23820" y="3975"/>
                    <a:pt x="23787" y="4074"/>
                    <a:pt x="23754" y="4184"/>
                  </a:cubicBezTo>
                  <a:cubicBezTo>
                    <a:pt x="23732" y="4250"/>
                    <a:pt x="23721" y="4327"/>
                    <a:pt x="23710" y="4404"/>
                  </a:cubicBezTo>
                  <a:cubicBezTo>
                    <a:pt x="23644" y="4415"/>
                    <a:pt x="23589" y="4425"/>
                    <a:pt x="23545" y="4436"/>
                  </a:cubicBezTo>
                  <a:cubicBezTo>
                    <a:pt x="23215" y="4491"/>
                    <a:pt x="22918" y="4612"/>
                    <a:pt x="22687" y="4843"/>
                  </a:cubicBezTo>
                  <a:cubicBezTo>
                    <a:pt x="22676" y="4854"/>
                    <a:pt x="22654" y="4854"/>
                    <a:pt x="22632" y="4854"/>
                  </a:cubicBezTo>
                  <a:cubicBezTo>
                    <a:pt x="22632" y="4821"/>
                    <a:pt x="22643" y="4788"/>
                    <a:pt x="22643" y="4755"/>
                  </a:cubicBezTo>
                  <a:cubicBezTo>
                    <a:pt x="22665" y="4656"/>
                    <a:pt x="22610" y="4590"/>
                    <a:pt x="22533" y="4535"/>
                  </a:cubicBezTo>
                  <a:cubicBezTo>
                    <a:pt x="22478" y="4513"/>
                    <a:pt x="22434" y="4480"/>
                    <a:pt x="22390" y="4458"/>
                  </a:cubicBezTo>
                  <a:cubicBezTo>
                    <a:pt x="22126" y="4371"/>
                    <a:pt x="21873" y="4327"/>
                    <a:pt x="21599" y="4327"/>
                  </a:cubicBezTo>
                  <a:cubicBezTo>
                    <a:pt x="21566" y="4327"/>
                    <a:pt x="21533" y="4338"/>
                    <a:pt x="21511" y="4338"/>
                  </a:cubicBezTo>
                  <a:cubicBezTo>
                    <a:pt x="21412" y="4360"/>
                    <a:pt x="21379" y="4393"/>
                    <a:pt x="21357" y="4491"/>
                  </a:cubicBezTo>
                  <a:cubicBezTo>
                    <a:pt x="21357" y="4535"/>
                    <a:pt x="21357" y="4579"/>
                    <a:pt x="21346" y="4612"/>
                  </a:cubicBezTo>
                  <a:cubicBezTo>
                    <a:pt x="21346" y="4667"/>
                    <a:pt x="21335" y="4722"/>
                    <a:pt x="21335" y="4788"/>
                  </a:cubicBezTo>
                  <a:lnTo>
                    <a:pt x="21324" y="4777"/>
                  </a:lnTo>
                  <a:cubicBezTo>
                    <a:pt x="21236" y="4733"/>
                    <a:pt x="21170" y="4678"/>
                    <a:pt x="21104" y="4623"/>
                  </a:cubicBezTo>
                  <a:cubicBezTo>
                    <a:pt x="20884" y="4425"/>
                    <a:pt x="20664" y="4228"/>
                    <a:pt x="20455" y="4030"/>
                  </a:cubicBezTo>
                  <a:cubicBezTo>
                    <a:pt x="19993" y="3601"/>
                    <a:pt x="19542" y="3172"/>
                    <a:pt x="19080" y="2743"/>
                  </a:cubicBezTo>
                  <a:cubicBezTo>
                    <a:pt x="18750" y="2435"/>
                    <a:pt x="18420" y="2127"/>
                    <a:pt x="18101" y="1808"/>
                  </a:cubicBezTo>
                  <a:cubicBezTo>
                    <a:pt x="17662" y="1368"/>
                    <a:pt x="17244" y="928"/>
                    <a:pt x="16738" y="566"/>
                  </a:cubicBezTo>
                  <a:cubicBezTo>
                    <a:pt x="16650" y="511"/>
                    <a:pt x="16573" y="456"/>
                    <a:pt x="16474" y="445"/>
                  </a:cubicBezTo>
                  <a:cubicBezTo>
                    <a:pt x="16397" y="423"/>
                    <a:pt x="16331" y="412"/>
                    <a:pt x="16254" y="401"/>
                  </a:cubicBezTo>
                  <a:cubicBezTo>
                    <a:pt x="16056" y="379"/>
                    <a:pt x="15847" y="346"/>
                    <a:pt x="15638" y="324"/>
                  </a:cubicBezTo>
                  <a:cubicBezTo>
                    <a:pt x="15418" y="291"/>
                    <a:pt x="15187" y="247"/>
                    <a:pt x="14967" y="225"/>
                  </a:cubicBezTo>
                  <a:cubicBezTo>
                    <a:pt x="14549" y="181"/>
                    <a:pt x="14131" y="137"/>
                    <a:pt x="13714" y="104"/>
                  </a:cubicBezTo>
                  <a:cubicBezTo>
                    <a:pt x="13230" y="60"/>
                    <a:pt x="12724" y="71"/>
                    <a:pt x="12240" y="5"/>
                  </a:cubicBezTo>
                  <a:lnTo>
                    <a:pt x="12218" y="5"/>
                  </a:lnTo>
                  <a:cubicBezTo>
                    <a:pt x="12189" y="2"/>
                    <a:pt x="12160" y="0"/>
                    <a:pt x="1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73"/>
            <p:cNvSpPr/>
            <p:nvPr/>
          </p:nvSpPr>
          <p:spPr>
            <a:xfrm flipH="1">
              <a:off x="2389750" y="1561700"/>
              <a:ext cx="1141767" cy="1384285"/>
            </a:xfrm>
            <a:custGeom>
              <a:avLst/>
              <a:gdLst/>
              <a:ahLst/>
              <a:cxnLst/>
              <a:rect l="l" t="t" r="r" b="b"/>
              <a:pathLst>
                <a:path w="12010" h="14561" extrusionOk="0">
                  <a:moveTo>
                    <a:pt x="9968" y="2481"/>
                  </a:moveTo>
                  <a:cubicBezTo>
                    <a:pt x="9976" y="2481"/>
                    <a:pt x="9982" y="2482"/>
                    <a:pt x="9986" y="2486"/>
                  </a:cubicBezTo>
                  <a:cubicBezTo>
                    <a:pt x="10019" y="2519"/>
                    <a:pt x="10052" y="2574"/>
                    <a:pt x="10085" y="2618"/>
                  </a:cubicBezTo>
                  <a:cubicBezTo>
                    <a:pt x="10393" y="3157"/>
                    <a:pt x="10624" y="3728"/>
                    <a:pt x="10767" y="4333"/>
                  </a:cubicBezTo>
                  <a:cubicBezTo>
                    <a:pt x="10899" y="4927"/>
                    <a:pt x="10954" y="5521"/>
                    <a:pt x="10921" y="6126"/>
                  </a:cubicBezTo>
                  <a:cubicBezTo>
                    <a:pt x="10921" y="6203"/>
                    <a:pt x="10910" y="6280"/>
                    <a:pt x="10899" y="6357"/>
                  </a:cubicBezTo>
                  <a:cubicBezTo>
                    <a:pt x="10888" y="6368"/>
                    <a:pt x="10855" y="6390"/>
                    <a:pt x="10844" y="6390"/>
                  </a:cubicBezTo>
                  <a:cubicBezTo>
                    <a:pt x="10833" y="6390"/>
                    <a:pt x="10811" y="6368"/>
                    <a:pt x="10811" y="6346"/>
                  </a:cubicBezTo>
                  <a:cubicBezTo>
                    <a:pt x="10800" y="6313"/>
                    <a:pt x="10800" y="6280"/>
                    <a:pt x="10811" y="6247"/>
                  </a:cubicBezTo>
                  <a:cubicBezTo>
                    <a:pt x="10877" y="5279"/>
                    <a:pt x="10712" y="4344"/>
                    <a:pt x="10371" y="3442"/>
                  </a:cubicBezTo>
                  <a:cubicBezTo>
                    <a:pt x="10349" y="3376"/>
                    <a:pt x="10316" y="3310"/>
                    <a:pt x="10283" y="3244"/>
                  </a:cubicBezTo>
                  <a:cubicBezTo>
                    <a:pt x="10173" y="3014"/>
                    <a:pt x="10052" y="2794"/>
                    <a:pt x="9931" y="2563"/>
                  </a:cubicBezTo>
                  <a:cubicBezTo>
                    <a:pt x="9920" y="2552"/>
                    <a:pt x="9920" y="2530"/>
                    <a:pt x="9898" y="2486"/>
                  </a:cubicBezTo>
                  <a:cubicBezTo>
                    <a:pt x="9927" y="2486"/>
                    <a:pt x="9952" y="2481"/>
                    <a:pt x="9968" y="2481"/>
                  </a:cubicBezTo>
                  <a:close/>
                  <a:moveTo>
                    <a:pt x="10613" y="7203"/>
                  </a:moveTo>
                  <a:cubicBezTo>
                    <a:pt x="10613" y="7203"/>
                    <a:pt x="10635" y="7214"/>
                    <a:pt x="10635" y="7225"/>
                  </a:cubicBezTo>
                  <a:cubicBezTo>
                    <a:pt x="10646" y="7247"/>
                    <a:pt x="10646" y="7269"/>
                    <a:pt x="10657" y="7302"/>
                  </a:cubicBezTo>
                  <a:cubicBezTo>
                    <a:pt x="10613" y="7489"/>
                    <a:pt x="10569" y="7698"/>
                    <a:pt x="10525" y="7885"/>
                  </a:cubicBezTo>
                  <a:cubicBezTo>
                    <a:pt x="10470" y="8083"/>
                    <a:pt x="10393" y="8270"/>
                    <a:pt x="10327" y="8468"/>
                  </a:cubicBezTo>
                  <a:cubicBezTo>
                    <a:pt x="10316" y="8490"/>
                    <a:pt x="10316" y="8512"/>
                    <a:pt x="10305" y="8523"/>
                  </a:cubicBezTo>
                  <a:cubicBezTo>
                    <a:pt x="10294" y="8545"/>
                    <a:pt x="10261" y="8556"/>
                    <a:pt x="10250" y="8556"/>
                  </a:cubicBezTo>
                  <a:cubicBezTo>
                    <a:pt x="10206" y="8556"/>
                    <a:pt x="10206" y="8523"/>
                    <a:pt x="10217" y="8490"/>
                  </a:cubicBezTo>
                  <a:cubicBezTo>
                    <a:pt x="10228" y="8446"/>
                    <a:pt x="10239" y="8402"/>
                    <a:pt x="10250" y="8358"/>
                  </a:cubicBezTo>
                  <a:cubicBezTo>
                    <a:pt x="10338" y="8105"/>
                    <a:pt x="10437" y="7852"/>
                    <a:pt x="10481" y="7588"/>
                  </a:cubicBezTo>
                  <a:cubicBezTo>
                    <a:pt x="10503" y="7489"/>
                    <a:pt x="10525" y="7390"/>
                    <a:pt x="10536" y="7291"/>
                  </a:cubicBezTo>
                  <a:cubicBezTo>
                    <a:pt x="10547" y="7269"/>
                    <a:pt x="10547" y="7247"/>
                    <a:pt x="10558" y="7225"/>
                  </a:cubicBezTo>
                  <a:cubicBezTo>
                    <a:pt x="10569" y="7214"/>
                    <a:pt x="10591" y="7203"/>
                    <a:pt x="10613" y="7203"/>
                  </a:cubicBezTo>
                  <a:close/>
                  <a:moveTo>
                    <a:pt x="9645" y="9660"/>
                  </a:moveTo>
                  <a:cubicBezTo>
                    <a:pt x="9652" y="9660"/>
                    <a:pt x="9660" y="9662"/>
                    <a:pt x="9667" y="9667"/>
                  </a:cubicBezTo>
                  <a:cubicBezTo>
                    <a:pt x="9689" y="9667"/>
                    <a:pt x="9700" y="9689"/>
                    <a:pt x="9711" y="9700"/>
                  </a:cubicBezTo>
                  <a:lnTo>
                    <a:pt x="9700" y="9700"/>
                  </a:lnTo>
                  <a:cubicBezTo>
                    <a:pt x="9700" y="9748"/>
                    <a:pt x="9675" y="9779"/>
                    <a:pt x="9647" y="9779"/>
                  </a:cubicBezTo>
                  <a:cubicBezTo>
                    <a:pt x="9642" y="9779"/>
                    <a:pt x="9638" y="9778"/>
                    <a:pt x="9634" y="9777"/>
                  </a:cubicBezTo>
                  <a:cubicBezTo>
                    <a:pt x="9623" y="9766"/>
                    <a:pt x="9601" y="9744"/>
                    <a:pt x="9601" y="9722"/>
                  </a:cubicBezTo>
                  <a:cubicBezTo>
                    <a:pt x="9601" y="9687"/>
                    <a:pt x="9621" y="9660"/>
                    <a:pt x="9645" y="9660"/>
                  </a:cubicBezTo>
                  <a:close/>
                  <a:moveTo>
                    <a:pt x="0" y="12603"/>
                  </a:moveTo>
                  <a:cubicBezTo>
                    <a:pt x="4" y="12604"/>
                    <a:pt x="8" y="12604"/>
                    <a:pt x="12" y="12605"/>
                  </a:cubicBezTo>
                  <a:lnTo>
                    <a:pt x="12" y="12605"/>
                  </a:lnTo>
                  <a:cubicBezTo>
                    <a:pt x="12" y="12604"/>
                    <a:pt x="11" y="12604"/>
                    <a:pt x="11" y="12603"/>
                  </a:cubicBezTo>
                  <a:close/>
                  <a:moveTo>
                    <a:pt x="9051" y="10734"/>
                  </a:moveTo>
                  <a:cubicBezTo>
                    <a:pt x="9062" y="10734"/>
                    <a:pt x="9084" y="10734"/>
                    <a:pt x="9106" y="10745"/>
                  </a:cubicBezTo>
                  <a:cubicBezTo>
                    <a:pt x="9106" y="10745"/>
                    <a:pt x="9117" y="10756"/>
                    <a:pt x="9128" y="10778"/>
                  </a:cubicBezTo>
                  <a:cubicBezTo>
                    <a:pt x="9106" y="10811"/>
                    <a:pt x="9095" y="10843"/>
                    <a:pt x="9073" y="10887"/>
                  </a:cubicBezTo>
                  <a:cubicBezTo>
                    <a:pt x="8787" y="11360"/>
                    <a:pt x="8446" y="11800"/>
                    <a:pt x="8017" y="12163"/>
                  </a:cubicBezTo>
                  <a:cubicBezTo>
                    <a:pt x="7654" y="12460"/>
                    <a:pt x="7269" y="12724"/>
                    <a:pt x="6874" y="12977"/>
                  </a:cubicBezTo>
                  <a:cubicBezTo>
                    <a:pt x="6753" y="13054"/>
                    <a:pt x="6632" y="13131"/>
                    <a:pt x="6500" y="13208"/>
                  </a:cubicBezTo>
                  <a:cubicBezTo>
                    <a:pt x="6467" y="13230"/>
                    <a:pt x="6423" y="13252"/>
                    <a:pt x="6368" y="13263"/>
                  </a:cubicBezTo>
                  <a:cubicBezTo>
                    <a:pt x="6357" y="13263"/>
                    <a:pt x="6324" y="13252"/>
                    <a:pt x="6313" y="13230"/>
                  </a:cubicBezTo>
                  <a:cubicBezTo>
                    <a:pt x="6302" y="13219"/>
                    <a:pt x="6324" y="13197"/>
                    <a:pt x="6335" y="13175"/>
                  </a:cubicBezTo>
                  <a:cubicBezTo>
                    <a:pt x="6335" y="13164"/>
                    <a:pt x="6357" y="13164"/>
                    <a:pt x="6357" y="13153"/>
                  </a:cubicBezTo>
                  <a:cubicBezTo>
                    <a:pt x="6885" y="12867"/>
                    <a:pt x="7390" y="12526"/>
                    <a:pt x="7863" y="12152"/>
                  </a:cubicBezTo>
                  <a:cubicBezTo>
                    <a:pt x="8314" y="11800"/>
                    <a:pt x="8666" y="11360"/>
                    <a:pt x="8963" y="10865"/>
                  </a:cubicBezTo>
                  <a:cubicBezTo>
                    <a:pt x="8985" y="10821"/>
                    <a:pt x="9018" y="10778"/>
                    <a:pt x="9051" y="10734"/>
                  </a:cubicBezTo>
                  <a:close/>
                  <a:moveTo>
                    <a:pt x="5267" y="13468"/>
                  </a:moveTo>
                  <a:cubicBezTo>
                    <a:pt x="5286" y="13468"/>
                    <a:pt x="5304" y="13475"/>
                    <a:pt x="5323" y="13494"/>
                  </a:cubicBezTo>
                  <a:cubicBezTo>
                    <a:pt x="5345" y="13516"/>
                    <a:pt x="5301" y="13560"/>
                    <a:pt x="5224" y="13593"/>
                  </a:cubicBezTo>
                  <a:cubicBezTo>
                    <a:pt x="4949" y="13692"/>
                    <a:pt x="4663" y="13758"/>
                    <a:pt x="4377" y="13791"/>
                  </a:cubicBezTo>
                  <a:cubicBezTo>
                    <a:pt x="4146" y="13813"/>
                    <a:pt x="3915" y="13835"/>
                    <a:pt x="3684" y="13857"/>
                  </a:cubicBezTo>
                  <a:cubicBezTo>
                    <a:pt x="3684" y="13857"/>
                    <a:pt x="3684" y="13846"/>
                    <a:pt x="3684" y="13846"/>
                  </a:cubicBezTo>
                  <a:cubicBezTo>
                    <a:pt x="3607" y="13846"/>
                    <a:pt x="3530" y="13835"/>
                    <a:pt x="3453" y="13824"/>
                  </a:cubicBezTo>
                  <a:cubicBezTo>
                    <a:pt x="3442" y="13824"/>
                    <a:pt x="3420" y="13791"/>
                    <a:pt x="3420" y="13780"/>
                  </a:cubicBezTo>
                  <a:cubicBezTo>
                    <a:pt x="3420" y="13769"/>
                    <a:pt x="3442" y="13747"/>
                    <a:pt x="3453" y="13736"/>
                  </a:cubicBezTo>
                  <a:lnTo>
                    <a:pt x="3552" y="13736"/>
                  </a:lnTo>
                  <a:cubicBezTo>
                    <a:pt x="3584" y="13736"/>
                    <a:pt x="3615" y="13737"/>
                    <a:pt x="3646" y="13737"/>
                  </a:cubicBezTo>
                  <a:cubicBezTo>
                    <a:pt x="4175" y="13737"/>
                    <a:pt x="4693" y="13650"/>
                    <a:pt x="5191" y="13494"/>
                  </a:cubicBezTo>
                  <a:cubicBezTo>
                    <a:pt x="5216" y="13481"/>
                    <a:pt x="5242" y="13468"/>
                    <a:pt x="5267" y="13468"/>
                  </a:cubicBezTo>
                  <a:close/>
                  <a:moveTo>
                    <a:pt x="7115" y="0"/>
                  </a:moveTo>
                  <a:lnTo>
                    <a:pt x="7115" y="0"/>
                  </a:lnTo>
                  <a:cubicBezTo>
                    <a:pt x="7159" y="44"/>
                    <a:pt x="7170" y="66"/>
                    <a:pt x="7192" y="88"/>
                  </a:cubicBezTo>
                  <a:cubicBezTo>
                    <a:pt x="7533" y="407"/>
                    <a:pt x="7775" y="792"/>
                    <a:pt x="8006" y="1199"/>
                  </a:cubicBezTo>
                  <a:cubicBezTo>
                    <a:pt x="8127" y="1397"/>
                    <a:pt x="8215" y="1606"/>
                    <a:pt x="8292" y="1837"/>
                  </a:cubicBezTo>
                  <a:cubicBezTo>
                    <a:pt x="8501" y="2486"/>
                    <a:pt x="8666" y="3157"/>
                    <a:pt x="8688" y="3838"/>
                  </a:cubicBezTo>
                  <a:cubicBezTo>
                    <a:pt x="8699" y="4366"/>
                    <a:pt x="8666" y="4894"/>
                    <a:pt x="8545" y="5411"/>
                  </a:cubicBezTo>
                  <a:cubicBezTo>
                    <a:pt x="8457" y="5774"/>
                    <a:pt x="8369" y="6148"/>
                    <a:pt x="8270" y="6522"/>
                  </a:cubicBezTo>
                  <a:cubicBezTo>
                    <a:pt x="8182" y="6863"/>
                    <a:pt x="8083" y="7192"/>
                    <a:pt x="7951" y="7522"/>
                  </a:cubicBezTo>
                  <a:cubicBezTo>
                    <a:pt x="7764" y="7951"/>
                    <a:pt x="7555" y="8380"/>
                    <a:pt x="7335" y="8798"/>
                  </a:cubicBezTo>
                  <a:cubicBezTo>
                    <a:pt x="6951" y="9535"/>
                    <a:pt x="6434" y="10162"/>
                    <a:pt x="5796" y="10701"/>
                  </a:cubicBezTo>
                  <a:cubicBezTo>
                    <a:pt x="5290" y="11129"/>
                    <a:pt x="4751" y="11536"/>
                    <a:pt x="4212" y="11932"/>
                  </a:cubicBezTo>
                  <a:cubicBezTo>
                    <a:pt x="3728" y="12273"/>
                    <a:pt x="3190" y="12493"/>
                    <a:pt x="2629" y="12658"/>
                  </a:cubicBezTo>
                  <a:cubicBezTo>
                    <a:pt x="2321" y="12746"/>
                    <a:pt x="2002" y="12801"/>
                    <a:pt x="1683" y="12812"/>
                  </a:cubicBezTo>
                  <a:cubicBezTo>
                    <a:pt x="1571" y="12816"/>
                    <a:pt x="1460" y="12821"/>
                    <a:pt x="1351" y="12821"/>
                  </a:cubicBezTo>
                  <a:cubicBezTo>
                    <a:pt x="1192" y="12821"/>
                    <a:pt x="1036" y="12812"/>
                    <a:pt x="880" y="12779"/>
                  </a:cubicBezTo>
                  <a:cubicBezTo>
                    <a:pt x="638" y="12735"/>
                    <a:pt x="396" y="12680"/>
                    <a:pt x="165" y="12625"/>
                  </a:cubicBezTo>
                  <a:cubicBezTo>
                    <a:pt x="114" y="12615"/>
                    <a:pt x="63" y="12614"/>
                    <a:pt x="12" y="12605"/>
                  </a:cubicBezTo>
                  <a:lnTo>
                    <a:pt x="12" y="12605"/>
                  </a:lnTo>
                  <a:cubicBezTo>
                    <a:pt x="24" y="12669"/>
                    <a:pt x="89" y="12680"/>
                    <a:pt x="132" y="12713"/>
                  </a:cubicBezTo>
                  <a:cubicBezTo>
                    <a:pt x="396" y="12867"/>
                    <a:pt x="671" y="13021"/>
                    <a:pt x="935" y="13175"/>
                  </a:cubicBezTo>
                  <a:cubicBezTo>
                    <a:pt x="1309" y="13373"/>
                    <a:pt x="1661" y="13593"/>
                    <a:pt x="2002" y="13824"/>
                  </a:cubicBezTo>
                  <a:cubicBezTo>
                    <a:pt x="2200" y="13956"/>
                    <a:pt x="2387" y="14088"/>
                    <a:pt x="2585" y="14209"/>
                  </a:cubicBezTo>
                  <a:cubicBezTo>
                    <a:pt x="2805" y="14352"/>
                    <a:pt x="3047" y="14440"/>
                    <a:pt x="3299" y="14484"/>
                  </a:cubicBezTo>
                  <a:cubicBezTo>
                    <a:pt x="3629" y="14539"/>
                    <a:pt x="3959" y="14550"/>
                    <a:pt x="4278" y="14561"/>
                  </a:cubicBezTo>
                  <a:cubicBezTo>
                    <a:pt x="4817" y="14561"/>
                    <a:pt x="5345" y="14484"/>
                    <a:pt x="5873" y="14363"/>
                  </a:cubicBezTo>
                  <a:cubicBezTo>
                    <a:pt x="6445" y="14220"/>
                    <a:pt x="6995" y="14022"/>
                    <a:pt x="7511" y="13758"/>
                  </a:cubicBezTo>
                  <a:cubicBezTo>
                    <a:pt x="7885" y="13571"/>
                    <a:pt x="8248" y="13351"/>
                    <a:pt x="8589" y="13109"/>
                  </a:cubicBezTo>
                  <a:cubicBezTo>
                    <a:pt x="8919" y="12889"/>
                    <a:pt x="9216" y="12614"/>
                    <a:pt x="9480" y="12317"/>
                  </a:cubicBezTo>
                  <a:cubicBezTo>
                    <a:pt x="10250" y="11437"/>
                    <a:pt x="10866" y="10448"/>
                    <a:pt x="11327" y="9381"/>
                  </a:cubicBezTo>
                  <a:cubicBezTo>
                    <a:pt x="11613" y="8721"/>
                    <a:pt x="11822" y="8050"/>
                    <a:pt x="11932" y="7346"/>
                  </a:cubicBezTo>
                  <a:cubicBezTo>
                    <a:pt x="11976" y="7049"/>
                    <a:pt x="12009" y="6764"/>
                    <a:pt x="11998" y="6467"/>
                  </a:cubicBezTo>
                  <a:cubicBezTo>
                    <a:pt x="11976" y="6038"/>
                    <a:pt x="11943" y="5598"/>
                    <a:pt x="11877" y="5169"/>
                  </a:cubicBezTo>
                  <a:cubicBezTo>
                    <a:pt x="11701" y="4124"/>
                    <a:pt x="11283" y="3201"/>
                    <a:pt x="10558" y="2420"/>
                  </a:cubicBezTo>
                  <a:cubicBezTo>
                    <a:pt x="10426" y="2277"/>
                    <a:pt x="10294" y="2134"/>
                    <a:pt x="10162" y="1991"/>
                  </a:cubicBezTo>
                  <a:cubicBezTo>
                    <a:pt x="10041" y="1870"/>
                    <a:pt x="9920" y="1771"/>
                    <a:pt x="9788" y="1683"/>
                  </a:cubicBezTo>
                  <a:cubicBezTo>
                    <a:pt x="9678" y="1617"/>
                    <a:pt x="9579" y="1540"/>
                    <a:pt x="9469" y="1474"/>
                  </a:cubicBezTo>
                  <a:cubicBezTo>
                    <a:pt x="9348" y="1386"/>
                    <a:pt x="9216" y="1287"/>
                    <a:pt x="9084" y="1210"/>
                  </a:cubicBezTo>
                  <a:cubicBezTo>
                    <a:pt x="8666" y="946"/>
                    <a:pt x="8237" y="682"/>
                    <a:pt x="7819" y="396"/>
                  </a:cubicBezTo>
                  <a:cubicBezTo>
                    <a:pt x="7621" y="264"/>
                    <a:pt x="7423" y="154"/>
                    <a:pt x="7214" y="33"/>
                  </a:cubicBezTo>
                  <a:cubicBezTo>
                    <a:pt x="7192" y="11"/>
                    <a:pt x="7170" y="11"/>
                    <a:pt x="7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73"/>
            <p:cNvSpPr/>
            <p:nvPr/>
          </p:nvSpPr>
          <p:spPr>
            <a:xfrm flipH="1">
              <a:off x="2402304" y="1611425"/>
              <a:ext cx="1058101" cy="1321533"/>
            </a:xfrm>
            <a:custGeom>
              <a:avLst/>
              <a:gdLst/>
              <a:ahLst/>
              <a:cxnLst/>
              <a:rect l="l" t="t" r="r" b="b"/>
              <a:pathLst>
                <a:path w="11130" h="13901" extrusionOk="0">
                  <a:moveTo>
                    <a:pt x="9227" y="1826"/>
                  </a:moveTo>
                  <a:cubicBezTo>
                    <a:pt x="9293" y="1826"/>
                    <a:pt x="9326" y="1848"/>
                    <a:pt x="9348" y="1870"/>
                  </a:cubicBezTo>
                  <a:cubicBezTo>
                    <a:pt x="9392" y="1925"/>
                    <a:pt x="9425" y="1980"/>
                    <a:pt x="9458" y="2024"/>
                  </a:cubicBezTo>
                  <a:cubicBezTo>
                    <a:pt x="9777" y="2585"/>
                    <a:pt x="10019" y="3178"/>
                    <a:pt x="10151" y="3783"/>
                  </a:cubicBezTo>
                  <a:cubicBezTo>
                    <a:pt x="10293" y="4399"/>
                    <a:pt x="10348" y="5015"/>
                    <a:pt x="10315" y="5620"/>
                  </a:cubicBezTo>
                  <a:cubicBezTo>
                    <a:pt x="10315" y="5697"/>
                    <a:pt x="10304" y="5774"/>
                    <a:pt x="10282" y="5862"/>
                  </a:cubicBezTo>
                  <a:cubicBezTo>
                    <a:pt x="10271" y="5972"/>
                    <a:pt x="10162" y="6005"/>
                    <a:pt x="10107" y="6005"/>
                  </a:cubicBezTo>
                  <a:lnTo>
                    <a:pt x="10085" y="6005"/>
                  </a:lnTo>
                  <a:cubicBezTo>
                    <a:pt x="9997" y="6005"/>
                    <a:pt x="9931" y="5928"/>
                    <a:pt x="9920" y="5851"/>
                  </a:cubicBezTo>
                  <a:cubicBezTo>
                    <a:pt x="9920" y="5807"/>
                    <a:pt x="9920" y="5752"/>
                    <a:pt x="9920" y="5719"/>
                  </a:cubicBezTo>
                  <a:cubicBezTo>
                    <a:pt x="9986" y="4817"/>
                    <a:pt x="9854" y="3915"/>
                    <a:pt x="9502" y="2969"/>
                  </a:cubicBezTo>
                  <a:cubicBezTo>
                    <a:pt x="9469" y="2914"/>
                    <a:pt x="9447" y="2848"/>
                    <a:pt x="9414" y="2793"/>
                  </a:cubicBezTo>
                  <a:cubicBezTo>
                    <a:pt x="9337" y="2651"/>
                    <a:pt x="9260" y="2497"/>
                    <a:pt x="9183" y="2354"/>
                  </a:cubicBezTo>
                  <a:lnTo>
                    <a:pt x="9062" y="2112"/>
                  </a:lnTo>
                  <a:cubicBezTo>
                    <a:pt x="9051" y="2101"/>
                    <a:pt x="9040" y="2079"/>
                    <a:pt x="9029" y="2057"/>
                  </a:cubicBezTo>
                  <a:cubicBezTo>
                    <a:pt x="9029" y="2046"/>
                    <a:pt x="9029" y="2035"/>
                    <a:pt x="9018" y="2024"/>
                  </a:cubicBezTo>
                  <a:lnTo>
                    <a:pt x="8952" y="1837"/>
                  </a:lnTo>
                  <a:lnTo>
                    <a:pt x="9150" y="1826"/>
                  </a:lnTo>
                  <a:close/>
                  <a:moveTo>
                    <a:pt x="9854" y="6543"/>
                  </a:moveTo>
                  <a:lnTo>
                    <a:pt x="9854" y="6554"/>
                  </a:lnTo>
                  <a:lnTo>
                    <a:pt x="9865" y="6554"/>
                  </a:lnTo>
                  <a:cubicBezTo>
                    <a:pt x="9931" y="6554"/>
                    <a:pt x="9997" y="6598"/>
                    <a:pt x="10019" y="6653"/>
                  </a:cubicBezTo>
                  <a:cubicBezTo>
                    <a:pt x="10030" y="6686"/>
                    <a:pt x="10030" y="6708"/>
                    <a:pt x="10041" y="6730"/>
                  </a:cubicBezTo>
                  <a:cubicBezTo>
                    <a:pt x="10041" y="6741"/>
                    <a:pt x="10041" y="6741"/>
                    <a:pt x="10041" y="6752"/>
                  </a:cubicBezTo>
                  <a:lnTo>
                    <a:pt x="10052" y="6785"/>
                  </a:lnTo>
                  <a:lnTo>
                    <a:pt x="10052" y="6818"/>
                  </a:lnTo>
                  <a:cubicBezTo>
                    <a:pt x="10030" y="6873"/>
                    <a:pt x="10019" y="6928"/>
                    <a:pt x="10008" y="6994"/>
                  </a:cubicBezTo>
                  <a:cubicBezTo>
                    <a:pt x="9986" y="7126"/>
                    <a:pt x="9953" y="7269"/>
                    <a:pt x="9909" y="7412"/>
                  </a:cubicBezTo>
                  <a:cubicBezTo>
                    <a:pt x="9876" y="7544"/>
                    <a:pt x="9821" y="7687"/>
                    <a:pt x="9777" y="7819"/>
                  </a:cubicBezTo>
                  <a:cubicBezTo>
                    <a:pt x="9755" y="7874"/>
                    <a:pt x="9744" y="7940"/>
                    <a:pt x="9722" y="7995"/>
                  </a:cubicBezTo>
                  <a:lnTo>
                    <a:pt x="9711" y="8006"/>
                  </a:lnTo>
                  <a:cubicBezTo>
                    <a:pt x="9711" y="8028"/>
                    <a:pt x="9700" y="8061"/>
                    <a:pt x="9667" y="8105"/>
                  </a:cubicBezTo>
                  <a:cubicBezTo>
                    <a:pt x="9634" y="8138"/>
                    <a:pt x="9568" y="8182"/>
                    <a:pt x="9491" y="8182"/>
                  </a:cubicBezTo>
                  <a:cubicBezTo>
                    <a:pt x="9436" y="8182"/>
                    <a:pt x="9392" y="8160"/>
                    <a:pt x="9359" y="8116"/>
                  </a:cubicBezTo>
                  <a:cubicBezTo>
                    <a:pt x="9337" y="8083"/>
                    <a:pt x="9315" y="8028"/>
                    <a:pt x="9326" y="7940"/>
                  </a:cubicBezTo>
                  <a:cubicBezTo>
                    <a:pt x="9337" y="7907"/>
                    <a:pt x="9348" y="7863"/>
                    <a:pt x="9370" y="7830"/>
                  </a:cubicBezTo>
                  <a:lnTo>
                    <a:pt x="9370" y="7797"/>
                  </a:lnTo>
                  <a:cubicBezTo>
                    <a:pt x="9392" y="7720"/>
                    <a:pt x="9425" y="7654"/>
                    <a:pt x="9447" y="7588"/>
                  </a:cubicBezTo>
                  <a:cubicBezTo>
                    <a:pt x="9513" y="7401"/>
                    <a:pt x="9568" y="7225"/>
                    <a:pt x="9601" y="7038"/>
                  </a:cubicBezTo>
                  <a:cubicBezTo>
                    <a:pt x="9612" y="6994"/>
                    <a:pt x="9623" y="6939"/>
                    <a:pt x="9634" y="6895"/>
                  </a:cubicBezTo>
                  <a:cubicBezTo>
                    <a:pt x="9634" y="6840"/>
                    <a:pt x="9645" y="6796"/>
                    <a:pt x="9656" y="6741"/>
                  </a:cubicBezTo>
                  <a:cubicBezTo>
                    <a:pt x="9667" y="6708"/>
                    <a:pt x="9678" y="6664"/>
                    <a:pt x="9700" y="6631"/>
                  </a:cubicBezTo>
                  <a:cubicBezTo>
                    <a:pt x="9744" y="6565"/>
                    <a:pt x="9810" y="6554"/>
                    <a:pt x="9854" y="6543"/>
                  </a:cubicBezTo>
                  <a:close/>
                  <a:moveTo>
                    <a:pt x="8919" y="8996"/>
                  </a:moveTo>
                  <a:cubicBezTo>
                    <a:pt x="8941" y="8996"/>
                    <a:pt x="8963" y="9007"/>
                    <a:pt x="8974" y="9018"/>
                  </a:cubicBezTo>
                  <a:cubicBezTo>
                    <a:pt x="9029" y="9029"/>
                    <a:pt x="9051" y="9073"/>
                    <a:pt x="9073" y="9095"/>
                  </a:cubicBezTo>
                  <a:lnTo>
                    <a:pt x="9106" y="9128"/>
                  </a:lnTo>
                  <a:lnTo>
                    <a:pt x="9106" y="9194"/>
                  </a:lnTo>
                  <a:cubicBezTo>
                    <a:pt x="9095" y="9315"/>
                    <a:pt x="9007" y="9403"/>
                    <a:pt x="8897" y="9403"/>
                  </a:cubicBezTo>
                  <a:cubicBezTo>
                    <a:pt x="8875" y="9403"/>
                    <a:pt x="8853" y="9392"/>
                    <a:pt x="8831" y="9381"/>
                  </a:cubicBezTo>
                  <a:cubicBezTo>
                    <a:pt x="8765" y="9348"/>
                    <a:pt x="8721" y="9282"/>
                    <a:pt x="8721" y="9216"/>
                  </a:cubicBezTo>
                  <a:cubicBezTo>
                    <a:pt x="8710" y="9161"/>
                    <a:pt x="8732" y="9106"/>
                    <a:pt x="8776" y="9062"/>
                  </a:cubicBezTo>
                  <a:cubicBezTo>
                    <a:pt x="8809" y="9018"/>
                    <a:pt x="8864" y="8996"/>
                    <a:pt x="8919" y="8996"/>
                  </a:cubicBezTo>
                  <a:close/>
                  <a:moveTo>
                    <a:pt x="8325" y="10074"/>
                  </a:moveTo>
                  <a:cubicBezTo>
                    <a:pt x="8358" y="10074"/>
                    <a:pt x="8391" y="10085"/>
                    <a:pt x="8402" y="10085"/>
                  </a:cubicBezTo>
                  <a:cubicBezTo>
                    <a:pt x="8457" y="10107"/>
                    <a:pt x="8479" y="10151"/>
                    <a:pt x="8490" y="10173"/>
                  </a:cubicBezTo>
                  <a:cubicBezTo>
                    <a:pt x="8501" y="10173"/>
                    <a:pt x="8501" y="10184"/>
                    <a:pt x="8501" y="10184"/>
                  </a:cubicBezTo>
                  <a:lnTo>
                    <a:pt x="8545" y="10250"/>
                  </a:lnTo>
                  <a:lnTo>
                    <a:pt x="8512" y="10326"/>
                  </a:lnTo>
                  <a:cubicBezTo>
                    <a:pt x="8501" y="10326"/>
                    <a:pt x="8501" y="10337"/>
                    <a:pt x="8490" y="10348"/>
                  </a:cubicBezTo>
                  <a:cubicBezTo>
                    <a:pt x="8479" y="10381"/>
                    <a:pt x="8468" y="10403"/>
                    <a:pt x="8446" y="10436"/>
                  </a:cubicBezTo>
                  <a:cubicBezTo>
                    <a:pt x="8138" y="10964"/>
                    <a:pt x="7786" y="11404"/>
                    <a:pt x="7368" y="11745"/>
                  </a:cubicBezTo>
                  <a:cubicBezTo>
                    <a:pt x="6983" y="12075"/>
                    <a:pt x="6565" y="12350"/>
                    <a:pt x="6203" y="12581"/>
                  </a:cubicBezTo>
                  <a:cubicBezTo>
                    <a:pt x="6093" y="12647"/>
                    <a:pt x="5972" y="12724"/>
                    <a:pt x="5829" y="12812"/>
                  </a:cubicBezTo>
                  <a:cubicBezTo>
                    <a:pt x="5785" y="12834"/>
                    <a:pt x="5730" y="12867"/>
                    <a:pt x="5664" y="12878"/>
                  </a:cubicBezTo>
                  <a:lnTo>
                    <a:pt x="5620" y="12878"/>
                  </a:lnTo>
                  <a:cubicBezTo>
                    <a:pt x="5554" y="12878"/>
                    <a:pt x="5488" y="12856"/>
                    <a:pt x="5444" y="12790"/>
                  </a:cubicBezTo>
                  <a:cubicBezTo>
                    <a:pt x="5400" y="12713"/>
                    <a:pt x="5444" y="12636"/>
                    <a:pt x="5466" y="12592"/>
                  </a:cubicBezTo>
                  <a:cubicBezTo>
                    <a:pt x="5488" y="12537"/>
                    <a:pt x="5532" y="12526"/>
                    <a:pt x="5554" y="12515"/>
                  </a:cubicBezTo>
                  <a:cubicBezTo>
                    <a:pt x="6049" y="12240"/>
                    <a:pt x="6532" y="11910"/>
                    <a:pt x="7027" y="11525"/>
                  </a:cubicBezTo>
                  <a:cubicBezTo>
                    <a:pt x="7434" y="11195"/>
                    <a:pt x="7786" y="10788"/>
                    <a:pt x="8094" y="10272"/>
                  </a:cubicBezTo>
                  <a:cubicBezTo>
                    <a:pt x="8116" y="10228"/>
                    <a:pt x="8160" y="10184"/>
                    <a:pt x="8204" y="10129"/>
                  </a:cubicBezTo>
                  <a:cubicBezTo>
                    <a:pt x="8215" y="10107"/>
                    <a:pt x="8259" y="10074"/>
                    <a:pt x="8325" y="10074"/>
                  </a:cubicBezTo>
                  <a:close/>
                  <a:moveTo>
                    <a:pt x="4531" y="12812"/>
                  </a:moveTo>
                  <a:cubicBezTo>
                    <a:pt x="4586" y="12812"/>
                    <a:pt x="4641" y="12834"/>
                    <a:pt x="4674" y="12878"/>
                  </a:cubicBezTo>
                  <a:cubicBezTo>
                    <a:pt x="4718" y="12922"/>
                    <a:pt x="4729" y="12977"/>
                    <a:pt x="4718" y="13032"/>
                  </a:cubicBezTo>
                  <a:cubicBezTo>
                    <a:pt x="4696" y="13109"/>
                    <a:pt x="4630" y="13175"/>
                    <a:pt x="4520" y="13208"/>
                  </a:cubicBezTo>
                  <a:cubicBezTo>
                    <a:pt x="4245" y="13307"/>
                    <a:pt x="3948" y="13373"/>
                    <a:pt x="3640" y="13417"/>
                  </a:cubicBezTo>
                  <a:cubicBezTo>
                    <a:pt x="3486" y="13439"/>
                    <a:pt x="3321" y="13450"/>
                    <a:pt x="3156" y="13461"/>
                  </a:cubicBezTo>
                  <a:cubicBezTo>
                    <a:pt x="3090" y="13472"/>
                    <a:pt x="3024" y="13472"/>
                    <a:pt x="2947" y="13483"/>
                  </a:cubicBezTo>
                  <a:lnTo>
                    <a:pt x="2826" y="13493"/>
                  </a:lnTo>
                  <a:lnTo>
                    <a:pt x="2826" y="13493"/>
                  </a:lnTo>
                  <a:lnTo>
                    <a:pt x="2815" y="13461"/>
                  </a:lnTo>
                  <a:cubicBezTo>
                    <a:pt x="2771" y="13461"/>
                    <a:pt x="2727" y="13461"/>
                    <a:pt x="2683" y="13450"/>
                  </a:cubicBezTo>
                  <a:cubicBezTo>
                    <a:pt x="2584" y="13439"/>
                    <a:pt x="2540" y="13340"/>
                    <a:pt x="2529" y="13285"/>
                  </a:cubicBezTo>
                  <a:cubicBezTo>
                    <a:pt x="2518" y="13186"/>
                    <a:pt x="2595" y="13098"/>
                    <a:pt x="2683" y="13087"/>
                  </a:cubicBezTo>
                  <a:cubicBezTo>
                    <a:pt x="2727" y="13076"/>
                    <a:pt x="2782" y="13076"/>
                    <a:pt x="2815" y="13076"/>
                  </a:cubicBezTo>
                  <a:cubicBezTo>
                    <a:pt x="2849" y="13076"/>
                    <a:pt x="2883" y="13077"/>
                    <a:pt x="2916" y="13077"/>
                  </a:cubicBezTo>
                  <a:cubicBezTo>
                    <a:pt x="3420" y="13077"/>
                    <a:pt x="3914" y="12999"/>
                    <a:pt x="4399" y="12845"/>
                  </a:cubicBezTo>
                  <a:cubicBezTo>
                    <a:pt x="4410" y="12834"/>
                    <a:pt x="4410" y="12834"/>
                    <a:pt x="4421" y="12834"/>
                  </a:cubicBezTo>
                  <a:cubicBezTo>
                    <a:pt x="4443" y="12823"/>
                    <a:pt x="4487" y="12812"/>
                    <a:pt x="4531" y="12812"/>
                  </a:cubicBezTo>
                  <a:close/>
                  <a:moveTo>
                    <a:pt x="7016" y="0"/>
                  </a:moveTo>
                  <a:lnTo>
                    <a:pt x="7016" y="0"/>
                  </a:lnTo>
                  <a:cubicBezTo>
                    <a:pt x="7148" y="198"/>
                    <a:pt x="7269" y="407"/>
                    <a:pt x="7390" y="616"/>
                  </a:cubicBezTo>
                  <a:cubicBezTo>
                    <a:pt x="7522" y="836"/>
                    <a:pt x="7610" y="1056"/>
                    <a:pt x="7687" y="1276"/>
                  </a:cubicBezTo>
                  <a:cubicBezTo>
                    <a:pt x="7940" y="2057"/>
                    <a:pt x="8061" y="2706"/>
                    <a:pt x="8083" y="3321"/>
                  </a:cubicBezTo>
                  <a:cubicBezTo>
                    <a:pt x="8105" y="3915"/>
                    <a:pt x="8050" y="4443"/>
                    <a:pt x="7940" y="4927"/>
                  </a:cubicBezTo>
                  <a:cubicBezTo>
                    <a:pt x="7841" y="5345"/>
                    <a:pt x="7753" y="5708"/>
                    <a:pt x="7665" y="6038"/>
                  </a:cubicBezTo>
                  <a:cubicBezTo>
                    <a:pt x="7566" y="6445"/>
                    <a:pt x="7456" y="6774"/>
                    <a:pt x="7335" y="7060"/>
                  </a:cubicBezTo>
                  <a:cubicBezTo>
                    <a:pt x="7148" y="7489"/>
                    <a:pt x="6950" y="7918"/>
                    <a:pt x="6719" y="8347"/>
                  </a:cubicBezTo>
                  <a:cubicBezTo>
                    <a:pt x="6346" y="9073"/>
                    <a:pt x="5807" y="9733"/>
                    <a:pt x="5147" y="10294"/>
                  </a:cubicBezTo>
                  <a:cubicBezTo>
                    <a:pt x="4652" y="10711"/>
                    <a:pt x="4113" y="11129"/>
                    <a:pt x="3552" y="11525"/>
                  </a:cubicBezTo>
                  <a:cubicBezTo>
                    <a:pt x="3101" y="11844"/>
                    <a:pt x="2584" y="12086"/>
                    <a:pt x="1925" y="12273"/>
                  </a:cubicBezTo>
                  <a:cubicBezTo>
                    <a:pt x="1606" y="12372"/>
                    <a:pt x="1276" y="12427"/>
                    <a:pt x="946" y="12438"/>
                  </a:cubicBezTo>
                  <a:cubicBezTo>
                    <a:pt x="851" y="12438"/>
                    <a:pt x="750" y="12443"/>
                    <a:pt x="649" y="12443"/>
                  </a:cubicBezTo>
                  <a:cubicBezTo>
                    <a:pt x="598" y="12443"/>
                    <a:pt x="546" y="12442"/>
                    <a:pt x="495" y="12438"/>
                  </a:cubicBezTo>
                  <a:cubicBezTo>
                    <a:pt x="352" y="12438"/>
                    <a:pt x="231" y="12427"/>
                    <a:pt x="110" y="12394"/>
                  </a:cubicBezTo>
                  <a:cubicBezTo>
                    <a:pt x="66" y="12394"/>
                    <a:pt x="33" y="12383"/>
                    <a:pt x="0" y="12383"/>
                  </a:cubicBezTo>
                  <a:cubicBezTo>
                    <a:pt x="88" y="12427"/>
                    <a:pt x="176" y="12482"/>
                    <a:pt x="264" y="12537"/>
                  </a:cubicBezTo>
                  <a:cubicBezTo>
                    <a:pt x="704" y="12779"/>
                    <a:pt x="1045" y="12988"/>
                    <a:pt x="1342" y="13197"/>
                  </a:cubicBezTo>
                  <a:cubicBezTo>
                    <a:pt x="1518" y="13307"/>
                    <a:pt x="1716" y="13450"/>
                    <a:pt x="1925" y="13571"/>
                  </a:cubicBezTo>
                  <a:cubicBezTo>
                    <a:pt x="2134" y="13703"/>
                    <a:pt x="2354" y="13791"/>
                    <a:pt x="2584" y="13824"/>
                  </a:cubicBezTo>
                  <a:cubicBezTo>
                    <a:pt x="2782" y="13857"/>
                    <a:pt x="3002" y="13879"/>
                    <a:pt x="3277" y="13890"/>
                  </a:cubicBezTo>
                  <a:lnTo>
                    <a:pt x="3288" y="13890"/>
                  </a:lnTo>
                  <a:cubicBezTo>
                    <a:pt x="3376" y="13901"/>
                    <a:pt x="3453" y="13901"/>
                    <a:pt x="3541" y="13901"/>
                  </a:cubicBezTo>
                  <a:cubicBezTo>
                    <a:pt x="4036" y="13901"/>
                    <a:pt x="4542" y="13846"/>
                    <a:pt x="5103" y="13703"/>
                  </a:cubicBezTo>
                  <a:cubicBezTo>
                    <a:pt x="5697" y="13560"/>
                    <a:pt x="6225" y="13373"/>
                    <a:pt x="6719" y="13120"/>
                  </a:cubicBezTo>
                  <a:cubicBezTo>
                    <a:pt x="7038" y="12955"/>
                    <a:pt x="7379" y="12757"/>
                    <a:pt x="7775" y="12482"/>
                  </a:cubicBezTo>
                  <a:cubicBezTo>
                    <a:pt x="8083" y="12262"/>
                    <a:pt x="8369" y="12009"/>
                    <a:pt x="8633" y="11712"/>
                  </a:cubicBezTo>
                  <a:cubicBezTo>
                    <a:pt x="9381" y="10854"/>
                    <a:pt x="9997" y="9876"/>
                    <a:pt x="10458" y="8809"/>
                  </a:cubicBezTo>
                  <a:cubicBezTo>
                    <a:pt x="10755" y="8138"/>
                    <a:pt x="10953" y="7467"/>
                    <a:pt x="11052" y="6807"/>
                  </a:cubicBezTo>
                  <a:cubicBezTo>
                    <a:pt x="11085" y="6576"/>
                    <a:pt x="11129" y="6269"/>
                    <a:pt x="11118" y="5961"/>
                  </a:cubicBezTo>
                  <a:cubicBezTo>
                    <a:pt x="11096" y="5455"/>
                    <a:pt x="11063" y="5048"/>
                    <a:pt x="10997" y="4674"/>
                  </a:cubicBezTo>
                  <a:cubicBezTo>
                    <a:pt x="10821" y="3607"/>
                    <a:pt x="10403" y="2738"/>
                    <a:pt x="9722" y="2002"/>
                  </a:cubicBezTo>
                  <a:cubicBezTo>
                    <a:pt x="9623" y="1903"/>
                    <a:pt x="9535" y="1804"/>
                    <a:pt x="9436" y="1705"/>
                  </a:cubicBezTo>
                  <a:lnTo>
                    <a:pt x="9315" y="1573"/>
                  </a:lnTo>
                  <a:cubicBezTo>
                    <a:pt x="9216" y="1463"/>
                    <a:pt x="9106" y="1375"/>
                    <a:pt x="8974" y="1287"/>
                  </a:cubicBezTo>
                  <a:cubicBezTo>
                    <a:pt x="8897" y="1243"/>
                    <a:pt x="8831" y="1188"/>
                    <a:pt x="8765" y="1144"/>
                  </a:cubicBezTo>
                  <a:cubicBezTo>
                    <a:pt x="8732" y="1122"/>
                    <a:pt x="8699" y="1100"/>
                    <a:pt x="8655" y="1067"/>
                  </a:cubicBezTo>
                  <a:cubicBezTo>
                    <a:pt x="8622" y="1045"/>
                    <a:pt x="8578" y="1023"/>
                    <a:pt x="8545" y="990"/>
                  </a:cubicBezTo>
                  <a:cubicBezTo>
                    <a:pt x="8457" y="924"/>
                    <a:pt x="8369" y="869"/>
                    <a:pt x="8281" y="814"/>
                  </a:cubicBezTo>
                  <a:cubicBezTo>
                    <a:pt x="7896" y="583"/>
                    <a:pt x="7478" y="319"/>
                    <a:pt x="7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73"/>
            <p:cNvSpPr/>
            <p:nvPr/>
          </p:nvSpPr>
          <p:spPr>
            <a:xfrm flipH="1">
              <a:off x="1511606" y="2160725"/>
              <a:ext cx="747615" cy="1082159"/>
            </a:xfrm>
            <a:custGeom>
              <a:avLst/>
              <a:gdLst/>
              <a:ahLst/>
              <a:cxnLst/>
              <a:rect l="l" t="t" r="r" b="b"/>
              <a:pathLst>
                <a:path w="7864" h="11383" extrusionOk="0">
                  <a:moveTo>
                    <a:pt x="3748" y="1218"/>
                  </a:moveTo>
                  <a:cubicBezTo>
                    <a:pt x="3838" y="1218"/>
                    <a:pt x="3928" y="1246"/>
                    <a:pt x="4015" y="1298"/>
                  </a:cubicBezTo>
                  <a:cubicBezTo>
                    <a:pt x="4136" y="1375"/>
                    <a:pt x="4213" y="1474"/>
                    <a:pt x="4268" y="1595"/>
                  </a:cubicBezTo>
                  <a:cubicBezTo>
                    <a:pt x="4345" y="1738"/>
                    <a:pt x="4367" y="1903"/>
                    <a:pt x="4367" y="2101"/>
                  </a:cubicBezTo>
                  <a:cubicBezTo>
                    <a:pt x="4433" y="2046"/>
                    <a:pt x="4466" y="2013"/>
                    <a:pt x="4499" y="1980"/>
                  </a:cubicBezTo>
                  <a:cubicBezTo>
                    <a:pt x="4620" y="1881"/>
                    <a:pt x="4741" y="1771"/>
                    <a:pt x="4873" y="1672"/>
                  </a:cubicBezTo>
                  <a:cubicBezTo>
                    <a:pt x="4994" y="1584"/>
                    <a:pt x="5137" y="1518"/>
                    <a:pt x="5291" y="1474"/>
                  </a:cubicBezTo>
                  <a:cubicBezTo>
                    <a:pt x="5363" y="1455"/>
                    <a:pt x="5435" y="1446"/>
                    <a:pt x="5507" y="1446"/>
                  </a:cubicBezTo>
                  <a:cubicBezTo>
                    <a:pt x="5598" y="1446"/>
                    <a:pt x="5688" y="1461"/>
                    <a:pt x="5774" y="1485"/>
                  </a:cubicBezTo>
                  <a:cubicBezTo>
                    <a:pt x="6060" y="1573"/>
                    <a:pt x="6214" y="1793"/>
                    <a:pt x="6214" y="2090"/>
                  </a:cubicBezTo>
                  <a:cubicBezTo>
                    <a:pt x="6214" y="2211"/>
                    <a:pt x="6192" y="2321"/>
                    <a:pt x="6159" y="2420"/>
                  </a:cubicBezTo>
                  <a:cubicBezTo>
                    <a:pt x="6104" y="2563"/>
                    <a:pt x="6049" y="2684"/>
                    <a:pt x="5961" y="2805"/>
                  </a:cubicBezTo>
                  <a:cubicBezTo>
                    <a:pt x="5686" y="3146"/>
                    <a:pt x="5367" y="3432"/>
                    <a:pt x="4961" y="3597"/>
                  </a:cubicBezTo>
                  <a:cubicBezTo>
                    <a:pt x="4620" y="3740"/>
                    <a:pt x="4257" y="3861"/>
                    <a:pt x="3894" y="3993"/>
                  </a:cubicBezTo>
                  <a:cubicBezTo>
                    <a:pt x="3883" y="3960"/>
                    <a:pt x="3850" y="3938"/>
                    <a:pt x="3839" y="3905"/>
                  </a:cubicBezTo>
                  <a:cubicBezTo>
                    <a:pt x="3751" y="3674"/>
                    <a:pt x="3608" y="3454"/>
                    <a:pt x="3476" y="3245"/>
                  </a:cubicBezTo>
                  <a:cubicBezTo>
                    <a:pt x="3388" y="3102"/>
                    <a:pt x="3300" y="2959"/>
                    <a:pt x="3223" y="2816"/>
                  </a:cubicBezTo>
                  <a:cubicBezTo>
                    <a:pt x="3168" y="2695"/>
                    <a:pt x="3102" y="2574"/>
                    <a:pt x="3069" y="2453"/>
                  </a:cubicBezTo>
                  <a:cubicBezTo>
                    <a:pt x="2959" y="2068"/>
                    <a:pt x="3047" y="1738"/>
                    <a:pt x="3311" y="1441"/>
                  </a:cubicBezTo>
                  <a:cubicBezTo>
                    <a:pt x="3366" y="1375"/>
                    <a:pt x="3432" y="1331"/>
                    <a:pt x="3509" y="1287"/>
                  </a:cubicBezTo>
                  <a:cubicBezTo>
                    <a:pt x="3587" y="1241"/>
                    <a:pt x="3667" y="1218"/>
                    <a:pt x="3748" y="1218"/>
                  </a:cubicBezTo>
                  <a:close/>
                  <a:moveTo>
                    <a:pt x="2442" y="1"/>
                  </a:moveTo>
                  <a:cubicBezTo>
                    <a:pt x="2420" y="56"/>
                    <a:pt x="2398" y="100"/>
                    <a:pt x="2398" y="144"/>
                  </a:cubicBezTo>
                  <a:cubicBezTo>
                    <a:pt x="2288" y="606"/>
                    <a:pt x="2189" y="1067"/>
                    <a:pt x="2090" y="1529"/>
                  </a:cubicBezTo>
                  <a:cubicBezTo>
                    <a:pt x="2024" y="1848"/>
                    <a:pt x="1969" y="2167"/>
                    <a:pt x="1892" y="2486"/>
                  </a:cubicBezTo>
                  <a:cubicBezTo>
                    <a:pt x="1760" y="3069"/>
                    <a:pt x="1617" y="3641"/>
                    <a:pt x="1485" y="4213"/>
                  </a:cubicBezTo>
                  <a:cubicBezTo>
                    <a:pt x="1310" y="4971"/>
                    <a:pt x="1123" y="5719"/>
                    <a:pt x="914" y="6467"/>
                  </a:cubicBezTo>
                  <a:cubicBezTo>
                    <a:pt x="716" y="7193"/>
                    <a:pt x="507" y="7919"/>
                    <a:pt x="309" y="8655"/>
                  </a:cubicBezTo>
                  <a:cubicBezTo>
                    <a:pt x="177" y="9150"/>
                    <a:pt x="89" y="9645"/>
                    <a:pt x="1" y="10173"/>
                  </a:cubicBezTo>
                  <a:cubicBezTo>
                    <a:pt x="56" y="10195"/>
                    <a:pt x="100" y="10206"/>
                    <a:pt x="155" y="10228"/>
                  </a:cubicBezTo>
                  <a:cubicBezTo>
                    <a:pt x="243" y="10250"/>
                    <a:pt x="331" y="10261"/>
                    <a:pt x="430" y="10283"/>
                  </a:cubicBezTo>
                  <a:cubicBezTo>
                    <a:pt x="947" y="10415"/>
                    <a:pt x="1463" y="10558"/>
                    <a:pt x="1991" y="10679"/>
                  </a:cubicBezTo>
                  <a:cubicBezTo>
                    <a:pt x="2299" y="10756"/>
                    <a:pt x="2618" y="10800"/>
                    <a:pt x="2926" y="10877"/>
                  </a:cubicBezTo>
                  <a:cubicBezTo>
                    <a:pt x="3553" y="11031"/>
                    <a:pt x="4180" y="11196"/>
                    <a:pt x="4807" y="11350"/>
                  </a:cubicBezTo>
                  <a:cubicBezTo>
                    <a:pt x="4851" y="11361"/>
                    <a:pt x="4895" y="11372"/>
                    <a:pt x="4950" y="11383"/>
                  </a:cubicBezTo>
                  <a:cubicBezTo>
                    <a:pt x="4961" y="11328"/>
                    <a:pt x="4983" y="11295"/>
                    <a:pt x="4994" y="11251"/>
                  </a:cubicBezTo>
                  <a:cubicBezTo>
                    <a:pt x="5049" y="11075"/>
                    <a:pt x="5093" y="10899"/>
                    <a:pt x="5148" y="10734"/>
                  </a:cubicBezTo>
                  <a:cubicBezTo>
                    <a:pt x="5312" y="10151"/>
                    <a:pt x="5499" y="9579"/>
                    <a:pt x="5653" y="8996"/>
                  </a:cubicBezTo>
                  <a:cubicBezTo>
                    <a:pt x="5884" y="8117"/>
                    <a:pt x="6104" y="7226"/>
                    <a:pt x="6324" y="6335"/>
                  </a:cubicBezTo>
                  <a:cubicBezTo>
                    <a:pt x="6566" y="5345"/>
                    <a:pt x="6830" y="4367"/>
                    <a:pt x="7127" y="3399"/>
                  </a:cubicBezTo>
                  <a:cubicBezTo>
                    <a:pt x="7358" y="2662"/>
                    <a:pt x="7589" y="1936"/>
                    <a:pt x="7820" y="1199"/>
                  </a:cubicBezTo>
                  <a:cubicBezTo>
                    <a:pt x="7831" y="1155"/>
                    <a:pt x="7864" y="1100"/>
                    <a:pt x="7842" y="1045"/>
                  </a:cubicBezTo>
                  <a:cubicBezTo>
                    <a:pt x="7820" y="1034"/>
                    <a:pt x="7798" y="1023"/>
                    <a:pt x="7776" y="1023"/>
                  </a:cubicBezTo>
                  <a:cubicBezTo>
                    <a:pt x="7556" y="968"/>
                    <a:pt x="7336" y="924"/>
                    <a:pt x="7105" y="880"/>
                  </a:cubicBezTo>
                  <a:cubicBezTo>
                    <a:pt x="6742" y="814"/>
                    <a:pt x="6368" y="748"/>
                    <a:pt x="6005" y="672"/>
                  </a:cubicBezTo>
                  <a:cubicBezTo>
                    <a:pt x="5631" y="606"/>
                    <a:pt x="5258" y="518"/>
                    <a:pt x="4884" y="441"/>
                  </a:cubicBezTo>
                  <a:cubicBezTo>
                    <a:pt x="4180" y="309"/>
                    <a:pt x="3476" y="177"/>
                    <a:pt x="2772" y="56"/>
                  </a:cubicBezTo>
                  <a:cubicBezTo>
                    <a:pt x="2662" y="34"/>
                    <a:pt x="2552" y="23"/>
                    <a:pt x="2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73"/>
            <p:cNvSpPr/>
            <p:nvPr/>
          </p:nvSpPr>
          <p:spPr>
            <a:xfrm flipH="1">
              <a:off x="1528338" y="2175365"/>
              <a:ext cx="716242" cy="1051833"/>
            </a:xfrm>
            <a:custGeom>
              <a:avLst/>
              <a:gdLst/>
              <a:ahLst/>
              <a:cxnLst/>
              <a:rect l="l" t="t" r="r" b="b"/>
              <a:pathLst>
                <a:path w="7534" h="11064" extrusionOk="0">
                  <a:moveTo>
                    <a:pt x="3608" y="924"/>
                  </a:moveTo>
                  <a:cubicBezTo>
                    <a:pt x="3718" y="936"/>
                    <a:pt x="3828" y="969"/>
                    <a:pt x="3938" y="1034"/>
                  </a:cubicBezTo>
                  <a:cubicBezTo>
                    <a:pt x="4059" y="1111"/>
                    <a:pt x="4169" y="1232"/>
                    <a:pt x="4246" y="1386"/>
                  </a:cubicBezTo>
                  <a:cubicBezTo>
                    <a:pt x="4279" y="1474"/>
                    <a:pt x="4312" y="1562"/>
                    <a:pt x="4334" y="1650"/>
                  </a:cubicBezTo>
                  <a:cubicBezTo>
                    <a:pt x="4334" y="1650"/>
                    <a:pt x="4345" y="1639"/>
                    <a:pt x="4345" y="1639"/>
                  </a:cubicBezTo>
                  <a:cubicBezTo>
                    <a:pt x="4433" y="1562"/>
                    <a:pt x="4532" y="1485"/>
                    <a:pt x="4631" y="1408"/>
                  </a:cubicBezTo>
                  <a:cubicBezTo>
                    <a:pt x="4752" y="1309"/>
                    <a:pt x="4906" y="1232"/>
                    <a:pt x="5093" y="1188"/>
                  </a:cubicBezTo>
                  <a:cubicBezTo>
                    <a:pt x="5173" y="1170"/>
                    <a:pt x="5254" y="1152"/>
                    <a:pt x="5335" y="1152"/>
                  </a:cubicBezTo>
                  <a:cubicBezTo>
                    <a:pt x="5353" y="1152"/>
                    <a:pt x="5371" y="1153"/>
                    <a:pt x="5389" y="1155"/>
                  </a:cubicBezTo>
                  <a:cubicBezTo>
                    <a:pt x="5488" y="1155"/>
                    <a:pt x="5576" y="1177"/>
                    <a:pt x="5664" y="1199"/>
                  </a:cubicBezTo>
                  <a:cubicBezTo>
                    <a:pt x="6005" y="1309"/>
                    <a:pt x="6203" y="1584"/>
                    <a:pt x="6203" y="1936"/>
                  </a:cubicBezTo>
                  <a:cubicBezTo>
                    <a:pt x="6203" y="2057"/>
                    <a:pt x="6181" y="2178"/>
                    <a:pt x="6137" y="2321"/>
                  </a:cubicBezTo>
                  <a:cubicBezTo>
                    <a:pt x="6082" y="2475"/>
                    <a:pt x="6005" y="2618"/>
                    <a:pt x="5917" y="2739"/>
                  </a:cubicBezTo>
                  <a:cubicBezTo>
                    <a:pt x="5609" y="3135"/>
                    <a:pt x="5257" y="3410"/>
                    <a:pt x="4862" y="3575"/>
                  </a:cubicBezTo>
                  <a:cubicBezTo>
                    <a:pt x="4620" y="3674"/>
                    <a:pt x="4367" y="3762"/>
                    <a:pt x="4125" y="3850"/>
                  </a:cubicBezTo>
                  <a:cubicBezTo>
                    <a:pt x="4015" y="3883"/>
                    <a:pt x="3905" y="3927"/>
                    <a:pt x="3795" y="3971"/>
                  </a:cubicBezTo>
                  <a:lnTo>
                    <a:pt x="3696" y="4004"/>
                  </a:lnTo>
                  <a:lnTo>
                    <a:pt x="3630" y="3916"/>
                  </a:lnTo>
                  <a:lnTo>
                    <a:pt x="3619" y="3894"/>
                  </a:lnTo>
                  <a:cubicBezTo>
                    <a:pt x="3597" y="3872"/>
                    <a:pt x="3575" y="3839"/>
                    <a:pt x="3553" y="3806"/>
                  </a:cubicBezTo>
                  <a:cubicBezTo>
                    <a:pt x="3476" y="3586"/>
                    <a:pt x="3355" y="3399"/>
                    <a:pt x="3234" y="3201"/>
                  </a:cubicBezTo>
                  <a:lnTo>
                    <a:pt x="3201" y="3168"/>
                  </a:lnTo>
                  <a:cubicBezTo>
                    <a:pt x="3113" y="3025"/>
                    <a:pt x="3025" y="2882"/>
                    <a:pt x="2948" y="2728"/>
                  </a:cubicBezTo>
                  <a:cubicBezTo>
                    <a:pt x="2893" y="2629"/>
                    <a:pt x="2827" y="2486"/>
                    <a:pt x="2783" y="2343"/>
                  </a:cubicBezTo>
                  <a:cubicBezTo>
                    <a:pt x="2662" y="1914"/>
                    <a:pt x="2761" y="1529"/>
                    <a:pt x="3058" y="1188"/>
                  </a:cubicBezTo>
                  <a:cubicBezTo>
                    <a:pt x="3113" y="1122"/>
                    <a:pt x="3190" y="1067"/>
                    <a:pt x="3289" y="1012"/>
                  </a:cubicBezTo>
                  <a:cubicBezTo>
                    <a:pt x="3385" y="948"/>
                    <a:pt x="3492" y="926"/>
                    <a:pt x="3608" y="924"/>
                  </a:cubicBezTo>
                  <a:close/>
                  <a:moveTo>
                    <a:pt x="2387" y="1"/>
                  </a:moveTo>
                  <a:cubicBezTo>
                    <a:pt x="2376" y="1"/>
                    <a:pt x="2376" y="23"/>
                    <a:pt x="2376" y="23"/>
                  </a:cubicBezTo>
                  <a:lnTo>
                    <a:pt x="2354" y="122"/>
                  </a:lnTo>
                  <a:cubicBezTo>
                    <a:pt x="2266" y="540"/>
                    <a:pt x="2167" y="968"/>
                    <a:pt x="2079" y="1397"/>
                  </a:cubicBezTo>
                  <a:cubicBezTo>
                    <a:pt x="2046" y="1529"/>
                    <a:pt x="2024" y="1661"/>
                    <a:pt x="1991" y="1804"/>
                  </a:cubicBezTo>
                  <a:cubicBezTo>
                    <a:pt x="1958" y="1980"/>
                    <a:pt x="1925" y="2178"/>
                    <a:pt x="1881" y="2365"/>
                  </a:cubicBezTo>
                  <a:cubicBezTo>
                    <a:pt x="1804" y="2695"/>
                    <a:pt x="1727" y="3036"/>
                    <a:pt x="1650" y="3355"/>
                  </a:cubicBezTo>
                  <a:cubicBezTo>
                    <a:pt x="1584" y="3597"/>
                    <a:pt x="1529" y="3839"/>
                    <a:pt x="1474" y="4092"/>
                  </a:cubicBezTo>
                  <a:cubicBezTo>
                    <a:pt x="1288" y="4905"/>
                    <a:pt x="1101" y="5642"/>
                    <a:pt x="903" y="6346"/>
                  </a:cubicBezTo>
                  <a:lnTo>
                    <a:pt x="859" y="6500"/>
                  </a:lnTo>
                  <a:cubicBezTo>
                    <a:pt x="672" y="7160"/>
                    <a:pt x="474" y="7853"/>
                    <a:pt x="298" y="8534"/>
                  </a:cubicBezTo>
                  <a:cubicBezTo>
                    <a:pt x="166" y="9029"/>
                    <a:pt x="67" y="9524"/>
                    <a:pt x="1" y="9920"/>
                  </a:cubicBezTo>
                  <a:cubicBezTo>
                    <a:pt x="12" y="9931"/>
                    <a:pt x="23" y="9931"/>
                    <a:pt x="34" y="9931"/>
                  </a:cubicBezTo>
                  <a:cubicBezTo>
                    <a:pt x="78" y="9942"/>
                    <a:pt x="122" y="9953"/>
                    <a:pt x="177" y="9964"/>
                  </a:cubicBezTo>
                  <a:cubicBezTo>
                    <a:pt x="221" y="9975"/>
                    <a:pt x="265" y="9986"/>
                    <a:pt x="309" y="9997"/>
                  </a:cubicBezTo>
                  <a:cubicBezTo>
                    <a:pt x="474" y="10041"/>
                    <a:pt x="650" y="10085"/>
                    <a:pt x="815" y="10129"/>
                  </a:cubicBezTo>
                  <a:cubicBezTo>
                    <a:pt x="1156" y="10217"/>
                    <a:pt x="1518" y="10305"/>
                    <a:pt x="1870" y="10393"/>
                  </a:cubicBezTo>
                  <a:cubicBezTo>
                    <a:pt x="2013" y="10426"/>
                    <a:pt x="2167" y="10459"/>
                    <a:pt x="2321" y="10481"/>
                  </a:cubicBezTo>
                  <a:cubicBezTo>
                    <a:pt x="2475" y="10514"/>
                    <a:pt x="2640" y="10547"/>
                    <a:pt x="2805" y="10591"/>
                  </a:cubicBezTo>
                  <a:cubicBezTo>
                    <a:pt x="3234" y="10701"/>
                    <a:pt x="3663" y="10811"/>
                    <a:pt x="4081" y="10910"/>
                  </a:cubicBezTo>
                  <a:cubicBezTo>
                    <a:pt x="4279" y="10965"/>
                    <a:pt x="4477" y="11009"/>
                    <a:pt x="4675" y="11064"/>
                  </a:cubicBezTo>
                  <a:lnTo>
                    <a:pt x="4675" y="11053"/>
                  </a:lnTo>
                  <a:lnTo>
                    <a:pt x="4697" y="11064"/>
                  </a:lnTo>
                  <a:cubicBezTo>
                    <a:pt x="4697" y="11053"/>
                    <a:pt x="4708" y="11053"/>
                    <a:pt x="4708" y="11042"/>
                  </a:cubicBezTo>
                  <a:cubicBezTo>
                    <a:pt x="4741" y="10943"/>
                    <a:pt x="4763" y="10844"/>
                    <a:pt x="4796" y="10734"/>
                  </a:cubicBezTo>
                  <a:cubicBezTo>
                    <a:pt x="4818" y="10668"/>
                    <a:pt x="4840" y="10602"/>
                    <a:pt x="4851" y="10536"/>
                  </a:cubicBezTo>
                  <a:cubicBezTo>
                    <a:pt x="4906" y="10349"/>
                    <a:pt x="4961" y="10173"/>
                    <a:pt x="5016" y="9986"/>
                  </a:cubicBezTo>
                  <a:cubicBezTo>
                    <a:pt x="5137" y="9601"/>
                    <a:pt x="5257" y="9194"/>
                    <a:pt x="5356" y="8798"/>
                  </a:cubicBezTo>
                  <a:cubicBezTo>
                    <a:pt x="5532" y="8160"/>
                    <a:pt x="5686" y="7512"/>
                    <a:pt x="5840" y="6885"/>
                  </a:cubicBezTo>
                  <a:lnTo>
                    <a:pt x="6027" y="6137"/>
                  </a:lnTo>
                  <a:cubicBezTo>
                    <a:pt x="6291" y="5092"/>
                    <a:pt x="6555" y="4136"/>
                    <a:pt x="6841" y="3201"/>
                  </a:cubicBezTo>
                  <a:cubicBezTo>
                    <a:pt x="6984" y="2750"/>
                    <a:pt x="7127" y="2299"/>
                    <a:pt x="7259" y="1859"/>
                  </a:cubicBezTo>
                  <a:cubicBezTo>
                    <a:pt x="7347" y="1573"/>
                    <a:pt x="7435" y="1287"/>
                    <a:pt x="7534" y="1001"/>
                  </a:cubicBezTo>
                  <a:cubicBezTo>
                    <a:pt x="7534" y="990"/>
                    <a:pt x="7534" y="979"/>
                    <a:pt x="7534" y="979"/>
                  </a:cubicBezTo>
                  <a:lnTo>
                    <a:pt x="7468" y="968"/>
                  </a:lnTo>
                  <a:cubicBezTo>
                    <a:pt x="7292" y="935"/>
                    <a:pt x="7105" y="891"/>
                    <a:pt x="6929" y="858"/>
                  </a:cubicBezTo>
                  <a:cubicBezTo>
                    <a:pt x="6764" y="825"/>
                    <a:pt x="6610" y="803"/>
                    <a:pt x="6445" y="770"/>
                  </a:cubicBezTo>
                  <a:cubicBezTo>
                    <a:pt x="6236" y="737"/>
                    <a:pt x="6027" y="693"/>
                    <a:pt x="5818" y="649"/>
                  </a:cubicBezTo>
                  <a:cubicBezTo>
                    <a:pt x="5642" y="616"/>
                    <a:pt x="5466" y="583"/>
                    <a:pt x="5301" y="551"/>
                  </a:cubicBezTo>
                  <a:cubicBezTo>
                    <a:pt x="5104" y="507"/>
                    <a:pt x="4906" y="463"/>
                    <a:pt x="4708" y="419"/>
                  </a:cubicBezTo>
                  <a:cubicBezTo>
                    <a:pt x="4103" y="309"/>
                    <a:pt x="3487" y="199"/>
                    <a:pt x="2904" y="89"/>
                  </a:cubicBezTo>
                  <a:lnTo>
                    <a:pt x="2596" y="34"/>
                  </a:lnTo>
                  <a:cubicBezTo>
                    <a:pt x="2530" y="23"/>
                    <a:pt x="2453" y="12"/>
                    <a:pt x="2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73"/>
            <p:cNvSpPr/>
            <p:nvPr/>
          </p:nvSpPr>
          <p:spPr>
            <a:xfrm flipH="1">
              <a:off x="1104904" y="2260071"/>
              <a:ext cx="672321" cy="1146045"/>
            </a:xfrm>
            <a:custGeom>
              <a:avLst/>
              <a:gdLst/>
              <a:ahLst/>
              <a:cxnLst/>
              <a:rect l="l" t="t" r="r" b="b"/>
              <a:pathLst>
                <a:path w="7072" h="12055" extrusionOk="0">
                  <a:moveTo>
                    <a:pt x="2915" y="0"/>
                  </a:moveTo>
                  <a:cubicBezTo>
                    <a:pt x="2893" y="55"/>
                    <a:pt x="2882" y="99"/>
                    <a:pt x="2860" y="143"/>
                  </a:cubicBezTo>
                  <a:cubicBezTo>
                    <a:pt x="2717" y="594"/>
                    <a:pt x="2585" y="1045"/>
                    <a:pt x="2442" y="1485"/>
                  </a:cubicBezTo>
                  <a:cubicBezTo>
                    <a:pt x="1925" y="3102"/>
                    <a:pt x="1485" y="4729"/>
                    <a:pt x="1100" y="6368"/>
                  </a:cubicBezTo>
                  <a:cubicBezTo>
                    <a:pt x="924" y="7105"/>
                    <a:pt x="737" y="7841"/>
                    <a:pt x="517" y="8567"/>
                  </a:cubicBezTo>
                  <a:cubicBezTo>
                    <a:pt x="352" y="9128"/>
                    <a:pt x="188" y="9689"/>
                    <a:pt x="23" y="10261"/>
                  </a:cubicBezTo>
                  <a:cubicBezTo>
                    <a:pt x="12" y="10294"/>
                    <a:pt x="1" y="10327"/>
                    <a:pt x="1" y="10360"/>
                  </a:cubicBezTo>
                  <a:cubicBezTo>
                    <a:pt x="12" y="10371"/>
                    <a:pt x="23" y="10382"/>
                    <a:pt x="34" y="10382"/>
                  </a:cubicBezTo>
                  <a:lnTo>
                    <a:pt x="1496" y="10954"/>
                  </a:lnTo>
                  <a:cubicBezTo>
                    <a:pt x="2035" y="11162"/>
                    <a:pt x="2563" y="11371"/>
                    <a:pt x="3102" y="11580"/>
                  </a:cubicBezTo>
                  <a:cubicBezTo>
                    <a:pt x="3454" y="11723"/>
                    <a:pt x="3806" y="11855"/>
                    <a:pt x="4168" y="11987"/>
                  </a:cubicBezTo>
                  <a:cubicBezTo>
                    <a:pt x="4227" y="12017"/>
                    <a:pt x="4286" y="12055"/>
                    <a:pt x="4369" y="12055"/>
                  </a:cubicBezTo>
                  <a:cubicBezTo>
                    <a:pt x="4379" y="12055"/>
                    <a:pt x="4389" y="12054"/>
                    <a:pt x="4399" y="12053"/>
                  </a:cubicBezTo>
                  <a:cubicBezTo>
                    <a:pt x="4410" y="11987"/>
                    <a:pt x="4432" y="11932"/>
                    <a:pt x="4443" y="11866"/>
                  </a:cubicBezTo>
                  <a:cubicBezTo>
                    <a:pt x="4542" y="11470"/>
                    <a:pt x="4619" y="11074"/>
                    <a:pt x="4729" y="10679"/>
                  </a:cubicBezTo>
                  <a:cubicBezTo>
                    <a:pt x="4938" y="9876"/>
                    <a:pt x="5147" y="9073"/>
                    <a:pt x="5367" y="8259"/>
                  </a:cubicBezTo>
                  <a:cubicBezTo>
                    <a:pt x="5653" y="7226"/>
                    <a:pt x="5939" y="6181"/>
                    <a:pt x="6225" y="5147"/>
                  </a:cubicBezTo>
                  <a:cubicBezTo>
                    <a:pt x="6467" y="4267"/>
                    <a:pt x="6720" y="3388"/>
                    <a:pt x="6962" y="2508"/>
                  </a:cubicBezTo>
                  <a:cubicBezTo>
                    <a:pt x="6995" y="2365"/>
                    <a:pt x="7028" y="2211"/>
                    <a:pt x="7072" y="2046"/>
                  </a:cubicBezTo>
                  <a:cubicBezTo>
                    <a:pt x="6951" y="1980"/>
                    <a:pt x="6852" y="1925"/>
                    <a:pt x="6764" y="1870"/>
                  </a:cubicBezTo>
                  <a:cubicBezTo>
                    <a:pt x="6060" y="1463"/>
                    <a:pt x="5312" y="1133"/>
                    <a:pt x="4575" y="814"/>
                  </a:cubicBezTo>
                  <a:cubicBezTo>
                    <a:pt x="4289" y="693"/>
                    <a:pt x="4004" y="572"/>
                    <a:pt x="3729" y="418"/>
                  </a:cubicBezTo>
                  <a:cubicBezTo>
                    <a:pt x="3498" y="297"/>
                    <a:pt x="3267" y="176"/>
                    <a:pt x="3036" y="55"/>
                  </a:cubicBezTo>
                  <a:cubicBezTo>
                    <a:pt x="3003" y="33"/>
                    <a:pt x="2959" y="22"/>
                    <a:pt x="2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73"/>
            <p:cNvSpPr/>
            <p:nvPr/>
          </p:nvSpPr>
          <p:spPr>
            <a:xfrm flipH="1">
              <a:off x="1120591" y="2277849"/>
              <a:ext cx="640949" cy="1112486"/>
            </a:xfrm>
            <a:custGeom>
              <a:avLst/>
              <a:gdLst/>
              <a:ahLst/>
              <a:cxnLst/>
              <a:rect l="l" t="t" r="r" b="b"/>
              <a:pathLst>
                <a:path w="6742" h="11702" extrusionOk="0">
                  <a:moveTo>
                    <a:pt x="2838" y="0"/>
                  </a:moveTo>
                  <a:cubicBezTo>
                    <a:pt x="2783" y="165"/>
                    <a:pt x="2728" y="341"/>
                    <a:pt x="2673" y="506"/>
                  </a:cubicBezTo>
                  <a:cubicBezTo>
                    <a:pt x="2585" y="781"/>
                    <a:pt x="2497" y="1067"/>
                    <a:pt x="2409" y="1342"/>
                  </a:cubicBezTo>
                  <a:cubicBezTo>
                    <a:pt x="1914" y="2882"/>
                    <a:pt x="1474" y="4476"/>
                    <a:pt x="1067" y="6214"/>
                  </a:cubicBezTo>
                  <a:cubicBezTo>
                    <a:pt x="924" y="6819"/>
                    <a:pt x="726" y="7621"/>
                    <a:pt x="495" y="8413"/>
                  </a:cubicBezTo>
                  <a:lnTo>
                    <a:pt x="319" y="9018"/>
                  </a:lnTo>
                  <a:cubicBezTo>
                    <a:pt x="209" y="9370"/>
                    <a:pt x="99" y="9733"/>
                    <a:pt x="1" y="10096"/>
                  </a:cubicBezTo>
                  <a:cubicBezTo>
                    <a:pt x="363" y="10239"/>
                    <a:pt x="726" y="10382"/>
                    <a:pt x="1089" y="10525"/>
                  </a:cubicBezTo>
                  <a:lnTo>
                    <a:pt x="1881" y="10833"/>
                  </a:lnTo>
                  <a:lnTo>
                    <a:pt x="2981" y="11261"/>
                  </a:lnTo>
                  <a:cubicBezTo>
                    <a:pt x="3300" y="11393"/>
                    <a:pt x="3641" y="11514"/>
                    <a:pt x="4047" y="11668"/>
                  </a:cubicBezTo>
                  <a:cubicBezTo>
                    <a:pt x="4069" y="11679"/>
                    <a:pt x="4080" y="11690"/>
                    <a:pt x="4091" y="11690"/>
                  </a:cubicBezTo>
                  <a:cubicBezTo>
                    <a:pt x="4113" y="11701"/>
                    <a:pt x="4113" y="11701"/>
                    <a:pt x="4124" y="11701"/>
                  </a:cubicBezTo>
                  <a:cubicBezTo>
                    <a:pt x="4135" y="11690"/>
                    <a:pt x="4135" y="11668"/>
                    <a:pt x="4146" y="11646"/>
                  </a:cubicBezTo>
                  <a:cubicBezTo>
                    <a:pt x="4179" y="11514"/>
                    <a:pt x="4201" y="11382"/>
                    <a:pt x="4234" y="11250"/>
                  </a:cubicBezTo>
                  <a:cubicBezTo>
                    <a:pt x="4289" y="10986"/>
                    <a:pt x="4355" y="10723"/>
                    <a:pt x="4421" y="10459"/>
                  </a:cubicBezTo>
                  <a:cubicBezTo>
                    <a:pt x="4630" y="9667"/>
                    <a:pt x="4850" y="8842"/>
                    <a:pt x="5070" y="8039"/>
                  </a:cubicBezTo>
                  <a:cubicBezTo>
                    <a:pt x="5279" y="7236"/>
                    <a:pt x="5510" y="6412"/>
                    <a:pt x="5730" y="5620"/>
                  </a:cubicBezTo>
                  <a:lnTo>
                    <a:pt x="5928" y="4916"/>
                  </a:lnTo>
                  <a:cubicBezTo>
                    <a:pt x="6038" y="4531"/>
                    <a:pt x="6148" y="4135"/>
                    <a:pt x="6247" y="3739"/>
                  </a:cubicBezTo>
                  <a:cubicBezTo>
                    <a:pt x="6390" y="3256"/>
                    <a:pt x="6522" y="2772"/>
                    <a:pt x="6654" y="2288"/>
                  </a:cubicBezTo>
                  <a:cubicBezTo>
                    <a:pt x="6676" y="2189"/>
                    <a:pt x="6709" y="2090"/>
                    <a:pt x="6731" y="1980"/>
                  </a:cubicBezTo>
                  <a:lnTo>
                    <a:pt x="6742" y="1925"/>
                  </a:lnTo>
                  <a:lnTo>
                    <a:pt x="6731" y="1925"/>
                  </a:lnTo>
                  <a:cubicBezTo>
                    <a:pt x="6654" y="1881"/>
                    <a:pt x="6588" y="1837"/>
                    <a:pt x="6522" y="1804"/>
                  </a:cubicBezTo>
                  <a:cubicBezTo>
                    <a:pt x="5829" y="1397"/>
                    <a:pt x="5103" y="1078"/>
                    <a:pt x="4355" y="759"/>
                  </a:cubicBezTo>
                  <a:cubicBezTo>
                    <a:pt x="4069" y="638"/>
                    <a:pt x="3784" y="506"/>
                    <a:pt x="3498" y="352"/>
                  </a:cubicBezTo>
                  <a:cubicBezTo>
                    <a:pt x="3311" y="253"/>
                    <a:pt x="3124" y="154"/>
                    <a:pt x="2948" y="66"/>
                  </a:cubicBezTo>
                  <a:lnTo>
                    <a:pt x="28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73"/>
            <p:cNvSpPr/>
            <p:nvPr/>
          </p:nvSpPr>
          <p:spPr>
            <a:xfrm flipH="1">
              <a:off x="1978865" y="1818764"/>
              <a:ext cx="491502" cy="1451308"/>
            </a:xfrm>
            <a:custGeom>
              <a:avLst/>
              <a:gdLst/>
              <a:ahLst/>
              <a:cxnLst/>
              <a:rect l="l" t="t" r="r" b="b"/>
              <a:pathLst>
                <a:path w="5170" h="15266" extrusionOk="0">
                  <a:moveTo>
                    <a:pt x="3424" y="1"/>
                  </a:moveTo>
                  <a:cubicBezTo>
                    <a:pt x="3409" y="1"/>
                    <a:pt x="3393" y="4"/>
                    <a:pt x="3377" y="13"/>
                  </a:cubicBezTo>
                  <a:cubicBezTo>
                    <a:pt x="3366" y="35"/>
                    <a:pt x="3355" y="57"/>
                    <a:pt x="3355" y="79"/>
                  </a:cubicBezTo>
                  <a:cubicBezTo>
                    <a:pt x="3300" y="409"/>
                    <a:pt x="3256" y="738"/>
                    <a:pt x="3201" y="1068"/>
                  </a:cubicBezTo>
                  <a:cubicBezTo>
                    <a:pt x="3146" y="1442"/>
                    <a:pt x="3091" y="1816"/>
                    <a:pt x="3036" y="2201"/>
                  </a:cubicBezTo>
                  <a:cubicBezTo>
                    <a:pt x="2981" y="2553"/>
                    <a:pt x="2926" y="2916"/>
                    <a:pt x="2871" y="3279"/>
                  </a:cubicBezTo>
                  <a:cubicBezTo>
                    <a:pt x="2816" y="3565"/>
                    <a:pt x="2761" y="3862"/>
                    <a:pt x="2706" y="4159"/>
                  </a:cubicBezTo>
                  <a:cubicBezTo>
                    <a:pt x="2695" y="4214"/>
                    <a:pt x="2684" y="4280"/>
                    <a:pt x="2684" y="4345"/>
                  </a:cubicBezTo>
                  <a:cubicBezTo>
                    <a:pt x="2651" y="4895"/>
                    <a:pt x="2596" y="5434"/>
                    <a:pt x="2519" y="5962"/>
                  </a:cubicBezTo>
                  <a:cubicBezTo>
                    <a:pt x="2486" y="6237"/>
                    <a:pt x="2442" y="6512"/>
                    <a:pt x="2354" y="6765"/>
                  </a:cubicBezTo>
                  <a:cubicBezTo>
                    <a:pt x="2288" y="6963"/>
                    <a:pt x="2222" y="7150"/>
                    <a:pt x="2145" y="7348"/>
                  </a:cubicBezTo>
                  <a:cubicBezTo>
                    <a:pt x="2013" y="7711"/>
                    <a:pt x="1903" y="8085"/>
                    <a:pt x="1749" y="8447"/>
                  </a:cubicBezTo>
                  <a:cubicBezTo>
                    <a:pt x="1562" y="8898"/>
                    <a:pt x="1342" y="9338"/>
                    <a:pt x="1111" y="9767"/>
                  </a:cubicBezTo>
                  <a:cubicBezTo>
                    <a:pt x="1078" y="9855"/>
                    <a:pt x="1045" y="9932"/>
                    <a:pt x="1023" y="10020"/>
                  </a:cubicBezTo>
                  <a:cubicBezTo>
                    <a:pt x="935" y="10383"/>
                    <a:pt x="847" y="10757"/>
                    <a:pt x="770" y="11120"/>
                  </a:cubicBezTo>
                  <a:cubicBezTo>
                    <a:pt x="693" y="11516"/>
                    <a:pt x="605" y="11901"/>
                    <a:pt x="550" y="12296"/>
                  </a:cubicBezTo>
                  <a:cubicBezTo>
                    <a:pt x="484" y="12802"/>
                    <a:pt x="374" y="13308"/>
                    <a:pt x="253" y="13803"/>
                  </a:cubicBezTo>
                  <a:cubicBezTo>
                    <a:pt x="187" y="14100"/>
                    <a:pt x="110" y="14397"/>
                    <a:pt x="33" y="14694"/>
                  </a:cubicBezTo>
                  <a:cubicBezTo>
                    <a:pt x="22" y="14738"/>
                    <a:pt x="0" y="14793"/>
                    <a:pt x="44" y="14848"/>
                  </a:cubicBezTo>
                  <a:cubicBezTo>
                    <a:pt x="638" y="14991"/>
                    <a:pt x="1221" y="15145"/>
                    <a:pt x="1826" y="15266"/>
                  </a:cubicBezTo>
                  <a:cubicBezTo>
                    <a:pt x="1848" y="15233"/>
                    <a:pt x="1859" y="15200"/>
                    <a:pt x="1859" y="15178"/>
                  </a:cubicBezTo>
                  <a:cubicBezTo>
                    <a:pt x="1914" y="14925"/>
                    <a:pt x="1958" y="14661"/>
                    <a:pt x="2002" y="14408"/>
                  </a:cubicBezTo>
                  <a:cubicBezTo>
                    <a:pt x="2068" y="14012"/>
                    <a:pt x="2134" y="13627"/>
                    <a:pt x="2200" y="13242"/>
                  </a:cubicBezTo>
                  <a:cubicBezTo>
                    <a:pt x="2321" y="12582"/>
                    <a:pt x="2497" y="11922"/>
                    <a:pt x="2684" y="11274"/>
                  </a:cubicBezTo>
                  <a:cubicBezTo>
                    <a:pt x="2915" y="10438"/>
                    <a:pt x="3146" y="9591"/>
                    <a:pt x="3377" y="8744"/>
                  </a:cubicBezTo>
                  <a:cubicBezTo>
                    <a:pt x="3509" y="8238"/>
                    <a:pt x="3619" y="7733"/>
                    <a:pt x="3739" y="7238"/>
                  </a:cubicBezTo>
                  <a:cubicBezTo>
                    <a:pt x="3849" y="6754"/>
                    <a:pt x="3970" y="6270"/>
                    <a:pt x="4069" y="5786"/>
                  </a:cubicBezTo>
                  <a:cubicBezTo>
                    <a:pt x="4245" y="4939"/>
                    <a:pt x="4410" y="4082"/>
                    <a:pt x="4630" y="3235"/>
                  </a:cubicBezTo>
                  <a:cubicBezTo>
                    <a:pt x="4850" y="2432"/>
                    <a:pt x="4993" y="1607"/>
                    <a:pt x="5169" y="771"/>
                  </a:cubicBezTo>
                  <a:cubicBezTo>
                    <a:pt x="5147" y="760"/>
                    <a:pt x="5125" y="749"/>
                    <a:pt x="5103" y="738"/>
                  </a:cubicBezTo>
                  <a:cubicBezTo>
                    <a:pt x="4784" y="606"/>
                    <a:pt x="4465" y="475"/>
                    <a:pt x="4157" y="343"/>
                  </a:cubicBezTo>
                  <a:cubicBezTo>
                    <a:pt x="3948" y="255"/>
                    <a:pt x="3750" y="145"/>
                    <a:pt x="3542" y="57"/>
                  </a:cubicBezTo>
                  <a:cubicBezTo>
                    <a:pt x="3509" y="32"/>
                    <a:pt x="3469" y="1"/>
                    <a:pt x="3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73"/>
            <p:cNvSpPr/>
            <p:nvPr/>
          </p:nvSpPr>
          <p:spPr>
            <a:xfrm flipH="1">
              <a:off x="1993506" y="1835591"/>
              <a:ext cx="461175" cy="1418795"/>
            </a:xfrm>
            <a:custGeom>
              <a:avLst/>
              <a:gdLst/>
              <a:ahLst/>
              <a:cxnLst/>
              <a:rect l="l" t="t" r="r" b="b"/>
              <a:pathLst>
                <a:path w="4851" h="14924" extrusionOk="0">
                  <a:moveTo>
                    <a:pt x="3311" y="1"/>
                  </a:moveTo>
                  <a:cubicBezTo>
                    <a:pt x="3267" y="309"/>
                    <a:pt x="3223" y="605"/>
                    <a:pt x="3179" y="913"/>
                  </a:cubicBezTo>
                  <a:lnTo>
                    <a:pt x="3102" y="1353"/>
                  </a:lnTo>
                  <a:cubicBezTo>
                    <a:pt x="3069" y="1584"/>
                    <a:pt x="3036" y="1815"/>
                    <a:pt x="3003" y="2046"/>
                  </a:cubicBezTo>
                  <a:lnTo>
                    <a:pt x="2970" y="2266"/>
                  </a:lnTo>
                  <a:cubicBezTo>
                    <a:pt x="2926" y="2541"/>
                    <a:pt x="2882" y="2838"/>
                    <a:pt x="2838" y="3124"/>
                  </a:cubicBezTo>
                  <a:cubicBezTo>
                    <a:pt x="2805" y="3311"/>
                    <a:pt x="2772" y="3498"/>
                    <a:pt x="2739" y="3685"/>
                  </a:cubicBezTo>
                  <a:cubicBezTo>
                    <a:pt x="2717" y="3795"/>
                    <a:pt x="2706" y="3894"/>
                    <a:pt x="2684" y="4004"/>
                  </a:cubicBezTo>
                  <a:lnTo>
                    <a:pt x="2684" y="4015"/>
                  </a:lnTo>
                  <a:cubicBezTo>
                    <a:pt x="2673" y="4070"/>
                    <a:pt x="2662" y="4125"/>
                    <a:pt x="2662" y="4179"/>
                  </a:cubicBezTo>
                  <a:cubicBezTo>
                    <a:pt x="2618" y="4773"/>
                    <a:pt x="2563" y="5301"/>
                    <a:pt x="2497" y="5807"/>
                  </a:cubicBezTo>
                  <a:lnTo>
                    <a:pt x="2486" y="5851"/>
                  </a:lnTo>
                  <a:cubicBezTo>
                    <a:pt x="2453" y="6115"/>
                    <a:pt x="2409" y="6379"/>
                    <a:pt x="2321" y="6643"/>
                  </a:cubicBezTo>
                  <a:cubicBezTo>
                    <a:pt x="2288" y="6709"/>
                    <a:pt x="2266" y="6786"/>
                    <a:pt x="2244" y="6863"/>
                  </a:cubicBezTo>
                  <a:cubicBezTo>
                    <a:pt x="2200" y="6973"/>
                    <a:pt x="2156" y="7094"/>
                    <a:pt x="2112" y="7215"/>
                  </a:cubicBezTo>
                  <a:cubicBezTo>
                    <a:pt x="2068" y="7347"/>
                    <a:pt x="2013" y="7490"/>
                    <a:pt x="1969" y="7622"/>
                  </a:cubicBezTo>
                  <a:cubicBezTo>
                    <a:pt x="1892" y="7853"/>
                    <a:pt x="1804" y="8094"/>
                    <a:pt x="1705" y="8325"/>
                  </a:cubicBezTo>
                  <a:cubicBezTo>
                    <a:pt x="1518" y="8776"/>
                    <a:pt x="1309" y="9227"/>
                    <a:pt x="1078" y="9667"/>
                  </a:cubicBezTo>
                  <a:cubicBezTo>
                    <a:pt x="1034" y="9733"/>
                    <a:pt x="1012" y="9799"/>
                    <a:pt x="990" y="9876"/>
                  </a:cubicBezTo>
                  <a:cubicBezTo>
                    <a:pt x="968" y="9997"/>
                    <a:pt x="935" y="10118"/>
                    <a:pt x="913" y="10239"/>
                  </a:cubicBezTo>
                  <a:cubicBezTo>
                    <a:pt x="858" y="10481"/>
                    <a:pt x="792" y="10723"/>
                    <a:pt x="748" y="10976"/>
                  </a:cubicBezTo>
                  <a:lnTo>
                    <a:pt x="715" y="11097"/>
                  </a:lnTo>
                  <a:cubicBezTo>
                    <a:pt x="649" y="11438"/>
                    <a:pt x="572" y="11789"/>
                    <a:pt x="528" y="12141"/>
                  </a:cubicBezTo>
                  <a:cubicBezTo>
                    <a:pt x="451" y="12636"/>
                    <a:pt x="352" y="13153"/>
                    <a:pt x="220" y="13659"/>
                  </a:cubicBezTo>
                  <a:cubicBezTo>
                    <a:pt x="154" y="13956"/>
                    <a:pt x="77" y="14253"/>
                    <a:pt x="11" y="14550"/>
                  </a:cubicBezTo>
                  <a:cubicBezTo>
                    <a:pt x="11" y="14550"/>
                    <a:pt x="0" y="14561"/>
                    <a:pt x="0" y="14561"/>
                  </a:cubicBezTo>
                  <a:cubicBezTo>
                    <a:pt x="187" y="14605"/>
                    <a:pt x="363" y="14649"/>
                    <a:pt x="539" y="14693"/>
                  </a:cubicBezTo>
                  <a:cubicBezTo>
                    <a:pt x="880" y="14770"/>
                    <a:pt x="1221" y="14858"/>
                    <a:pt x="1562" y="14924"/>
                  </a:cubicBezTo>
                  <a:cubicBezTo>
                    <a:pt x="1606" y="14682"/>
                    <a:pt x="1650" y="14440"/>
                    <a:pt x="1694" y="14198"/>
                  </a:cubicBezTo>
                  <a:cubicBezTo>
                    <a:pt x="1716" y="14055"/>
                    <a:pt x="1738" y="13923"/>
                    <a:pt x="1771" y="13780"/>
                  </a:cubicBezTo>
                  <a:cubicBezTo>
                    <a:pt x="1804" y="13538"/>
                    <a:pt x="1848" y="13285"/>
                    <a:pt x="1892" y="13032"/>
                  </a:cubicBezTo>
                  <a:cubicBezTo>
                    <a:pt x="2024" y="12361"/>
                    <a:pt x="2200" y="11691"/>
                    <a:pt x="2376" y="11064"/>
                  </a:cubicBezTo>
                  <a:cubicBezTo>
                    <a:pt x="2662" y="10052"/>
                    <a:pt x="2871" y="9271"/>
                    <a:pt x="3069" y="8534"/>
                  </a:cubicBezTo>
                  <a:cubicBezTo>
                    <a:pt x="3168" y="8160"/>
                    <a:pt x="3256" y="7776"/>
                    <a:pt x="3344" y="7402"/>
                  </a:cubicBezTo>
                  <a:cubicBezTo>
                    <a:pt x="3366" y="7281"/>
                    <a:pt x="3399" y="7149"/>
                    <a:pt x="3432" y="7028"/>
                  </a:cubicBezTo>
                  <a:cubicBezTo>
                    <a:pt x="3454" y="6907"/>
                    <a:pt x="3487" y="6786"/>
                    <a:pt x="3508" y="6676"/>
                  </a:cubicBezTo>
                  <a:cubicBezTo>
                    <a:pt x="3596" y="6313"/>
                    <a:pt x="3684" y="5950"/>
                    <a:pt x="3761" y="5576"/>
                  </a:cubicBezTo>
                  <a:cubicBezTo>
                    <a:pt x="3794" y="5411"/>
                    <a:pt x="3827" y="5246"/>
                    <a:pt x="3860" y="5081"/>
                  </a:cubicBezTo>
                  <a:cubicBezTo>
                    <a:pt x="4003" y="4399"/>
                    <a:pt x="4146" y="3707"/>
                    <a:pt x="4322" y="3025"/>
                  </a:cubicBezTo>
                  <a:cubicBezTo>
                    <a:pt x="4487" y="2431"/>
                    <a:pt x="4608" y="1826"/>
                    <a:pt x="4729" y="1232"/>
                  </a:cubicBezTo>
                  <a:cubicBezTo>
                    <a:pt x="4773" y="1045"/>
                    <a:pt x="4806" y="858"/>
                    <a:pt x="4850" y="671"/>
                  </a:cubicBezTo>
                  <a:cubicBezTo>
                    <a:pt x="4762" y="638"/>
                    <a:pt x="4674" y="605"/>
                    <a:pt x="4586" y="561"/>
                  </a:cubicBezTo>
                  <a:cubicBezTo>
                    <a:pt x="4366" y="473"/>
                    <a:pt x="4146" y="385"/>
                    <a:pt x="3937" y="298"/>
                  </a:cubicBezTo>
                  <a:cubicBezTo>
                    <a:pt x="3805" y="243"/>
                    <a:pt x="3684" y="177"/>
                    <a:pt x="3563" y="122"/>
                  </a:cubicBezTo>
                  <a:cubicBezTo>
                    <a:pt x="3487" y="78"/>
                    <a:pt x="3399" y="45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73"/>
            <p:cNvSpPr/>
            <p:nvPr/>
          </p:nvSpPr>
          <p:spPr>
            <a:xfrm flipH="1">
              <a:off x="1439449" y="1895199"/>
              <a:ext cx="584478" cy="353463"/>
            </a:xfrm>
            <a:custGeom>
              <a:avLst/>
              <a:gdLst/>
              <a:ahLst/>
              <a:cxnLst/>
              <a:rect l="l" t="t" r="r" b="b"/>
              <a:pathLst>
                <a:path w="6148" h="3718" extrusionOk="0">
                  <a:moveTo>
                    <a:pt x="671" y="0"/>
                  </a:moveTo>
                  <a:cubicBezTo>
                    <a:pt x="638" y="0"/>
                    <a:pt x="605" y="11"/>
                    <a:pt x="572" y="11"/>
                  </a:cubicBezTo>
                  <a:cubicBezTo>
                    <a:pt x="506" y="319"/>
                    <a:pt x="440" y="627"/>
                    <a:pt x="385" y="935"/>
                  </a:cubicBezTo>
                  <a:cubicBezTo>
                    <a:pt x="286" y="1474"/>
                    <a:pt x="154" y="2013"/>
                    <a:pt x="22" y="2552"/>
                  </a:cubicBezTo>
                  <a:cubicBezTo>
                    <a:pt x="11" y="2585"/>
                    <a:pt x="0" y="2629"/>
                    <a:pt x="0" y="2673"/>
                  </a:cubicBezTo>
                  <a:cubicBezTo>
                    <a:pt x="605" y="2805"/>
                    <a:pt x="1210" y="2882"/>
                    <a:pt x="1815" y="3003"/>
                  </a:cubicBezTo>
                  <a:cubicBezTo>
                    <a:pt x="2409" y="3124"/>
                    <a:pt x="3002" y="3256"/>
                    <a:pt x="3596" y="3377"/>
                  </a:cubicBezTo>
                  <a:cubicBezTo>
                    <a:pt x="4201" y="3498"/>
                    <a:pt x="4806" y="3574"/>
                    <a:pt x="5400" y="3717"/>
                  </a:cubicBezTo>
                  <a:cubicBezTo>
                    <a:pt x="5455" y="3673"/>
                    <a:pt x="5466" y="3618"/>
                    <a:pt x="5477" y="3552"/>
                  </a:cubicBezTo>
                  <a:cubicBezTo>
                    <a:pt x="5642" y="3025"/>
                    <a:pt x="5807" y="2486"/>
                    <a:pt x="5972" y="1947"/>
                  </a:cubicBezTo>
                  <a:cubicBezTo>
                    <a:pt x="6071" y="1650"/>
                    <a:pt x="6115" y="1331"/>
                    <a:pt x="6148" y="1001"/>
                  </a:cubicBezTo>
                  <a:cubicBezTo>
                    <a:pt x="6148" y="979"/>
                    <a:pt x="6148" y="957"/>
                    <a:pt x="6148" y="935"/>
                  </a:cubicBezTo>
                  <a:cubicBezTo>
                    <a:pt x="6027" y="891"/>
                    <a:pt x="5917" y="869"/>
                    <a:pt x="5796" y="847"/>
                  </a:cubicBezTo>
                  <a:cubicBezTo>
                    <a:pt x="5576" y="814"/>
                    <a:pt x="5345" y="770"/>
                    <a:pt x="5125" y="726"/>
                  </a:cubicBezTo>
                  <a:cubicBezTo>
                    <a:pt x="4828" y="671"/>
                    <a:pt x="4531" y="605"/>
                    <a:pt x="4234" y="550"/>
                  </a:cubicBezTo>
                  <a:cubicBezTo>
                    <a:pt x="3629" y="429"/>
                    <a:pt x="3013" y="319"/>
                    <a:pt x="2409" y="220"/>
                  </a:cubicBezTo>
                  <a:cubicBezTo>
                    <a:pt x="1837" y="110"/>
                    <a:pt x="1254" y="55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3"/>
            <p:cNvSpPr/>
            <p:nvPr/>
          </p:nvSpPr>
          <p:spPr>
            <a:xfrm flipH="1">
              <a:off x="1453044" y="1908794"/>
              <a:ext cx="556243" cy="325228"/>
            </a:xfrm>
            <a:custGeom>
              <a:avLst/>
              <a:gdLst/>
              <a:ahLst/>
              <a:cxnLst/>
              <a:rect l="l" t="t" r="r" b="b"/>
              <a:pathLst>
                <a:path w="5851" h="3421" extrusionOk="0">
                  <a:moveTo>
                    <a:pt x="539" y="0"/>
                  </a:moveTo>
                  <a:cubicBezTo>
                    <a:pt x="528" y="66"/>
                    <a:pt x="506" y="121"/>
                    <a:pt x="495" y="187"/>
                  </a:cubicBezTo>
                  <a:cubicBezTo>
                    <a:pt x="451" y="407"/>
                    <a:pt x="407" y="605"/>
                    <a:pt x="363" y="814"/>
                  </a:cubicBezTo>
                  <a:cubicBezTo>
                    <a:pt x="253" y="1408"/>
                    <a:pt x="110" y="1980"/>
                    <a:pt x="0" y="2420"/>
                  </a:cubicBezTo>
                  <a:cubicBezTo>
                    <a:pt x="264" y="2475"/>
                    <a:pt x="528" y="2519"/>
                    <a:pt x="792" y="2563"/>
                  </a:cubicBezTo>
                  <a:cubicBezTo>
                    <a:pt x="1078" y="2618"/>
                    <a:pt x="1386" y="2662"/>
                    <a:pt x="1683" y="2728"/>
                  </a:cubicBezTo>
                  <a:cubicBezTo>
                    <a:pt x="1991" y="2783"/>
                    <a:pt x="2288" y="2849"/>
                    <a:pt x="2585" y="2915"/>
                  </a:cubicBezTo>
                  <a:cubicBezTo>
                    <a:pt x="2881" y="2970"/>
                    <a:pt x="3178" y="3036"/>
                    <a:pt x="3475" y="3091"/>
                  </a:cubicBezTo>
                  <a:cubicBezTo>
                    <a:pt x="3706" y="3135"/>
                    <a:pt x="3937" y="3179"/>
                    <a:pt x="4168" y="3223"/>
                  </a:cubicBezTo>
                  <a:cubicBezTo>
                    <a:pt x="4498" y="3278"/>
                    <a:pt x="4839" y="3344"/>
                    <a:pt x="5180" y="3420"/>
                  </a:cubicBezTo>
                  <a:lnTo>
                    <a:pt x="5180" y="3409"/>
                  </a:lnTo>
                  <a:cubicBezTo>
                    <a:pt x="5180" y="3398"/>
                    <a:pt x="5180" y="3387"/>
                    <a:pt x="5191" y="3376"/>
                  </a:cubicBezTo>
                  <a:lnTo>
                    <a:pt x="5356" y="2816"/>
                  </a:lnTo>
                  <a:cubicBezTo>
                    <a:pt x="5466" y="2475"/>
                    <a:pt x="5565" y="2112"/>
                    <a:pt x="5675" y="1771"/>
                  </a:cubicBezTo>
                  <a:cubicBezTo>
                    <a:pt x="5752" y="1518"/>
                    <a:pt x="5807" y="1232"/>
                    <a:pt x="5851" y="891"/>
                  </a:cubicBezTo>
                  <a:cubicBezTo>
                    <a:pt x="5796" y="880"/>
                    <a:pt x="5741" y="869"/>
                    <a:pt x="5686" y="858"/>
                  </a:cubicBezTo>
                  <a:cubicBezTo>
                    <a:pt x="5664" y="858"/>
                    <a:pt x="5642" y="847"/>
                    <a:pt x="5620" y="847"/>
                  </a:cubicBezTo>
                  <a:cubicBezTo>
                    <a:pt x="5521" y="825"/>
                    <a:pt x="5433" y="814"/>
                    <a:pt x="5345" y="792"/>
                  </a:cubicBezTo>
                  <a:cubicBezTo>
                    <a:pt x="5213" y="770"/>
                    <a:pt x="5081" y="748"/>
                    <a:pt x="4949" y="726"/>
                  </a:cubicBezTo>
                  <a:cubicBezTo>
                    <a:pt x="4817" y="704"/>
                    <a:pt x="4685" y="671"/>
                    <a:pt x="4553" y="638"/>
                  </a:cubicBezTo>
                  <a:cubicBezTo>
                    <a:pt x="4388" y="605"/>
                    <a:pt x="4223" y="572"/>
                    <a:pt x="4058" y="539"/>
                  </a:cubicBezTo>
                  <a:cubicBezTo>
                    <a:pt x="3486" y="429"/>
                    <a:pt x="2892" y="330"/>
                    <a:pt x="2233" y="209"/>
                  </a:cubicBezTo>
                  <a:cubicBezTo>
                    <a:pt x="1628" y="110"/>
                    <a:pt x="1045" y="44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3"/>
            <p:cNvSpPr/>
            <p:nvPr/>
          </p:nvSpPr>
          <p:spPr>
            <a:xfrm flipH="1">
              <a:off x="2391841" y="2800533"/>
              <a:ext cx="1014281" cy="425620"/>
            </a:xfrm>
            <a:custGeom>
              <a:avLst/>
              <a:gdLst/>
              <a:ahLst/>
              <a:cxnLst/>
              <a:rect l="l" t="t" r="r" b="b"/>
              <a:pathLst>
                <a:path w="10669" h="4477" extrusionOk="0">
                  <a:moveTo>
                    <a:pt x="1" y="2112"/>
                  </a:moveTo>
                  <a:lnTo>
                    <a:pt x="1" y="2123"/>
                  </a:lnTo>
                  <a:cubicBezTo>
                    <a:pt x="1" y="2120"/>
                    <a:pt x="1" y="2116"/>
                    <a:pt x="2" y="2113"/>
                  </a:cubicBezTo>
                  <a:lnTo>
                    <a:pt x="2" y="2113"/>
                  </a:lnTo>
                  <a:cubicBezTo>
                    <a:pt x="1" y="2113"/>
                    <a:pt x="1" y="2112"/>
                    <a:pt x="1" y="2112"/>
                  </a:cubicBezTo>
                  <a:close/>
                  <a:moveTo>
                    <a:pt x="10668" y="1"/>
                  </a:moveTo>
                  <a:lnTo>
                    <a:pt x="10668" y="1"/>
                  </a:lnTo>
                  <a:cubicBezTo>
                    <a:pt x="10613" y="12"/>
                    <a:pt x="10602" y="45"/>
                    <a:pt x="10580" y="67"/>
                  </a:cubicBezTo>
                  <a:cubicBezTo>
                    <a:pt x="10426" y="309"/>
                    <a:pt x="10228" y="518"/>
                    <a:pt x="10019" y="716"/>
                  </a:cubicBezTo>
                  <a:cubicBezTo>
                    <a:pt x="9788" y="914"/>
                    <a:pt x="9547" y="1101"/>
                    <a:pt x="9316" y="1299"/>
                  </a:cubicBezTo>
                  <a:cubicBezTo>
                    <a:pt x="8667" y="1837"/>
                    <a:pt x="7930" y="2233"/>
                    <a:pt x="7160" y="2552"/>
                  </a:cubicBezTo>
                  <a:cubicBezTo>
                    <a:pt x="6874" y="2662"/>
                    <a:pt x="6577" y="2728"/>
                    <a:pt x="6269" y="2750"/>
                  </a:cubicBezTo>
                  <a:cubicBezTo>
                    <a:pt x="6093" y="2750"/>
                    <a:pt x="5917" y="2750"/>
                    <a:pt x="5742" y="2772"/>
                  </a:cubicBezTo>
                  <a:cubicBezTo>
                    <a:pt x="5681" y="2777"/>
                    <a:pt x="5621" y="2779"/>
                    <a:pt x="5561" y="2779"/>
                  </a:cubicBezTo>
                  <a:cubicBezTo>
                    <a:pt x="5346" y="2779"/>
                    <a:pt x="5131" y="2752"/>
                    <a:pt x="4917" y="2717"/>
                  </a:cubicBezTo>
                  <a:cubicBezTo>
                    <a:pt x="4642" y="2662"/>
                    <a:pt x="4367" y="2607"/>
                    <a:pt x="4103" y="2530"/>
                  </a:cubicBezTo>
                  <a:cubicBezTo>
                    <a:pt x="3674" y="2431"/>
                    <a:pt x="3267" y="2288"/>
                    <a:pt x="2871" y="2101"/>
                  </a:cubicBezTo>
                  <a:cubicBezTo>
                    <a:pt x="2838" y="2079"/>
                    <a:pt x="2794" y="2068"/>
                    <a:pt x="2761" y="2046"/>
                  </a:cubicBezTo>
                  <a:cubicBezTo>
                    <a:pt x="2189" y="1870"/>
                    <a:pt x="1695" y="1552"/>
                    <a:pt x="1178" y="1255"/>
                  </a:cubicBezTo>
                  <a:cubicBezTo>
                    <a:pt x="1178" y="1255"/>
                    <a:pt x="1178" y="1244"/>
                    <a:pt x="1167" y="1244"/>
                  </a:cubicBezTo>
                  <a:cubicBezTo>
                    <a:pt x="936" y="1090"/>
                    <a:pt x="705" y="936"/>
                    <a:pt x="474" y="771"/>
                  </a:cubicBezTo>
                  <a:cubicBezTo>
                    <a:pt x="430" y="749"/>
                    <a:pt x="386" y="727"/>
                    <a:pt x="331" y="694"/>
                  </a:cubicBezTo>
                  <a:cubicBezTo>
                    <a:pt x="244" y="889"/>
                    <a:pt x="19" y="1872"/>
                    <a:pt x="2" y="2113"/>
                  </a:cubicBezTo>
                  <a:lnTo>
                    <a:pt x="2" y="2113"/>
                  </a:lnTo>
                  <a:cubicBezTo>
                    <a:pt x="34" y="2124"/>
                    <a:pt x="67" y="2145"/>
                    <a:pt x="100" y="2156"/>
                  </a:cubicBezTo>
                  <a:cubicBezTo>
                    <a:pt x="815" y="2332"/>
                    <a:pt x="1530" y="2519"/>
                    <a:pt x="2244" y="2695"/>
                  </a:cubicBezTo>
                  <a:cubicBezTo>
                    <a:pt x="3234" y="2948"/>
                    <a:pt x="4224" y="3190"/>
                    <a:pt x="5214" y="3432"/>
                  </a:cubicBezTo>
                  <a:cubicBezTo>
                    <a:pt x="5884" y="3597"/>
                    <a:pt x="6555" y="3762"/>
                    <a:pt x="7226" y="3927"/>
                  </a:cubicBezTo>
                  <a:cubicBezTo>
                    <a:pt x="8018" y="4103"/>
                    <a:pt x="8821" y="4279"/>
                    <a:pt x="9613" y="4466"/>
                  </a:cubicBezTo>
                  <a:cubicBezTo>
                    <a:pt x="9645" y="4466"/>
                    <a:pt x="9689" y="4466"/>
                    <a:pt x="9733" y="4477"/>
                  </a:cubicBezTo>
                  <a:cubicBezTo>
                    <a:pt x="9744" y="4444"/>
                    <a:pt x="9755" y="4422"/>
                    <a:pt x="9766" y="4400"/>
                  </a:cubicBezTo>
                  <a:cubicBezTo>
                    <a:pt x="9777" y="4301"/>
                    <a:pt x="9799" y="4202"/>
                    <a:pt x="9821" y="4103"/>
                  </a:cubicBezTo>
                  <a:cubicBezTo>
                    <a:pt x="9876" y="3883"/>
                    <a:pt x="9942" y="3663"/>
                    <a:pt x="9997" y="3443"/>
                  </a:cubicBezTo>
                  <a:cubicBezTo>
                    <a:pt x="10096" y="3047"/>
                    <a:pt x="10184" y="2640"/>
                    <a:pt x="10250" y="2222"/>
                  </a:cubicBezTo>
                  <a:cubicBezTo>
                    <a:pt x="10272" y="2024"/>
                    <a:pt x="10294" y="1837"/>
                    <a:pt x="10338" y="1639"/>
                  </a:cubicBezTo>
                  <a:cubicBezTo>
                    <a:pt x="10437" y="1123"/>
                    <a:pt x="10547" y="617"/>
                    <a:pt x="10657" y="100"/>
                  </a:cubicBezTo>
                  <a:cubicBezTo>
                    <a:pt x="10668" y="67"/>
                    <a:pt x="10668" y="34"/>
                    <a:pt x="10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3"/>
            <p:cNvSpPr/>
            <p:nvPr/>
          </p:nvSpPr>
          <p:spPr>
            <a:xfrm flipH="1">
              <a:off x="2413802" y="2847592"/>
              <a:ext cx="977680" cy="363920"/>
            </a:xfrm>
            <a:custGeom>
              <a:avLst/>
              <a:gdLst/>
              <a:ahLst/>
              <a:cxnLst/>
              <a:rect l="l" t="t" r="r" b="b"/>
              <a:pathLst>
                <a:path w="10284" h="3828" extrusionOk="0">
                  <a:moveTo>
                    <a:pt x="10283" y="1"/>
                  </a:moveTo>
                  <a:lnTo>
                    <a:pt x="10283" y="1"/>
                  </a:lnTo>
                  <a:cubicBezTo>
                    <a:pt x="10173" y="122"/>
                    <a:pt x="10074" y="221"/>
                    <a:pt x="9953" y="331"/>
                  </a:cubicBezTo>
                  <a:cubicBezTo>
                    <a:pt x="9700" y="551"/>
                    <a:pt x="9448" y="760"/>
                    <a:pt x="9250" y="914"/>
                  </a:cubicBezTo>
                  <a:cubicBezTo>
                    <a:pt x="8645" y="1408"/>
                    <a:pt x="7930" y="1826"/>
                    <a:pt x="7061" y="2189"/>
                  </a:cubicBezTo>
                  <a:cubicBezTo>
                    <a:pt x="6753" y="2310"/>
                    <a:pt x="6434" y="2376"/>
                    <a:pt x="6126" y="2387"/>
                  </a:cubicBezTo>
                  <a:cubicBezTo>
                    <a:pt x="6082" y="2398"/>
                    <a:pt x="6038" y="2398"/>
                    <a:pt x="6005" y="2398"/>
                  </a:cubicBezTo>
                  <a:cubicBezTo>
                    <a:pt x="5873" y="2398"/>
                    <a:pt x="5730" y="2409"/>
                    <a:pt x="5599" y="2420"/>
                  </a:cubicBezTo>
                  <a:cubicBezTo>
                    <a:pt x="5540" y="2420"/>
                    <a:pt x="5476" y="2425"/>
                    <a:pt x="5411" y="2425"/>
                  </a:cubicBezTo>
                  <a:cubicBezTo>
                    <a:pt x="5379" y="2425"/>
                    <a:pt x="5346" y="2424"/>
                    <a:pt x="5313" y="2420"/>
                  </a:cubicBezTo>
                  <a:cubicBezTo>
                    <a:pt x="5115" y="2420"/>
                    <a:pt x="4917" y="2387"/>
                    <a:pt x="4741" y="2354"/>
                  </a:cubicBezTo>
                  <a:cubicBezTo>
                    <a:pt x="4455" y="2310"/>
                    <a:pt x="4180" y="2244"/>
                    <a:pt x="3916" y="2178"/>
                  </a:cubicBezTo>
                  <a:cubicBezTo>
                    <a:pt x="3443" y="2057"/>
                    <a:pt x="3025" y="1914"/>
                    <a:pt x="2662" y="1727"/>
                  </a:cubicBezTo>
                  <a:cubicBezTo>
                    <a:pt x="2629" y="1716"/>
                    <a:pt x="2607" y="1705"/>
                    <a:pt x="2563" y="1694"/>
                  </a:cubicBezTo>
                  <a:cubicBezTo>
                    <a:pt x="2068" y="1529"/>
                    <a:pt x="1629" y="1276"/>
                    <a:pt x="1200" y="1024"/>
                  </a:cubicBezTo>
                  <a:cubicBezTo>
                    <a:pt x="1123" y="980"/>
                    <a:pt x="1035" y="936"/>
                    <a:pt x="958" y="881"/>
                  </a:cubicBezTo>
                  <a:cubicBezTo>
                    <a:pt x="947" y="881"/>
                    <a:pt x="936" y="870"/>
                    <a:pt x="936" y="870"/>
                  </a:cubicBezTo>
                  <a:lnTo>
                    <a:pt x="771" y="760"/>
                  </a:lnTo>
                  <a:cubicBezTo>
                    <a:pt x="595" y="639"/>
                    <a:pt x="430" y="529"/>
                    <a:pt x="254" y="408"/>
                  </a:cubicBezTo>
                  <a:cubicBezTo>
                    <a:pt x="166" y="705"/>
                    <a:pt x="34" y="1276"/>
                    <a:pt x="1" y="1529"/>
                  </a:cubicBezTo>
                  <a:lnTo>
                    <a:pt x="430" y="1639"/>
                  </a:lnTo>
                  <a:cubicBezTo>
                    <a:pt x="980" y="1782"/>
                    <a:pt x="1563" y="1925"/>
                    <a:pt x="2123" y="2068"/>
                  </a:cubicBezTo>
                  <a:cubicBezTo>
                    <a:pt x="3113" y="2321"/>
                    <a:pt x="4092" y="2563"/>
                    <a:pt x="5093" y="2805"/>
                  </a:cubicBezTo>
                  <a:lnTo>
                    <a:pt x="5478" y="2904"/>
                  </a:lnTo>
                  <a:cubicBezTo>
                    <a:pt x="6016" y="3036"/>
                    <a:pt x="6555" y="3168"/>
                    <a:pt x="7105" y="3289"/>
                  </a:cubicBezTo>
                  <a:cubicBezTo>
                    <a:pt x="7688" y="3432"/>
                    <a:pt x="8282" y="3564"/>
                    <a:pt x="8865" y="3696"/>
                  </a:cubicBezTo>
                  <a:cubicBezTo>
                    <a:pt x="9074" y="3740"/>
                    <a:pt x="9272" y="3784"/>
                    <a:pt x="9481" y="3828"/>
                  </a:cubicBezTo>
                  <a:cubicBezTo>
                    <a:pt x="9491" y="3806"/>
                    <a:pt x="9491" y="3795"/>
                    <a:pt x="9491" y="3773"/>
                  </a:cubicBezTo>
                  <a:cubicBezTo>
                    <a:pt x="9502" y="3707"/>
                    <a:pt x="9513" y="3641"/>
                    <a:pt x="9535" y="3575"/>
                  </a:cubicBezTo>
                  <a:cubicBezTo>
                    <a:pt x="9557" y="3476"/>
                    <a:pt x="9590" y="3377"/>
                    <a:pt x="9612" y="3267"/>
                  </a:cubicBezTo>
                  <a:cubicBezTo>
                    <a:pt x="9645" y="3157"/>
                    <a:pt x="9678" y="3036"/>
                    <a:pt x="9700" y="2926"/>
                  </a:cubicBezTo>
                  <a:cubicBezTo>
                    <a:pt x="9799" y="2541"/>
                    <a:pt x="9898" y="2123"/>
                    <a:pt x="9953" y="1716"/>
                  </a:cubicBezTo>
                  <a:lnTo>
                    <a:pt x="9964" y="1628"/>
                  </a:lnTo>
                  <a:cubicBezTo>
                    <a:pt x="9986" y="1463"/>
                    <a:pt x="10019" y="1287"/>
                    <a:pt x="10052" y="1122"/>
                  </a:cubicBezTo>
                  <a:cubicBezTo>
                    <a:pt x="10118" y="782"/>
                    <a:pt x="10184" y="430"/>
                    <a:pt x="10261" y="100"/>
                  </a:cubicBezTo>
                  <a:cubicBezTo>
                    <a:pt x="10261" y="67"/>
                    <a:pt x="10272" y="34"/>
                    <a:pt x="10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3"/>
            <p:cNvSpPr/>
            <p:nvPr/>
          </p:nvSpPr>
          <p:spPr>
            <a:xfrm flipH="1">
              <a:off x="2713837" y="1494772"/>
              <a:ext cx="908660" cy="1276288"/>
            </a:xfrm>
            <a:custGeom>
              <a:avLst/>
              <a:gdLst/>
              <a:ahLst/>
              <a:cxnLst/>
              <a:rect l="l" t="t" r="r" b="b"/>
              <a:pathLst>
                <a:path w="9558" h="13425" extrusionOk="0">
                  <a:moveTo>
                    <a:pt x="6412" y="1"/>
                  </a:moveTo>
                  <a:cubicBezTo>
                    <a:pt x="6445" y="45"/>
                    <a:pt x="6478" y="67"/>
                    <a:pt x="6522" y="78"/>
                  </a:cubicBezTo>
                  <a:cubicBezTo>
                    <a:pt x="6742" y="198"/>
                    <a:pt x="6962" y="319"/>
                    <a:pt x="7160" y="462"/>
                  </a:cubicBezTo>
                  <a:cubicBezTo>
                    <a:pt x="7347" y="594"/>
                    <a:pt x="7512" y="748"/>
                    <a:pt x="7666" y="924"/>
                  </a:cubicBezTo>
                  <a:cubicBezTo>
                    <a:pt x="7842" y="1133"/>
                    <a:pt x="7996" y="1353"/>
                    <a:pt x="8138" y="1595"/>
                  </a:cubicBezTo>
                  <a:cubicBezTo>
                    <a:pt x="8325" y="1925"/>
                    <a:pt x="8479" y="2277"/>
                    <a:pt x="8611" y="2640"/>
                  </a:cubicBezTo>
                  <a:cubicBezTo>
                    <a:pt x="8721" y="2948"/>
                    <a:pt x="8798" y="3278"/>
                    <a:pt x="8842" y="3608"/>
                  </a:cubicBezTo>
                  <a:cubicBezTo>
                    <a:pt x="8897" y="3970"/>
                    <a:pt x="8886" y="4344"/>
                    <a:pt x="8875" y="4718"/>
                  </a:cubicBezTo>
                  <a:cubicBezTo>
                    <a:pt x="8864" y="5290"/>
                    <a:pt x="8765" y="5851"/>
                    <a:pt x="8578" y="6401"/>
                  </a:cubicBezTo>
                  <a:cubicBezTo>
                    <a:pt x="8402" y="6918"/>
                    <a:pt x="8193" y="7424"/>
                    <a:pt x="7941" y="7918"/>
                  </a:cubicBezTo>
                  <a:cubicBezTo>
                    <a:pt x="7501" y="8776"/>
                    <a:pt x="6951" y="9568"/>
                    <a:pt x="6335" y="10316"/>
                  </a:cubicBezTo>
                  <a:cubicBezTo>
                    <a:pt x="6214" y="10470"/>
                    <a:pt x="6071" y="10613"/>
                    <a:pt x="5928" y="10745"/>
                  </a:cubicBezTo>
                  <a:cubicBezTo>
                    <a:pt x="5565" y="11097"/>
                    <a:pt x="5158" y="11405"/>
                    <a:pt x="4718" y="11668"/>
                  </a:cubicBezTo>
                  <a:cubicBezTo>
                    <a:pt x="4092" y="12031"/>
                    <a:pt x="3443" y="12383"/>
                    <a:pt x="2739" y="12592"/>
                  </a:cubicBezTo>
                  <a:cubicBezTo>
                    <a:pt x="2354" y="12713"/>
                    <a:pt x="1958" y="12801"/>
                    <a:pt x="1562" y="12812"/>
                  </a:cubicBezTo>
                  <a:cubicBezTo>
                    <a:pt x="1502" y="12816"/>
                    <a:pt x="1440" y="12819"/>
                    <a:pt x="1378" y="12819"/>
                  </a:cubicBezTo>
                  <a:cubicBezTo>
                    <a:pt x="1271" y="12819"/>
                    <a:pt x="1165" y="12811"/>
                    <a:pt x="1067" y="12790"/>
                  </a:cubicBezTo>
                  <a:cubicBezTo>
                    <a:pt x="726" y="12735"/>
                    <a:pt x="396" y="12636"/>
                    <a:pt x="89" y="12504"/>
                  </a:cubicBezTo>
                  <a:cubicBezTo>
                    <a:pt x="56" y="12493"/>
                    <a:pt x="34" y="12482"/>
                    <a:pt x="1" y="12482"/>
                  </a:cubicBezTo>
                  <a:cubicBezTo>
                    <a:pt x="1" y="12493"/>
                    <a:pt x="1" y="12504"/>
                    <a:pt x="1" y="12504"/>
                  </a:cubicBezTo>
                  <a:cubicBezTo>
                    <a:pt x="188" y="12746"/>
                    <a:pt x="418" y="12944"/>
                    <a:pt x="704" y="13065"/>
                  </a:cubicBezTo>
                  <a:cubicBezTo>
                    <a:pt x="946" y="13175"/>
                    <a:pt x="1199" y="13241"/>
                    <a:pt x="1452" y="13307"/>
                  </a:cubicBezTo>
                  <a:cubicBezTo>
                    <a:pt x="1769" y="13386"/>
                    <a:pt x="2083" y="13425"/>
                    <a:pt x="2397" y="13425"/>
                  </a:cubicBezTo>
                  <a:cubicBezTo>
                    <a:pt x="2649" y="13425"/>
                    <a:pt x="2902" y="13400"/>
                    <a:pt x="3157" y="13351"/>
                  </a:cubicBezTo>
                  <a:cubicBezTo>
                    <a:pt x="3872" y="13219"/>
                    <a:pt x="4542" y="12955"/>
                    <a:pt x="5136" y="12526"/>
                  </a:cubicBezTo>
                  <a:cubicBezTo>
                    <a:pt x="5653" y="12152"/>
                    <a:pt x="6159" y="11767"/>
                    <a:pt x="6654" y="11350"/>
                  </a:cubicBezTo>
                  <a:cubicBezTo>
                    <a:pt x="7325" y="10789"/>
                    <a:pt x="7864" y="10129"/>
                    <a:pt x="8259" y="9337"/>
                  </a:cubicBezTo>
                  <a:cubicBezTo>
                    <a:pt x="8391" y="9084"/>
                    <a:pt x="8512" y="8831"/>
                    <a:pt x="8633" y="8567"/>
                  </a:cubicBezTo>
                  <a:cubicBezTo>
                    <a:pt x="8842" y="8127"/>
                    <a:pt x="9007" y="7677"/>
                    <a:pt x="9128" y="7204"/>
                  </a:cubicBezTo>
                  <a:cubicBezTo>
                    <a:pt x="9183" y="6951"/>
                    <a:pt x="9249" y="6687"/>
                    <a:pt x="9315" y="6423"/>
                  </a:cubicBezTo>
                  <a:cubicBezTo>
                    <a:pt x="9392" y="6115"/>
                    <a:pt x="9469" y="5796"/>
                    <a:pt x="9502" y="5477"/>
                  </a:cubicBezTo>
                  <a:cubicBezTo>
                    <a:pt x="9557" y="4960"/>
                    <a:pt x="9557" y="4454"/>
                    <a:pt x="9480" y="3948"/>
                  </a:cubicBezTo>
                  <a:cubicBezTo>
                    <a:pt x="9447" y="3729"/>
                    <a:pt x="9392" y="3520"/>
                    <a:pt x="9359" y="3311"/>
                  </a:cubicBezTo>
                  <a:cubicBezTo>
                    <a:pt x="9304" y="3036"/>
                    <a:pt x="9227" y="2772"/>
                    <a:pt x="9128" y="2508"/>
                  </a:cubicBezTo>
                  <a:cubicBezTo>
                    <a:pt x="8919" y="1958"/>
                    <a:pt x="8611" y="1452"/>
                    <a:pt x="8215" y="1012"/>
                  </a:cubicBezTo>
                  <a:cubicBezTo>
                    <a:pt x="8083" y="869"/>
                    <a:pt x="7930" y="726"/>
                    <a:pt x="7787" y="583"/>
                  </a:cubicBezTo>
                  <a:cubicBezTo>
                    <a:pt x="7666" y="462"/>
                    <a:pt x="7523" y="385"/>
                    <a:pt x="7369" y="319"/>
                  </a:cubicBezTo>
                  <a:cubicBezTo>
                    <a:pt x="7226" y="264"/>
                    <a:pt x="7072" y="198"/>
                    <a:pt x="6918" y="143"/>
                  </a:cubicBezTo>
                  <a:cubicBezTo>
                    <a:pt x="6786" y="100"/>
                    <a:pt x="6643" y="56"/>
                    <a:pt x="6500" y="12"/>
                  </a:cubicBezTo>
                  <a:cubicBezTo>
                    <a:pt x="6467" y="1"/>
                    <a:pt x="6445" y="1"/>
                    <a:pt x="6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3"/>
            <p:cNvSpPr/>
            <p:nvPr/>
          </p:nvSpPr>
          <p:spPr>
            <a:xfrm flipH="1">
              <a:off x="1037976" y="1987225"/>
              <a:ext cx="459083" cy="454805"/>
            </a:xfrm>
            <a:custGeom>
              <a:avLst/>
              <a:gdLst/>
              <a:ahLst/>
              <a:cxnLst/>
              <a:rect l="l" t="t" r="r" b="b"/>
              <a:pathLst>
                <a:path w="4829" h="4784" extrusionOk="0">
                  <a:moveTo>
                    <a:pt x="749" y="0"/>
                  </a:moveTo>
                  <a:cubicBezTo>
                    <a:pt x="705" y="66"/>
                    <a:pt x="705" y="132"/>
                    <a:pt x="705" y="187"/>
                  </a:cubicBezTo>
                  <a:cubicBezTo>
                    <a:pt x="672" y="473"/>
                    <a:pt x="606" y="759"/>
                    <a:pt x="529" y="1045"/>
                  </a:cubicBezTo>
                  <a:cubicBezTo>
                    <a:pt x="441" y="1331"/>
                    <a:pt x="353" y="1606"/>
                    <a:pt x="265" y="1892"/>
                  </a:cubicBezTo>
                  <a:cubicBezTo>
                    <a:pt x="177" y="2178"/>
                    <a:pt x="89" y="2453"/>
                    <a:pt x="1" y="2749"/>
                  </a:cubicBezTo>
                  <a:cubicBezTo>
                    <a:pt x="45" y="2782"/>
                    <a:pt x="89" y="2804"/>
                    <a:pt x="122" y="2815"/>
                  </a:cubicBezTo>
                  <a:cubicBezTo>
                    <a:pt x="397" y="2969"/>
                    <a:pt x="661" y="3112"/>
                    <a:pt x="947" y="3255"/>
                  </a:cubicBezTo>
                  <a:cubicBezTo>
                    <a:pt x="1123" y="3343"/>
                    <a:pt x="1298" y="3431"/>
                    <a:pt x="1485" y="3508"/>
                  </a:cubicBezTo>
                  <a:cubicBezTo>
                    <a:pt x="2013" y="3717"/>
                    <a:pt x="2519" y="3959"/>
                    <a:pt x="3025" y="4201"/>
                  </a:cubicBezTo>
                  <a:cubicBezTo>
                    <a:pt x="3355" y="4355"/>
                    <a:pt x="3674" y="4542"/>
                    <a:pt x="3993" y="4718"/>
                  </a:cubicBezTo>
                  <a:cubicBezTo>
                    <a:pt x="4048" y="4740"/>
                    <a:pt x="4092" y="4762"/>
                    <a:pt x="4136" y="4784"/>
                  </a:cubicBezTo>
                  <a:cubicBezTo>
                    <a:pt x="4147" y="4762"/>
                    <a:pt x="4158" y="4762"/>
                    <a:pt x="4158" y="4751"/>
                  </a:cubicBezTo>
                  <a:cubicBezTo>
                    <a:pt x="4389" y="3904"/>
                    <a:pt x="4609" y="3068"/>
                    <a:pt x="4829" y="2222"/>
                  </a:cubicBezTo>
                  <a:cubicBezTo>
                    <a:pt x="4829" y="2222"/>
                    <a:pt x="4829" y="2211"/>
                    <a:pt x="4818" y="2211"/>
                  </a:cubicBezTo>
                  <a:cubicBezTo>
                    <a:pt x="4818" y="2200"/>
                    <a:pt x="4818" y="2200"/>
                    <a:pt x="4818" y="2178"/>
                  </a:cubicBezTo>
                  <a:cubicBezTo>
                    <a:pt x="4774" y="2156"/>
                    <a:pt x="4730" y="2134"/>
                    <a:pt x="4686" y="2101"/>
                  </a:cubicBezTo>
                  <a:cubicBezTo>
                    <a:pt x="4147" y="1782"/>
                    <a:pt x="3608" y="1474"/>
                    <a:pt x="3069" y="1155"/>
                  </a:cubicBezTo>
                  <a:cubicBezTo>
                    <a:pt x="2343" y="726"/>
                    <a:pt x="1595" y="385"/>
                    <a:pt x="837" y="22"/>
                  </a:cubicBezTo>
                  <a:cubicBezTo>
                    <a:pt x="804" y="11"/>
                    <a:pt x="771" y="11"/>
                    <a:pt x="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3"/>
            <p:cNvSpPr/>
            <p:nvPr/>
          </p:nvSpPr>
          <p:spPr>
            <a:xfrm flipH="1">
              <a:off x="1052617" y="2005003"/>
              <a:ext cx="428757" cy="419250"/>
            </a:xfrm>
            <a:custGeom>
              <a:avLst/>
              <a:gdLst/>
              <a:ahLst/>
              <a:cxnLst/>
              <a:rect l="l" t="t" r="r" b="b"/>
              <a:pathLst>
                <a:path w="4510" h="4410" extrusionOk="0">
                  <a:moveTo>
                    <a:pt x="683" y="0"/>
                  </a:moveTo>
                  <a:cubicBezTo>
                    <a:pt x="672" y="0"/>
                    <a:pt x="672" y="11"/>
                    <a:pt x="672" y="11"/>
                  </a:cubicBezTo>
                  <a:cubicBezTo>
                    <a:pt x="650" y="319"/>
                    <a:pt x="584" y="616"/>
                    <a:pt x="496" y="902"/>
                  </a:cubicBezTo>
                  <a:cubicBezTo>
                    <a:pt x="441" y="1078"/>
                    <a:pt x="386" y="1265"/>
                    <a:pt x="320" y="1452"/>
                  </a:cubicBezTo>
                  <a:lnTo>
                    <a:pt x="232" y="1749"/>
                  </a:lnTo>
                  <a:lnTo>
                    <a:pt x="1" y="2496"/>
                  </a:lnTo>
                  <a:cubicBezTo>
                    <a:pt x="12" y="2496"/>
                    <a:pt x="23" y="2507"/>
                    <a:pt x="23" y="2507"/>
                  </a:cubicBezTo>
                  <a:cubicBezTo>
                    <a:pt x="100" y="2540"/>
                    <a:pt x="166" y="2584"/>
                    <a:pt x="243" y="2617"/>
                  </a:cubicBezTo>
                  <a:cubicBezTo>
                    <a:pt x="441" y="2727"/>
                    <a:pt x="639" y="2837"/>
                    <a:pt x="848" y="2936"/>
                  </a:cubicBezTo>
                  <a:cubicBezTo>
                    <a:pt x="1012" y="3024"/>
                    <a:pt x="1199" y="3112"/>
                    <a:pt x="1386" y="3189"/>
                  </a:cubicBezTo>
                  <a:cubicBezTo>
                    <a:pt x="1903" y="3409"/>
                    <a:pt x="2431" y="3651"/>
                    <a:pt x="2915" y="3882"/>
                  </a:cubicBezTo>
                  <a:cubicBezTo>
                    <a:pt x="3146" y="3992"/>
                    <a:pt x="3377" y="4124"/>
                    <a:pt x="3597" y="4245"/>
                  </a:cubicBezTo>
                  <a:cubicBezTo>
                    <a:pt x="3696" y="4300"/>
                    <a:pt x="3795" y="4355"/>
                    <a:pt x="3894" y="4410"/>
                  </a:cubicBezTo>
                  <a:lnTo>
                    <a:pt x="4510" y="2079"/>
                  </a:lnTo>
                  <a:cubicBezTo>
                    <a:pt x="4488" y="2068"/>
                    <a:pt x="4477" y="2046"/>
                    <a:pt x="4455" y="2046"/>
                  </a:cubicBezTo>
                  <a:cubicBezTo>
                    <a:pt x="4169" y="1870"/>
                    <a:pt x="2838" y="1089"/>
                    <a:pt x="2838" y="1089"/>
                  </a:cubicBezTo>
                  <a:cubicBezTo>
                    <a:pt x="2211" y="726"/>
                    <a:pt x="1540" y="407"/>
                    <a:pt x="903" y="110"/>
                  </a:cubicBezTo>
                  <a:cubicBezTo>
                    <a:pt x="826" y="66"/>
                    <a:pt x="749" y="33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73"/>
            <p:cNvSpPr/>
            <p:nvPr/>
          </p:nvSpPr>
          <p:spPr>
            <a:xfrm flipH="1">
              <a:off x="2160826" y="1459217"/>
              <a:ext cx="676504" cy="340914"/>
            </a:xfrm>
            <a:custGeom>
              <a:avLst/>
              <a:gdLst/>
              <a:ahLst/>
              <a:cxnLst/>
              <a:rect l="l" t="t" r="r" b="b"/>
              <a:pathLst>
                <a:path w="7116" h="3586" extrusionOk="0">
                  <a:moveTo>
                    <a:pt x="1694" y="1"/>
                  </a:moveTo>
                  <a:cubicBezTo>
                    <a:pt x="1573" y="1"/>
                    <a:pt x="1452" y="34"/>
                    <a:pt x="1353" y="100"/>
                  </a:cubicBezTo>
                  <a:cubicBezTo>
                    <a:pt x="1309" y="133"/>
                    <a:pt x="1265" y="155"/>
                    <a:pt x="1221" y="188"/>
                  </a:cubicBezTo>
                  <a:cubicBezTo>
                    <a:pt x="957" y="364"/>
                    <a:pt x="693" y="539"/>
                    <a:pt x="429" y="715"/>
                  </a:cubicBezTo>
                  <a:cubicBezTo>
                    <a:pt x="308" y="792"/>
                    <a:pt x="176" y="869"/>
                    <a:pt x="55" y="957"/>
                  </a:cubicBezTo>
                  <a:cubicBezTo>
                    <a:pt x="33" y="968"/>
                    <a:pt x="0" y="990"/>
                    <a:pt x="11" y="1034"/>
                  </a:cubicBezTo>
                  <a:cubicBezTo>
                    <a:pt x="154" y="1111"/>
                    <a:pt x="297" y="1199"/>
                    <a:pt x="440" y="1287"/>
                  </a:cubicBezTo>
                  <a:cubicBezTo>
                    <a:pt x="473" y="1265"/>
                    <a:pt x="517" y="1243"/>
                    <a:pt x="539" y="1210"/>
                  </a:cubicBezTo>
                  <a:cubicBezTo>
                    <a:pt x="781" y="1034"/>
                    <a:pt x="1012" y="847"/>
                    <a:pt x="1243" y="660"/>
                  </a:cubicBezTo>
                  <a:cubicBezTo>
                    <a:pt x="1298" y="605"/>
                    <a:pt x="1354" y="581"/>
                    <a:pt x="1428" y="581"/>
                  </a:cubicBezTo>
                  <a:cubicBezTo>
                    <a:pt x="1443" y="581"/>
                    <a:pt x="1458" y="582"/>
                    <a:pt x="1474" y="583"/>
                  </a:cubicBezTo>
                  <a:cubicBezTo>
                    <a:pt x="1705" y="616"/>
                    <a:pt x="1936" y="638"/>
                    <a:pt x="2167" y="660"/>
                  </a:cubicBezTo>
                  <a:cubicBezTo>
                    <a:pt x="2431" y="682"/>
                    <a:pt x="2695" y="704"/>
                    <a:pt x="2970" y="737"/>
                  </a:cubicBezTo>
                  <a:cubicBezTo>
                    <a:pt x="3399" y="781"/>
                    <a:pt x="3827" y="825"/>
                    <a:pt x="4267" y="891"/>
                  </a:cubicBezTo>
                  <a:cubicBezTo>
                    <a:pt x="4597" y="924"/>
                    <a:pt x="4927" y="990"/>
                    <a:pt x="5257" y="1045"/>
                  </a:cubicBezTo>
                  <a:cubicBezTo>
                    <a:pt x="5466" y="1067"/>
                    <a:pt x="5598" y="1188"/>
                    <a:pt x="5675" y="1386"/>
                  </a:cubicBezTo>
                  <a:cubicBezTo>
                    <a:pt x="5730" y="1540"/>
                    <a:pt x="5796" y="1694"/>
                    <a:pt x="5840" y="1859"/>
                  </a:cubicBezTo>
                  <a:cubicBezTo>
                    <a:pt x="5906" y="2101"/>
                    <a:pt x="5972" y="2332"/>
                    <a:pt x="6060" y="2574"/>
                  </a:cubicBezTo>
                  <a:cubicBezTo>
                    <a:pt x="6071" y="2607"/>
                    <a:pt x="6093" y="2640"/>
                    <a:pt x="6093" y="2673"/>
                  </a:cubicBezTo>
                  <a:cubicBezTo>
                    <a:pt x="6115" y="2728"/>
                    <a:pt x="6093" y="2783"/>
                    <a:pt x="6038" y="2805"/>
                  </a:cubicBezTo>
                  <a:cubicBezTo>
                    <a:pt x="6005" y="2827"/>
                    <a:pt x="5972" y="2838"/>
                    <a:pt x="5939" y="2838"/>
                  </a:cubicBezTo>
                  <a:cubicBezTo>
                    <a:pt x="5900" y="2843"/>
                    <a:pt x="5865" y="2846"/>
                    <a:pt x="5829" y="2846"/>
                  </a:cubicBezTo>
                  <a:cubicBezTo>
                    <a:pt x="5793" y="2846"/>
                    <a:pt x="5757" y="2843"/>
                    <a:pt x="5719" y="2838"/>
                  </a:cubicBezTo>
                  <a:cubicBezTo>
                    <a:pt x="5433" y="2805"/>
                    <a:pt x="5136" y="2772"/>
                    <a:pt x="4850" y="2728"/>
                  </a:cubicBezTo>
                  <a:cubicBezTo>
                    <a:pt x="4487" y="2662"/>
                    <a:pt x="4124" y="2585"/>
                    <a:pt x="3761" y="2519"/>
                  </a:cubicBezTo>
                  <a:cubicBezTo>
                    <a:pt x="3498" y="2464"/>
                    <a:pt x="3234" y="2398"/>
                    <a:pt x="2959" y="2365"/>
                  </a:cubicBezTo>
                  <a:cubicBezTo>
                    <a:pt x="2717" y="2332"/>
                    <a:pt x="2486" y="2277"/>
                    <a:pt x="2255" y="2244"/>
                  </a:cubicBezTo>
                  <a:cubicBezTo>
                    <a:pt x="2157" y="2234"/>
                    <a:pt x="2059" y="2198"/>
                    <a:pt x="1953" y="2198"/>
                  </a:cubicBezTo>
                  <a:cubicBezTo>
                    <a:pt x="1940" y="2198"/>
                    <a:pt x="1927" y="2199"/>
                    <a:pt x="1914" y="2200"/>
                  </a:cubicBezTo>
                  <a:lnTo>
                    <a:pt x="1903" y="2200"/>
                  </a:lnTo>
                  <a:cubicBezTo>
                    <a:pt x="1925" y="2233"/>
                    <a:pt x="1936" y="2244"/>
                    <a:pt x="1947" y="2255"/>
                  </a:cubicBezTo>
                  <a:cubicBezTo>
                    <a:pt x="2079" y="2343"/>
                    <a:pt x="2211" y="2442"/>
                    <a:pt x="2343" y="2530"/>
                  </a:cubicBezTo>
                  <a:cubicBezTo>
                    <a:pt x="2475" y="2629"/>
                    <a:pt x="2618" y="2728"/>
                    <a:pt x="2750" y="2816"/>
                  </a:cubicBezTo>
                  <a:cubicBezTo>
                    <a:pt x="2937" y="2926"/>
                    <a:pt x="3157" y="2970"/>
                    <a:pt x="3366" y="3003"/>
                  </a:cubicBezTo>
                  <a:cubicBezTo>
                    <a:pt x="3739" y="3058"/>
                    <a:pt x="4102" y="3113"/>
                    <a:pt x="4476" y="3168"/>
                  </a:cubicBezTo>
                  <a:cubicBezTo>
                    <a:pt x="4894" y="3234"/>
                    <a:pt x="5301" y="3300"/>
                    <a:pt x="5719" y="3366"/>
                  </a:cubicBezTo>
                  <a:cubicBezTo>
                    <a:pt x="6104" y="3432"/>
                    <a:pt x="6489" y="3487"/>
                    <a:pt x="6885" y="3553"/>
                  </a:cubicBezTo>
                  <a:cubicBezTo>
                    <a:pt x="6962" y="3564"/>
                    <a:pt x="7028" y="3575"/>
                    <a:pt x="7116" y="3586"/>
                  </a:cubicBezTo>
                  <a:cubicBezTo>
                    <a:pt x="7116" y="3542"/>
                    <a:pt x="7116" y="3520"/>
                    <a:pt x="7105" y="3487"/>
                  </a:cubicBezTo>
                  <a:cubicBezTo>
                    <a:pt x="6973" y="3080"/>
                    <a:pt x="6841" y="2662"/>
                    <a:pt x="6709" y="2244"/>
                  </a:cubicBezTo>
                  <a:cubicBezTo>
                    <a:pt x="6621" y="1958"/>
                    <a:pt x="6522" y="1672"/>
                    <a:pt x="6423" y="1386"/>
                  </a:cubicBezTo>
                  <a:cubicBezTo>
                    <a:pt x="6357" y="1144"/>
                    <a:pt x="6291" y="913"/>
                    <a:pt x="6225" y="682"/>
                  </a:cubicBezTo>
                  <a:cubicBezTo>
                    <a:pt x="6148" y="419"/>
                    <a:pt x="6159" y="463"/>
                    <a:pt x="5928" y="419"/>
                  </a:cubicBezTo>
                  <a:cubicBezTo>
                    <a:pt x="5708" y="375"/>
                    <a:pt x="5477" y="353"/>
                    <a:pt x="5257" y="331"/>
                  </a:cubicBezTo>
                  <a:cubicBezTo>
                    <a:pt x="4883" y="276"/>
                    <a:pt x="4509" y="210"/>
                    <a:pt x="4135" y="177"/>
                  </a:cubicBezTo>
                  <a:cubicBezTo>
                    <a:pt x="3959" y="166"/>
                    <a:pt x="3783" y="155"/>
                    <a:pt x="3608" y="133"/>
                  </a:cubicBezTo>
                  <a:cubicBezTo>
                    <a:pt x="3333" y="89"/>
                    <a:pt x="3069" y="89"/>
                    <a:pt x="2805" y="67"/>
                  </a:cubicBezTo>
                  <a:cubicBezTo>
                    <a:pt x="2541" y="56"/>
                    <a:pt x="2288" y="34"/>
                    <a:pt x="2035" y="23"/>
                  </a:cubicBezTo>
                  <a:cubicBezTo>
                    <a:pt x="1925" y="12"/>
                    <a:pt x="1804" y="12"/>
                    <a:pt x="1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73"/>
            <p:cNvSpPr/>
            <p:nvPr/>
          </p:nvSpPr>
          <p:spPr>
            <a:xfrm flipH="1">
              <a:off x="2178603" y="1472811"/>
              <a:ext cx="635720" cy="310587"/>
            </a:xfrm>
            <a:custGeom>
              <a:avLst/>
              <a:gdLst/>
              <a:ahLst/>
              <a:cxnLst/>
              <a:rect l="l" t="t" r="r" b="b"/>
              <a:pathLst>
                <a:path w="6687" h="3267" extrusionOk="0">
                  <a:moveTo>
                    <a:pt x="1452" y="1"/>
                  </a:moveTo>
                  <a:cubicBezTo>
                    <a:pt x="1353" y="1"/>
                    <a:pt x="1265" y="23"/>
                    <a:pt x="1188" y="78"/>
                  </a:cubicBezTo>
                  <a:cubicBezTo>
                    <a:pt x="1144" y="111"/>
                    <a:pt x="1100" y="133"/>
                    <a:pt x="1056" y="166"/>
                  </a:cubicBezTo>
                  <a:lnTo>
                    <a:pt x="803" y="331"/>
                  </a:lnTo>
                  <a:cubicBezTo>
                    <a:pt x="627" y="451"/>
                    <a:pt x="451" y="572"/>
                    <a:pt x="264" y="693"/>
                  </a:cubicBezTo>
                  <a:cubicBezTo>
                    <a:pt x="198" y="737"/>
                    <a:pt x="121" y="781"/>
                    <a:pt x="55" y="825"/>
                  </a:cubicBezTo>
                  <a:cubicBezTo>
                    <a:pt x="33" y="836"/>
                    <a:pt x="22" y="847"/>
                    <a:pt x="0" y="858"/>
                  </a:cubicBezTo>
                  <a:lnTo>
                    <a:pt x="198" y="979"/>
                  </a:lnTo>
                  <a:cubicBezTo>
                    <a:pt x="198" y="968"/>
                    <a:pt x="220" y="957"/>
                    <a:pt x="220" y="957"/>
                  </a:cubicBezTo>
                  <a:lnTo>
                    <a:pt x="363" y="847"/>
                  </a:lnTo>
                  <a:cubicBezTo>
                    <a:pt x="539" y="704"/>
                    <a:pt x="726" y="550"/>
                    <a:pt x="913" y="407"/>
                  </a:cubicBezTo>
                  <a:cubicBezTo>
                    <a:pt x="1001" y="331"/>
                    <a:pt x="1089" y="298"/>
                    <a:pt x="1199" y="298"/>
                  </a:cubicBezTo>
                  <a:lnTo>
                    <a:pt x="1243" y="309"/>
                  </a:lnTo>
                  <a:cubicBezTo>
                    <a:pt x="1419" y="331"/>
                    <a:pt x="1606" y="342"/>
                    <a:pt x="1782" y="363"/>
                  </a:cubicBezTo>
                  <a:lnTo>
                    <a:pt x="1936" y="374"/>
                  </a:lnTo>
                  <a:cubicBezTo>
                    <a:pt x="2035" y="385"/>
                    <a:pt x="2134" y="396"/>
                    <a:pt x="2222" y="407"/>
                  </a:cubicBezTo>
                  <a:cubicBezTo>
                    <a:pt x="2398" y="418"/>
                    <a:pt x="2574" y="429"/>
                    <a:pt x="2739" y="451"/>
                  </a:cubicBezTo>
                  <a:lnTo>
                    <a:pt x="2904" y="473"/>
                  </a:lnTo>
                  <a:cubicBezTo>
                    <a:pt x="3278" y="517"/>
                    <a:pt x="3662" y="550"/>
                    <a:pt x="4036" y="605"/>
                  </a:cubicBezTo>
                  <a:cubicBezTo>
                    <a:pt x="4234" y="627"/>
                    <a:pt x="4432" y="660"/>
                    <a:pt x="4619" y="693"/>
                  </a:cubicBezTo>
                  <a:cubicBezTo>
                    <a:pt x="4751" y="715"/>
                    <a:pt x="4894" y="737"/>
                    <a:pt x="5026" y="759"/>
                  </a:cubicBezTo>
                  <a:cubicBezTo>
                    <a:pt x="5290" y="803"/>
                    <a:pt x="5466" y="946"/>
                    <a:pt x="5565" y="1188"/>
                  </a:cubicBezTo>
                  <a:lnTo>
                    <a:pt x="5565" y="1210"/>
                  </a:lnTo>
                  <a:cubicBezTo>
                    <a:pt x="5631" y="1364"/>
                    <a:pt x="5686" y="1518"/>
                    <a:pt x="5730" y="1683"/>
                  </a:cubicBezTo>
                  <a:cubicBezTo>
                    <a:pt x="5807" y="1958"/>
                    <a:pt x="5873" y="2178"/>
                    <a:pt x="5950" y="2376"/>
                  </a:cubicBezTo>
                  <a:cubicBezTo>
                    <a:pt x="5961" y="2420"/>
                    <a:pt x="5983" y="2453"/>
                    <a:pt x="5994" y="2497"/>
                  </a:cubicBezTo>
                  <a:cubicBezTo>
                    <a:pt x="6016" y="2618"/>
                    <a:pt x="5972" y="2728"/>
                    <a:pt x="5862" y="2794"/>
                  </a:cubicBezTo>
                  <a:cubicBezTo>
                    <a:pt x="5807" y="2816"/>
                    <a:pt x="5752" y="2838"/>
                    <a:pt x="5697" y="2838"/>
                  </a:cubicBezTo>
                  <a:cubicBezTo>
                    <a:pt x="5675" y="2838"/>
                    <a:pt x="5643" y="2843"/>
                    <a:pt x="5605" y="2843"/>
                  </a:cubicBezTo>
                  <a:cubicBezTo>
                    <a:pt x="5586" y="2843"/>
                    <a:pt x="5565" y="2842"/>
                    <a:pt x="5543" y="2838"/>
                  </a:cubicBezTo>
                  <a:lnTo>
                    <a:pt x="5466" y="2838"/>
                  </a:lnTo>
                  <a:cubicBezTo>
                    <a:pt x="5400" y="2827"/>
                    <a:pt x="5345" y="2816"/>
                    <a:pt x="5290" y="2816"/>
                  </a:cubicBezTo>
                  <a:cubicBezTo>
                    <a:pt x="5059" y="2783"/>
                    <a:pt x="4817" y="2761"/>
                    <a:pt x="4586" y="2717"/>
                  </a:cubicBezTo>
                  <a:cubicBezTo>
                    <a:pt x="4223" y="2662"/>
                    <a:pt x="3871" y="2585"/>
                    <a:pt x="3519" y="2519"/>
                  </a:cubicBezTo>
                  <a:lnTo>
                    <a:pt x="3497" y="2508"/>
                  </a:lnTo>
                  <a:cubicBezTo>
                    <a:pt x="3431" y="2497"/>
                    <a:pt x="3377" y="2486"/>
                    <a:pt x="3311" y="2475"/>
                  </a:cubicBezTo>
                  <a:cubicBezTo>
                    <a:pt x="3113" y="2431"/>
                    <a:pt x="2904" y="2387"/>
                    <a:pt x="2695" y="2365"/>
                  </a:cubicBezTo>
                  <a:cubicBezTo>
                    <a:pt x="2552" y="2343"/>
                    <a:pt x="2409" y="2321"/>
                    <a:pt x="2277" y="2299"/>
                  </a:cubicBezTo>
                  <a:cubicBezTo>
                    <a:pt x="2244" y="2288"/>
                    <a:pt x="2211" y="2277"/>
                    <a:pt x="2178" y="2277"/>
                  </a:cubicBezTo>
                  <a:cubicBezTo>
                    <a:pt x="2310" y="2365"/>
                    <a:pt x="2453" y="2464"/>
                    <a:pt x="2585" y="2552"/>
                  </a:cubicBezTo>
                  <a:cubicBezTo>
                    <a:pt x="2750" y="2651"/>
                    <a:pt x="2959" y="2684"/>
                    <a:pt x="3146" y="2717"/>
                  </a:cubicBezTo>
                  <a:cubicBezTo>
                    <a:pt x="3486" y="2772"/>
                    <a:pt x="3827" y="2816"/>
                    <a:pt x="4157" y="2871"/>
                  </a:cubicBezTo>
                  <a:lnTo>
                    <a:pt x="5499" y="3080"/>
                  </a:lnTo>
                  <a:lnTo>
                    <a:pt x="5488" y="3080"/>
                  </a:lnTo>
                  <a:lnTo>
                    <a:pt x="6687" y="3267"/>
                  </a:lnTo>
                  <a:cubicBezTo>
                    <a:pt x="6577" y="2904"/>
                    <a:pt x="6456" y="2519"/>
                    <a:pt x="6335" y="2145"/>
                  </a:cubicBezTo>
                  <a:cubicBezTo>
                    <a:pt x="6291" y="2024"/>
                    <a:pt x="6258" y="1903"/>
                    <a:pt x="6214" y="1793"/>
                  </a:cubicBezTo>
                  <a:cubicBezTo>
                    <a:pt x="6159" y="1628"/>
                    <a:pt x="6104" y="1452"/>
                    <a:pt x="6049" y="1276"/>
                  </a:cubicBezTo>
                  <a:cubicBezTo>
                    <a:pt x="5994" y="1100"/>
                    <a:pt x="5939" y="924"/>
                    <a:pt x="5895" y="748"/>
                  </a:cubicBezTo>
                  <a:cubicBezTo>
                    <a:pt x="5873" y="682"/>
                    <a:pt x="5862" y="627"/>
                    <a:pt x="5851" y="572"/>
                  </a:cubicBezTo>
                  <a:cubicBezTo>
                    <a:pt x="5829" y="517"/>
                    <a:pt x="5818" y="462"/>
                    <a:pt x="5807" y="440"/>
                  </a:cubicBezTo>
                  <a:cubicBezTo>
                    <a:pt x="5785" y="429"/>
                    <a:pt x="5763" y="429"/>
                    <a:pt x="5741" y="429"/>
                  </a:cubicBezTo>
                  <a:cubicBezTo>
                    <a:pt x="5719" y="418"/>
                    <a:pt x="5697" y="418"/>
                    <a:pt x="5664" y="418"/>
                  </a:cubicBezTo>
                  <a:cubicBezTo>
                    <a:pt x="5510" y="385"/>
                    <a:pt x="5356" y="363"/>
                    <a:pt x="5202" y="353"/>
                  </a:cubicBezTo>
                  <a:cubicBezTo>
                    <a:pt x="5136" y="342"/>
                    <a:pt x="5059" y="331"/>
                    <a:pt x="4993" y="320"/>
                  </a:cubicBezTo>
                  <a:cubicBezTo>
                    <a:pt x="4861" y="309"/>
                    <a:pt x="4729" y="287"/>
                    <a:pt x="4608" y="265"/>
                  </a:cubicBezTo>
                  <a:cubicBezTo>
                    <a:pt x="4366" y="232"/>
                    <a:pt x="4124" y="199"/>
                    <a:pt x="3882" y="177"/>
                  </a:cubicBezTo>
                  <a:lnTo>
                    <a:pt x="3772" y="166"/>
                  </a:lnTo>
                  <a:cubicBezTo>
                    <a:pt x="3629" y="155"/>
                    <a:pt x="3486" y="144"/>
                    <a:pt x="3344" y="133"/>
                  </a:cubicBezTo>
                  <a:cubicBezTo>
                    <a:pt x="3113" y="100"/>
                    <a:pt x="2871" y="89"/>
                    <a:pt x="2640" y="78"/>
                  </a:cubicBezTo>
                  <a:lnTo>
                    <a:pt x="2552" y="67"/>
                  </a:lnTo>
                  <a:cubicBezTo>
                    <a:pt x="2387" y="67"/>
                    <a:pt x="2222" y="45"/>
                    <a:pt x="2057" y="34"/>
                  </a:cubicBezTo>
                  <a:cubicBezTo>
                    <a:pt x="1969" y="34"/>
                    <a:pt x="1870" y="23"/>
                    <a:pt x="1782" y="23"/>
                  </a:cubicBezTo>
                  <a:lnTo>
                    <a:pt x="1749" y="23"/>
                  </a:lnTo>
                  <a:cubicBezTo>
                    <a:pt x="1672" y="12"/>
                    <a:pt x="1595" y="12"/>
                    <a:pt x="1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3"/>
            <p:cNvSpPr/>
            <p:nvPr/>
          </p:nvSpPr>
          <p:spPr>
            <a:xfrm flipH="1">
              <a:off x="1795954" y="3139261"/>
              <a:ext cx="487319" cy="264669"/>
            </a:xfrm>
            <a:custGeom>
              <a:avLst/>
              <a:gdLst/>
              <a:ahLst/>
              <a:cxnLst/>
              <a:rect l="l" t="t" r="r" b="b"/>
              <a:pathLst>
                <a:path w="5126" h="2784" extrusionOk="0">
                  <a:moveTo>
                    <a:pt x="254" y="1"/>
                  </a:moveTo>
                  <a:cubicBezTo>
                    <a:pt x="243" y="23"/>
                    <a:pt x="232" y="34"/>
                    <a:pt x="232" y="56"/>
                  </a:cubicBezTo>
                  <a:cubicBezTo>
                    <a:pt x="155" y="463"/>
                    <a:pt x="78" y="881"/>
                    <a:pt x="12" y="1288"/>
                  </a:cubicBezTo>
                  <a:cubicBezTo>
                    <a:pt x="2" y="1319"/>
                    <a:pt x="1" y="1350"/>
                    <a:pt x="1" y="1409"/>
                  </a:cubicBezTo>
                  <a:lnTo>
                    <a:pt x="1" y="1409"/>
                  </a:lnTo>
                  <a:cubicBezTo>
                    <a:pt x="1" y="1409"/>
                    <a:pt x="1" y="1409"/>
                    <a:pt x="1" y="1409"/>
                  </a:cubicBezTo>
                  <a:lnTo>
                    <a:pt x="1" y="1420"/>
                  </a:lnTo>
                  <a:cubicBezTo>
                    <a:pt x="1" y="1416"/>
                    <a:pt x="1" y="1412"/>
                    <a:pt x="1" y="1409"/>
                  </a:cubicBezTo>
                  <a:lnTo>
                    <a:pt x="1" y="1409"/>
                  </a:lnTo>
                  <a:cubicBezTo>
                    <a:pt x="177" y="1453"/>
                    <a:pt x="342" y="1486"/>
                    <a:pt x="496" y="1519"/>
                  </a:cubicBezTo>
                  <a:cubicBezTo>
                    <a:pt x="1244" y="1706"/>
                    <a:pt x="1980" y="1892"/>
                    <a:pt x="2706" y="2123"/>
                  </a:cubicBezTo>
                  <a:cubicBezTo>
                    <a:pt x="3344" y="2332"/>
                    <a:pt x="3982" y="2541"/>
                    <a:pt x="4631" y="2750"/>
                  </a:cubicBezTo>
                  <a:cubicBezTo>
                    <a:pt x="4664" y="2761"/>
                    <a:pt x="4708" y="2772"/>
                    <a:pt x="4752" y="2783"/>
                  </a:cubicBezTo>
                  <a:cubicBezTo>
                    <a:pt x="4774" y="2728"/>
                    <a:pt x="4785" y="2684"/>
                    <a:pt x="4796" y="2640"/>
                  </a:cubicBezTo>
                  <a:cubicBezTo>
                    <a:pt x="4873" y="2354"/>
                    <a:pt x="4939" y="2068"/>
                    <a:pt x="5005" y="1794"/>
                  </a:cubicBezTo>
                  <a:cubicBezTo>
                    <a:pt x="5049" y="1629"/>
                    <a:pt x="5082" y="1464"/>
                    <a:pt x="5115" y="1299"/>
                  </a:cubicBezTo>
                  <a:cubicBezTo>
                    <a:pt x="5126" y="1266"/>
                    <a:pt x="5126" y="1233"/>
                    <a:pt x="5126" y="1189"/>
                  </a:cubicBezTo>
                  <a:cubicBezTo>
                    <a:pt x="5082" y="1178"/>
                    <a:pt x="5049" y="1167"/>
                    <a:pt x="5016" y="1156"/>
                  </a:cubicBezTo>
                  <a:cubicBezTo>
                    <a:pt x="4741" y="1090"/>
                    <a:pt x="4466" y="1013"/>
                    <a:pt x="4202" y="947"/>
                  </a:cubicBezTo>
                  <a:cubicBezTo>
                    <a:pt x="3795" y="848"/>
                    <a:pt x="3399" y="749"/>
                    <a:pt x="3003" y="661"/>
                  </a:cubicBezTo>
                  <a:cubicBezTo>
                    <a:pt x="2772" y="606"/>
                    <a:pt x="2541" y="573"/>
                    <a:pt x="2321" y="518"/>
                  </a:cubicBezTo>
                  <a:cubicBezTo>
                    <a:pt x="1629" y="353"/>
                    <a:pt x="947" y="177"/>
                    <a:pt x="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3"/>
            <p:cNvSpPr/>
            <p:nvPr/>
          </p:nvSpPr>
          <p:spPr>
            <a:xfrm flipH="1">
              <a:off x="1810595" y="3155993"/>
              <a:ext cx="459083" cy="232251"/>
            </a:xfrm>
            <a:custGeom>
              <a:avLst/>
              <a:gdLst/>
              <a:ahLst/>
              <a:cxnLst/>
              <a:rect l="l" t="t" r="r" b="b"/>
              <a:pathLst>
                <a:path w="4829" h="2443" extrusionOk="0">
                  <a:moveTo>
                    <a:pt x="199" y="1"/>
                  </a:moveTo>
                  <a:cubicBezTo>
                    <a:pt x="133" y="375"/>
                    <a:pt x="67" y="749"/>
                    <a:pt x="1" y="1123"/>
                  </a:cubicBezTo>
                  <a:cubicBezTo>
                    <a:pt x="23" y="1134"/>
                    <a:pt x="34" y="1134"/>
                    <a:pt x="56" y="1134"/>
                  </a:cubicBezTo>
                  <a:cubicBezTo>
                    <a:pt x="166" y="1156"/>
                    <a:pt x="276" y="1178"/>
                    <a:pt x="386" y="1211"/>
                  </a:cubicBezTo>
                  <a:cubicBezTo>
                    <a:pt x="1101" y="1387"/>
                    <a:pt x="1859" y="1574"/>
                    <a:pt x="2607" y="1815"/>
                  </a:cubicBezTo>
                  <a:cubicBezTo>
                    <a:pt x="2992" y="1936"/>
                    <a:pt x="3366" y="2068"/>
                    <a:pt x="3751" y="2189"/>
                  </a:cubicBezTo>
                  <a:cubicBezTo>
                    <a:pt x="4004" y="2277"/>
                    <a:pt x="4257" y="2354"/>
                    <a:pt x="4510" y="2442"/>
                  </a:cubicBezTo>
                  <a:cubicBezTo>
                    <a:pt x="4510" y="2442"/>
                    <a:pt x="4510" y="2431"/>
                    <a:pt x="4510" y="2431"/>
                  </a:cubicBezTo>
                  <a:cubicBezTo>
                    <a:pt x="4587" y="2145"/>
                    <a:pt x="4653" y="1870"/>
                    <a:pt x="4719" y="1585"/>
                  </a:cubicBezTo>
                  <a:cubicBezTo>
                    <a:pt x="4752" y="1442"/>
                    <a:pt x="4785" y="1288"/>
                    <a:pt x="4829" y="1123"/>
                  </a:cubicBezTo>
                  <a:cubicBezTo>
                    <a:pt x="4752" y="1101"/>
                    <a:pt x="4675" y="1079"/>
                    <a:pt x="4598" y="1057"/>
                  </a:cubicBezTo>
                  <a:cubicBezTo>
                    <a:pt x="4411" y="1013"/>
                    <a:pt x="4213" y="958"/>
                    <a:pt x="4015" y="914"/>
                  </a:cubicBezTo>
                  <a:cubicBezTo>
                    <a:pt x="3608" y="804"/>
                    <a:pt x="3201" y="716"/>
                    <a:pt x="2816" y="628"/>
                  </a:cubicBezTo>
                  <a:cubicBezTo>
                    <a:pt x="2717" y="606"/>
                    <a:pt x="2618" y="584"/>
                    <a:pt x="2519" y="562"/>
                  </a:cubicBezTo>
                  <a:cubicBezTo>
                    <a:pt x="2398" y="540"/>
                    <a:pt x="2266" y="507"/>
                    <a:pt x="2134" y="474"/>
                  </a:cubicBezTo>
                  <a:cubicBezTo>
                    <a:pt x="1639" y="353"/>
                    <a:pt x="1134" y="232"/>
                    <a:pt x="650" y="111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3"/>
            <p:cNvSpPr/>
            <p:nvPr/>
          </p:nvSpPr>
          <p:spPr>
            <a:xfrm flipH="1">
              <a:off x="2335371" y="1781213"/>
              <a:ext cx="876242" cy="1209741"/>
            </a:xfrm>
            <a:custGeom>
              <a:avLst/>
              <a:gdLst/>
              <a:ahLst/>
              <a:cxnLst/>
              <a:rect l="l" t="t" r="r" b="b"/>
              <a:pathLst>
                <a:path w="9217" h="12725" extrusionOk="0">
                  <a:moveTo>
                    <a:pt x="7281" y="1"/>
                  </a:moveTo>
                  <a:cubicBezTo>
                    <a:pt x="7281" y="1"/>
                    <a:pt x="7281" y="12"/>
                    <a:pt x="7270" y="12"/>
                  </a:cubicBezTo>
                  <a:cubicBezTo>
                    <a:pt x="7303" y="56"/>
                    <a:pt x="7336" y="89"/>
                    <a:pt x="7369" y="133"/>
                  </a:cubicBezTo>
                  <a:cubicBezTo>
                    <a:pt x="7830" y="650"/>
                    <a:pt x="8160" y="1243"/>
                    <a:pt x="8391" y="1903"/>
                  </a:cubicBezTo>
                  <a:cubicBezTo>
                    <a:pt x="8512" y="2255"/>
                    <a:pt x="8589" y="2607"/>
                    <a:pt x="8644" y="2981"/>
                  </a:cubicBezTo>
                  <a:cubicBezTo>
                    <a:pt x="8699" y="3388"/>
                    <a:pt x="8732" y="3806"/>
                    <a:pt x="8743" y="4224"/>
                  </a:cubicBezTo>
                  <a:cubicBezTo>
                    <a:pt x="8754" y="4740"/>
                    <a:pt x="8655" y="5246"/>
                    <a:pt x="8534" y="5741"/>
                  </a:cubicBezTo>
                  <a:cubicBezTo>
                    <a:pt x="8391" y="6357"/>
                    <a:pt x="8160" y="6940"/>
                    <a:pt x="7885" y="7501"/>
                  </a:cubicBezTo>
                  <a:cubicBezTo>
                    <a:pt x="7468" y="8381"/>
                    <a:pt x="6940" y="9194"/>
                    <a:pt x="6313" y="9942"/>
                  </a:cubicBezTo>
                  <a:cubicBezTo>
                    <a:pt x="6115" y="10173"/>
                    <a:pt x="5906" y="10404"/>
                    <a:pt x="5675" y="10591"/>
                  </a:cubicBezTo>
                  <a:cubicBezTo>
                    <a:pt x="5169" y="11009"/>
                    <a:pt x="4619" y="11350"/>
                    <a:pt x="4025" y="11636"/>
                  </a:cubicBezTo>
                  <a:cubicBezTo>
                    <a:pt x="3575" y="11856"/>
                    <a:pt x="3091" y="12010"/>
                    <a:pt x="2596" y="12142"/>
                  </a:cubicBezTo>
                  <a:cubicBezTo>
                    <a:pt x="2077" y="12266"/>
                    <a:pt x="1548" y="12351"/>
                    <a:pt x="1019" y="12351"/>
                  </a:cubicBezTo>
                  <a:cubicBezTo>
                    <a:pt x="988" y="12351"/>
                    <a:pt x="956" y="12351"/>
                    <a:pt x="924" y="12350"/>
                  </a:cubicBezTo>
                  <a:cubicBezTo>
                    <a:pt x="638" y="12350"/>
                    <a:pt x="363" y="12328"/>
                    <a:pt x="77" y="12306"/>
                  </a:cubicBezTo>
                  <a:cubicBezTo>
                    <a:pt x="70" y="12306"/>
                    <a:pt x="62" y="12305"/>
                    <a:pt x="53" y="12305"/>
                  </a:cubicBezTo>
                  <a:cubicBezTo>
                    <a:pt x="35" y="12305"/>
                    <a:pt x="15" y="12310"/>
                    <a:pt x="0" y="12339"/>
                  </a:cubicBezTo>
                  <a:cubicBezTo>
                    <a:pt x="22" y="12350"/>
                    <a:pt x="44" y="12372"/>
                    <a:pt x="77" y="12394"/>
                  </a:cubicBezTo>
                  <a:cubicBezTo>
                    <a:pt x="253" y="12471"/>
                    <a:pt x="429" y="12548"/>
                    <a:pt x="605" y="12625"/>
                  </a:cubicBezTo>
                  <a:cubicBezTo>
                    <a:pt x="748" y="12691"/>
                    <a:pt x="891" y="12713"/>
                    <a:pt x="1056" y="12724"/>
                  </a:cubicBezTo>
                  <a:cubicBezTo>
                    <a:pt x="1287" y="12724"/>
                    <a:pt x="1518" y="12713"/>
                    <a:pt x="1749" y="12669"/>
                  </a:cubicBezTo>
                  <a:cubicBezTo>
                    <a:pt x="2244" y="12570"/>
                    <a:pt x="2739" y="12471"/>
                    <a:pt x="3223" y="12339"/>
                  </a:cubicBezTo>
                  <a:cubicBezTo>
                    <a:pt x="3399" y="12296"/>
                    <a:pt x="3564" y="12252"/>
                    <a:pt x="3729" y="12208"/>
                  </a:cubicBezTo>
                  <a:cubicBezTo>
                    <a:pt x="4003" y="12120"/>
                    <a:pt x="4267" y="11988"/>
                    <a:pt x="4531" y="11867"/>
                  </a:cubicBezTo>
                  <a:cubicBezTo>
                    <a:pt x="4960" y="11669"/>
                    <a:pt x="5356" y="11416"/>
                    <a:pt x="5719" y="11108"/>
                  </a:cubicBezTo>
                  <a:cubicBezTo>
                    <a:pt x="5972" y="10899"/>
                    <a:pt x="6214" y="10679"/>
                    <a:pt x="6456" y="10448"/>
                  </a:cubicBezTo>
                  <a:cubicBezTo>
                    <a:pt x="7105" y="9832"/>
                    <a:pt x="7621" y="9106"/>
                    <a:pt x="8006" y="8282"/>
                  </a:cubicBezTo>
                  <a:cubicBezTo>
                    <a:pt x="8127" y="8029"/>
                    <a:pt x="8248" y="7765"/>
                    <a:pt x="8380" y="7512"/>
                  </a:cubicBezTo>
                  <a:cubicBezTo>
                    <a:pt x="8622" y="7039"/>
                    <a:pt x="8776" y="6544"/>
                    <a:pt x="8875" y="6027"/>
                  </a:cubicBezTo>
                  <a:cubicBezTo>
                    <a:pt x="8919" y="5774"/>
                    <a:pt x="8963" y="5532"/>
                    <a:pt x="9029" y="5290"/>
                  </a:cubicBezTo>
                  <a:cubicBezTo>
                    <a:pt x="9183" y="4686"/>
                    <a:pt x="9216" y="4070"/>
                    <a:pt x="9139" y="3443"/>
                  </a:cubicBezTo>
                  <a:cubicBezTo>
                    <a:pt x="9095" y="3146"/>
                    <a:pt x="9040" y="2860"/>
                    <a:pt x="8985" y="2563"/>
                  </a:cubicBezTo>
                  <a:cubicBezTo>
                    <a:pt x="8930" y="2299"/>
                    <a:pt x="8853" y="2046"/>
                    <a:pt x="8710" y="1815"/>
                  </a:cubicBezTo>
                  <a:cubicBezTo>
                    <a:pt x="8578" y="1617"/>
                    <a:pt x="8479" y="1419"/>
                    <a:pt x="8380" y="1210"/>
                  </a:cubicBezTo>
                  <a:cubicBezTo>
                    <a:pt x="8303" y="1023"/>
                    <a:pt x="8182" y="848"/>
                    <a:pt x="8028" y="705"/>
                  </a:cubicBezTo>
                  <a:cubicBezTo>
                    <a:pt x="7808" y="485"/>
                    <a:pt x="7589" y="276"/>
                    <a:pt x="7358" y="56"/>
                  </a:cubicBezTo>
                  <a:cubicBezTo>
                    <a:pt x="7336" y="34"/>
                    <a:pt x="7314" y="23"/>
                    <a:pt x="7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3"/>
            <p:cNvSpPr/>
            <p:nvPr/>
          </p:nvSpPr>
          <p:spPr>
            <a:xfrm flipH="1">
              <a:off x="1364155" y="3257431"/>
              <a:ext cx="455946" cy="248318"/>
            </a:xfrm>
            <a:custGeom>
              <a:avLst/>
              <a:gdLst/>
              <a:ahLst/>
              <a:cxnLst/>
              <a:rect l="l" t="t" r="r" b="b"/>
              <a:pathLst>
                <a:path w="4796" h="2612" extrusionOk="0">
                  <a:moveTo>
                    <a:pt x="419" y="1"/>
                  </a:moveTo>
                  <a:cubicBezTo>
                    <a:pt x="353" y="166"/>
                    <a:pt x="34" y="1364"/>
                    <a:pt x="1" y="1584"/>
                  </a:cubicBezTo>
                  <a:cubicBezTo>
                    <a:pt x="56" y="1617"/>
                    <a:pt x="122" y="1628"/>
                    <a:pt x="188" y="1650"/>
                  </a:cubicBezTo>
                  <a:cubicBezTo>
                    <a:pt x="770" y="1837"/>
                    <a:pt x="1364" y="1980"/>
                    <a:pt x="1958" y="2134"/>
                  </a:cubicBezTo>
                  <a:cubicBezTo>
                    <a:pt x="2662" y="2299"/>
                    <a:pt x="3366" y="2453"/>
                    <a:pt x="4070" y="2596"/>
                  </a:cubicBezTo>
                  <a:cubicBezTo>
                    <a:pt x="4108" y="2606"/>
                    <a:pt x="4145" y="2611"/>
                    <a:pt x="4181" y="2611"/>
                  </a:cubicBezTo>
                  <a:cubicBezTo>
                    <a:pt x="4300" y="2611"/>
                    <a:pt x="4408" y="2557"/>
                    <a:pt x="4510" y="2464"/>
                  </a:cubicBezTo>
                  <a:cubicBezTo>
                    <a:pt x="4575" y="2387"/>
                    <a:pt x="4630" y="2299"/>
                    <a:pt x="4663" y="2200"/>
                  </a:cubicBezTo>
                  <a:cubicBezTo>
                    <a:pt x="4696" y="2068"/>
                    <a:pt x="4740" y="1936"/>
                    <a:pt x="4784" y="1793"/>
                  </a:cubicBezTo>
                  <a:cubicBezTo>
                    <a:pt x="4784" y="1760"/>
                    <a:pt x="4795" y="1727"/>
                    <a:pt x="4795" y="1683"/>
                  </a:cubicBezTo>
                  <a:cubicBezTo>
                    <a:pt x="4663" y="1639"/>
                    <a:pt x="4532" y="1584"/>
                    <a:pt x="4411" y="1540"/>
                  </a:cubicBezTo>
                  <a:cubicBezTo>
                    <a:pt x="3960" y="1364"/>
                    <a:pt x="3498" y="1188"/>
                    <a:pt x="3047" y="1012"/>
                  </a:cubicBezTo>
                  <a:cubicBezTo>
                    <a:pt x="2607" y="836"/>
                    <a:pt x="2178" y="671"/>
                    <a:pt x="1749" y="507"/>
                  </a:cubicBezTo>
                  <a:lnTo>
                    <a:pt x="606" y="56"/>
                  </a:lnTo>
                  <a:cubicBezTo>
                    <a:pt x="540" y="23"/>
                    <a:pt x="485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3"/>
            <p:cNvSpPr/>
            <p:nvPr/>
          </p:nvSpPr>
          <p:spPr>
            <a:xfrm flipH="1">
              <a:off x="1378795" y="3273117"/>
              <a:ext cx="425620" cy="219607"/>
            </a:xfrm>
            <a:custGeom>
              <a:avLst/>
              <a:gdLst/>
              <a:ahLst/>
              <a:cxnLst/>
              <a:rect l="l" t="t" r="r" b="b"/>
              <a:pathLst>
                <a:path w="4477" h="2310" extrusionOk="0">
                  <a:moveTo>
                    <a:pt x="342" y="1"/>
                  </a:moveTo>
                  <a:cubicBezTo>
                    <a:pt x="254" y="287"/>
                    <a:pt x="56" y="1034"/>
                    <a:pt x="1" y="1331"/>
                  </a:cubicBezTo>
                  <a:cubicBezTo>
                    <a:pt x="1" y="1331"/>
                    <a:pt x="12" y="1331"/>
                    <a:pt x="23" y="1342"/>
                  </a:cubicBezTo>
                  <a:cubicBezTo>
                    <a:pt x="34" y="1342"/>
                    <a:pt x="45" y="1342"/>
                    <a:pt x="56" y="1353"/>
                  </a:cubicBezTo>
                  <a:cubicBezTo>
                    <a:pt x="660" y="1540"/>
                    <a:pt x="1287" y="1694"/>
                    <a:pt x="1826" y="1826"/>
                  </a:cubicBezTo>
                  <a:cubicBezTo>
                    <a:pt x="2431" y="1980"/>
                    <a:pt x="3102" y="2123"/>
                    <a:pt x="3927" y="2299"/>
                  </a:cubicBezTo>
                  <a:cubicBezTo>
                    <a:pt x="3949" y="2299"/>
                    <a:pt x="3971" y="2310"/>
                    <a:pt x="3993" y="2310"/>
                  </a:cubicBezTo>
                  <a:lnTo>
                    <a:pt x="3993" y="2299"/>
                  </a:lnTo>
                  <a:cubicBezTo>
                    <a:pt x="4004" y="2300"/>
                    <a:pt x="4015" y="2301"/>
                    <a:pt x="4026" y="2301"/>
                  </a:cubicBezTo>
                  <a:cubicBezTo>
                    <a:pt x="4102" y="2301"/>
                    <a:pt x="4178" y="2267"/>
                    <a:pt x="4246" y="2200"/>
                  </a:cubicBezTo>
                  <a:cubicBezTo>
                    <a:pt x="4301" y="2145"/>
                    <a:pt x="4334" y="2079"/>
                    <a:pt x="4356" y="2002"/>
                  </a:cubicBezTo>
                  <a:lnTo>
                    <a:pt x="4378" y="1947"/>
                  </a:lnTo>
                  <a:cubicBezTo>
                    <a:pt x="4410" y="1837"/>
                    <a:pt x="4443" y="1727"/>
                    <a:pt x="4476" y="1606"/>
                  </a:cubicBezTo>
                  <a:lnTo>
                    <a:pt x="4454" y="1606"/>
                  </a:lnTo>
                  <a:cubicBezTo>
                    <a:pt x="4367" y="1573"/>
                    <a:pt x="4279" y="1540"/>
                    <a:pt x="4191" y="1507"/>
                  </a:cubicBezTo>
                  <a:cubicBezTo>
                    <a:pt x="3740" y="1331"/>
                    <a:pt x="3289" y="1155"/>
                    <a:pt x="2827" y="968"/>
                  </a:cubicBezTo>
                  <a:cubicBezTo>
                    <a:pt x="2497" y="847"/>
                    <a:pt x="2167" y="715"/>
                    <a:pt x="1837" y="583"/>
                  </a:cubicBezTo>
                  <a:lnTo>
                    <a:pt x="1199" y="331"/>
                  </a:lnTo>
                  <a:cubicBezTo>
                    <a:pt x="924" y="232"/>
                    <a:pt x="660" y="122"/>
                    <a:pt x="386" y="12"/>
                  </a:cubicBezTo>
                  <a:cubicBezTo>
                    <a:pt x="375" y="12"/>
                    <a:pt x="364" y="12"/>
                    <a:pt x="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3"/>
            <p:cNvSpPr/>
            <p:nvPr/>
          </p:nvSpPr>
          <p:spPr>
            <a:xfrm flipH="1">
              <a:off x="2788090" y="1483934"/>
              <a:ext cx="1025683" cy="1218860"/>
            </a:xfrm>
            <a:custGeom>
              <a:avLst/>
              <a:gdLst/>
              <a:ahLst/>
              <a:cxnLst/>
              <a:rect l="l" t="t" r="r" b="b"/>
              <a:pathLst>
                <a:path w="10789" h="12821" extrusionOk="0">
                  <a:moveTo>
                    <a:pt x="7228" y="234"/>
                  </a:moveTo>
                  <a:cubicBezTo>
                    <a:pt x="7521" y="234"/>
                    <a:pt x="7797" y="298"/>
                    <a:pt x="8072" y="400"/>
                  </a:cubicBezTo>
                  <a:cubicBezTo>
                    <a:pt x="8424" y="543"/>
                    <a:pt x="8743" y="730"/>
                    <a:pt x="9051" y="950"/>
                  </a:cubicBezTo>
                  <a:cubicBezTo>
                    <a:pt x="9337" y="1170"/>
                    <a:pt x="9557" y="1445"/>
                    <a:pt x="9744" y="1742"/>
                  </a:cubicBezTo>
                  <a:cubicBezTo>
                    <a:pt x="10139" y="2369"/>
                    <a:pt x="10425" y="3040"/>
                    <a:pt x="10535" y="3777"/>
                  </a:cubicBezTo>
                  <a:cubicBezTo>
                    <a:pt x="10568" y="3986"/>
                    <a:pt x="10590" y="4194"/>
                    <a:pt x="10590" y="4403"/>
                  </a:cubicBezTo>
                  <a:cubicBezTo>
                    <a:pt x="10612" y="5151"/>
                    <a:pt x="10513" y="5899"/>
                    <a:pt x="10271" y="6614"/>
                  </a:cubicBezTo>
                  <a:cubicBezTo>
                    <a:pt x="9931" y="7571"/>
                    <a:pt x="9480" y="8461"/>
                    <a:pt x="8897" y="9275"/>
                  </a:cubicBezTo>
                  <a:cubicBezTo>
                    <a:pt x="8754" y="9473"/>
                    <a:pt x="8611" y="9671"/>
                    <a:pt x="8468" y="9869"/>
                  </a:cubicBezTo>
                  <a:cubicBezTo>
                    <a:pt x="7929" y="10595"/>
                    <a:pt x="7258" y="11178"/>
                    <a:pt x="6477" y="11607"/>
                  </a:cubicBezTo>
                  <a:cubicBezTo>
                    <a:pt x="6181" y="11771"/>
                    <a:pt x="5895" y="11925"/>
                    <a:pt x="5587" y="12079"/>
                  </a:cubicBezTo>
                  <a:cubicBezTo>
                    <a:pt x="5444" y="12145"/>
                    <a:pt x="5301" y="12211"/>
                    <a:pt x="5147" y="12266"/>
                  </a:cubicBezTo>
                  <a:cubicBezTo>
                    <a:pt x="4773" y="12398"/>
                    <a:pt x="4388" y="12519"/>
                    <a:pt x="3992" y="12574"/>
                  </a:cubicBezTo>
                  <a:cubicBezTo>
                    <a:pt x="3838" y="12596"/>
                    <a:pt x="3684" y="12607"/>
                    <a:pt x="3530" y="12607"/>
                  </a:cubicBezTo>
                  <a:cubicBezTo>
                    <a:pt x="3501" y="12609"/>
                    <a:pt x="3471" y="12610"/>
                    <a:pt x="3442" y="12610"/>
                  </a:cubicBezTo>
                  <a:cubicBezTo>
                    <a:pt x="3167" y="12610"/>
                    <a:pt x="2908" y="12523"/>
                    <a:pt x="2639" y="12453"/>
                  </a:cubicBezTo>
                  <a:cubicBezTo>
                    <a:pt x="2145" y="12321"/>
                    <a:pt x="1749" y="12046"/>
                    <a:pt x="1397" y="11683"/>
                  </a:cubicBezTo>
                  <a:cubicBezTo>
                    <a:pt x="1199" y="11486"/>
                    <a:pt x="1023" y="11266"/>
                    <a:pt x="869" y="11035"/>
                  </a:cubicBezTo>
                  <a:cubicBezTo>
                    <a:pt x="605" y="10650"/>
                    <a:pt x="462" y="10221"/>
                    <a:pt x="352" y="9781"/>
                  </a:cubicBezTo>
                  <a:cubicBezTo>
                    <a:pt x="253" y="9385"/>
                    <a:pt x="187" y="8989"/>
                    <a:pt x="154" y="8582"/>
                  </a:cubicBezTo>
                  <a:cubicBezTo>
                    <a:pt x="143" y="8362"/>
                    <a:pt x="143" y="8131"/>
                    <a:pt x="143" y="7911"/>
                  </a:cubicBezTo>
                  <a:cubicBezTo>
                    <a:pt x="176" y="7164"/>
                    <a:pt x="319" y="6449"/>
                    <a:pt x="616" y="5767"/>
                  </a:cubicBezTo>
                  <a:cubicBezTo>
                    <a:pt x="968" y="4942"/>
                    <a:pt x="1386" y="4150"/>
                    <a:pt x="1892" y="3392"/>
                  </a:cubicBezTo>
                  <a:cubicBezTo>
                    <a:pt x="2090" y="3095"/>
                    <a:pt x="2310" y="2809"/>
                    <a:pt x="2540" y="2545"/>
                  </a:cubicBezTo>
                  <a:cubicBezTo>
                    <a:pt x="2815" y="2226"/>
                    <a:pt x="3123" y="1951"/>
                    <a:pt x="3475" y="1720"/>
                  </a:cubicBezTo>
                  <a:cubicBezTo>
                    <a:pt x="3684" y="1577"/>
                    <a:pt x="3871" y="1412"/>
                    <a:pt x="4091" y="1280"/>
                  </a:cubicBezTo>
                  <a:cubicBezTo>
                    <a:pt x="4564" y="972"/>
                    <a:pt x="5048" y="686"/>
                    <a:pt x="5576" y="477"/>
                  </a:cubicBezTo>
                  <a:cubicBezTo>
                    <a:pt x="5840" y="378"/>
                    <a:pt x="6126" y="334"/>
                    <a:pt x="6400" y="290"/>
                  </a:cubicBezTo>
                  <a:cubicBezTo>
                    <a:pt x="6653" y="257"/>
                    <a:pt x="6906" y="236"/>
                    <a:pt x="7159" y="236"/>
                  </a:cubicBezTo>
                  <a:cubicBezTo>
                    <a:pt x="7182" y="235"/>
                    <a:pt x="7205" y="234"/>
                    <a:pt x="7228" y="234"/>
                  </a:cubicBezTo>
                  <a:close/>
                  <a:moveTo>
                    <a:pt x="7305" y="0"/>
                  </a:moveTo>
                  <a:cubicBezTo>
                    <a:pt x="6837" y="0"/>
                    <a:pt x="6377" y="64"/>
                    <a:pt x="5917" y="170"/>
                  </a:cubicBezTo>
                  <a:cubicBezTo>
                    <a:pt x="5796" y="203"/>
                    <a:pt x="5675" y="246"/>
                    <a:pt x="5554" y="301"/>
                  </a:cubicBezTo>
                  <a:cubicBezTo>
                    <a:pt x="4982" y="532"/>
                    <a:pt x="4465" y="840"/>
                    <a:pt x="3970" y="1192"/>
                  </a:cubicBezTo>
                  <a:cubicBezTo>
                    <a:pt x="3761" y="1346"/>
                    <a:pt x="3541" y="1489"/>
                    <a:pt x="3332" y="1632"/>
                  </a:cubicBezTo>
                  <a:cubicBezTo>
                    <a:pt x="3013" y="1852"/>
                    <a:pt x="2738" y="2116"/>
                    <a:pt x="2485" y="2402"/>
                  </a:cubicBezTo>
                  <a:cubicBezTo>
                    <a:pt x="2244" y="2688"/>
                    <a:pt x="2024" y="2985"/>
                    <a:pt x="1815" y="3304"/>
                  </a:cubicBezTo>
                  <a:cubicBezTo>
                    <a:pt x="1287" y="4095"/>
                    <a:pt x="847" y="4920"/>
                    <a:pt x="484" y="5789"/>
                  </a:cubicBezTo>
                  <a:cubicBezTo>
                    <a:pt x="187" y="6482"/>
                    <a:pt x="33" y="7208"/>
                    <a:pt x="0" y="7988"/>
                  </a:cubicBezTo>
                  <a:lnTo>
                    <a:pt x="0" y="7988"/>
                  </a:lnTo>
                  <a:cubicBezTo>
                    <a:pt x="0" y="7985"/>
                    <a:pt x="0" y="7981"/>
                    <a:pt x="0" y="7977"/>
                  </a:cubicBezTo>
                  <a:lnTo>
                    <a:pt x="0" y="7988"/>
                  </a:lnTo>
                  <a:cubicBezTo>
                    <a:pt x="0" y="7988"/>
                    <a:pt x="0" y="7988"/>
                    <a:pt x="0" y="7988"/>
                  </a:cubicBezTo>
                  <a:lnTo>
                    <a:pt x="0" y="7988"/>
                  </a:lnTo>
                  <a:cubicBezTo>
                    <a:pt x="0" y="8173"/>
                    <a:pt x="0" y="8377"/>
                    <a:pt x="11" y="8582"/>
                  </a:cubicBezTo>
                  <a:cubicBezTo>
                    <a:pt x="44" y="9055"/>
                    <a:pt x="121" y="9517"/>
                    <a:pt x="231" y="9979"/>
                  </a:cubicBezTo>
                  <a:cubicBezTo>
                    <a:pt x="341" y="10419"/>
                    <a:pt x="495" y="10848"/>
                    <a:pt x="759" y="11222"/>
                  </a:cubicBezTo>
                  <a:cubicBezTo>
                    <a:pt x="924" y="11453"/>
                    <a:pt x="1089" y="11661"/>
                    <a:pt x="1276" y="11859"/>
                  </a:cubicBezTo>
                  <a:cubicBezTo>
                    <a:pt x="1639" y="12233"/>
                    <a:pt x="2057" y="12530"/>
                    <a:pt x="2573" y="12662"/>
                  </a:cubicBezTo>
                  <a:cubicBezTo>
                    <a:pt x="2628" y="12673"/>
                    <a:pt x="2694" y="12695"/>
                    <a:pt x="2760" y="12717"/>
                  </a:cubicBezTo>
                  <a:cubicBezTo>
                    <a:pt x="2970" y="12765"/>
                    <a:pt x="3171" y="12821"/>
                    <a:pt x="3385" y="12821"/>
                  </a:cubicBezTo>
                  <a:cubicBezTo>
                    <a:pt x="3418" y="12821"/>
                    <a:pt x="3452" y="12819"/>
                    <a:pt x="3486" y="12816"/>
                  </a:cubicBezTo>
                  <a:cubicBezTo>
                    <a:pt x="3673" y="12805"/>
                    <a:pt x="3860" y="12794"/>
                    <a:pt x="4047" y="12761"/>
                  </a:cubicBezTo>
                  <a:cubicBezTo>
                    <a:pt x="4553" y="12662"/>
                    <a:pt x="5048" y="12519"/>
                    <a:pt x="5510" y="12288"/>
                  </a:cubicBezTo>
                  <a:cubicBezTo>
                    <a:pt x="5862" y="12123"/>
                    <a:pt x="6203" y="11936"/>
                    <a:pt x="6543" y="11749"/>
                  </a:cubicBezTo>
                  <a:cubicBezTo>
                    <a:pt x="6840" y="11585"/>
                    <a:pt x="7126" y="11409"/>
                    <a:pt x="7390" y="11189"/>
                  </a:cubicBezTo>
                  <a:cubicBezTo>
                    <a:pt x="7830" y="10837"/>
                    <a:pt x="8226" y="10441"/>
                    <a:pt x="8556" y="9990"/>
                  </a:cubicBezTo>
                  <a:cubicBezTo>
                    <a:pt x="8655" y="9847"/>
                    <a:pt x="8754" y="9715"/>
                    <a:pt x="8853" y="9583"/>
                  </a:cubicBezTo>
                  <a:cubicBezTo>
                    <a:pt x="9502" y="8703"/>
                    <a:pt x="10019" y="7758"/>
                    <a:pt x="10392" y="6724"/>
                  </a:cubicBezTo>
                  <a:cubicBezTo>
                    <a:pt x="10612" y="6130"/>
                    <a:pt x="10744" y="5514"/>
                    <a:pt x="10777" y="4876"/>
                  </a:cubicBezTo>
                  <a:cubicBezTo>
                    <a:pt x="10788" y="4458"/>
                    <a:pt x="10788" y="4030"/>
                    <a:pt x="10722" y="3612"/>
                  </a:cubicBezTo>
                  <a:cubicBezTo>
                    <a:pt x="10601" y="2853"/>
                    <a:pt x="10304" y="2171"/>
                    <a:pt x="9898" y="1533"/>
                  </a:cubicBezTo>
                  <a:cubicBezTo>
                    <a:pt x="9744" y="1280"/>
                    <a:pt x="9557" y="1038"/>
                    <a:pt x="9326" y="840"/>
                  </a:cubicBezTo>
                  <a:cubicBezTo>
                    <a:pt x="8941" y="510"/>
                    <a:pt x="8501" y="268"/>
                    <a:pt x="8006" y="104"/>
                  </a:cubicBezTo>
                  <a:cubicBezTo>
                    <a:pt x="7949" y="87"/>
                    <a:pt x="7886" y="59"/>
                    <a:pt x="7821" y="59"/>
                  </a:cubicBezTo>
                  <a:cubicBezTo>
                    <a:pt x="7798" y="59"/>
                    <a:pt x="7776" y="62"/>
                    <a:pt x="7753" y="71"/>
                  </a:cubicBezTo>
                  <a:cubicBezTo>
                    <a:pt x="7731" y="71"/>
                    <a:pt x="7709" y="60"/>
                    <a:pt x="7698" y="49"/>
                  </a:cubicBezTo>
                  <a:cubicBezTo>
                    <a:pt x="7643" y="5"/>
                    <a:pt x="7577" y="5"/>
                    <a:pt x="7511" y="5"/>
                  </a:cubicBezTo>
                  <a:cubicBezTo>
                    <a:pt x="7442" y="2"/>
                    <a:pt x="7373" y="0"/>
                    <a:pt x="7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3"/>
            <p:cNvSpPr/>
            <p:nvPr/>
          </p:nvSpPr>
          <p:spPr>
            <a:xfrm flipH="1">
              <a:off x="3391386" y="2756707"/>
              <a:ext cx="382744" cy="241378"/>
            </a:xfrm>
            <a:custGeom>
              <a:avLst/>
              <a:gdLst/>
              <a:ahLst/>
              <a:cxnLst/>
              <a:rect l="l" t="t" r="r" b="b"/>
              <a:pathLst>
                <a:path w="4026" h="2539" extrusionOk="0">
                  <a:moveTo>
                    <a:pt x="265" y="0"/>
                  </a:moveTo>
                  <a:cubicBezTo>
                    <a:pt x="254" y="44"/>
                    <a:pt x="232" y="77"/>
                    <a:pt x="232" y="99"/>
                  </a:cubicBezTo>
                  <a:cubicBezTo>
                    <a:pt x="166" y="374"/>
                    <a:pt x="100" y="649"/>
                    <a:pt x="45" y="924"/>
                  </a:cubicBezTo>
                  <a:cubicBezTo>
                    <a:pt x="23" y="1012"/>
                    <a:pt x="23" y="1111"/>
                    <a:pt x="12" y="1199"/>
                  </a:cubicBezTo>
                  <a:cubicBezTo>
                    <a:pt x="1" y="1386"/>
                    <a:pt x="78" y="1529"/>
                    <a:pt x="243" y="1617"/>
                  </a:cubicBezTo>
                  <a:cubicBezTo>
                    <a:pt x="419" y="1705"/>
                    <a:pt x="595" y="1771"/>
                    <a:pt x="782" y="1815"/>
                  </a:cubicBezTo>
                  <a:cubicBezTo>
                    <a:pt x="1123" y="1903"/>
                    <a:pt x="1475" y="1980"/>
                    <a:pt x="1816" y="2067"/>
                  </a:cubicBezTo>
                  <a:cubicBezTo>
                    <a:pt x="2398" y="2210"/>
                    <a:pt x="2981" y="2364"/>
                    <a:pt x="3564" y="2518"/>
                  </a:cubicBezTo>
                  <a:cubicBezTo>
                    <a:pt x="3602" y="2526"/>
                    <a:pt x="3640" y="2539"/>
                    <a:pt x="3681" y="2539"/>
                  </a:cubicBezTo>
                  <a:cubicBezTo>
                    <a:pt x="3700" y="2539"/>
                    <a:pt x="3720" y="2536"/>
                    <a:pt x="3740" y="2529"/>
                  </a:cubicBezTo>
                  <a:cubicBezTo>
                    <a:pt x="3740" y="2518"/>
                    <a:pt x="3751" y="2507"/>
                    <a:pt x="3751" y="2496"/>
                  </a:cubicBezTo>
                  <a:cubicBezTo>
                    <a:pt x="3839" y="2133"/>
                    <a:pt x="3927" y="1760"/>
                    <a:pt x="4015" y="1386"/>
                  </a:cubicBezTo>
                  <a:cubicBezTo>
                    <a:pt x="4015" y="1364"/>
                    <a:pt x="4015" y="1353"/>
                    <a:pt x="4026" y="1331"/>
                  </a:cubicBezTo>
                  <a:cubicBezTo>
                    <a:pt x="4026" y="1298"/>
                    <a:pt x="4004" y="1265"/>
                    <a:pt x="3971" y="1243"/>
                  </a:cubicBezTo>
                  <a:cubicBezTo>
                    <a:pt x="3916" y="1221"/>
                    <a:pt x="3861" y="1210"/>
                    <a:pt x="3806" y="1188"/>
                  </a:cubicBezTo>
                  <a:cubicBezTo>
                    <a:pt x="3300" y="979"/>
                    <a:pt x="2783" y="803"/>
                    <a:pt x="2255" y="627"/>
                  </a:cubicBezTo>
                  <a:cubicBezTo>
                    <a:pt x="1739" y="462"/>
                    <a:pt x="1211" y="308"/>
                    <a:pt x="694" y="143"/>
                  </a:cubicBezTo>
                  <a:cubicBezTo>
                    <a:pt x="551" y="99"/>
                    <a:pt x="419" y="55"/>
                    <a:pt x="265" y="11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73"/>
            <p:cNvSpPr/>
            <p:nvPr/>
          </p:nvSpPr>
          <p:spPr>
            <a:xfrm flipH="1">
              <a:off x="3406027" y="2774390"/>
              <a:ext cx="354509" cy="210290"/>
            </a:xfrm>
            <a:custGeom>
              <a:avLst/>
              <a:gdLst/>
              <a:ahLst/>
              <a:cxnLst/>
              <a:rect l="l" t="t" r="r" b="b"/>
              <a:pathLst>
                <a:path w="3729" h="2212" extrusionOk="0">
                  <a:moveTo>
                    <a:pt x="210" y="1"/>
                  </a:moveTo>
                  <a:lnTo>
                    <a:pt x="188" y="89"/>
                  </a:lnTo>
                  <a:cubicBezTo>
                    <a:pt x="144" y="309"/>
                    <a:pt x="89" y="540"/>
                    <a:pt x="45" y="771"/>
                  </a:cubicBezTo>
                  <a:cubicBezTo>
                    <a:pt x="23" y="848"/>
                    <a:pt x="12" y="936"/>
                    <a:pt x="12" y="1024"/>
                  </a:cubicBezTo>
                  <a:cubicBezTo>
                    <a:pt x="1" y="1156"/>
                    <a:pt x="56" y="1244"/>
                    <a:pt x="166" y="1310"/>
                  </a:cubicBezTo>
                  <a:cubicBezTo>
                    <a:pt x="331" y="1398"/>
                    <a:pt x="496" y="1464"/>
                    <a:pt x="661" y="1497"/>
                  </a:cubicBezTo>
                  <a:cubicBezTo>
                    <a:pt x="793" y="1530"/>
                    <a:pt x="914" y="1563"/>
                    <a:pt x="1035" y="1585"/>
                  </a:cubicBezTo>
                  <a:cubicBezTo>
                    <a:pt x="1255" y="1640"/>
                    <a:pt x="1486" y="1695"/>
                    <a:pt x="1706" y="1750"/>
                  </a:cubicBezTo>
                  <a:cubicBezTo>
                    <a:pt x="2123" y="1849"/>
                    <a:pt x="2541" y="1958"/>
                    <a:pt x="2948" y="2068"/>
                  </a:cubicBezTo>
                  <a:lnTo>
                    <a:pt x="3454" y="2200"/>
                  </a:lnTo>
                  <a:lnTo>
                    <a:pt x="3487" y="2200"/>
                  </a:lnTo>
                  <a:lnTo>
                    <a:pt x="3498" y="2211"/>
                  </a:lnTo>
                  <a:cubicBezTo>
                    <a:pt x="3575" y="1870"/>
                    <a:pt x="3652" y="1519"/>
                    <a:pt x="3729" y="1178"/>
                  </a:cubicBezTo>
                  <a:cubicBezTo>
                    <a:pt x="3718" y="1178"/>
                    <a:pt x="3707" y="1178"/>
                    <a:pt x="3696" y="1167"/>
                  </a:cubicBezTo>
                  <a:cubicBezTo>
                    <a:pt x="3663" y="1156"/>
                    <a:pt x="3641" y="1145"/>
                    <a:pt x="3608" y="1134"/>
                  </a:cubicBezTo>
                  <a:cubicBezTo>
                    <a:pt x="3113" y="936"/>
                    <a:pt x="2618" y="771"/>
                    <a:pt x="2068" y="584"/>
                  </a:cubicBezTo>
                  <a:cubicBezTo>
                    <a:pt x="1728" y="463"/>
                    <a:pt x="1365" y="353"/>
                    <a:pt x="1013" y="254"/>
                  </a:cubicBezTo>
                  <a:cubicBezTo>
                    <a:pt x="848" y="199"/>
                    <a:pt x="672" y="144"/>
                    <a:pt x="507" y="100"/>
                  </a:cubicBezTo>
                  <a:cubicBezTo>
                    <a:pt x="419" y="67"/>
                    <a:pt x="320" y="34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73"/>
            <p:cNvSpPr/>
            <p:nvPr/>
          </p:nvSpPr>
          <p:spPr>
            <a:xfrm flipH="1">
              <a:off x="2268538" y="1525859"/>
              <a:ext cx="515459" cy="193939"/>
            </a:xfrm>
            <a:custGeom>
              <a:avLst/>
              <a:gdLst/>
              <a:ahLst/>
              <a:cxnLst/>
              <a:rect l="l" t="t" r="r" b="b"/>
              <a:pathLst>
                <a:path w="5422" h="2040" extrusionOk="0">
                  <a:moveTo>
                    <a:pt x="4178" y="564"/>
                  </a:moveTo>
                  <a:cubicBezTo>
                    <a:pt x="4421" y="564"/>
                    <a:pt x="4646" y="674"/>
                    <a:pt x="4784" y="828"/>
                  </a:cubicBezTo>
                  <a:cubicBezTo>
                    <a:pt x="5048" y="1136"/>
                    <a:pt x="4949" y="1554"/>
                    <a:pt x="4586" y="1719"/>
                  </a:cubicBezTo>
                  <a:cubicBezTo>
                    <a:pt x="4476" y="1774"/>
                    <a:pt x="4366" y="1785"/>
                    <a:pt x="4201" y="1785"/>
                  </a:cubicBezTo>
                  <a:cubicBezTo>
                    <a:pt x="4014" y="1774"/>
                    <a:pt x="3827" y="1697"/>
                    <a:pt x="3673" y="1532"/>
                  </a:cubicBezTo>
                  <a:cubicBezTo>
                    <a:pt x="3398" y="1235"/>
                    <a:pt x="3486" y="795"/>
                    <a:pt x="3860" y="630"/>
                  </a:cubicBezTo>
                  <a:cubicBezTo>
                    <a:pt x="3966" y="584"/>
                    <a:pt x="4074" y="564"/>
                    <a:pt x="4178" y="564"/>
                  </a:cubicBezTo>
                  <a:close/>
                  <a:moveTo>
                    <a:pt x="886" y="1"/>
                  </a:moveTo>
                  <a:cubicBezTo>
                    <a:pt x="828" y="1"/>
                    <a:pt x="781" y="22"/>
                    <a:pt x="726" y="58"/>
                  </a:cubicBezTo>
                  <a:cubicBezTo>
                    <a:pt x="506" y="234"/>
                    <a:pt x="286" y="410"/>
                    <a:pt x="66" y="586"/>
                  </a:cubicBezTo>
                  <a:cubicBezTo>
                    <a:pt x="44" y="608"/>
                    <a:pt x="22" y="630"/>
                    <a:pt x="0" y="663"/>
                  </a:cubicBezTo>
                  <a:cubicBezTo>
                    <a:pt x="22" y="685"/>
                    <a:pt x="33" y="696"/>
                    <a:pt x="55" y="707"/>
                  </a:cubicBezTo>
                  <a:cubicBezTo>
                    <a:pt x="352" y="894"/>
                    <a:pt x="649" y="1092"/>
                    <a:pt x="946" y="1290"/>
                  </a:cubicBezTo>
                  <a:cubicBezTo>
                    <a:pt x="1001" y="1323"/>
                    <a:pt x="1067" y="1345"/>
                    <a:pt x="1133" y="1356"/>
                  </a:cubicBezTo>
                  <a:cubicBezTo>
                    <a:pt x="1331" y="1378"/>
                    <a:pt x="1529" y="1411"/>
                    <a:pt x="1738" y="1444"/>
                  </a:cubicBezTo>
                  <a:cubicBezTo>
                    <a:pt x="1903" y="1466"/>
                    <a:pt x="2079" y="1499"/>
                    <a:pt x="2244" y="1532"/>
                  </a:cubicBezTo>
                  <a:cubicBezTo>
                    <a:pt x="2453" y="1565"/>
                    <a:pt x="2673" y="1587"/>
                    <a:pt x="2882" y="1631"/>
                  </a:cubicBezTo>
                  <a:cubicBezTo>
                    <a:pt x="3310" y="1730"/>
                    <a:pt x="3728" y="1818"/>
                    <a:pt x="4157" y="1895"/>
                  </a:cubicBezTo>
                  <a:cubicBezTo>
                    <a:pt x="4509" y="1950"/>
                    <a:pt x="4861" y="1994"/>
                    <a:pt x="5202" y="2038"/>
                  </a:cubicBezTo>
                  <a:cubicBezTo>
                    <a:pt x="5233" y="2038"/>
                    <a:pt x="5262" y="2040"/>
                    <a:pt x="5290" y="2040"/>
                  </a:cubicBezTo>
                  <a:cubicBezTo>
                    <a:pt x="5333" y="2040"/>
                    <a:pt x="5376" y="2036"/>
                    <a:pt x="5422" y="2016"/>
                  </a:cubicBezTo>
                  <a:cubicBezTo>
                    <a:pt x="5422" y="1983"/>
                    <a:pt x="5411" y="1950"/>
                    <a:pt x="5400" y="1928"/>
                  </a:cubicBezTo>
                  <a:cubicBezTo>
                    <a:pt x="5301" y="1664"/>
                    <a:pt x="5235" y="1400"/>
                    <a:pt x="5158" y="1125"/>
                  </a:cubicBezTo>
                  <a:cubicBezTo>
                    <a:pt x="5114" y="982"/>
                    <a:pt x="5059" y="828"/>
                    <a:pt x="4993" y="685"/>
                  </a:cubicBezTo>
                  <a:cubicBezTo>
                    <a:pt x="4949" y="564"/>
                    <a:pt x="4850" y="476"/>
                    <a:pt x="4707" y="454"/>
                  </a:cubicBezTo>
                  <a:cubicBezTo>
                    <a:pt x="4619" y="443"/>
                    <a:pt x="4542" y="432"/>
                    <a:pt x="4454" y="410"/>
                  </a:cubicBezTo>
                  <a:cubicBezTo>
                    <a:pt x="4047" y="322"/>
                    <a:pt x="3618" y="289"/>
                    <a:pt x="3200" y="234"/>
                  </a:cubicBezTo>
                  <a:cubicBezTo>
                    <a:pt x="2805" y="190"/>
                    <a:pt x="2409" y="146"/>
                    <a:pt x="2013" y="113"/>
                  </a:cubicBezTo>
                  <a:cubicBezTo>
                    <a:pt x="1650" y="69"/>
                    <a:pt x="1287" y="36"/>
                    <a:pt x="924" y="3"/>
                  </a:cubicBezTo>
                  <a:cubicBezTo>
                    <a:pt x="911" y="2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73"/>
            <p:cNvSpPr/>
            <p:nvPr/>
          </p:nvSpPr>
          <p:spPr>
            <a:xfrm flipH="1">
              <a:off x="1824189" y="1517779"/>
              <a:ext cx="410979" cy="381128"/>
            </a:xfrm>
            <a:custGeom>
              <a:avLst/>
              <a:gdLst/>
              <a:ahLst/>
              <a:cxnLst/>
              <a:rect l="l" t="t" r="r" b="b"/>
              <a:pathLst>
                <a:path w="4323" h="4009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55"/>
                    <a:pt x="23" y="99"/>
                    <a:pt x="34" y="143"/>
                  </a:cubicBezTo>
                  <a:cubicBezTo>
                    <a:pt x="78" y="297"/>
                    <a:pt x="122" y="451"/>
                    <a:pt x="166" y="605"/>
                  </a:cubicBezTo>
                  <a:cubicBezTo>
                    <a:pt x="221" y="792"/>
                    <a:pt x="276" y="979"/>
                    <a:pt x="331" y="1155"/>
                  </a:cubicBezTo>
                  <a:cubicBezTo>
                    <a:pt x="419" y="1419"/>
                    <a:pt x="507" y="1672"/>
                    <a:pt x="595" y="1936"/>
                  </a:cubicBezTo>
                  <a:cubicBezTo>
                    <a:pt x="705" y="2266"/>
                    <a:pt x="804" y="2596"/>
                    <a:pt x="903" y="2926"/>
                  </a:cubicBezTo>
                  <a:cubicBezTo>
                    <a:pt x="914" y="2959"/>
                    <a:pt x="936" y="3003"/>
                    <a:pt x="947" y="3036"/>
                  </a:cubicBezTo>
                  <a:cubicBezTo>
                    <a:pt x="1057" y="3091"/>
                    <a:pt x="1167" y="3146"/>
                    <a:pt x="1276" y="3201"/>
                  </a:cubicBezTo>
                  <a:cubicBezTo>
                    <a:pt x="1705" y="3410"/>
                    <a:pt x="2156" y="3597"/>
                    <a:pt x="2596" y="3772"/>
                  </a:cubicBezTo>
                  <a:cubicBezTo>
                    <a:pt x="2717" y="3827"/>
                    <a:pt x="2838" y="3860"/>
                    <a:pt x="2959" y="3871"/>
                  </a:cubicBezTo>
                  <a:cubicBezTo>
                    <a:pt x="3212" y="3893"/>
                    <a:pt x="3454" y="3915"/>
                    <a:pt x="3696" y="3948"/>
                  </a:cubicBezTo>
                  <a:cubicBezTo>
                    <a:pt x="3861" y="3959"/>
                    <a:pt x="4037" y="3981"/>
                    <a:pt x="4202" y="4003"/>
                  </a:cubicBezTo>
                  <a:cubicBezTo>
                    <a:pt x="4213" y="4007"/>
                    <a:pt x="4222" y="4008"/>
                    <a:pt x="4233" y="4008"/>
                  </a:cubicBezTo>
                  <a:cubicBezTo>
                    <a:pt x="4254" y="4008"/>
                    <a:pt x="4279" y="4003"/>
                    <a:pt x="4323" y="4003"/>
                  </a:cubicBezTo>
                  <a:cubicBezTo>
                    <a:pt x="4268" y="3959"/>
                    <a:pt x="4246" y="3926"/>
                    <a:pt x="4213" y="3904"/>
                  </a:cubicBezTo>
                  <a:cubicBezTo>
                    <a:pt x="4026" y="3728"/>
                    <a:pt x="3839" y="3564"/>
                    <a:pt x="3652" y="3388"/>
                  </a:cubicBezTo>
                  <a:cubicBezTo>
                    <a:pt x="3135" y="2904"/>
                    <a:pt x="2640" y="2420"/>
                    <a:pt x="2123" y="1947"/>
                  </a:cubicBezTo>
                  <a:cubicBezTo>
                    <a:pt x="1892" y="1760"/>
                    <a:pt x="1683" y="1540"/>
                    <a:pt x="1474" y="1331"/>
                  </a:cubicBezTo>
                  <a:cubicBezTo>
                    <a:pt x="1178" y="1056"/>
                    <a:pt x="892" y="759"/>
                    <a:pt x="606" y="484"/>
                  </a:cubicBezTo>
                  <a:cubicBezTo>
                    <a:pt x="452" y="330"/>
                    <a:pt x="287" y="176"/>
                    <a:pt x="100" y="55"/>
                  </a:cubicBezTo>
                  <a:cubicBezTo>
                    <a:pt x="78" y="33"/>
                    <a:pt x="45" y="22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73"/>
            <p:cNvSpPr/>
            <p:nvPr/>
          </p:nvSpPr>
          <p:spPr>
            <a:xfrm flipH="1">
              <a:off x="1861836" y="1549151"/>
              <a:ext cx="351371" cy="332548"/>
            </a:xfrm>
            <a:custGeom>
              <a:avLst/>
              <a:gdLst/>
              <a:ahLst/>
              <a:cxnLst/>
              <a:rect l="l" t="t" r="r" b="b"/>
              <a:pathLst>
                <a:path w="3696" h="3498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77"/>
                    <a:pt x="56" y="165"/>
                    <a:pt x="78" y="242"/>
                  </a:cubicBezTo>
                  <a:lnTo>
                    <a:pt x="111" y="352"/>
                  </a:lnTo>
                  <a:cubicBezTo>
                    <a:pt x="155" y="495"/>
                    <a:pt x="188" y="638"/>
                    <a:pt x="243" y="781"/>
                  </a:cubicBezTo>
                  <a:cubicBezTo>
                    <a:pt x="276" y="902"/>
                    <a:pt x="320" y="1034"/>
                    <a:pt x="364" y="1155"/>
                  </a:cubicBezTo>
                  <a:cubicBezTo>
                    <a:pt x="408" y="1287"/>
                    <a:pt x="452" y="1430"/>
                    <a:pt x="496" y="1562"/>
                  </a:cubicBezTo>
                  <a:cubicBezTo>
                    <a:pt x="573" y="1771"/>
                    <a:pt x="639" y="1991"/>
                    <a:pt x="705" y="2200"/>
                  </a:cubicBezTo>
                  <a:lnTo>
                    <a:pt x="815" y="2552"/>
                  </a:lnTo>
                  <a:cubicBezTo>
                    <a:pt x="815" y="2574"/>
                    <a:pt x="826" y="2585"/>
                    <a:pt x="837" y="2607"/>
                  </a:cubicBezTo>
                  <a:lnTo>
                    <a:pt x="892" y="2629"/>
                  </a:lnTo>
                  <a:cubicBezTo>
                    <a:pt x="958" y="2673"/>
                    <a:pt x="1034" y="2706"/>
                    <a:pt x="1100" y="2739"/>
                  </a:cubicBezTo>
                  <a:cubicBezTo>
                    <a:pt x="1540" y="2948"/>
                    <a:pt x="1991" y="3146"/>
                    <a:pt x="2420" y="3311"/>
                  </a:cubicBezTo>
                  <a:cubicBezTo>
                    <a:pt x="2530" y="3355"/>
                    <a:pt x="2640" y="3387"/>
                    <a:pt x="2750" y="3398"/>
                  </a:cubicBezTo>
                  <a:cubicBezTo>
                    <a:pt x="2981" y="3420"/>
                    <a:pt x="3223" y="3442"/>
                    <a:pt x="3454" y="3475"/>
                  </a:cubicBezTo>
                  <a:lnTo>
                    <a:pt x="3476" y="3475"/>
                  </a:lnTo>
                  <a:cubicBezTo>
                    <a:pt x="3553" y="3486"/>
                    <a:pt x="3619" y="3486"/>
                    <a:pt x="3696" y="3497"/>
                  </a:cubicBezTo>
                  <a:cubicBezTo>
                    <a:pt x="3575" y="3387"/>
                    <a:pt x="3443" y="3267"/>
                    <a:pt x="3322" y="3157"/>
                  </a:cubicBezTo>
                  <a:cubicBezTo>
                    <a:pt x="3168" y="3014"/>
                    <a:pt x="3025" y="2871"/>
                    <a:pt x="2871" y="2728"/>
                  </a:cubicBezTo>
                  <a:cubicBezTo>
                    <a:pt x="2519" y="2398"/>
                    <a:pt x="2167" y="2057"/>
                    <a:pt x="1793" y="1727"/>
                  </a:cubicBezTo>
                  <a:cubicBezTo>
                    <a:pt x="1606" y="1562"/>
                    <a:pt x="1430" y="1386"/>
                    <a:pt x="1254" y="1221"/>
                  </a:cubicBezTo>
                  <a:lnTo>
                    <a:pt x="1144" y="1111"/>
                  </a:lnTo>
                  <a:cubicBezTo>
                    <a:pt x="958" y="924"/>
                    <a:pt x="771" y="737"/>
                    <a:pt x="584" y="550"/>
                  </a:cubicBezTo>
                  <a:cubicBezTo>
                    <a:pt x="485" y="451"/>
                    <a:pt x="386" y="352"/>
                    <a:pt x="276" y="253"/>
                  </a:cubicBezTo>
                  <a:cubicBezTo>
                    <a:pt x="188" y="154"/>
                    <a:pt x="100" y="7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73"/>
            <p:cNvSpPr/>
            <p:nvPr/>
          </p:nvSpPr>
          <p:spPr>
            <a:xfrm flipH="1">
              <a:off x="2159780" y="1756115"/>
              <a:ext cx="356600" cy="407842"/>
            </a:xfrm>
            <a:custGeom>
              <a:avLst/>
              <a:gdLst/>
              <a:ahLst/>
              <a:cxnLst/>
              <a:rect l="l" t="t" r="r" b="b"/>
              <a:pathLst>
                <a:path w="3751" h="4290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6" y="45"/>
                    <a:pt x="78" y="67"/>
                  </a:cubicBezTo>
                  <a:cubicBezTo>
                    <a:pt x="374" y="232"/>
                    <a:pt x="660" y="397"/>
                    <a:pt x="957" y="562"/>
                  </a:cubicBezTo>
                  <a:cubicBezTo>
                    <a:pt x="1331" y="771"/>
                    <a:pt x="1661" y="1046"/>
                    <a:pt x="1936" y="1375"/>
                  </a:cubicBezTo>
                  <a:cubicBezTo>
                    <a:pt x="2266" y="1793"/>
                    <a:pt x="2519" y="2255"/>
                    <a:pt x="2695" y="2750"/>
                  </a:cubicBezTo>
                  <a:cubicBezTo>
                    <a:pt x="2805" y="3069"/>
                    <a:pt x="2915" y="3388"/>
                    <a:pt x="3025" y="3707"/>
                  </a:cubicBezTo>
                  <a:cubicBezTo>
                    <a:pt x="3069" y="3817"/>
                    <a:pt x="3080" y="3927"/>
                    <a:pt x="3113" y="4037"/>
                  </a:cubicBezTo>
                  <a:cubicBezTo>
                    <a:pt x="3124" y="4125"/>
                    <a:pt x="3135" y="4202"/>
                    <a:pt x="3146" y="4290"/>
                  </a:cubicBezTo>
                  <a:cubicBezTo>
                    <a:pt x="3168" y="4279"/>
                    <a:pt x="3179" y="4268"/>
                    <a:pt x="3179" y="4268"/>
                  </a:cubicBezTo>
                  <a:cubicBezTo>
                    <a:pt x="3388" y="3047"/>
                    <a:pt x="3553" y="1826"/>
                    <a:pt x="3751" y="584"/>
                  </a:cubicBezTo>
                  <a:cubicBezTo>
                    <a:pt x="3113" y="441"/>
                    <a:pt x="2486" y="375"/>
                    <a:pt x="1859" y="276"/>
                  </a:cubicBezTo>
                  <a:cubicBezTo>
                    <a:pt x="1243" y="177"/>
                    <a:pt x="627" y="7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73"/>
            <p:cNvSpPr/>
            <p:nvPr/>
          </p:nvSpPr>
          <p:spPr>
            <a:xfrm flipH="1">
              <a:off x="2175466" y="1778075"/>
              <a:ext cx="278169" cy="322090"/>
            </a:xfrm>
            <a:custGeom>
              <a:avLst/>
              <a:gdLst/>
              <a:ahLst/>
              <a:cxnLst/>
              <a:rect l="l" t="t" r="r" b="b"/>
              <a:pathLst>
                <a:path w="2926" h="3388" extrusionOk="0">
                  <a:moveTo>
                    <a:pt x="0" y="1"/>
                  </a:moveTo>
                  <a:cubicBezTo>
                    <a:pt x="121" y="67"/>
                    <a:pt x="242" y="133"/>
                    <a:pt x="363" y="199"/>
                  </a:cubicBezTo>
                  <a:cubicBezTo>
                    <a:pt x="759" y="430"/>
                    <a:pt x="1100" y="716"/>
                    <a:pt x="1386" y="1056"/>
                  </a:cubicBezTo>
                  <a:cubicBezTo>
                    <a:pt x="1716" y="1474"/>
                    <a:pt x="1980" y="1947"/>
                    <a:pt x="2167" y="2475"/>
                  </a:cubicBezTo>
                  <a:lnTo>
                    <a:pt x="2222" y="2651"/>
                  </a:lnTo>
                  <a:cubicBezTo>
                    <a:pt x="2310" y="2893"/>
                    <a:pt x="2398" y="3135"/>
                    <a:pt x="2486" y="3388"/>
                  </a:cubicBezTo>
                  <a:cubicBezTo>
                    <a:pt x="2563" y="2849"/>
                    <a:pt x="2651" y="2310"/>
                    <a:pt x="2728" y="1793"/>
                  </a:cubicBezTo>
                  <a:cubicBezTo>
                    <a:pt x="2794" y="1353"/>
                    <a:pt x="2860" y="903"/>
                    <a:pt x="2926" y="463"/>
                  </a:cubicBezTo>
                  <a:cubicBezTo>
                    <a:pt x="2541" y="386"/>
                    <a:pt x="2156" y="331"/>
                    <a:pt x="1793" y="276"/>
                  </a:cubicBezTo>
                  <a:cubicBezTo>
                    <a:pt x="1584" y="243"/>
                    <a:pt x="1386" y="210"/>
                    <a:pt x="1177" y="177"/>
                  </a:cubicBezTo>
                  <a:cubicBezTo>
                    <a:pt x="803" y="122"/>
                    <a:pt x="396" y="5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3"/>
            <p:cNvSpPr/>
            <p:nvPr/>
          </p:nvSpPr>
          <p:spPr>
            <a:xfrm flipH="1">
              <a:off x="1158237" y="1786441"/>
              <a:ext cx="402613" cy="184147"/>
            </a:xfrm>
            <a:custGeom>
              <a:avLst/>
              <a:gdLst/>
              <a:ahLst/>
              <a:cxnLst/>
              <a:rect l="l" t="t" r="r" b="b"/>
              <a:pathLst>
                <a:path w="4235" h="1937" extrusionOk="0">
                  <a:moveTo>
                    <a:pt x="903" y="1"/>
                  </a:moveTo>
                  <a:cubicBezTo>
                    <a:pt x="785" y="1"/>
                    <a:pt x="668" y="15"/>
                    <a:pt x="551" y="45"/>
                  </a:cubicBezTo>
                  <a:cubicBezTo>
                    <a:pt x="419" y="78"/>
                    <a:pt x="309" y="144"/>
                    <a:pt x="221" y="243"/>
                  </a:cubicBezTo>
                  <a:cubicBezTo>
                    <a:pt x="67" y="408"/>
                    <a:pt x="34" y="617"/>
                    <a:pt x="1" y="837"/>
                  </a:cubicBezTo>
                  <a:cubicBezTo>
                    <a:pt x="1475" y="880"/>
                    <a:pt x="2849" y="1232"/>
                    <a:pt x="4147" y="1936"/>
                  </a:cubicBezTo>
                  <a:cubicBezTo>
                    <a:pt x="4191" y="1771"/>
                    <a:pt x="4224" y="1606"/>
                    <a:pt x="4235" y="1452"/>
                  </a:cubicBezTo>
                  <a:cubicBezTo>
                    <a:pt x="4235" y="1287"/>
                    <a:pt x="4191" y="1133"/>
                    <a:pt x="4059" y="1023"/>
                  </a:cubicBezTo>
                  <a:cubicBezTo>
                    <a:pt x="3894" y="880"/>
                    <a:pt x="3718" y="771"/>
                    <a:pt x="3531" y="683"/>
                  </a:cubicBezTo>
                  <a:cubicBezTo>
                    <a:pt x="2750" y="309"/>
                    <a:pt x="1936" y="100"/>
                    <a:pt x="1079" y="12"/>
                  </a:cubicBezTo>
                  <a:cubicBezTo>
                    <a:pt x="1020" y="4"/>
                    <a:pt x="961" y="1"/>
                    <a:pt x="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73"/>
            <p:cNvSpPr/>
            <p:nvPr/>
          </p:nvSpPr>
          <p:spPr>
            <a:xfrm flipH="1">
              <a:off x="1171834" y="1800036"/>
              <a:ext cx="373330" cy="150682"/>
            </a:xfrm>
            <a:custGeom>
              <a:avLst/>
              <a:gdLst/>
              <a:ahLst/>
              <a:cxnLst/>
              <a:rect l="l" t="t" r="r" b="b"/>
              <a:pathLst>
                <a:path w="3927" h="1585" extrusionOk="0">
                  <a:moveTo>
                    <a:pt x="804" y="1"/>
                  </a:moveTo>
                  <a:cubicBezTo>
                    <a:pt x="672" y="1"/>
                    <a:pt x="540" y="12"/>
                    <a:pt x="419" y="45"/>
                  </a:cubicBezTo>
                  <a:cubicBezTo>
                    <a:pt x="309" y="67"/>
                    <a:pt x="221" y="122"/>
                    <a:pt x="155" y="199"/>
                  </a:cubicBezTo>
                  <a:cubicBezTo>
                    <a:pt x="67" y="298"/>
                    <a:pt x="34" y="419"/>
                    <a:pt x="1" y="562"/>
                  </a:cubicBezTo>
                  <a:cubicBezTo>
                    <a:pt x="1398" y="617"/>
                    <a:pt x="2673" y="957"/>
                    <a:pt x="3883" y="1584"/>
                  </a:cubicBezTo>
                  <a:cubicBezTo>
                    <a:pt x="3905" y="1485"/>
                    <a:pt x="3927" y="1386"/>
                    <a:pt x="3927" y="1298"/>
                  </a:cubicBezTo>
                  <a:cubicBezTo>
                    <a:pt x="3927" y="1166"/>
                    <a:pt x="3894" y="1067"/>
                    <a:pt x="3795" y="990"/>
                  </a:cubicBezTo>
                  <a:cubicBezTo>
                    <a:pt x="3652" y="858"/>
                    <a:pt x="3498" y="759"/>
                    <a:pt x="3300" y="672"/>
                  </a:cubicBezTo>
                  <a:cubicBezTo>
                    <a:pt x="2563" y="320"/>
                    <a:pt x="1760" y="89"/>
                    <a:pt x="903" y="12"/>
                  </a:cubicBezTo>
                  <a:cubicBezTo>
                    <a:pt x="870" y="1"/>
                    <a:pt x="837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73"/>
            <p:cNvSpPr/>
            <p:nvPr/>
          </p:nvSpPr>
          <p:spPr>
            <a:xfrm flipH="1">
              <a:off x="3386158" y="2605073"/>
              <a:ext cx="361829" cy="260391"/>
            </a:xfrm>
            <a:custGeom>
              <a:avLst/>
              <a:gdLst/>
              <a:ahLst/>
              <a:cxnLst/>
              <a:rect l="l" t="t" r="r" b="b"/>
              <a:pathLst>
                <a:path w="3806" h="2739" extrusionOk="0">
                  <a:moveTo>
                    <a:pt x="353" y="0"/>
                  </a:moveTo>
                  <a:cubicBezTo>
                    <a:pt x="232" y="506"/>
                    <a:pt x="122" y="990"/>
                    <a:pt x="1" y="1474"/>
                  </a:cubicBezTo>
                  <a:cubicBezTo>
                    <a:pt x="34" y="1485"/>
                    <a:pt x="56" y="1507"/>
                    <a:pt x="89" y="1507"/>
                  </a:cubicBezTo>
                  <a:cubicBezTo>
                    <a:pt x="210" y="1551"/>
                    <a:pt x="320" y="1595"/>
                    <a:pt x="441" y="1628"/>
                  </a:cubicBezTo>
                  <a:cubicBezTo>
                    <a:pt x="903" y="1771"/>
                    <a:pt x="1365" y="1914"/>
                    <a:pt x="1826" y="2057"/>
                  </a:cubicBezTo>
                  <a:cubicBezTo>
                    <a:pt x="2398" y="2255"/>
                    <a:pt x="2981" y="2442"/>
                    <a:pt x="3542" y="2673"/>
                  </a:cubicBezTo>
                  <a:cubicBezTo>
                    <a:pt x="3608" y="2695"/>
                    <a:pt x="3685" y="2717"/>
                    <a:pt x="3762" y="2739"/>
                  </a:cubicBezTo>
                  <a:cubicBezTo>
                    <a:pt x="3773" y="2739"/>
                    <a:pt x="3795" y="2717"/>
                    <a:pt x="3806" y="2706"/>
                  </a:cubicBezTo>
                  <a:cubicBezTo>
                    <a:pt x="3806" y="2695"/>
                    <a:pt x="3806" y="2673"/>
                    <a:pt x="3795" y="2673"/>
                  </a:cubicBezTo>
                  <a:cubicBezTo>
                    <a:pt x="3762" y="2640"/>
                    <a:pt x="3718" y="2607"/>
                    <a:pt x="3685" y="2585"/>
                  </a:cubicBezTo>
                  <a:cubicBezTo>
                    <a:pt x="3322" y="2376"/>
                    <a:pt x="2959" y="2167"/>
                    <a:pt x="2596" y="1969"/>
                  </a:cubicBezTo>
                  <a:cubicBezTo>
                    <a:pt x="2266" y="1782"/>
                    <a:pt x="1969" y="1562"/>
                    <a:pt x="1683" y="1342"/>
                  </a:cubicBezTo>
                  <a:cubicBezTo>
                    <a:pt x="1596" y="1287"/>
                    <a:pt x="1519" y="1210"/>
                    <a:pt x="1453" y="1144"/>
                  </a:cubicBezTo>
                  <a:cubicBezTo>
                    <a:pt x="1156" y="836"/>
                    <a:pt x="870" y="528"/>
                    <a:pt x="573" y="220"/>
                  </a:cubicBezTo>
                  <a:cubicBezTo>
                    <a:pt x="518" y="154"/>
                    <a:pt x="441" y="88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73"/>
            <p:cNvSpPr/>
            <p:nvPr/>
          </p:nvSpPr>
          <p:spPr>
            <a:xfrm flipH="1">
              <a:off x="3483317" y="2631217"/>
              <a:ext cx="248983" cy="186143"/>
            </a:xfrm>
            <a:custGeom>
              <a:avLst/>
              <a:gdLst/>
              <a:ahLst/>
              <a:cxnLst/>
              <a:rect l="l" t="t" r="r" b="b"/>
              <a:pathLst>
                <a:path w="2619" h="1958" extrusionOk="0">
                  <a:moveTo>
                    <a:pt x="276" y="0"/>
                  </a:moveTo>
                  <a:lnTo>
                    <a:pt x="1" y="1111"/>
                  </a:lnTo>
                  <a:lnTo>
                    <a:pt x="23" y="1122"/>
                  </a:lnTo>
                  <a:cubicBezTo>
                    <a:pt x="122" y="1155"/>
                    <a:pt x="221" y="1188"/>
                    <a:pt x="320" y="1221"/>
                  </a:cubicBezTo>
                  <a:cubicBezTo>
                    <a:pt x="485" y="1276"/>
                    <a:pt x="639" y="1320"/>
                    <a:pt x="804" y="1375"/>
                  </a:cubicBezTo>
                  <a:cubicBezTo>
                    <a:pt x="1101" y="1463"/>
                    <a:pt x="1409" y="1551"/>
                    <a:pt x="1705" y="1650"/>
                  </a:cubicBezTo>
                  <a:cubicBezTo>
                    <a:pt x="2013" y="1749"/>
                    <a:pt x="2321" y="1859"/>
                    <a:pt x="2618" y="1958"/>
                  </a:cubicBezTo>
                  <a:cubicBezTo>
                    <a:pt x="2530" y="1914"/>
                    <a:pt x="2442" y="1859"/>
                    <a:pt x="2354" y="1815"/>
                  </a:cubicBezTo>
                  <a:cubicBezTo>
                    <a:pt x="2035" y="1628"/>
                    <a:pt x="1727" y="1408"/>
                    <a:pt x="1442" y="1188"/>
                  </a:cubicBezTo>
                  <a:lnTo>
                    <a:pt x="1431" y="1177"/>
                  </a:lnTo>
                  <a:cubicBezTo>
                    <a:pt x="1354" y="1122"/>
                    <a:pt x="1277" y="1056"/>
                    <a:pt x="1189" y="957"/>
                  </a:cubicBezTo>
                  <a:cubicBezTo>
                    <a:pt x="991" y="759"/>
                    <a:pt x="804" y="561"/>
                    <a:pt x="606" y="352"/>
                  </a:cubicBezTo>
                  <a:cubicBezTo>
                    <a:pt x="507" y="253"/>
                    <a:pt x="408" y="143"/>
                    <a:pt x="309" y="44"/>
                  </a:cubicBezTo>
                  <a:cubicBezTo>
                    <a:pt x="298" y="33"/>
                    <a:pt x="287" y="11"/>
                    <a:pt x="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73"/>
            <p:cNvSpPr/>
            <p:nvPr/>
          </p:nvSpPr>
          <p:spPr>
            <a:xfrm flipH="1">
              <a:off x="1135231" y="1929043"/>
              <a:ext cx="466309" cy="190992"/>
            </a:xfrm>
            <a:custGeom>
              <a:avLst/>
              <a:gdLst/>
              <a:ahLst/>
              <a:cxnLst/>
              <a:rect l="l" t="t" r="r" b="b"/>
              <a:pathLst>
                <a:path w="4905" h="2009" extrusionOk="0">
                  <a:moveTo>
                    <a:pt x="703" y="0"/>
                  </a:moveTo>
                  <a:cubicBezTo>
                    <a:pt x="630" y="0"/>
                    <a:pt x="557" y="3"/>
                    <a:pt x="484" y="7"/>
                  </a:cubicBezTo>
                  <a:cubicBezTo>
                    <a:pt x="363" y="7"/>
                    <a:pt x="242" y="40"/>
                    <a:pt x="110" y="62"/>
                  </a:cubicBezTo>
                  <a:cubicBezTo>
                    <a:pt x="77" y="62"/>
                    <a:pt x="44" y="84"/>
                    <a:pt x="0" y="106"/>
                  </a:cubicBezTo>
                  <a:cubicBezTo>
                    <a:pt x="55" y="128"/>
                    <a:pt x="99" y="139"/>
                    <a:pt x="132" y="150"/>
                  </a:cubicBezTo>
                  <a:cubicBezTo>
                    <a:pt x="297" y="183"/>
                    <a:pt x="462" y="216"/>
                    <a:pt x="627" y="249"/>
                  </a:cubicBezTo>
                  <a:cubicBezTo>
                    <a:pt x="957" y="315"/>
                    <a:pt x="1287" y="370"/>
                    <a:pt x="1628" y="436"/>
                  </a:cubicBezTo>
                  <a:cubicBezTo>
                    <a:pt x="1782" y="469"/>
                    <a:pt x="1936" y="513"/>
                    <a:pt x="2079" y="579"/>
                  </a:cubicBezTo>
                  <a:cubicBezTo>
                    <a:pt x="2573" y="821"/>
                    <a:pt x="3068" y="1052"/>
                    <a:pt x="3563" y="1305"/>
                  </a:cubicBezTo>
                  <a:cubicBezTo>
                    <a:pt x="3937" y="1503"/>
                    <a:pt x="4311" y="1723"/>
                    <a:pt x="4685" y="1932"/>
                  </a:cubicBezTo>
                  <a:cubicBezTo>
                    <a:pt x="4729" y="1965"/>
                    <a:pt x="4773" y="2009"/>
                    <a:pt x="4861" y="2009"/>
                  </a:cubicBezTo>
                  <a:cubicBezTo>
                    <a:pt x="4905" y="1932"/>
                    <a:pt x="4883" y="1855"/>
                    <a:pt x="4872" y="1778"/>
                  </a:cubicBezTo>
                  <a:cubicBezTo>
                    <a:pt x="4839" y="1646"/>
                    <a:pt x="4773" y="1547"/>
                    <a:pt x="4696" y="1437"/>
                  </a:cubicBezTo>
                  <a:cubicBezTo>
                    <a:pt x="4575" y="1294"/>
                    <a:pt x="4432" y="1162"/>
                    <a:pt x="4278" y="1052"/>
                  </a:cubicBezTo>
                  <a:cubicBezTo>
                    <a:pt x="4014" y="876"/>
                    <a:pt x="3728" y="722"/>
                    <a:pt x="3431" y="601"/>
                  </a:cubicBezTo>
                  <a:cubicBezTo>
                    <a:pt x="3134" y="491"/>
                    <a:pt x="2837" y="392"/>
                    <a:pt x="2529" y="315"/>
                  </a:cubicBezTo>
                  <a:cubicBezTo>
                    <a:pt x="2189" y="238"/>
                    <a:pt x="1848" y="139"/>
                    <a:pt x="1507" y="73"/>
                  </a:cubicBezTo>
                  <a:cubicBezTo>
                    <a:pt x="1239" y="30"/>
                    <a:pt x="971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73"/>
            <p:cNvSpPr/>
            <p:nvPr/>
          </p:nvSpPr>
          <p:spPr>
            <a:xfrm flipH="1">
              <a:off x="1151963" y="1942258"/>
              <a:ext cx="373332" cy="157908"/>
            </a:xfrm>
            <a:custGeom>
              <a:avLst/>
              <a:gdLst/>
              <a:ahLst/>
              <a:cxnLst/>
              <a:rect l="l" t="t" r="r" b="b"/>
              <a:pathLst>
                <a:path w="3927" h="1661" extrusionOk="0">
                  <a:moveTo>
                    <a:pt x="1" y="0"/>
                  </a:moveTo>
                  <a:cubicBezTo>
                    <a:pt x="265" y="55"/>
                    <a:pt x="540" y="99"/>
                    <a:pt x="848" y="154"/>
                  </a:cubicBezTo>
                  <a:cubicBezTo>
                    <a:pt x="1024" y="187"/>
                    <a:pt x="1189" y="242"/>
                    <a:pt x="1343" y="319"/>
                  </a:cubicBezTo>
                  <a:cubicBezTo>
                    <a:pt x="1529" y="407"/>
                    <a:pt x="1727" y="506"/>
                    <a:pt x="1903" y="594"/>
                  </a:cubicBezTo>
                  <a:cubicBezTo>
                    <a:pt x="2211" y="737"/>
                    <a:pt x="2519" y="880"/>
                    <a:pt x="2827" y="1045"/>
                  </a:cubicBezTo>
                  <a:cubicBezTo>
                    <a:pt x="3080" y="1177"/>
                    <a:pt x="3333" y="1320"/>
                    <a:pt x="3575" y="1463"/>
                  </a:cubicBezTo>
                  <a:cubicBezTo>
                    <a:pt x="3696" y="1529"/>
                    <a:pt x="3806" y="1595"/>
                    <a:pt x="3927" y="1661"/>
                  </a:cubicBezTo>
                  <a:cubicBezTo>
                    <a:pt x="3905" y="1573"/>
                    <a:pt x="3861" y="1485"/>
                    <a:pt x="3784" y="1386"/>
                  </a:cubicBezTo>
                  <a:cubicBezTo>
                    <a:pt x="3685" y="1254"/>
                    <a:pt x="3553" y="1144"/>
                    <a:pt x="3399" y="1034"/>
                  </a:cubicBezTo>
                  <a:cubicBezTo>
                    <a:pt x="3146" y="858"/>
                    <a:pt x="2871" y="715"/>
                    <a:pt x="2574" y="594"/>
                  </a:cubicBezTo>
                  <a:cubicBezTo>
                    <a:pt x="2288" y="484"/>
                    <a:pt x="1991" y="385"/>
                    <a:pt x="1694" y="319"/>
                  </a:cubicBezTo>
                  <a:cubicBezTo>
                    <a:pt x="1584" y="286"/>
                    <a:pt x="1474" y="264"/>
                    <a:pt x="1365" y="231"/>
                  </a:cubicBezTo>
                  <a:cubicBezTo>
                    <a:pt x="1134" y="176"/>
                    <a:pt x="903" y="121"/>
                    <a:pt x="672" y="77"/>
                  </a:cubicBezTo>
                  <a:cubicBezTo>
                    <a:pt x="452" y="33"/>
                    <a:pt x="232" y="1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73"/>
            <p:cNvSpPr/>
            <p:nvPr/>
          </p:nvSpPr>
          <p:spPr>
            <a:xfrm flipH="1">
              <a:off x="2594716" y="2878965"/>
              <a:ext cx="168365" cy="117219"/>
            </a:xfrm>
            <a:custGeom>
              <a:avLst/>
              <a:gdLst/>
              <a:ahLst/>
              <a:cxnLst/>
              <a:rect l="l" t="t" r="r" b="b"/>
              <a:pathLst>
                <a:path w="1771" h="1233" extrusionOk="0">
                  <a:moveTo>
                    <a:pt x="605" y="1"/>
                  </a:moveTo>
                  <a:cubicBezTo>
                    <a:pt x="418" y="122"/>
                    <a:pt x="220" y="232"/>
                    <a:pt x="0" y="364"/>
                  </a:cubicBezTo>
                  <a:cubicBezTo>
                    <a:pt x="198" y="540"/>
                    <a:pt x="396" y="661"/>
                    <a:pt x="583" y="803"/>
                  </a:cubicBezTo>
                  <a:cubicBezTo>
                    <a:pt x="781" y="957"/>
                    <a:pt x="968" y="1111"/>
                    <a:pt x="1166" y="1232"/>
                  </a:cubicBezTo>
                  <a:cubicBezTo>
                    <a:pt x="1386" y="1144"/>
                    <a:pt x="1661" y="979"/>
                    <a:pt x="1771" y="880"/>
                  </a:cubicBezTo>
                  <a:cubicBezTo>
                    <a:pt x="1573" y="672"/>
                    <a:pt x="814" y="100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73"/>
            <p:cNvSpPr/>
            <p:nvPr/>
          </p:nvSpPr>
          <p:spPr>
            <a:xfrm flipH="1">
              <a:off x="2481775" y="2789030"/>
              <a:ext cx="156957" cy="127676"/>
            </a:xfrm>
            <a:custGeom>
              <a:avLst/>
              <a:gdLst/>
              <a:ahLst/>
              <a:cxnLst/>
              <a:rect l="l" t="t" r="r" b="b"/>
              <a:pathLst>
                <a:path w="1651" h="1343" extrusionOk="0">
                  <a:moveTo>
                    <a:pt x="463" y="1"/>
                  </a:moveTo>
                  <a:cubicBezTo>
                    <a:pt x="331" y="89"/>
                    <a:pt x="89" y="309"/>
                    <a:pt x="1" y="419"/>
                  </a:cubicBezTo>
                  <a:cubicBezTo>
                    <a:pt x="386" y="727"/>
                    <a:pt x="760" y="1046"/>
                    <a:pt x="1167" y="1343"/>
                  </a:cubicBezTo>
                  <a:cubicBezTo>
                    <a:pt x="1332" y="1211"/>
                    <a:pt x="1497" y="1090"/>
                    <a:pt x="1650" y="936"/>
                  </a:cubicBezTo>
                  <a:cubicBezTo>
                    <a:pt x="1255" y="606"/>
                    <a:pt x="859" y="298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73"/>
            <p:cNvSpPr/>
            <p:nvPr/>
          </p:nvSpPr>
          <p:spPr>
            <a:xfrm flipH="1">
              <a:off x="2390795" y="2688733"/>
              <a:ext cx="149637" cy="131764"/>
            </a:xfrm>
            <a:custGeom>
              <a:avLst/>
              <a:gdLst/>
              <a:ahLst/>
              <a:cxnLst/>
              <a:rect l="l" t="t" r="r" b="b"/>
              <a:pathLst>
                <a:path w="1574" h="1386" extrusionOk="0">
                  <a:moveTo>
                    <a:pt x="353" y="0"/>
                  </a:moveTo>
                  <a:cubicBezTo>
                    <a:pt x="243" y="99"/>
                    <a:pt x="67" y="341"/>
                    <a:pt x="1" y="462"/>
                  </a:cubicBezTo>
                  <a:cubicBezTo>
                    <a:pt x="408" y="770"/>
                    <a:pt x="814" y="1078"/>
                    <a:pt x="1221" y="1386"/>
                  </a:cubicBezTo>
                  <a:cubicBezTo>
                    <a:pt x="1331" y="1276"/>
                    <a:pt x="1474" y="1089"/>
                    <a:pt x="1573" y="869"/>
                  </a:cubicBezTo>
                  <a:cubicBezTo>
                    <a:pt x="1562" y="858"/>
                    <a:pt x="1551" y="836"/>
                    <a:pt x="1529" y="825"/>
                  </a:cubicBezTo>
                  <a:cubicBezTo>
                    <a:pt x="1144" y="539"/>
                    <a:pt x="748" y="264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73"/>
            <p:cNvSpPr/>
            <p:nvPr/>
          </p:nvSpPr>
          <p:spPr>
            <a:xfrm flipH="1">
              <a:off x="2430533" y="2739975"/>
              <a:ext cx="155912" cy="129673"/>
            </a:xfrm>
            <a:custGeom>
              <a:avLst/>
              <a:gdLst/>
              <a:ahLst/>
              <a:cxnLst/>
              <a:rect l="l" t="t" r="r" b="b"/>
              <a:pathLst>
                <a:path w="1640" h="1364" extrusionOk="0">
                  <a:moveTo>
                    <a:pt x="397" y="0"/>
                  </a:moveTo>
                  <a:cubicBezTo>
                    <a:pt x="254" y="132"/>
                    <a:pt x="122" y="264"/>
                    <a:pt x="12" y="407"/>
                  </a:cubicBezTo>
                  <a:lnTo>
                    <a:pt x="1" y="407"/>
                  </a:lnTo>
                  <a:cubicBezTo>
                    <a:pt x="12" y="418"/>
                    <a:pt x="12" y="429"/>
                    <a:pt x="12" y="429"/>
                  </a:cubicBezTo>
                  <a:cubicBezTo>
                    <a:pt x="34" y="451"/>
                    <a:pt x="45" y="473"/>
                    <a:pt x="67" y="484"/>
                  </a:cubicBezTo>
                  <a:cubicBezTo>
                    <a:pt x="430" y="781"/>
                    <a:pt x="804" y="1067"/>
                    <a:pt x="1166" y="1353"/>
                  </a:cubicBezTo>
                  <a:cubicBezTo>
                    <a:pt x="1166" y="1364"/>
                    <a:pt x="1177" y="1364"/>
                    <a:pt x="1188" y="1364"/>
                  </a:cubicBezTo>
                  <a:lnTo>
                    <a:pt x="1221" y="1364"/>
                  </a:lnTo>
                  <a:cubicBezTo>
                    <a:pt x="1353" y="1243"/>
                    <a:pt x="1496" y="1111"/>
                    <a:pt x="1639" y="946"/>
                  </a:cubicBezTo>
                  <a:cubicBezTo>
                    <a:pt x="1232" y="616"/>
                    <a:pt x="826" y="308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73"/>
            <p:cNvSpPr/>
            <p:nvPr/>
          </p:nvSpPr>
          <p:spPr>
            <a:xfrm flipH="1">
              <a:off x="2538245" y="2835043"/>
              <a:ext cx="154771" cy="121402"/>
            </a:xfrm>
            <a:custGeom>
              <a:avLst/>
              <a:gdLst/>
              <a:ahLst/>
              <a:cxnLst/>
              <a:rect l="l" t="t" r="r" b="b"/>
              <a:pathLst>
                <a:path w="1628" h="1277" extrusionOk="0">
                  <a:moveTo>
                    <a:pt x="473" y="1"/>
                  </a:moveTo>
                  <a:cubicBezTo>
                    <a:pt x="385" y="67"/>
                    <a:pt x="308" y="133"/>
                    <a:pt x="231" y="199"/>
                  </a:cubicBezTo>
                  <a:cubicBezTo>
                    <a:pt x="154" y="265"/>
                    <a:pt x="66" y="309"/>
                    <a:pt x="0" y="386"/>
                  </a:cubicBezTo>
                  <a:cubicBezTo>
                    <a:pt x="22" y="397"/>
                    <a:pt x="22" y="408"/>
                    <a:pt x="33" y="419"/>
                  </a:cubicBezTo>
                  <a:cubicBezTo>
                    <a:pt x="374" y="661"/>
                    <a:pt x="715" y="914"/>
                    <a:pt x="1034" y="1189"/>
                  </a:cubicBezTo>
                  <a:cubicBezTo>
                    <a:pt x="1078" y="1221"/>
                    <a:pt x="1122" y="1243"/>
                    <a:pt x="1166" y="1276"/>
                  </a:cubicBezTo>
                  <a:cubicBezTo>
                    <a:pt x="1342" y="1178"/>
                    <a:pt x="1518" y="1035"/>
                    <a:pt x="1628" y="925"/>
                  </a:cubicBezTo>
                  <a:cubicBezTo>
                    <a:pt x="1243" y="617"/>
                    <a:pt x="869" y="309"/>
                    <a:pt x="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73"/>
            <p:cNvSpPr/>
            <p:nvPr/>
          </p:nvSpPr>
          <p:spPr>
            <a:xfrm flipH="1">
              <a:off x="2333279" y="2570563"/>
              <a:ext cx="130814" cy="138134"/>
            </a:xfrm>
            <a:custGeom>
              <a:avLst/>
              <a:gdLst/>
              <a:ahLst/>
              <a:cxnLst/>
              <a:rect l="l" t="t" r="r" b="b"/>
              <a:pathLst>
                <a:path w="1376" h="1453" extrusionOk="0">
                  <a:moveTo>
                    <a:pt x="286" y="1"/>
                  </a:moveTo>
                  <a:cubicBezTo>
                    <a:pt x="286" y="1"/>
                    <a:pt x="275" y="1"/>
                    <a:pt x="253" y="12"/>
                  </a:cubicBezTo>
                  <a:cubicBezTo>
                    <a:pt x="176" y="166"/>
                    <a:pt x="88" y="330"/>
                    <a:pt x="0" y="506"/>
                  </a:cubicBezTo>
                  <a:cubicBezTo>
                    <a:pt x="363" y="814"/>
                    <a:pt x="704" y="1122"/>
                    <a:pt x="1067" y="1419"/>
                  </a:cubicBezTo>
                  <a:cubicBezTo>
                    <a:pt x="1089" y="1430"/>
                    <a:pt x="1111" y="1430"/>
                    <a:pt x="1144" y="1452"/>
                  </a:cubicBezTo>
                  <a:cubicBezTo>
                    <a:pt x="1221" y="1287"/>
                    <a:pt x="1298" y="1122"/>
                    <a:pt x="1375" y="968"/>
                  </a:cubicBezTo>
                  <a:cubicBezTo>
                    <a:pt x="1364" y="946"/>
                    <a:pt x="1364" y="935"/>
                    <a:pt x="1353" y="935"/>
                  </a:cubicBezTo>
                  <a:cubicBezTo>
                    <a:pt x="1034" y="649"/>
                    <a:pt x="715" y="374"/>
                    <a:pt x="407" y="89"/>
                  </a:cubicBezTo>
                  <a:cubicBezTo>
                    <a:pt x="374" y="67"/>
                    <a:pt x="341" y="34"/>
                    <a:pt x="308" y="12"/>
                  </a:cubicBezTo>
                  <a:cubicBezTo>
                    <a:pt x="308" y="12"/>
                    <a:pt x="297" y="1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73"/>
            <p:cNvSpPr/>
            <p:nvPr/>
          </p:nvSpPr>
          <p:spPr>
            <a:xfrm flipH="1">
              <a:off x="2360468" y="2631217"/>
              <a:ext cx="140225" cy="129768"/>
            </a:xfrm>
            <a:custGeom>
              <a:avLst/>
              <a:gdLst/>
              <a:ahLst/>
              <a:cxnLst/>
              <a:rect l="l" t="t" r="r" b="b"/>
              <a:pathLst>
                <a:path w="1475" h="1365" extrusionOk="0">
                  <a:moveTo>
                    <a:pt x="330" y="0"/>
                  </a:moveTo>
                  <a:cubicBezTo>
                    <a:pt x="198" y="154"/>
                    <a:pt x="45" y="396"/>
                    <a:pt x="1" y="506"/>
                  </a:cubicBezTo>
                  <a:cubicBezTo>
                    <a:pt x="67" y="561"/>
                    <a:pt x="132" y="605"/>
                    <a:pt x="198" y="649"/>
                  </a:cubicBezTo>
                  <a:cubicBezTo>
                    <a:pt x="275" y="704"/>
                    <a:pt x="341" y="748"/>
                    <a:pt x="407" y="792"/>
                  </a:cubicBezTo>
                  <a:cubicBezTo>
                    <a:pt x="473" y="847"/>
                    <a:pt x="539" y="891"/>
                    <a:pt x="616" y="935"/>
                  </a:cubicBezTo>
                  <a:cubicBezTo>
                    <a:pt x="682" y="990"/>
                    <a:pt x="748" y="1034"/>
                    <a:pt x="814" y="1078"/>
                  </a:cubicBezTo>
                  <a:cubicBezTo>
                    <a:pt x="880" y="1133"/>
                    <a:pt x="946" y="1188"/>
                    <a:pt x="1023" y="1232"/>
                  </a:cubicBezTo>
                  <a:cubicBezTo>
                    <a:pt x="1089" y="1276"/>
                    <a:pt x="1144" y="1331"/>
                    <a:pt x="1243" y="1364"/>
                  </a:cubicBezTo>
                  <a:cubicBezTo>
                    <a:pt x="1320" y="1221"/>
                    <a:pt x="1386" y="1078"/>
                    <a:pt x="1474" y="935"/>
                  </a:cubicBezTo>
                  <a:lnTo>
                    <a:pt x="1463" y="935"/>
                  </a:lnTo>
                  <a:cubicBezTo>
                    <a:pt x="1089" y="616"/>
                    <a:pt x="726" y="308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73"/>
            <p:cNvSpPr/>
            <p:nvPr/>
          </p:nvSpPr>
          <p:spPr>
            <a:xfrm flipH="1">
              <a:off x="2309226" y="2518276"/>
              <a:ext cx="123493" cy="130814"/>
            </a:xfrm>
            <a:custGeom>
              <a:avLst/>
              <a:gdLst/>
              <a:ahLst/>
              <a:cxnLst/>
              <a:rect l="l" t="t" r="r" b="b"/>
              <a:pathLst>
                <a:path w="1299" h="1376" extrusionOk="0">
                  <a:moveTo>
                    <a:pt x="198" y="1"/>
                  </a:moveTo>
                  <a:cubicBezTo>
                    <a:pt x="121" y="133"/>
                    <a:pt x="44" y="276"/>
                    <a:pt x="0" y="408"/>
                  </a:cubicBezTo>
                  <a:cubicBezTo>
                    <a:pt x="11" y="430"/>
                    <a:pt x="11" y="430"/>
                    <a:pt x="11" y="441"/>
                  </a:cubicBezTo>
                  <a:cubicBezTo>
                    <a:pt x="352" y="738"/>
                    <a:pt x="704" y="1045"/>
                    <a:pt x="1045" y="1342"/>
                  </a:cubicBezTo>
                  <a:cubicBezTo>
                    <a:pt x="1056" y="1364"/>
                    <a:pt x="1078" y="1364"/>
                    <a:pt x="1111" y="1375"/>
                  </a:cubicBezTo>
                  <a:cubicBezTo>
                    <a:pt x="1144" y="1287"/>
                    <a:pt x="1188" y="1210"/>
                    <a:pt x="1210" y="1133"/>
                  </a:cubicBezTo>
                  <a:cubicBezTo>
                    <a:pt x="1243" y="1056"/>
                    <a:pt x="1298" y="979"/>
                    <a:pt x="1298" y="891"/>
                  </a:cubicBezTo>
                  <a:cubicBezTo>
                    <a:pt x="968" y="573"/>
                    <a:pt x="352" y="78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73"/>
            <p:cNvSpPr/>
            <p:nvPr/>
          </p:nvSpPr>
          <p:spPr>
            <a:xfrm flipH="1">
              <a:off x="2663735" y="2918703"/>
              <a:ext cx="154771" cy="105716"/>
            </a:xfrm>
            <a:custGeom>
              <a:avLst/>
              <a:gdLst/>
              <a:ahLst/>
              <a:cxnLst/>
              <a:rect l="l" t="t" r="r" b="b"/>
              <a:pathLst>
                <a:path w="1628" h="1112" extrusionOk="0">
                  <a:moveTo>
                    <a:pt x="462" y="1"/>
                  </a:moveTo>
                  <a:cubicBezTo>
                    <a:pt x="308" y="78"/>
                    <a:pt x="143" y="122"/>
                    <a:pt x="0" y="221"/>
                  </a:cubicBezTo>
                  <a:cubicBezTo>
                    <a:pt x="385" y="517"/>
                    <a:pt x="770" y="814"/>
                    <a:pt x="1144" y="1111"/>
                  </a:cubicBezTo>
                  <a:cubicBezTo>
                    <a:pt x="1309" y="1045"/>
                    <a:pt x="1474" y="979"/>
                    <a:pt x="1628" y="880"/>
                  </a:cubicBezTo>
                  <a:cubicBezTo>
                    <a:pt x="1507" y="770"/>
                    <a:pt x="1364" y="682"/>
                    <a:pt x="1243" y="583"/>
                  </a:cubicBezTo>
                  <a:cubicBezTo>
                    <a:pt x="1111" y="484"/>
                    <a:pt x="979" y="385"/>
                    <a:pt x="847" y="287"/>
                  </a:cubicBezTo>
                  <a:cubicBezTo>
                    <a:pt x="715" y="188"/>
                    <a:pt x="594" y="100"/>
                    <a:pt x="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73"/>
            <p:cNvSpPr/>
            <p:nvPr/>
          </p:nvSpPr>
          <p:spPr>
            <a:xfrm flipH="1">
              <a:off x="2286315" y="2464943"/>
              <a:ext cx="122353" cy="125585"/>
            </a:xfrm>
            <a:custGeom>
              <a:avLst/>
              <a:gdLst/>
              <a:ahLst/>
              <a:cxnLst/>
              <a:rect l="l" t="t" r="r" b="b"/>
              <a:pathLst>
                <a:path w="1287" h="1321" extrusionOk="0">
                  <a:moveTo>
                    <a:pt x="209" y="1"/>
                  </a:moveTo>
                  <a:cubicBezTo>
                    <a:pt x="143" y="155"/>
                    <a:pt x="77" y="287"/>
                    <a:pt x="0" y="430"/>
                  </a:cubicBezTo>
                  <a:lnTo>
                    <a:pt x="0" y="441"/>
                  </a:lnTo>
                  <a:cubicBezTo>
                    <a:pt x="363" y="727"/>
                    <a:pt x="693" y="1013"/>
                    <a:pt x="1034" y="1299"/>
                  </a:cubicBezTo>
                  <a:cubicBezTo>
                    <a:pt x="1045" y="1310"/>
                    <a:pt x="1067" y="1310"/>
                    <a:pt x="1078" y="1320"/>
                  </a:cubicBezTo>
                  <a:lnTo>
                    <a:pt x="1111" y="1320"/>
                  </a:lnTo>
                  <a:cubicBezTo>
                    <a:pt x="1166" y="1167"/>
                    <a:pt x="1221" y="1002"/>
                    <a:pt x="1287" y="837"/>
                  </a:cubicBezTo>
                  <a:cubicBezTo>
                    <a:pt x="924" y="551"/>
                    <a:pt x="583" y="276"/>
                    <a:pt x="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73"/>
            <p:cNvSpPr/>
            <p:nvPr/>
          </p:nvSpPr>
          <p:spPr>
            <a:xfrm flipH="1">
              <a:off x="2239256" y="2311313"/>
              <a:ext cx="118170" cy="106666"/>
            </a:xfrm>
            <a:custGeom>
              <a:avLst/>
              <a:gdLst/>
              <a:ahLst/>
              <a:cxnLst/>
              <a:rect l="l" t="t" r="r" b="b"/>
              <a:pathLst>
                <a:path w="1243" h="1122" extrusionOk="0">
                  <a:moveTo>
                    <a:pt x="77" y="0"/>
                  </a:moveTo>
                  <a:cubicBezTo>
                    <a:pt x="55" y="143"/>
                    <a:pt x="33" y="275"/>
                    <a:pt x="0" y="429"/>
                  </a:cubicBezTo>
                  <a:cubicBezTo>
                    <a:pt x="22" y="440"/>
                    <a:pt x="33" y="451"/>
                    <a:pt x="44" y="462"/>
                  </a:cubicBezTo>
                  <a:cubicBezTo>
                    <a:pt x="396" y="682"/>
                    <a:pt x="748" y="891"/>
                    <a:pt x="1089" y="1111"/>
                  </a:cubicBezTo>
                  <a:cubicBezTo>
                    <a:pt x="1111" y="1122"/>
                    <a:pt x="1133" y="1122"/>
                    <a:pt x="1166" y="1122"/>
                  </a:cubicBezTo>
                  <a:cubicBezTo>
                    <a:pt x="1199" y="935"/>
                    <a:pt x="1243" y="770"/>
                    <a:pt x="1243" y="594"/>
                  </a:cubicBezTo>
                  <a:cubicBezTo>
                    <a:pt x="1012" y="429"/>
                    <a:pt x="275" y="55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73"/>
            <p:cNvSpPr/>
            <p:nvPr/>
          </p:nvSpPr>
          <p:spPr>
            <a:xfrm flipH="1">
              <a:off x="2267492" y="2414747"/>
              <a:ext cx="116078" cy="117219"/>
            </a:xfrm>
            <a:custGeom>
              <a:avLst/>
              <a:gdLst/>
              <a:ahLst/>
              <a:cxnLst/>
              <a:rect l="l" t="t" r="r" b="b"/>
              <a:pathLst>
                <a:path w="1221" h="1233" extrusionOk="0">
                  <a:moveTo>
                    <a:pt x="143" y="1"/>
                  </a:moveTo>
                  <a:cubicBezTo>
                    <a:pt x="88" y="100"/>
                    <a:pt x="22" y="287"/>
                    <a:pt x="0" y="430"/>
                  </a:cubicBezTo>
                  <a:cubicBezTo>
                    <a:pt x="341" y="694"/>
                    <a:pt x="693" y="958"/>
                    <a:pt x="1045" y="1233"/>
                  </a:cubicBezTo>
                  <a:cubicBezTo>
                    <a:pt x="1122" y="1112"/>
                    <a:pt x="1210" y="859"/>
                    <a:pt x="1221" y="727"/>
                  </a:cubicBezTo>
                  <a:cubicBezTo>
                    <a:pt x="1100" y="628"/>
                    <a:pt x="264" y="67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73"/>
            <p:cNvSpPr/>
            <p:nvPr/>
          </p:nvSpPr>
          <p:spPr>
            <a:xfrm flipH="1">
              <a:off x="2231936" y="2252751"/>
              <a:ext cx="113987" cy="100962"/>
            </a:xfrm>
            <a:custGeom>
              <a:avLst/>
              <a:gdLst/>
              <a:ahLst/>
              <a:cxnLst/>
              <a:rect l="l" t="t" r="r" b="b"/>
              <a:pathLst>
                <a:path w="1199" h="1062" extrusionOk="0">
                  <a:moveTo>
                    <a:pt x="110" y="0"/>
                  </a:moveTo>
                  <a:cubicBezTo>
                    <a:pt x="66" y="154"/>
                    <a:pt x="33" y="319"/>
                    <a:pt x="0" y="473"/>
                  </a:cubicBezTo>
                  <a:cubicBezTo>
                    <a:pt x="374" y="671"/>
                    <a:pt x="737" y="869"/>
                    <a:pt x="1111" y="1056"/>
                  </a:cubicBezTo>
                  <a:cubicBezTo>
                    <a:pt x="1114" y="1060"/>
                    <a:pt x="1118" y="1061"/>
                    <a:pt x="1122" y="1061"/>
                  </a:cubicBezTo>
                  <a:cubicBezTo>
                    <a:pt x="1130" y="1061"/>
                    <a:pt x="1140" y="1056"/>
                    <a:pt x="1155" y="1056"/>
                  </a:cubicBezTo>
                  <a:cubicBezTo>
                    <a:pt x="1166" y="902"/>
                    <a:pt x="1188" y="759"/>
                    <a:pt x="1199" y="605"/>
                  </a:cubicBezTo>
                  <a:cubicBezTo>
                    <a:pt x="990" y="462"/>
                    <a:pt x="253" y="44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73"/>
            <p:cNvSpPr/>
            <p:nvPr/>
          </p:nvSpPr>
          <p:spPr>
            <a:xfrm flipH="1">
              <a:off x="2723248" y="2943801"/>
              <a:ext cx="149637" cy="98776"/>
            </a:xfrm>
            <a:custGeom>
              <a:avLst/>
              <a:gdLst/>
              <a:ahLst/>
              <a:cxnLst/>
              <a:rect l="l" t="t" r="r" b="b"/>
              <a:pathLst>
                <a:path w="1574" h="1039" extrusionOk="0">
                  <a:moveTo>
                    <a:pt x="429" y="1"/>
                  </a:moveTo>
                  <a:cubicBezTo>
                    <a:pt x="297" y="45"/>
                    <a:pt x="166" y="88"/>
                    <a:pt x="1" y="143"/>
                  </a:cubicBezTo>
                  <a:cubicBezTo>
                    <a:pt x="45" y="187"/>
                    <a:pt x="67" y="209"/>
                    <a:pt x="89" y="231"/>
                  </a:cubicBezTo>
                  <a:cubicBezTo>
                    <a:pt x="396" y="473"/>
                    <a:pt x="715" y="715"/>
                    <a:pt x="1023" y="957"/>
                  </a:cubicBezTo>
                  <a:cubicBezTo>
                    <a:pt x="1056" y="979"/>
                    <a:pt x="1089" y="1012"/>
                    <a:pt x="1122" y="1023"/>
                  </a:cubicBezTo>
                  <a:cubicBezTo>
                    <a:pt x="1146" y="1031"/>
                    <a:pt x="1169" y="1039"/>
                    <a:pt x="1188" y="1039"/>
                  </a:cubicBezTo>
                  <a:cubicBezTo>
                    <a:pt x="1196" y="1039"/>
                    <a:pt x="1204" y="1037"/>
                    <a:pt x="1210" y="1034"/>
                  </a:cubicBezTo>
                  <a:cubicBezTo>
                    <a:pt x="1331" y="1001"/>
                    <a:pt x="1463" y="968"/>
                    <a:pt x="1573" y="902"/>
                  </a:cubicBezTo>
                  <a:cubicBezTo>
                    <a:pt x="1474" y="792"/>
                    <a:pt x="660" y="143"/>
                    <a:pt x="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73"/>
            <p:cNvSpPr/>
            <p:nvPr/>
          </p:nvSpPr>
          <p:spPr>
            <a:xfrm flipH="1">
              <a:off x="2249714" y="2365692"/>
              <a:ext cx="118170" cy="106666"/>
            </a:xfrm>
            <a:custGeom>
              <a:avLst/>
              <a:gdLst/>
              <a:ahLst/>
              <a:cxnLst/>
              <a:rect l="l" t="t" r="r" b="b"/>
              <a:pathLst>
                <a:path w="1243" h="1122" extrusionOk="0">
                  <a:moveTo>
                    <a:pt x="99" y="0"/>
                  </a:moveTo>
                  <a:cubicBezTo>
                    <a:pt x="44" y="121"/>
                    <a:pt x="22" y="253"/>
                    <a:pt x="0" y="385"/>
                  </a:cubicBezTo>
                  <a:cubicBezTo>
                    <a:pt x="121" y="473"/>
                    <a:pt x="242" y="561"/>
                    <a:pt x="363" y="638"/>
                  </a:cubicBezTo>
                  <a:cubicBezTo>
                    <a:pt x="495" y="726"/>
                    <a:pt x="616" y="814"/>
                    <a:pt x="737" y="891"/>
                  </a:cubicBezTo>
                  <a:cubicBezTo>
                    <a:pt x="869" y="957"/>
                    <a:pt x="968" y="1067"/>
                    <a:pt x="1122" y="1122"/>
                  </a:cubicBezTo>
                  <a:cubicBezTo>
                    <a:pt x="1144" y="1045"/>
                    <a:pt x="1177" y="968"/>
                    <a:pt x="1199" y="902"/>
                  </a:cubicBezTo>
                  <a:cubicBezTo>
                    <a:pt x="1221" y="836"/>
                    <a:pt x="1232" y="770"/>
                    <a:pt x="1243" y="715"/>
                  </a:cubicBezTo>
                  <a:cubicBezTo>
                    <a:pt x="1144" y="627"/>
                    <a:pt x="220" y="55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73"/>
            <p:cNvSpPr/>
            <p:nvPr/>
          </p:nvSpPr>
          <p:spPr>
            <a:xfrm flipH="1">
              <a:off x="2226707" y="2195234"/>
              <a:ext cx="106666" cy="99441"/>
            </a:xfrm>
            <a:custGeom>
              <a:avLst/>
              <a:gdLst/>
              <a:ahLst/>
              <a:cxnLst/>
              <a:rect l="l" t="t" r="r" b="b"/>
              <a:pathLst>
                <a:path w="1122" h="1046" extrusionOk="0">
                  <a:moveTo>
                    <a:pt x="44" y="1"/>
                  </a:moveTo>
                  <a:cubicBezTo>
                    <a:pt x="22" y="166"/>
                    <a:pt x="11" y="320"/>
                    <a:pt x="0" y="462"/>
                  </a:cubicBezTo>
                  <a:cubicBezTo>
                    <a:pt x="517" y="781"/>
                    <a:pt x="946" y="1023"/>
                    <a:pt x="1067" y="1045"/>
                  </a:cubicBezTo>
                  <a:cubicBezTo>
                    <a:pt x="1122" y="880"/>
                    <a:pt x="1089" y="715"/>
                    <a:pt x="1067" y="528"/>
                  </a:cubicBezTo>
                  <a:cubicBezTo>
                    <a:pt x="1056" y="528"/>
                    <a:pt x="1045" y="517"/>
                    <a:pt x="1034" y="506"/>
                  </a:cubicBezTo>
                  <a:cubicBezTo>
                    <a:pt x="726" y="342"/>
                    <a:pt x="418" y="177"/>
                    <a:pt x="110" y="12"/>
                  </a:cubicBezTo>
                  <a:cubicBezTo>
                    <a:pt x="88" y="12"/>
                    <a:pt x="66" y="12"/>
                    <a:pt x="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73"/>
            <p:cNvSpPr/>
            <p:nvPr/>
          </p:nvSpPr>
          <p:spPr>
            <a:xfrm flipH="1">
              <a:off x="2224616" y="2141426"/>
              <a:ext cx="104575" cy="92596"/>
            </a:xfrm>
            <a:custGeom>
              <a:avLst/>
              <a:gdLst/>
              <a:ahLst/>
              <a:cxnLst/>
              <a:rect l="l" t="t" r="r" b="b"/>
              <a:pathLst>
                <a:path w="1100" h="974" extrusionOk="0">
                  <a:moveTo>
                    <a:pt x="33" y="1"/>
                  </a:moveTo>
                  <a:cubicBezTo>
                    <a:pt x="25" y="1"/>
                    <a:pt x="15" y="6"/>
                    <a:pt x="0" y="6"/>
                  </a:cubicBezTo>
                  <a:cubicBezTo>
                    <a:pt x="0" y="138"/>
                    <a:pt x="0" y="281"/>
                    <a:pt x="0" y="424"/>
                  </a:cubicBezTo>
                  <a:cubicBezTo>
                    <a:pt x="363" y="611"/>
                    <a:pt x="693" y="820"/>
                    <a:pt x="1056" y="973"/>
                  </a:cubicBezTo>
                  <a:cubicBezTo>
                    <a:pt x="1067" y="940"/>
                    <a:pt x="1089" y="919"/>
                    <a:pt x="1089" y="886"/>
                  </a:cubicBezTo>
                  <a:cubicBezTo>
                    <a:pt x="1100" y="754"/>
                    <a:pt x="1089" y="633"/>
                    <a:pt x="1078" y="501"/>
                  </a:cubicBezTo>
                  <a:cubicBezTo>
                    <a:pt x="726" y="336"/>
                    <a:pt x="385" y="171"/>
                    <a:pt x="44" y="6"/>
                  </a:cubicBezTo>
                  <a:cubicBezTo>
                    <a:pt x="40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73"/>
            <p:cNvSpPr/>
            <p:nvPr/>
          </p:nvSpPr>
          <p:spPr>
            <a:xfrm flipH="1">
              <a:off x="1683013" y="1870006"/>
              <a:ext cx="103624" cy="52478"/>
            </a:xfrm>
            <a:custGeom>
              <a:avLst/>
              <a:gdLst/>
              <a:ahLst/>
              <a:cxnLst/>
              <a:rect l="l" t="t" r="r" b="b"/>
              <a:pathLst>
                <a:path w="1090" h="552" extrusionOk="0">
                  <a:moveTo>
                    <a:pt x="206" y="0"/>
                  </a:moveTo>
                  <a:cubicBezTo>
                    <a:pt x="185" y="0"/>
                    <a:pt x="164" y="1"/>
                    <a:pt x="144" y="1"/>
                  </a:cubicBezTo>
                  <a:cubicBezTo>
                    <a:pt x="34" y="12"/>
                    <a:pt x="12" y="34"/>
                    <a:pt x="1" y="133"/>
                  </a:cubicBezTo>
                  <a:cubicBezTo>
                    <a:pt x="1" y="210"/>
                    <a:pt x="1" y="276"/>
                    <a:pt x="1" y="375"/>
                  </a:cubicBezTo>
                  <a:cubicBezTo>
                    <a:pt x="188" y="408"/>
                    <a:pt x="352" y="441"/>
                    <a:pt x="517" y="463"/>
                  </a:cubicBezTo>
                  <a:cubicBezTo>
                    <a:pt x="693" y="496"/>
                    <a:pt x="858" y="540"/>
                    <a:pt x="1034" y="551"/>
                  </a:cubicBezTo>
                  <a:cubicBezTo>
                    <a:pt x="1067" y="474"/>
                    <a:pt x="1067" y="408"/>
                    <a:pt x="1078" y="331"/>
                  </a:cubicBezTo>
                  <a:cubicBezTo>
                    <a:pt x="1089" y="254"/>
                    <a:pt x="1056" y="210"/>
                    <a:pt x="990" y="177"/>
                  </a:cubicBezTo>
                  <a:cubicBezTo>
                    <a:pt x="946" y="155"/>
                    <a:pt x="902" y="133"/>
                    <a:pt x="858" y="122"/>
                  </a:cubicBezTo>
                  <a:cubicBezTo>
                    <a:pt x="647" y="52"/>
                    <a:pt x="427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73"/>
            <p:cNvSpPr/>
            <p:nvPr/>
          </p:nvSpPr>
          <p:spPr>
            <a:xfrm flipH="1">
              <a:off x="2235073" y="2042270"/>
              <a:ext cx="107712" cy="89269"/>
            </a:xfrm>
            <a:custGeom>
              <a:avLst/>
              <a:gdLst/>
              <a:ahLst/>
              <a:cxnLst/>
              <a:rect l="l" t="t" r="r" b="b"/>
              <a:pathLst>
                <a:path w="1133" h="939" extrusionOk="0">
                  <a:moveTo>
                    <a:pt x="42" y="1"/>
                  </a:moveTo>
                  <a:cubicBezTo>
                    <a:pt x="28" y="1"/>
                    <a:pt x="14" y="7"/>
                    <a:pt x="0" y="26"/>
                  </a:cubicBezTo>
                  <a:cubicBezTo>
                    <a:pt x="22" y="147"/>
                    <a:pt x="44" y="268"/>
                    <a:pt x="66" y="400"/>
                  </a:cubicBezTo>
                  <a:cubicBezTo>
                    <a:pt x="418" y="576"/>
                    <a:pt x="770" y="752"/>
                    <a:pt x="1133" y="939"/>
                  </a:cubicBezTo>
                  <a:cubicBezTo>
                    <a:pt x="1133" y="895"/>
                    <a:pt x="1133" y="851"/>
                    <a:pt x="1122" y="829"/>
                  </a:cubicBezTo>
                  <a:cubicBezTo>
                    <a:pt x="1100" y="730"/>
                    <a:pt x="1056" y="631"/>
                    <a:pt x="1034" y="532"/>
                  </a:cubicBezTo>
                  <a:cubicBezTo>
                    <a:pt x="1012" y="466"/>
                    <a:pt x="968" y="422"/>
                    <a:pt x="902" y="400"/>
                  </a:cubicBezTo>
                  <a:cubicBezTo>
                    <a:pt x="638" y="279"/>
                    <a:pt x="374" y="147"/>
                    <a:pt x="99" y="26"/>
                  </a:cubicBezTo>
                  <a:cubicBezTo>
                    <a:pt x="80" y="13"/>
                    <a:pt x="61" y="1"/>
                    <a:pt x="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73"/>
            <p:cNvSpPr/>
            <p:nvPr/>
          </p:nvSpPr>
          <p:spPr>
            <a:xfrm flipH="1">
              <a:off x="2780764" y="2961579"/>
              <a:ext cx="136042" cy="89554"/>
            </a:xfrm>
            <a:custGeom>
              <a:avLst/>
              <a:gdLst/>
              <a:ahLst/>
              <a:cxnLst/>
              <a:rect l="l" t="t" r="r" b="b"/>
              <a:pathLst>
                <a:path w="1431" h="942" extrusionOk="0">
                  <a:moveTo>
                    <a:pt x="309" y="0"/>
                  </a:moveTo>
                  <a:cubicBezTo>
                    <a:pt x="210" y="22"/>
                    <a:pt x="100" y="22"/>
                    <a:pt x="1" y="88"/>
                  </a:cubicBezTo>
                  <a:cubicBezTo>
                    <a:pt x="45" y="132"/>
                    <a:pt x="78" y="154"/>
                    <a:pt x="122" y="187"/>
                  </a:cubicBezTo>
                  <a:cubicBezTo>
                    <a:pt x="397" y="407"/>
                    <a:pt x="693" y="616"/>
                    <a:pt x="968" y="836"/>
                  </a:cubicBezTo>
                  <a:cubicBezTo>
                    <a:pt x="1049" y="901"/>
                    <a:pt x="1129" y="941"/>
                    <a:pt x="1223" y="941"/>
                  </a:cubicBezTo>
                  <a:cubicBezTo>
                    <a:pt x="1257" y="941"/>
                    <a:pt x="1293" y="936"/>
                    <a:pt x="1331" y="924"/>
                  </a:cubicBezTo>
                  <a:cubicBezTo>
                    <a:pt x="1364" y="913"/>
                    <a:pt x="1397" y="913"/>
                    <a:pt x="1430" y="913"/>
                  </a:cubicBezTo>
                  <a:cubicBezTo>
                    <a:pt x="1430" y="891"/>
                    <a:pt x="1430" y="880"/>
                    <a:pt x="1430" y="880"/>
                  </a:cubicBezTo>
                  <a:cubicBezTo>
                    <a:pt x="1089" y="616"/>
                    <a:pt x="759" y="341"/>
                    <a:pt x="430" y="77"/>
                  </a:cubicBezTo>
                  <a:cubicBezTo>
                    <a:pt x="397" y="55"/>
                    <a:pt x="375" y="33"/>
                    <a:pt x="342" y="11"/>
                  </a:cubicBezTo>
                  <a:cubicBezTo>
                    <a:pt x="342" y="11"/>
                    <a:pt x="331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73"/>
            <p:cNvSpPr/>
            <p:nvPr/>
          </p:nvSpPr>
          <p:spPr>
            <a:xfrm flipH="1">
              <a:off x="2828869" y="2973082"/>
              <a:ext cx="130814" cy="81663"/>
            </a:xfrm>
            <a:custGeom>
              <a:avLst/>
              <a:gdLst/>
              <a:ahLst/>
              <a:cxnLst/>
              <a:rect l="l" t="t" r="r" b="b"/>
              <a:pathLst>
                <a:path w="1376" h="859" extrusionOk="0">
                  <a:moveTo>
                    <a:pt x="254" y="0"/>
                  </a:moveTo>
                  <a:cubicBezTo>
                    <a:pt x="210" y="11"/>
                    <a:pt x="166" y="11"/>
                    <a:pt x="122" y="33"/>
                  </a:cubicBezTo>
                  <a:cubicBezTo>
                    <a:pt x="78" y="44"/>
                    <a:pt x="23" y="33"/>
                    <a:pt x="1" y="88"/>
                  </a:cubicBezTo>
                  <a:cubicBezTo>
                    <a:pt x="12" y="99"/>
                    <a:pt x="12" y="110"/>
                    <a:pt x="23" y="121"/>
                  </a:cubicBezTo>
                  <a:cubicBezTo>
                    <a:pt x="320" y="363"/>
                    <a:pt x="639" y="605"/>
                    <a:pt x="969" y="814"/>
                  </a:cubicBezTo>
                  <a:cubicBezTo>
                    <a:pt x="1002" y="836"/>
                    <a:pt x="1046" y="858"/>
                    <a:pt x="1079" y="858"/>
                  </a:cubicBezTo>
                  <a:cubicBezTo>
                    <a:pt x="1166" y="858"/>
                    <a:pt x="1254" y="847"/>
                    <a:pt x="1375" y="836"/>
                  </a:cubicBezTo>
                  <a:cubicBezTo>
                    <a:pt x="1232" y="682"/>
                    <a:pt x="430" y="88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73"/>
            <p:cNvSpPr/>
            <p:nvPr/>
          </p:nvSpPr>
          <p:spPr>
            <a:xfrm flipH="1">
              <a:off x="2227753" y="2093797"/>
              <a:ext cx="105621" cy="80618"/>
            </a:xfrm>
            <a:custGeom>
              <a:avLst/>
              <a:gdLst/>
              <a:ahLst/>
              <a:cxnLst/>
              <a:rect l="l" t="t" r="r" b="b"/>
              <a:pathLst>
                <a:path w="1111" h="848" extrusionOk="0">
                  <a:moveTo>
                    <a:pt x="0" y="1"/>
                  </a:moveTo>
                  <a:cubicBezTo>
                    <a:pt x="0" y="133"/>
                    <a:pt x="11" y="243"/>
                    <a:pt x="44" y="353"/>
                  </a:cubicBezTo>
                  <a:cubicBezTo>
                    <a:pt x="385" y="529"/>
                    <a:pt x="726" y="694"/>
                    <a:pt x="1067" y="848"/>
                  </a:cubicBezTo>
                  <a:lnTo>
                    <a:pt x="1089" y="848"/>
                  </a:lnTo>
                  <a:cubicBezTo>
                    <a:pt x="1100" y="848"/>
                    <a:pt x="1100" y="848"/>
                    <a:pt x="1111" y="826"/>
                  </a:cubicBezTo>
                  <a:cubicBezTo>
                    <a:pt x="1111" y="749"/>
                    <a:pt x="1100" y="650"/>
                    <a:pt x="1089" y="562"/>
                  </a:cubicBezTo>
                  <a:cubicBezTo>
                    <a:pt x="737" y="364"/>
                    <a:pt x="374" y="17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73"/>
            <p:cNvSpPr/>
            <p:nvPr/>
          </p:nvSpPr>
          <p:spPr>
            <a:xfrm flipH="1">
              <a:off x="2254943" y="1999774"/>
              <a:ext cx="98300" cy="67974"/>
            </a:xfrm>
            <a:custGeom>
              <a:avLst/>
              <a:gdLst/>
              <a:ahLst/>
              <a:cxnLst/>
              <a:rect l="l" t="t" r="r" b="b"/>
              <a:pathLst>
                <a:path w="1034" h="715" extrusionOk="0">
                  <a:moveTo>
                    <a:pt x="0" y="0"/>
                  </a:moveTo>
                  <a:cubicBezTo>
                    <a:pt x="33" y="110"/>
                    <a:pt x="55" y="198"/>
                    <a:pt x="77" y="286"/>
                  </a:cubicBezTo>
                  <a:cubicBezTo>
                    <a:pt x="396" y="429"/>
                    <a:pt x="693" y="572"/>
                    <a:pt x="1001" y="715"/>
                  </a:cubicBezTo>
                  <a:lnTo>
                    <a:pt x="1023" y="715"/>
                  </a:lnTo>
                  <a:cubicBezTo>
                    <a:pt x="1023" y="704"/>
                    <a:pt x="1023" y="704"/>
                    <a:pt x="1034" y="693"/>
                  </a:cubicBezTo>
                  <a:cubicBezTo>
                    <a:pt x="1023" y="649"/>
                    <a:pt x="1001" y="594"/>
                    <a:pt x="990" y="550"/>
                  </a:cubicBezTo>
                  <a:cubicBezTo>
                    <a:pt x="968" y="462"/>
                    <a:pt x="924" y="407"/>
                    <a:pt x="836" y="363"/>
                  </a:cubicBezTo>
                  <a:cubicBezTo>
                    <a:pt x="583" y="253"/>
                    <a:pt x="319" y="121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3"/>
            <p:cNvSpPr/>
            <p:nvPr/>
          </p:nvSpPr>
          <p:spPr>
            <a:xfrm flipH="1">
              <a:off x="1217750" y="1939121"/>
              <a:ext cx="53428" cy="59703"/>
            </a:xfrm>
            <a:custGeom>
              <a:avLst/>
              <a:gdLst/>
              <a:ahLst/>
              <a:cxnLst/>
              <a:rect l="l" t="t" r="r" b="b"/>
              <a:pathLst>
                <a:path w="562" h="628" extrusionOk="0">
                  <a:moveTo>
                    <a:pt x="88" y="0"/>
                  </a:moveTo>
                  <a:cubicBezTo>
                    <a:pt x="44" y="132"/>
                    <a:pt x="22" y="264"/>
                    <a:pt x="0" y="407"/>
                  </a:cubicBezTo>
                  <a:cubicBezTo>
                    <a:pt x="165" y="484"/>
                    <a:pt x="308" y="550"/>
                    <a:pt x="473" y="627"/>
                  </a:cubicBezTo>
                  <a:cubicBezTo>
                    <a:pt x="517" y="473"/>
                    <a:pt x="561" y="330"/>
                    <a:pt x="561" y="187"/>
                  </a:cubicBezTo>
                  <a:cubicBezTo>
                    <a:pt x="374" y="77"/>
                    <a:pt x="231" y="22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3"/>
            <p:cNvSpPr/>
            <p:nvPr/>
          </p:nvSpPr>
          <p:spPr>
            <a:xfrm flipH="1">
              <a:off x="2271675" y="1954902"/>
              <a:ext cx="98300" cy="65882"/>
            </a:xfrm>
            <a:custGeom>
              <a:avLst/>
              <a:gdLst/>
              <a:ahLst/>
              <a:cxnLst/>
              <a:rect l="l" t="t" r="r" b="b"/>
              <a:pathLst>
                <a:path w="1034" h="693" extrusionOk="0">
                  <a:moveTo>
                    <a:pt x="28" y="1"/>
                  </a:moveTo>
                  <a:cubicBezTo>
                    <a:pt x="20" y="1"/>
                    <a:pt x="10" y="3"/>
                    <a:pt x="0" y="10"/>
                  </a:cubicBezTo>
                  <a:cubicBezTo>
                    <a:pt x="11" y="21"/>
                    <a:pt x="11" y="21"/>
                    <a:pt x="11" y="32"/>
                  </a:cubicBezTo>
                  <a:cubicBezTo>
                    <a:pt x="44" y="120"/>
                    <a:pt x="88" y="208"/>
                    <a:pt x="132" y="296"/>
                  </a:cubicBezTo>
                  <a:cubicBezTo>
                    <a:pt x="517" y="494"/>
                    <a:pt x="913" y="670"/>
                    <a:pt x="1034" y="692"/>
                  </a:cubicBezTo>
                  <a:cubicBezTo>
                    <a:pt x="1012" y="571"/>
                    <a:pt x="979" y="461"/>
                    <a:pt x="847" y="406"/>
                  </a:cubicBezTo>
                  <a:cubicBezTo>
                    <a:pt x="594" y="285"/>
                    <a:pt x="341" y="153"/>
                    <a:pt x="88" y="21"/>
                  </a:cubicBezTo>
                  <a:cubicBezTo>
                    <a:pt x="65" y="14"/>
                    <a:pt x="48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73"/>
            <p:cNvSpPr/>
            <p:nvPr/>
          </p:nvSpPr>
          <p:spPr>
            <a:xfrm flipH="1">
              <a:off x="1483370" y="1878182"/>
              <a:ext cx="53428" cy="44302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130" y="1"/>
                  </a:moveTo>
                  <a:cubicBezTo>
                    <a:pt x="98" y="1"/>
                    <a:pt x="66" y="1"/>
                    <a:pt x="34" y="3"/>
                  </a:cubicBezTo>
                  <a:cubicBezTo>
                    <a:pt x="23" y="146"/>
                    <a:pt x="12" y="278"/>
                    <a:pt x="1" y="421"/>
                  </a:cubicBezTo>
                  <a:cubicBezTo>
                    <a:pt x="60" y="441"/>
                    <a:pt x="112" y="445"/>
                    <a:pt x="162" y="445"/>
                  </a:cubicBezTo>
                  <a:cubicBezTo>
                    <a:pt x="196" y="445"/>
                    <a:pt x="230" y="443"/>
                    <a:pt x="265" y="443"/>
                  </a:cubicBezTo>
                  <a:cubicBezTo>
                    <a:pt x="313" y="450"/>
                    <a:pt x="361" y="466"/>
                    <a:pt x="411" y="466"/>
                  </a:cubicBezTo>
                  <a:cubicBezTo>
                    <a:pt x="442" y="466"/>
                    <a:pt x="474" y="460"/>
                    <a:pt x="507" y="443"/>
                  </a:cubicBezTo>
                  <a:cubicBezTo>
                    <a:pt x="518" y="377"/>
                    <a:pt x="529" y="311"/>
                    <a:pt x="540" y="256"/>
                  </a:cubicBezTo>
                  <a:cubicBezTo>
                    <a:pt x="551" y="179"/>
                    <a:pt x="562" y="113"/>
                    <a:pt x="540" y="36"/>
                  </a:cubicBezTo>
                  <a:cubicBezTo>
                    <a:pt x="405" y="19"/>
                    <a:pt x="270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3"/>
            <p:cNvSpPr/>
            <p:nvPr/>
          </p:nvSpPr>
          <p:spPr>
            <a:xfrm flipH="1">
              <a:off x="2888476" y="2983159"/>
              <a:ext cx="107807" cy="71016"/>
            </a:xfrm>
            <a:custGeom>
              <a:avLst/>
              <a:gdLst/>
              <a:ahLst/>
              <a:cxnLst/>
              <a:rect l="l" t="t" r="r" b="b"/>
              <a:pathLst>
                <a:path w="1134" h="747" extrusionOk="0">
                  <a:moveTo>
                    <a:pt x="177" y="0"/>
                  </a:moveTo>
                  <a:cubicBezTo>
                    <a:pt x="166" y="0"/>
                    <a:pt x="155" y="2"/>
                    <a:pt x="144" y="4"/>
                  </a:cubicBezTo>
                  <a:cubicBezTo>
                    <a:pt x="89" y="15"/>
                    <a:pt x="45" y="26"/>
                    <a:pt x="1" y="37"/>
                  </a:cubicBezTo>
                  <a:cubicBezTo>
                    <a:pt x="12" y="59"/>
                    <a:pt x="12" y="70"/>
                    <a:pt x="12" y="81"/>
                  </a:cubicBezTo>
                  <a:cubicBezTo>
                    <a:pt x="276" y="312"/>
                    <a:pt x="562" y="499"/>
                    <a:pt x="848" y="686"/>
                  </a:cubicBezTo>
                  <a:cubicBezTo>
                    <a:pt x="914" y="730"/>
                    <a:pt x="1002" y="730"/>
                    <a:pt x="1090" y="741"/>
                  </a:cubicBezTo>
                  <a:cubicBezTo>
                    <a:pt x="1095" y="741"/>
                    <a:pt x="1106" y="747"/>
                    <a:pt x="1116" y="747"/>
                  </a:cubicBezTo>
                  <a:cubicBezTo>
                    <a:pt x="1125" y="747"/>
                    <a:pt x="1134" y="741"/>
                    <a:pt x="1134" y="719"/>
                  </a:cubicBezTo>
                  <a:cubicBezTo>
                    <a:pt x="1134" y="719"/>
                    <a:pt x="1134" y="708"/>
                    <a:pt x="1134" y="708"/>
                  </a:cubicBezTo>
                  <a:cubicBezTo>
                    <a:pt x="848" y="477"/>
                    <a:pt x="562" y="257"/>
                    <a:pt x="276" y="37"/>
                  </a:cubicBezTo>
                  <a:cubicBezTo>
                    <a:pt x="243" y="13"/>
                    <a:pt x="210" y="0"/>
                    <a:pt x="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3"/>
            <p:cNvSpPr/>
            <p:nvPr/>
          </p:nvSpPr>
          <p:spPr>
            <a:xfrm flipH="1">
              <a:off x="1378795" y="1894153"/>
              <a:ext cx="49245" cy="47154"/>
            </a:xfrm>
            <a:custGeom>
              <a:avLst/>
              <a:gdLst/>
              <a:ahLst/>
              <a:cxnLst/>
              <a:rect l="l" t="t" r="r" b="b"/>
              <a:pathLst>
                <a:path w="518" h="496" extrusionOk="0">
                  <a:moveTo>
                    <a:pt x="67" y="0"/>
                  </a:moveTo>
                  <a:cubicBezTo>
                    <a:pt x="12" y="132"/>
                    <a:pt x="1" y="253"/>
                    <a:pt x="1" y="396"/>
                  </a:cubicBezTo>
                  <a:cubicBezTo>
                    <a:pt x="155" y="429"/>
                    <a:pt x="298" y="462"/>
                    <a:pt x="451" y="495"/>
                  </a:cubicBezTo>
                  <a:cubicBezTo>
                    <a:pt x="506" y="341"/>
                    <a:pt x="517" y="264"/>
                    <a:pt x="506" y="88"/>
                  </a:cubicBezTo>
                  <a:cubicBezTo>
                    <a:pt x="364" y="55"/>
                    <a:pt x="221" y="11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3"/>
            <p:cNvSpPr/>
            <p:nvPr/>
          </p:nvSpPr>
          <p:spPr>
            <a:xfrm flipH="1">
              <a:off x="1324416" y="1906702"/>
              <a:ext cx="48199" cy="47154"/>
            </a:xfrm>
            <a:custGeom>
              <a:avLst/>
              <a:gdLst/>
              <a:ahLst/>
              <a:cxnLst/>
              <a:rect l="l" t="t" r="r" b="b"/>
              <a:pathLst>
                <a:path w="507" h="496" extrusionOk="0">
                  <a:moveTo>
                    <a:pt x="55" y="0"/>
                  </a:moveTo>
                  <a:cubicBezTo>
                    <a:pt x="44" y="110"/>
                    <a:pt x="22" y="209"/>
                    <a:pt x="0" y="297"/>
                  </a:cubicBezTo>
                  <a:cubicBezTo>
                    <a:pt x="0" y="330"/>
                    <a:pt x="0" y="363"/>
                    <a:pt x="0" y="396"/>
                  </a:cubicBezTo>
                  <a:cubicBezTo>
                    <a:pt x="143" y="429"/>
                    <a:pt x="286" y="495"/>
                    <a:pt x="440" y="495"/>
                  </a:cubicBezTo>
                  <a:cubicBezTo>
                    <a:pt x="473" y="363"/>
                    <a:pt x="506" y="242"/>
                    <a:pt x="506" y="110"/>
                  </a:cubicBezTo>
                  <a:cubicBezTo>
                    <a:pt x="352" y="66"/>
                    <a:pt x="220" y="11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3"/>
            <p:cNvSpPr/>
            <p:nvPr/>
          </p:nvSpPr>
          <p:spPr>
            <a:xfrm flipH="1">
              <a:off x="1274220" y="1921343"/>
              <a:ext cx="46108" cy="51337"/>
            </a:xfrm>
            <a:custGeom>
              <a:avLst/>
              <a:gdLst/>
              <a:ahLst/>
              <a:cxnLst/>
              <a:rect l="l" t="t" r="r" b="b"/>
              <a:pathLst>
                <a:path w="485" h="540" extrusionOk="0">
                  <a:moveTo>
                    <a:pt x="77" y="0"/>
                  </a:moveTo>
                  <a:cubicBezTo>
                    <a:pt x="44" y="132"/>
                    <a:pt x="11" y="264"/>
                    <a:pt x="0" y="407"/>
                  </a:cubicBezTo>
                  <a:cubicBezTo>
                    <a:pt x="66" y="429"/>
                    <a:pt x="132" y="462"/>
                    <a:pt x="187" y="473"/>
                  </a:cubicBezTo>
                  <a:cubicBezTo>
                    <a:pt x="253" y="495"/>
                    <a:pt x="319" y="539"/>
                    <a:pt x="407" y="539"/>
                  </a:cubicBezTo>
                  <a:cubicBezTo>
                    <a:pt x="440" y="396"/>
                    <a:pt x="484" y="264"/>
                    <a:pt x="484" y="121"/>
                  </a:cubicBezTo>
                  <a:cubicBezTo>
                    <a:pt x="341" y="66"/>
                    <a:pt x="220" y="11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3"/>
            <p:cNvSpPr/>
            <p:nvPr/>
          </p:nvSpPr>
          <p:spPr>
            <a:xfrm flipH="1">
              <a:off x="1173924" y="1964029"/>
              <a:ext cx="41830" cy="59893"/>
            </a:xfrm>
            <a:custGeom>
              <a:avLst/>
              <a:gdLst/>
              <a:ahLst/>
              <a:cxnLst/>
              <a:rect l="l" t="t" r="r" b="b"/>
              <a:pathLst>
                <a:path w="440" h="630" extrusionOk="0">
                  <a:moveTo>
                    <a:pt x="108" y="1"/>
                  </a:moveTo>
                  <a:cubicBezTo>
                    <a:pt x="102" y="1"/>
                    <a:pt x="95" y="1"/>
                    <a:pt x="88" y="2"/>
                  </a:cubicBezTo>
                  <a:cubicBezTo>
                    <a:pt x="55" y="145"/>
                    <a:pt x="22" y="288"/>
                    <a:pt x="0" y="431"/>
                  </a:cubicBezTo>
                  <a:cubicBezTo>
                    <a:pt x="110" y="497"/>
                    <a:pt x="209" y="563"/>
                    <a:pt x="330" y="629"/>
                  </a:cubicBezTo>
                  <a:cubicBezTo>
                    <a:pt x="374" y="475"/>
                    <a:pt x="429" y="332"/>
                    <a:pt x="440" y="178"/>
                  </a:cubicBezTo>
                  <a:cubicBezTo>
                    <a:pt x="385" y="134"/>
                    <a:pt x="330" y="101"/>
                    <a:pt x="275" y="68"/>
                  </a:cubicBezTo>
                  <a:cubicBezTo>
                    <a:pt x="225" y="48"/>
                    <a:pt x="175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3"/>
            <p:cNvSpPr/>
            <p:nvPr/>
          </p:nvSpPr>
          <p:spPr>
            <a:xfrm flipH="1">
              <a:off x="1433174" y="1883981"/>
              <a:ext cx="45062" cy="44967"/>
            </a:xfrm>
            <a:custGeom>
              <a:avLst/>
              <a:gdLst/>
              <a:ahLst/>
              <a:cxnLst/>
              <a:rect l="l" t="t" r="r" b="b"/>
              <a:pathLst>
                <a:path w="474" h="473" extrusionOk="0">
                  <a:moveTo>
                    <a:pt x="128" y="0"/>
                  </a:moveTo>
                  <a:cubicBezTo>
                    <a:pt x="104" y="0"/>
                    <a:pt x="80" y="3"/>
                    <a:pt x="56" y="8"/>
                  </a:cubicBezTo>
                  <a:cubicBezTo>
                    <a:pt x="45" y="85"/>
                    <a:pt x="34" y="140"/>
                    <a:pt x="34" y="206"/>
                  </a:cubicBezTo>
                  <a:cubicBezTo>
                    <a:pt x="23" y="283"/>
                    <a:pt x="1" y="349"/>
                    <a:pt x="23" y="426"/>
                  </a:cubicBezTo>
                  <a:cubicBezTo>
                    <a:pt x="130" y="436"/>
                    <a:pt x="238" y="472"/>
                    <a:pt x="346" y="472"/>
                  </a:cubicBezTo>
                  <a:cubicBezTo>
                    <a:pt x="359" y="472"/>
                    <a:pt x="372" y="472"/>
                    <a:pt x="386" y="470"/>
                  </a:cubicBezTo>
                  <a:cubicBezTo>
                    <a:pt x="397" y="437"/>
                    <a:pt x="408" y="415"/>
                    <a:pt x="419" y="393"/>
                  </a:cubicBezTo>
                  <a:cubicBezTo>
                    <a:pt x="430" y="294"/>
                    <a:pt x="452" y="195"/>
                    <a:pt x="474" y="74"/>
                  </a:cubicBezTo>
                  <a:cubicBezTo>
                    <a:pt x="346" y="56"/>
                    <a:pt x="241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73"/>
            <p:cNvSpPr/>
            <p:nvPr/>
          </p:nvSpPr>
          <p:spPr>
            <a:xfrm flipH="1">
              <a:off x="2942855" y="2989814"/>
              <a:ext cx="90029" cy="56565"/>
            </a:xfrm>
            <a:custGeom>
              <a:avLst/>
              <a:gdLst/>
              <a:ahLst/>
              <a:cxnLst/>
              <a:rect l="l" t="t" r="r" b="b"/>
              <a:pathLst>
                <a:path w="947" h="595" extrusionOk="0">
                  <a:moveTo>
                    <a:pt x="199" y="0"/>
                  </a:moveTo>
                  <a:cubicBezTo>
                    <a:pt x="133" y="33"/>
                    <a:pt x="56" y="11"/>
                    <a:pt x="1" y="66"/>
                  </a:cubicBezTo>
                  <a:cubicBezTo>
                    <a:pt x="177" y="220"/>
                    <a:pt x="353" y="363"/>
                    <a:pt x="540" y="495"/>
                  </a:cubicBezTo>
                  <a:cubicBezTo>
                    <a:pt x="551" y="517"/>
                    <a:pt x="573" y="528"/>
                    <a:pt x="595" y="528"/>
                  </a:cubicBezTo>
                  <a:cubicBezTo>
                    <a:pt x="705" y="550"/>
                    <a:pt x="815" y="572"/>
                    <a:pt x="925" y="594"/>
                  </a:cubicBezTo>
                  <a:cubicBezTo>
                    <a:pt x="936" y="583"/>
                    <a:pt x="936" y="583"/>
                    <a:pt x="947" y="561"/>
                  </a:cubicBezTo>
                  <a:cubicBezTo>
                    <a:pt x="694" y="374"/>
                    <a:pt x="441" y="18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73"/>
            <p:cNvSpPr/>
            <p:nvPr/>
          </p:nvSpPr>
          <p:spPr>
            <a:xfrm flipH="1">
              <a:off x="1139414" y="1990362"/>
              <a:ext cx="36696" cy="62745"/>
            </a:xfrm>
            <a:custGeom>
              <a:avLst/>
              <a:gdLst/>
              <a:ahLst/>
              <a:cxnLst/>
              <a:rect l="l" t="t" r="r" b="b"/>
              <a:pathLst>
                <a:path w="386" h="660" extrusionOk="0">
                  <a:moveTo>
                    <a:pt x="122" y="0"/>
                  </a:moveTo>
                  <a:cubicBezTo>
                    <a:pt x="89" y="143"/>
                    <a:pt x="45" y="286"/>
                    <a:pt x="1" y="440"/>
                  </a:cubicBezTo>
                  <a:cubicBezTo>
                    <a:pt x="100" y="506"/>
                    <a:pt x="155" y="605"/>
                    <a:pt x="265" y="660"/>
                  </a:cubicBezTo>
                  <a:cubicBezTo>
                    <a:pt x="331" y="495"/>
                    <a:pt x="364" y="341"/>
                    <a:pt x="386" y="165"/>
                  </a:cubicBezTo>
                  <a:cubicBezTo>
                    <a:pt x="287" y="77"/>
                    <a:pt x="199" y="22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73"/>
            <p:cNvSpPr/>
            <p:nvPr/>
          </p:nvSpPr>
          <p:spPr>
            <a:xfrm flipH="1">
              <a:off x="1545069" y="1877517"/>
              <a:ext cx="35555" cy="43921"/>
            </a:xfrm>
            <a:custGeom>
              <a:avLst/>
              <a:gdLst/>
              <a:ahLst/>
              <a:cxnLst/>
              <a:rect l="l" t="t" r="r" b="b"/>
              <a:pathLst>
                <a:path w="374" h="462" extrusionOk="0">
                  <a:moveTo>
                    <a:pt x="227" y="1"/>
                  </a:moveTo>
                  <a:cubicBezTo>
                    <a:pt x="168" y="1"/>
                    <a:pt x="110" y="8"/>
                    <a:pt x="55" y="32"/>
                  </a:cubicBezTo>
                  <a:cubicBezTo>
                    <a:pt x="33" y="175"/>
                    <a:pt x="11" y="307"/>
                    <a:pt x="0" y="461"/>
                  </a:cubicBezTo>
                  <a:cubicBezTo>
                    <a:pt x="121" y="461"/>
                    <a:pt x="220" y="461"/>
                    <a:pt x="352" y="428"/>
                  </a:cubicBezTo>
                  <a:cubicBezTo>
                    <a:pt x="363" y="318"/>
                    <a:pt x="374" y="208"/>
                    <a:pt x="374" y="98"/>
                  </a:cubicBezTo>
                  <a:cubicBezTo>
                    <a:pt x="374" y="76"/>
                    <a:pt x="374" y="43"/>
                    <a:pt x="374" y="10"/>
                  </a:cubicBezTo>
                  <a:cubicBezTo>
                    <a:pt x="325" y="6"/>
                    <a:pt x="276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73"/>
            <p:cNvSpPr/>
            <p:nvPr/>
          </p:nvSpPr>
          <p:spPr>
            <a:xfrm flipH="1">
              <a:off x="2307135" y="1891016"/>
              <a:ext cx="96304" cy="55520"/>
            </a:xfrm>
            <a:custGeom>
              <a:avLst/>
              <a:gdLst/>
              <a:ahLst/>
              <a:cxnLst/>
              <a:rect l="l" t="t" r="r" b="b"/>
              <a:pathLst>
                <a:path w="1013" h="584" extrusionOk="0">
                  <a:moveTo>
                    <a:pt x="0" y="0"/>
                  </a:moveTo>
                  <a:cubicBezTo>
                    <a:pt x="0" y="88"/>
                    <a:pt x="33" y="132"/>
                    <a:pt x="99" y="165"/>
                  </a:cubicBezTo>
                  <a:cubicBezTo>
                    <a:pt x="374" y="286"/>
                    <a:pt x="649" y="418"/>
                    <a:pt x="924" y="550"/>
                  </a:cubicBezTo>
                  <a:cubicBezTo>
                    <a:pt x="946" y="561"/>
                    <a:pt x="979" y="572"/>
                    <a:pt x="1012" y="583"/>
                  </a:cubicBezTo>
                  <a:cubicBezTo>
                    <a:pt x="979" y="451"/>
                    <a:pt x="913" y="374"/>
                    <a:pt x="814" y="330"/>
                  </a:cubicBezTo>
                  <a:cubicBezTo>
                    <a:pt x="583" y="231"/>
                    <a:pt x="352" y="132"/>
                    <a:pt x="121" y="33"/>
                  </a:cubicBezTo>
                  <a:cubicBezTo>
                    <a:pt x="88" y="11"/>
                    <a:pt x="44" y="1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73"/>
            <p:cNvSpPr/>
            <p:nvPr/>
          </p:nvSpPr>
          <p:spPr>
            <a:xfrm flipH="1">
              <a:off x="2288407" y="1921343"/>
              <a:ext cx="100392" cy="58657"/>
            </a:xfrm>
            <a:custGeom>
              <a:avLst/>
              <a:gdLst/>
              <a:ahLst/>
              <a:cxnLst/>
              <a:rect l="l" t="t" r="r" b="b"/>
              <a:pathLst>
                <a:path w="1056" h="617" extrusionOk="0">
                  <a:moveTo>
                    <a:pt x="0" y="0"/>
                  </a:moveTo>
                  <a:cubicBezTo>
                    <a:pt x="11" y="99"/>
                    <a:pt x="66" y="154"/>
                    <a:pt x="143" y="187"/>
                  </a:cubicBezTo>
                  <a:cubicBezTo>
                    <a:pt x="418" y="319"/>
                    <a:pt x="693" y="462"/>
                    <a:pt x="968" y="594"/>
                  </a:cubicBezTo>
                  <a:cubicBezTo>
                    <a:pt x="1001" y="605"/>
                    <a:pt x="1023" y="605"/>
                    <a:pt x="1056" y="616"/>
                  </a:cubicBezTo>
                  <a:cubicBezTo>
                    <a:pt x="1034" y="495"/>
                    <a:pt x="968" y="440"/>
                    <a:pt x="869" y="396"/>
                  </a:cubicBezTo>
                  <a:cubicBezTo>
                    <a:pt x="605" y="275"/>
                    <a:pt x="330" y="143"/>
                    <a:pt x="66" y="22"/>
                  </a:cubicBezTo>
                  <a:cubicBezTo>
                    <a:pt x="44" y="11"/>
                    <a:pt x="33" y="1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73"/>
            <p:cNvSpPr/>
            <p:nvPr/>
          </p:nvSpPr>
          <p:spPr>
            <a:xfrm flipH="1">
              <a:off x="2333279" y="1857552"/>
              <a:ext cx="90029" cy="48199"/>
            </a:xfrm>
            <a:custGeom>
              <a:avLst/>
              <a:gdLst/>
              <a:ahLst/>
              <a:cxnLst/>
              <a:rect l="l" t="t" r="r" b="b"/>
              <a:pathLst>
                <a:path w="947" h="507" extrusionOk="0">
                  <a:moveTo>
                    <a:pt x="0" y="1"/>
                  </a:moveTo>
                  <a:cubicBezTo>
                    <a:pt x="66" y="154"/>
                    <a:pt x="66" y="154"/>
                    <a:pt x="176" y="209"/>
                  </a:cubicBezTo>
                  <a:cubicBezTo>
                    <a:pt x="418" y="308"/>
                    <a:pt x="660" y="407"/>
                    <a:pt x="902" y="506"/>
                  </a:cubicBezTo>
                  <a:cubicBezTo>
                    <a:pt x="913" y="506"/>
                    <a:pt x="924" y="506"/>
                    <a:pt x="946" y="495"/>
                  </a:cubicBezTo>
                  <a:cubicBezTo>
                    <a:pt x="891" y="396"/>
                    <a:pt x="814" y="330"/>
                    <a:pt x="726" y="297"/>
                  </a:cubicBezTo>
                  <a:cubicBezTo>
                    <a:pt x="495" y="198"/>
                    <a:pt x="275" y="100"/>
                    <a:pt x="44" y="12"/>
                  </a:cubicBezTo>
                  <a:cubicBezTo>
                    <a:pt x="33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73"/>
            <p:cNvSpPr/>
            <p:nvPr/>
          </p:nvSpPr>
          <p:spPr>
            <a:xfrm flipH="1">
              <a:off x="1586804" y="1881604"/>
              <a:ext cx="26239" cy="49245"/>
            </a:xfrm>
            <a:custGeom>
              <a:avLst/>
              <a:gdLst/>
              <a:ahLst/>
              <a:cxnLst/>
              <a:rect l="l" t="t" r="r" b="b"/>
              <a:pathLst>
                <a:path w="276" h="518" extrusionOk="0">
                  <a:moveTo>
                    <a:pt x="253" y="0"/>
                  </a:moveTo>
                  <a:cubicBezTo>
                    <a:pt x="176" y="0"/>
                    <a:pt x="110" y="11"/>
                    <a:pt x="33" y="66"/>
                  </a:cubicBezTo>
                  <a:cubicBezTo>
                    <a:pt x="33" y="209"/>
                    <a:pt x="0" y="352"/>
                    <a:pt x="33" y="517"/>
                  </a:cubicBezTo>
                  <a:cubicBezTo>
                    <a:pt x="99" y="495"/>
                    <a:pt x="154" y="484"/>
                    <a:pt x="220" y="462"/>
                  </a:cubicBezTo>
                  <a:cubicBezTo>
                    <a:pt x="242" y="319"/>
                    <a:pt x="253" y="187"/>
                    <a:pt x="275" y="55"/>
                  </a:cubicBezTo>
                  <a:cubicBezTo>
                    <a:pt x="275" y="44"/>
                    <a:pt x="264" y="22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73"/>
            <p:cNvSpPr/>
            <p:nvPr/>
          </p:nvSpPr>
          <p:spPr>
            <a:xfrm flipH="1">
              <a:off x="1115362" y="2017552"/>
              <a:ext cx="26239" cy="58562"/>
            </a:xfrm>
            <a:custGeom>
              <a:avLst/>
              <a:gdLst/>
              <a:ahLst/>
              <a:cxnLst/>
              <a:rect l="l" t="t" r="r" b="b"/>
              <a:pathLst>
                <a:path w="276" h="616" extrusionOk="0">
                  <a:moveTo>
                    <a:pt x="122" y="0"/>
                  </a:moveTo>
                  <a:cubicBezTo>
                    <a:pt x="89" y="176"/>
                    <a:pt x="45" y="341"/>
                    <a:pt x="12" y="506"/>
                  </a:cubicBezTo>
                  <a:cubicBezTo>
                    <a:pt x="1" y="550"/>
                    <a:pt x="12" y="594"/>
                    <a:pt x="78" y="616"/>
                  </a:cubicBezTo>
                  <a:cubicBezTo>
                    <a:pt x="166" y="506"/>
                    <a:pt x="221" y="385"/>
                    <a:pt x="254" y="242"/>
                  </a:cubicBezTo>
                  <a:cubicBezTo>
                    <a:pt x="276" y="132"/>
                    <a:pt x="232" y="66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73"/>
            <p:cNvSpPr/>
            <p:nvPr/>
          </p:nvSpPr>
          <p:spPr>
            <a:xfrm flipH="1">
              <a:off x="2369880" y="1825134"/>
              <a:ext cx="84801" cy="40879"/>
            </a:xfrm>
            <a:custGeom>
              <a:avLst/>
              <a:gdLst/>
              <a:ahLst/>
              <a:cxnLst/>
              <a:rect l="l" t="t" r="r" b="b"/>
              <a:pathLst>
                <a:path w="892" h="430" extrusionOk="0">
                  <a:moveTo>
                    <a:pt x="0" y="1"/>
                  </a:moveTo>
                  <a:cubicBezTo>
                    <a:pt x="66" y="89"/>
                    <a:pt x="121" y="122"/>
                    <a:pt x="187" y="155"/>
                  </a:cubicBezTo>
                  <a:cubicBezTo>
                    <a:pt x="385" y="232"/>
                    <a:pt x="594" y="320"/>
                    <a:pt x="792" y="397"/>
                  </a:cubicBezTo>
                  <a:cubicBezTo>
                    <a:pt x="825" y="408"/>
                    <a:pt x="847" y="419"/>
                    <a:pt x="891" y="430"/>
                  </a:cubicBezTo>
                  <a:cubicBezTo>
                    <a:pt x="781" y="287"/>
                    <a:pt x="616" y="210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73"/>
            <p:cNvSpPr/>
            <p:nvPr/>
          </p:nvSpPr>
          <p:spPr>
            <a:xfrm flipH="1">
              <a:off x="1101767" y="2046833"/>
              <a:ext cx="29376" cy="53333"/>
            </a:xfrm>
            <a:custGeom>
              <a:avLst/>
              <a:gdLst/>
              <a:ahLst/>
              <a:cxnLst/>
              <a:rect l="l" t="t" r="r" b="b"/>
              <a:pathLst>
                <a:path w="309" h="561" extrusionOk="0">
                  <a:moveTo>
                    <a:pt x="265" y="0"/>
                  </a:moveTo>
                  <a:cubicBezTo>
                    <a:pt x="177" y="154"/>
                    <a:pt x="100" y="286"/>
                    <a:pt x="23" y="418"/>
                  </a:cubicBezTo>
                  <a:cubicBezTo>
                    <a:pt x="1" y="473"/>
                    <a:pt x="1" y="528"/>
                    <a:pt x="45" y="561"/>
                  </a:cubicBezTo>
                  <a:cubicBezTo>
                    <a:pt x="177" y="462"/>
                    <a:pt x="287" y="264"/>
                    <a:pt x="298" y="121"/>
                  </a:cubicBezTo>
                  <a:cubicBezTo>
                    <a:pt x="309" y="77"/>
                    <a:pt x="287" y="44"/>
                    <a:pt x="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73"/>
            <p:cNvSpPr/>
            <p:nvPr/>
          </p:nvSpPr>
          <p:spPr>
            <a:xfrm flipH="1">
              <a:off x="2429488" y="1779121"/>
              <a:ext cx="69114" cy="46108"/>
            </a:xfrm>
            <a:custGeom>
              <a:avLst/>
              <a:gdLst/>
              <a:ahLst/>
              <a:cxnLst/>
              <a:rect l="l" t="t" r="r" b="b"/>
              <a:pathLst>
                <a:path w="727" h="485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34"/>
                    <a:pt x="1" y="56"/>
                    <a:pt x="34" y="89"/>
                  </a:cubicBezTo>
                  <a:cubicBezTo>
                    <a:pt x="121" y="177"/>
                    <a:pt x="209" y="265"/>
                    <a:pt x="341" y="309"/>
                  </a:cubicBezTo>
                  <a:cubicBezTo>
                    <a:pt x="440" y="342"/>
                    <a:pt x="528" y="375"/>
                    <a:pt x="616" y="419"/>
                  </a:cubicBezTo>
                  <a:cubicBezTo>
                    <a:pt x="649" y="430"/>
                    <a:pt x="682" y="463"/>
                    <a:pt x="715" y="485"/>
                  </a:cubicBezTo>
                  <a:cubicBezTo>
                    <a:pt x="726" y="463"/>
                    <a:pt x="726" y="452"/>
                    <a:pt x="726" y="430"/>
                  </a:cubicBezTo>
                  <a:cubicBezTo>
                    <a:pt x="638" y="375"/>
                    <a:pt x="550" y="320"/>
                    <a:pt x="462" y="265"/>
                  </a:cubicBezTo>
                  <a:cubicBezTo>
                    <a:pt x="308" y="177"/>
                    <a:pt x="165" y="89"/>
                    <a:pt x="23" y="12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73"/>
            <p:cNvSpPr/>
            <p:nvPr/>
          </p:nvSpPr>
          <p:spPr>
            <a:xfrm flipH="1">
              <a:off x="1620268" y="1892347"/>
              <a:ext cx="14736" cy="42115"/>
            </a:xfrm>
            <a:custGeom>
              <a:avLst/>
              <a:gdLst/>
              <a:ahLst/>
              <a:cxnLst/>
              <a:rect l="l" t="t" r="r" b="b"/>
              <a:pathLst>
                <a:path w="155" h="443" extrusionOk="0">
                  <a:moveTo>
                    <a:pt x="103" y="0"/>
                  </a:moveTo>
                  <a:cubicBezTo>
                    <a:pt x="65" y="0"/>
                    <a:pt x="33" y="23"/>
                    <a:pt x="0" y="63"/>
                  </a:cubicBezTo>
                  <a:cubicBezTo>
                    <a:pt x="11" y="173"/>
                    <a:pt x="22" y="283"/>
                    <a:pt x="33" y="404"/>
                  </a:cubicBezTo>
                  <a:cubicBezTo>
                    <a:pt x="33" y="426"/>
                    <a:pt x="47" y="443"/>
                    <a:pt x="75" y="443"/>
                  </a:cubicBezTo>
                  <a:cubicBezTo>
                    <a:pt x="90" y="443"/>
                    <a:pt x="109" y="438"/>
                    <a:pt x="132" y="426"/>
                  </a:cubicBezTo>
                  <a:cubicBezTo>
                    <a:pt x="132" y="294"/>
                    <a:pt x="154" y="151"/>
                    <a:pt x="143" y="8"/>
                  </a:cubicBezTo>
                  <a:cubicBezTo>
                    <a:pt x="129" y="3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73"/>
            <p:cNvSpPr/>
            <p:nvPr/>
          </p:nvSpPr>
          <p:spPr>
            <a:xfrm flipH="1">
              <a:off x="3009783" y="2997324"/>
              <a:ext cx="49150" cy="34415"/>
            </a:xfrm>
            <a:custGeom>
              <a:avLst/>
              <a:gdLst/>
              <a:ahLst/>
              <a:cxnLst/>
              <a:rect l="l" t="t" r="r" b="b"/>
              <a:pathLst>
                <a:path w="517" h="362" extrusionOk="0">
                  <a:moveTo>
                    <a:pt x="85" y="0"/>
                  </a:moveTo>
                  <a:cubicBezTo>
                    <a:pt x="60" y="0"/>
                    <a:pt x="32" y="12"/>
                    <a:pt x="0" y="31"/>
                  </a:cubicBezTo>
                  <a:cubicBezTo>
                    <a:pt x="121" y="130"/>
                    <a:pt x="231" y="218"/>
                    <a:pt x="341" y="306"/>
                  </a:cubicBezTo>
                  <a:cubicBezTo>
                    <a:pt x="363" y="317"/>
                    <a:pt x="374" y="328"/>
                    <a:pt x="407" y="339"/>
                  </a:cubicBezTo>
                  <a:cubicBezTo>
                    <a:pt x="427" y="349"/>
                    <a:pt x="464" y="359"/>
                    <a:pt x="495" y="361"/>
                  </a:cubicBezTo>
                  <a:lnTo>
                    <a:pt x="495" y="361"/>
                  </a:lnTo>
                  <a:cubicBezTo>
                    <a:pt x="506" y="350"/>
                    <a:pt x="506" y="339"/>
                    <a:pt x="517" y="328"/>
                  </a:cubicBezTo>
                  <a:cubicBezTo>
                    <a:pt x="385" y="229"/>
                    <a:pt x="264" y="119"/>
                    <a:pt x="132" y="20"/>
                  </a:cubicBezTo>
                  <a:cubicBezTo>
                    <a:pt x="118" y="7"/>
                    <a:pt x="102" y="0"/>
                    <a:pt x="85" y="0"/>
                  </a:cubicBezTo>
                  <a:close/>
                  <a:moveTo>
                    <a:pt x="495" y="361"/>
                  </a:moveTo>
                  <a:lnTo>
                    <a:pt x="495" y="361"/>
                  </a:lnTo>
                  <a:cubicBezTo>
                    <a:pt x="495" y="361"/>
                    <a:pt x="495" y="361"/>
                    <a:pt x="495" y="361"/>
                  </a:cubicBezTo>
                  <a:lnTo>
                    <a:pt x="506" y="361"/>
                  </a:lnTo>
                  <a:cubicBezTo>
                    <a:pt x="502" y="361"/>
                    <a:pt x="499" y="361"/>
                    <a:pt x="495" y="3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73"/>
            <p:cNvSpPr/>
            <p:nvPr/>
          </p:nvSpPr>
          <p:spPr>
            <a:xfrm flipH="1">
              <a:off x="1643275" y="1904611"/>
              <a:ext cx="21010" cy="26144"/>
            </a:xfrm>
            <a:custGeom>
              <a:avLst/>
              <a:gdLst/>
              <a:ahLst/>
              <a:cxnLst/>
              <a:rect l="l" t="t" r="r" b="b"/>
              <a:pathLst>
                <a:path w="221" h="275" extrusionOk="0">
                  <a:moveTo>
                    <a:pt x="198" y="0"/>
                  </a:moveTo>
                  <a:cubicBezTo>
                    <a:pt x="44" y="77"/>
                    <a:pt x="0" y="110"/>
                    <a:pt x="0" y="242"/>
                  </a:cubicBezTo>
                  <a:cubicBezTo>
                    <a:pt x="51" y="242"/>
                    <a:pt x="102" y="275"/>
                    <a:pt x="163" y="275"/>
                  </a:cubicBezTo>
                  <a:cubicBezTo>
                    <a:pt x="181" y="275"/>
                    <a:pt x="200" y="272"/>
                    <a:pt x="220" y="264"/>
                  </a:cubicBezTo>
                  <a:cubicBezTo>
                    <a:pt x="220" y="176"/>
                    <a:pt x="220" y="88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73"/>
            <p:cNvSpPr/>
            <p:nvPr/>
          </p:nvSpPr>
          <p:spPr>
            <a:xfrm flipH="1">
              <a:off x="3057792" y="3000652"/>
              <a:ext cx="39834" cy="16447"/>
            </a:xfrm>
            <a:custGeom>
              <a:avLst/>
              <a:gdLst/>
              <a:ahLst/>
              <a:cxnLst/>
              <a:rect l="l" t="t" r="r" b="b"/>
              <a:pathLst>
                <a:path w="419" h="173" extrusionOk="0">
                  <a:moveTo>
                    <a:pt x="137" y="1"/>
                  </a:moveTo>
                  <a:cubicBezTo>
                    <a:pt x="96" y="1"/>
                    <a:pt x="51" y="10"/>
                    <a:pt x="0" y="29"/>
                  </a:cubicBezTo>
                  <a:cubicBezTo>
                    <a:pt x="66" y="73"/>
                    <a:pt x="132" y="95"/>
                    <a:pt x="198" y="117"/>
                  </a:cubicBezTo>
                  <a:cubicBezTo>
                    <a:pt x="264" y="139"/>
                    <a:pt x="330" y="172"/>
                    <a:pt x="418" y="172"/>
                  </a:cubicBezTo>
                  <a:cubicBezTo>
                    <a:pt x="336" y="74"/>
                    <a:pt x="255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73"/>
            <p:cNvSpPr/>
            <p:nvPr/>
          </p:nvSpPr>
          <p:spPr>
            <a:xfrm flipH="1">
              <a:off x="1099675" y="2084385"/>
              <a:ext cx="12644" cy="18919"/>
            </a:xfrm>
            <a:custGeom>
              <a:avLst/>
              <a:gdLst/>
              <a:ahLst/>
              <a:cxnLst/>
              <a:rect l="l" t="t" r="r" b="b"/>
              <a:pathLst>
                <a:path w="133" h="199" extrusionOk="0">
                  <a:moveTo>
                    <a:pt x="133" y="1"/>
                  </a:moveTo>
                  <a:lnTo>
                    <a:pt x="133" y="1"/>
                  </a:lnTo>
                  <a:cubicBezTo>
                    <a:pt x="89" y="67"/>
                    <a:pt x="45" y="133"/>
                    <a:pt x="1" y="199"/>
                  </a:cubicBezTo>
                  <a:cubicBezTo>
                    <a:pt x="89" y="133"/>
                    <a:pt x="133" y="78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73"/>
            <p:cNvSpPr/>
            <p:nvPr/>
          </p:nvSpPr>
          <p:spPr>
            <a:xfrm flipH="1">
              <a:off x="3530376" y="2756707"/>
              <a:ext cx="4278" cy="3232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11" y="0"/>
                  </a:moveTo>
                  <a:cubicBezTo>
                    <a:pt x="11" y="11"/>
                    <a:pt x="0" y="11"/>
                    <a:pt x="0" y="11"/>
                  </a:cubicBezTo>
                  <a:cubicBezTo>
                    <a:pt x="11" y="22"/>
                    <a:pt x="22" y="22"/>
                    <a:pt x="22" y="33"/>
                  </a:cubicBezTo>
                  <a:cubicBezTo>
                    <a:pt x="26" y="33"/>
                    <a:pt x="30" y="32"/>
                    <a:pt x="33" y="30"/>
                  </a:cubicBezTo>
                  <a:lnTo>
                    <a:pt x="33" y="30"/>
                  </a:lnTo>
                  <a:cubicBezTo>
                    <a:pt x="33" y="31"/>
                    <a:pt x="33" y="32"/>
                    <a:pt x="33" y="33"/>
                  </a:cubicBezTo>
                  <a:lnTo>
                    <a:pt x="44" y="22"/>
                  </a:lnTo>
                  <a:lnTo>
                    <a:pt x="44" y="22"/>
                  </a:lnTo>
                  <a:cubicBezTo>
                    <a:pt x="44" y="22"/>
                    <a:pt x="39" y="27"/>
                    <a:pt x="33" y="30"/>
                  </a:cubicBezTo>
                  <a:lnTo>
                    <a:pt x="33" y="30"/>
                  </a:lnTo>
                  <a:cubicBezTo>
                    <a:pt x="31" y="20"/>
                    <a:pt x="21" y="1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73"/>
            <p:cNvSpPr/>
            <p:nvPr/>
          </p:nvSpPr>
          <p:spPr>
            <a:xfrm flipH="1">
              <a:off x="2425305" y="1821997"/>
              <a:ext cx="5324" cy="3232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5" y="1"/>
                  </a:moveTo>
                  <a:cubicBezTo>
                    <a:pt x="33" y="12"/>
                    <a:pt x="22" y="23"/>
                    <a:pt x="0" y="34"/>
                  </a:cubicBezTo>
                  <a:cubicBezTo>
                    <a:pt x="22" y="23"/>
                    <a:pt x="44" y="23"/>
                    <a:pt x="55" y="23"/>
                  </a:cubicBezTo>
                  <a:cubicBezTo>
                    <a:pt x="55" y="12"/>
                    <a:pt x="55" y="12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73"/>
            <p:cNvSpPr/>
            <p:nvPr/>
          </p:nvSpPr>
          <p:spPr>
            <a:xfrm flipH="1">
              <a:off x="2496415" y="1779121"/>
              <a:ext cx="4278" cy="3232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1"/>
                  </a:moveTo>
                  <a:cubicBezTo>
                    <a:pt x="45" y="4"/>
                    <a:pt x="43" y="8"/>
                    <a:pt x="41" y="12"/>
                  </a:cubicBezTo>
                  <a:lnTo>
                    <a:pt x="45" y="12"/>
                  </a:lnTo>
                  <a:lnTo>
                    <a:pt x="45" y="1"/>
                  </a:lnTo>
                  <a:close/>
                  <a:moveTo>
                    <a:pt x="1" y="12"/>
                  </a:moveTo>
                  <a:cubicBezTo>
                    <a:pt x="12" y="23"/>
                    <a:pt x="23" y="34"/>
                    <a:pt x="23" y="34"/>
                  </a:cubicBezTo>
                  <a:cubicBezTo>
                    <a:pt x="30" y="26"/>
                    <a:pt x="37" y="19"/>
                    <a:pt x="4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73"/>
            <p:cNvSpPr/>
            <p:nvPr/>
          </p:nvSpPr>
          <p:spPr>
            <a:xfrm flipH="1">
              <a:off x="2490142" y="1797469"/>
              <a:ext cx="100486" cy="371714"/>
            </a:xfrm>
            <a:custGeom>
              <a:avLst/>
              <a:gdLst/>
              <a:ahLst/>
              <a:cxnLst/>
              <a:rect l="l" t="t" r="r" b="b"/>
              <a:pathLst>
                <a:path w="1057" h="3910" extrusionOk="0">
                  <a:moveTo>
                    <a:pt x="71" y="1"/>
                  </a:moveTo>
                  <a:cubicBezTo>
                    <a:pt x="55" y="1"/>
                    <a:pt x="30" y="6"/>
                    <a:pt x="1" y="6"/>
                  </a:cubicBezTo>
                  <a:cubicBezTo>
                    <a:pt x="23" y="50"/>
                    <a:pt x="23" y="72"/>
                    <a:pt x="34" y="83"/>
                  </a:cubicBezTo>
                  <a:cubicBezTo>
                    <a:pt x="155" y="314"/>
                    <a:pt x="276" y="534"/>
                    <a:pt x="397" y="764"/>
                  </a:cubicBezTo>
                  <a:cubicBezTo>
                    <a:pt x="430" y="830"/>
                    <a:pt x="452" y="896"/>
                    <a:pt x="474" y="962"/>
                  </a:cubicBezTo>
                  <a:cubicBezTo>
                    <a:pt x="815" y="1864"/>
                    <a:pt x="991" y="2799"/>
                    <a:pt x="914" y="3767"/>
                  </a:cubicBezTo>
                  <a:cubicBezTo>
                    <a:pt x="903" y="3800"/>
                    <a:pt x="903" y="3833"/>
                    <a:pt x="914" y="3866"/>
                  </a:cubicBezTo>
                  <a:cubicBezTo>
                    <a:pt x="914" y="3888"/>
                    <a:pt x="936" y="3910"/>
                    <a:pt x="947" y="3910"/>
                  </a:cubicBezTo>
                  <a:cubicBezTo>
                    <a:pt x="969" y="3910"/>
                    <a:pt x="991" y="3888"/>
                    <a:pt x="1002" y="3877"/>
                  </a:cubicBezTo>
                  <a:cubicBezTo>
                    <a:pt x="1013" y="3800"/>
                    <a:pt x="1024" y="3723"/>
                    <a:pt x="1024" y="3646"/>
                  </a:cubicBezTo>
                  <a:cubicBezTo>
                    <a:pt x="1057" y="3041"/>
                    <a:pt x="1002" y="2447"/>
                    <a:pt x="870" y="1853"/>
                  </a:cubicBezTo>
                  <a:cubicBezTo>
                    <a:pt x="727" y="1248"/>
                    <a:pt x="496" y="677"/>
                    <a:pt x="188" y="138"/>
                  </a:cubicBezTo>
                  <a:cubicBezTo>
                    <a:pt x="155" y="94"/>
                    <a:pt x="133" y="50"/>
                    <a:pt x="89" y="6"/>
                  </a:cubicBezTo>
                  <a:cubicBezTo>
                    <a:pt x="85" y="2"/>
                    <a:pt x="79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73"/>
            <p:cNvSpPr/>
            <p:nvPr/>
          </p:nvSpPr>
          <p:spPr>
            <a:xfrm flipH="1">
              <a:off x="2663735" y="2582067"/>
              <a:ext cx="267712" cy="240522"/>
            </a:xfrm>
            <a:custGeom>
              <a:avLst/>
              <a:gdLst/>
              <a:ahLst/>
              <a:cxnLst/>
              <a:rect l="l" t="t" r="r" b="b"/>
              <a:pathLst>
                <a:path w="2816" h="2530" extrusionOk="0">
                  <a:moveTo>
                    <a:pt x="2739" y="1"/>
                  </a:moveTo>
                  <a:cubicBezTo>
                    <a:pt x="2706" y="45"/>
                    <a:pt x="2673" y="88"/>
                    <a:pt x="2651" y="132"/>
                  </a:cubicBezTo>
                  <a:cubicBezTo>
                    <a:pt x="2354" y="627"/>
                    <a:pt x="2002" y="1056"/>
                    <a:pt x="1551" y="1419"/>
                  </a:cubicBezTo>
                  <a:cubicBezTo>
                    <a:pt x="1078" y="1793"/>
                    <a:pt x="584" y="2134"/>
                    <a:pt x="56" y="2420"/>
                  </a:cubicBezTo>
                  <a:cubicBezTo>
                    <a:pt x="45" y="2431"/>
                    <a:pt x="23" y="2431"/>
                    <a:pt x="23" y="2442"/>
                  </a:cubicBezTo>
                  <a:cubicBezTo>
                    <a:pt x="12" y="2464"/>
                    <a:pt x="1" y="2486"/>
                    <a:pt x="1" y="2497"/>
                  </a:cubicBezTo>
                  <a:cubicBezTo>
                    <a:pt x="12" y="2519"/>
                    <a:pt x="45" y="2530"/>
                    <a:pt x="67" y="2530"/>
                  </a:cubicBezTo>
                  <a:cubicBezTo>
                    <a:pt x="111" y="2519"/>
                    <a:pt x="155" y="2497"/>
                    <a:pt x="199" y="2475"/>
                  </a:cubicBezTo>
                  <a:cubicBezTo>
                    <a:pt x="320" y="2398"/>
                    <a:pt x="441" y="2321"/>
                    <a:pt x="562" y="2244"/>
                  </a:cubicBezTo>
                  <a:cubicBezTo>
                    <a:pt x="957" y="1991"/>
                    <a:pt x="1342" y="1727"/>
                    <a:pt x="1705" y="1430"/>
                  </a:cubicBezTo>
                  <a:cubicBezTo>
                    <a:pt x="2145" y="1067"/>
                    <a:pt x="2486" y="627"/>
                    <a:pt x="2761" y="154"/>
                  </a:cubicBezTo>
                  <a:cubicBezTo>
                    <a:pt x="2783" y="110"/>
                    <a:pt x="2794" y="78"/>
                    <a:pt x="2816" y="45"/>
                  </a:cubicBezTo>
                  <a:cubicBezTo>
                    <a:pt x="2805" y="23"/>
                    <a:pt x="2805" y="12"/>
                    <a:pt x="2794" y="12"/>
                  </a:cubicBezTo>
                  <a:cubicBezTo>
                    <a:pt x="2772" y="1"/>
                    <a:pt x="2750" y="1"/>
                    <a:pt x="2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73"/>
            <p:cNvSpPr/>
            <p:nvPr/>
          </p:nvSpPr>
          <p:spPr>
            <a:xfrm flipH="1">
              <a:off x="3023378" y="2842363"/>
              <a:ext cx="183006" cy="36696"/>
            </a:xfrm>
            <a:custGeom>
              <a:avLst/>
              <a:gdLst/>
              <a:ahLst/>
              <a:cxnLst/>
              <a:rect l="l" t="t" r="r" b="b"/>
              <a:pathLst>
                <a:path w="1925" h="386" extrusionOk="0">
                  <a:moveTo>
                    <a:pt x="1853" y="1"/>
                  </a:moveTo>
                  <a:cubicBezTo>
                    <a:pt x="1826" y="1"/>
                    <a:pt x="1798" y="16"/>
                    <a:pt x="1771" y="23"/>
                  </a:cubicBezTo>
                  <a:cubicBezTo>
                    <a:pt x="1273" y="179"/>
                    <a:pt x="755" y="266"/>
                    <a:pt x="236" y="266"/>
                  </a:cubicBezTo>
                  <a:cubicBezTo>
                    <a:pt x="205" y="266"/>
                    <a:pt x="174" y="265"/>
                    <a:pt x="143" y="265"/>
                  </a:cubicBezTo>
                  <a:lnTo>
                    <a:pt x="33" y="265"/>
                  </a:lnTo>
                  <a:cubicBezTo>
                    <a:pt x="22" y="265"/>
                    <a:pt x="0" y="298"/>
                    <a:pt x="0" y="309"/>
                  </a:cubicBezTo>
                  <a:cubicBezTo>
                    <a:pt x="0" y="320"/>
                    <a:pt x="22" y="353"/>
                    <a:pt x="33" y="353"/>
                  </a:cubicBezTo>
                  <a:cubicBezTo>
                    <a:pt x="110" y="364"/>
                    <a:pt x="187" y="364"/>
                    <a:pt x="264" y="375"/>
                  </a:cubicBezTo>
                  <a:cubicBezTo>
                    <a:pt x="264" y="375"/>
                    <a:pt x="264" y="386"/>
                    <a:pt x="264" y="386"/>
                  </a:cubicBezTo>
                  <a:cubicBezTo>
                    <a:pt x="495" y="364"/>
                    <a:pt x="726" y="342"/>
                    <a:pt x="957" y="320"/>
                  </a:cubicBezTo>
                  <a:cubicBezTo>
                    <a:pt x="1243" y="287"/>
                    <a:pt x="1529" y="221"/>
                    <a:pt x="1804" y="122"/>
                  </a:cubicBezTo>
                  <a:cubicBezTo>
                    <a:pt x="1881" y="89"/>
                    <a:pt x="1925" y="45"/>
                    <a:pt x="1903" y="23"/>
                  </a:cubicBezTo>
                  <a:cubicBezTo>
                    <a:pt x="1886" y="6"/>
                    <a:pt x="1870" y="1"/>
                    <a:pt x="1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73"/>
            <p:cNvSpPr/>
            <p:nvPr/>
          </p:nvSpPr>
          <p:spPr>
            <a:xfrm flipH="1">
              <a:off x="2518376" y="2246476"/>
              <a:ext cx="42971" cy="128722"/>
            </a:xfrm>
            <a:custGeom>
              <a:avLst/>
              <a:gdLst/>
              <a:ahLst/>
              <a:cxnLst/>
              <a:rect l="l" t="t" r="r" b="b"/>
              <a:pathLst>
                <a:path w="452" h="1354" extrusionOk="0">
                  <a:moveTo>
                    <a:pt x="408" y="0"/>
                  </a:moveTo>
                  <a:cubicBezTo>
                    <a:pt x="386" y="0"/>
                    <a:pt x="364" y="11"/>
                    <a:pt x="353" y="22"/>
                  </a:cubicBezTo>
                  <a:cubicBezTo>
                    <a:pt x="342" y="33"/>
                    <a:pt x="342" y="55"/>
                    <a:pt x="331" y="88"/>
                  </a:cubicBezTo>
                  <a:cubicBezTo>
                    <a:pt x="320" y="187"/>
                    <a:pt x="298" y="286"/>
                    <a:pt x="276" y="385"/>
                  </a:cubicBezTo>
                  <a:cubicBezTo>
                    <a:pt x="232" y="649"/>
                    <a:pt x="133" y="891"/>
                    <a:pt x="45" y="1155"/>
                  </a:cubicBezTo>
                  <a:cubicBezTo>
                    <a:pt x="34" y="1199"/>
                    <a:pt x="23" y="1243"/>
                    <a:pt x="12" y="1287"/>
                  </a:cubicBezTo>
                  <a:cubicBezTo>
                    <a:pt x="1" y="1320"/>
                    <a:pt x="1" y="1353"/>
                    <a:pt x="45" y="1353"/>
                  </a:cubicBezTo>
                  <a:cubicBezTo>
                    <a:pt x="56" y="1353"/>
                    <a:pt x="89" y="1342"/>
                    <a:pt x="100" y="1320"/>
                  </a:cubicBezTo>
                  <a:cubicBezTo>
                    <a:pt x="111" y="1309"/>
                    <a:pt x="122" y="1276"/>
                    <a:pt x="122" y="1254"/>
                  </a:cubicBezTo>
                  <a:cubicBezTo>
                    <a:pt x="188" y="1067"/>
                    <a:pt x="265" y="880"/>
                    <a:pt x="320" y="682"/>
                  </a:cubicBezTo>
                  <a:cubicBezTo>
                    <a:pt x="375" y="484"/>
                    <a:pt x="408" y="286"/>
                    <a:pt x="452" y="99"/>
                  </a:cubicBezTo>
                  <a:cubicBezTo>
                    <a:pt x="441" y="66"/>
                    <a:pt x="441" y="44"/>
                    <a:pt x="430" y="22"/>
                  </a:cubicBezTo>
                  <a:cubicBezTo>
                    <a:pt x="430" y="11"/>
                    <a:pt x="408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73"/>
            <p:cNvSpPr/>
            <p:nvPr/>
          </p:nvSpPr>
          <p:spPr>
            <a:xfrm flipH="1">
              <a:off x="2608311" y="2479393"/>
              <a:ext cx="10553" cy="11979"/>
            </a:xfrm>
            <a:custGeom>
              <a:avLst/>
              <a:gdLst/>
              <a:ahLst/>
              <a:cxnLst/>
              <a:rect l="l" t="t" r="r" b="b"/>
              <a:pathLst>
                <a:path w="111" h="126" extrusionOk="0">
                  <a:moveTo>
                    <a:pt x="54" y="1"/>
                  </a:moveTo>
                  <a:cubicBezTo>
                    <a:pt x="26" y="1"/>
                    <a:pt x="1" y="31"/>
                    <a:pt x="1" y="69"/>
                  </a:cubicBezTo>
                  <a:cubicBezTo>
                    <a:pt x="12" y="91"/>
                    <a:pt x="23" y="113"/>
                    <a:pt x="45" y="124"/>
                  </a:cubicBezTo>
                  <a:cubicBezTo>
                    <a:pt x="48" y="125"/>
                    <a:pt x="51" y="126"/>
                    <a:pt x="54" y="126"/>
                  </a:cubicBezTo>
                  <a:cubicBezTo>
                    <a:pt x="75" y="126"/>
                    <a:pt x="101" y="95"/>
                    <a:pt x="111" y="47"/>
                  </a:cubicBezTo>
                  <a:cubicBezTo>
                    <a:pt x="100" y="36"/>
                    <a:pt x="89" y="14"/>
                    <a:pt x="67" y="3"/>
                  </a:cubicBezTo>
                  <a:cubicBezTo>
                    <a:pt x="62" y="1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73"/>
            <p:cNvSpPr/>
            <p:nvPr/>
          </p:nvSpPr>
          <p:spPr>
            <a:xfrm flipH="1">
              <a:off x="1668374" y="2276518"/>
              <a:ext cx="309540" cy="262767"/>
            </a:xfrm>
            <a:custGeom>
              <a:avLst/>
              <a:gdLst/>
              <a:ahLst/>
              <a:cxnLst/>
              <a:rect l="l" t="t" r="r" b="b"/>
              <a:pathLst>
                <a:path w="3256" h="2764" extrusionOk="0">
                  <a:moveTo>
                    <a:pt x="782" y="113"/>
                  </a:moveTo>
                  <a:cubicBezTo>
                    <a:pt x="848" y="113"/>
                    <a:pt x="913" y="133"/>
                    <a:pt x="979" y="168"/>
                  </a:cubicBezTo>
                  <a:cubicBezTo>
                    <a:pt x="1078" y="223"/>
                    <a:pt x="1144" y="300"/>
                    <a:pt x="1199" y="399"/>
                  </a:cubicBezTo>
                  <a:cubicBezTo>
                    <a:pt x="1309" y="597"/>
                    <a:pt x="1320" y="817"/>
                    <a:pt x="1265" y="1037"/>
                  </a:cubicBezTo>
                  <a:cubicBezTo>
                    <a:pt x="1265" y="1081"/>
                    <a:pt x="1254" y="1114"/>
                    <a:pt x="1243" y="1158"/>
                  </a:cubicBezTo>
                  <a:cubicBezTo>
                    <a:pt x="1243" y="1169"/>
                    <a:pt x="1254" y="1180"/>
                    <a:pt x="1265" y="1202"/>
                  </a:cubicBezTo>
                  <a:cubicBezTo>
                    <a:pt x="1287" y="1202"/>
                    <a:pt x="1309" y="1202"/>
                    <a:pt x="1320" y="1191"/>
                  </a:cubicBezTo>
                  <a:cubicBezTo>
                    <a:pt x="1353" y="1158"/>
                    <a:pt x="1364" y="1136"/>
                    <a:pt x="1386" y="1103"/>
                  </a:cubicBezTo>
                  <a:cubicBezTo>
                    <a:pt x="1562" y="872"/>
                    <a:pt x="1771" y="674"/>
                    <a:pt x="2013" y="520"/>
                  </a:cubicBezTo>
                  <a:cubicBezTo>
                    <a:pt x="2112" y="454"/>
                    <a:pt x="2222" y="410"/>
                    <a:pt x="2332" y="377"/>
                  </a:cubicBezTo>
                  <a:cubicBezTo>
                    <a:pt x="2408" y="355"/>
                    <a:pt x="2483" y="344"/>
                    <a:pt x="2557" y="344"/>
                  </a:cubicBezTo>
                  <a:cubicBezTo>
                    <a:pt x="2631" y="344"/>
                    <a:pt x="2705" y="355"/>
                    <a:pt x="2782" y="377"/>
                  </a:cubicBezTo>
                  <a:cubicBezTo>
                    <a:pt x="3013" y="443"/>
                    <a:pt x="3145" y="619"/>
                    <a:pt x="3145" y="861"/>
                  </a:cubicBezTo>
                  <a:cubicBezTo>
                    <a:pt x="3156" y="971"/>
                    <a:pt x="3123" y="1081"/>
                    <a:pt x="3090" y="1180"/>
                  </a:cubicBezTo>
                  <a:cubicBezTo>
                    <a:pt x="3046" y="1312"/>
                    <a:pt x="2980" y="1433"/>
                    <a:pt x="2903" y="1543"/>
                  </a:cubicBezTo>
                  <a:cubicBezTo>
                    <a:pt x="2639" y="1873"/>
                    <a:pt x="2332" y="2137"/>
                    <a:pt x="1936" y="2291"/>
                  </a:cubicBezTo>
                  <a:cubicBezTo>
                    <a:pt x="1628" y="2412"/>
                    <a:pt x="1309" y="2522"/>
                    <a:pt x="990" y="2632"/>
                  </a:cubicBezTo>
                  <a:cubicBezTo>
                    <a:pt x="979" y="2610"/>
                    <a:pt x="957" y="2599"/>
                    <a:pt x="946" y="2577"/>
                  </a:cubicBezTo>
                  <a:cubicBezTo>
                    <a:pt x="869" y="2379"/>
                    <a:pt x="759" y="2203"/>
                    <a:pt x="649" y="2027"/>
                  </a:cubicBezTo>
                  <a:cubicBezTo>
                    <a:pt x="550" y="1884"/>
                    <a:pt x="462" y="1741"/>
                    <a:pt x="385" y="1587"/>
                  </a:cubicBezTo>
                  <a:cubicBezTo>
                    <a:pt x="319" y="1466"/>
                    <a:pt x="253" y="1334"/>
                    <a:pt x="220" y="1213"/>
                  </a:cubicBezTo>
                  <a:cubicBezTo>
                    <a:pt x="121" y="872"/>
                    <a:pt x="198" y="575"/>
                    <a:pt x="429" y="311"/>
                  </a:cubicBezTo>
                  <a:cubicBezTo>
                    <a:pt x="473" y="245"/>
                    <a:pt x="550" y="201"/>
                    <a:pt x="616" y="157"/>
                  </a:cubicBezTo>
                  <a:cubicBezTo>
                    <a:pt x="671" y="127"/>
                    <a:pt x="727" y="113"/>
                    <a:pt x="782" y="113"/>
                  </a:cubicBezTo>
                  <a:close/>
                  <a:moveTo>
                    <a:pt x="789" y="0"/>
                  </a:moveTo>
                  <a:cubicBezTo>
                    <a:pt x="708" y="0"/>
                    <a:pt x="628" y="23"/>
                    <a:pt x="550" y="69"/>
                  </a:cubicBezTo>
                  <a:cubicBezTo>
                    <a:pt x="473" y="113"/>
                    <a:pt x="407" y="157"/>
                    <a:pt x="352" y="223"/>
                  </a:cubicBezTo>
                  <a:cubicBezTo>
                    <a:pt x="88" y="509"/>
                    <a:pt x="0" y="850"/>
                    <a:pt x="110" y="1235"/>
                  </a:cubicBezTo>
                  <a:cubicBezTo>
                    <a:pt x="143" y="1356"/>
                    <a:pt x="198" y="1477"/>
                    <a:pt x="264" y="1598"/>
                  </a:cubicBezTo>
                  <a:cubicBezTo>
                    <a:pt x="341" y="1741"/>
                    <a:pt x="429" y="1884"/>
                    <a:pt x="517" y="2027"/>
                  </a:cubicBezTo>
                  <a:cubicBezTo>
                    <a:pt x="649" y="2236"/>
                    <a:pt x="792" y="2445"/>
                    <a:pt x="880" y="2687"/>
                  </a:cubicBezTo>
                  <a:cubicBezTo>
                    <a:pt x="891" y="2709"/>
                    <a:pt x="924" y="2742"/>
                    <a:pt x="935" y="2764"/>
                  </a:cubicBezTo>
                  <a:cubicBezTo>
                    <a:pt x="1298" y="2632"/>
                    <a:pt x="1661" y="2522"/>
                    <a:pt x="2002" y="2379"/>
                  </a:cubicBezTo>
                  <a:cubicBezTo>
                    <a:pt x="2408" y="2214"/>
                    <a:pt x="2727" y="1928"/>
                    <a:pt x="3002" y="1587"/>
                  </a:cubicBezTo>
                  <a:cubicBezTo>
                    <a:pt x="3090" y="1466"/>
                    <a:pt x="3145" y="1345"/>
                    <a:pt x="3200" y="1202"/>
                  </a:cubicBezTo>
                  <a:cubicBezTo>
                    <a:pt x="3233" y="1092"/>
                    <a:pt x="3255" y="993"/>
                    <a:pt x="3255" y="872"/>
                  </a:cubicBezTo>
                  <a:cubicBezTo>
                    <a:pt x="3255" y="575"/>
                    <a:pt x="3101" y="355"/>
                    <a:pt x="2815" y="267"/>
                  </a:cubicBezTo>
                  <a:cubicBezTo>
                    <a:pt x="2729" y="243"/>
                    <a:pt x="2639" y="228"/>
                    <a:pt x="2548" y="228"/>
                  </a:cubicBezTo>
                  <a:cubicBezTo>
                    <a:pt x="2476" y="228"/>
                    <a:pt x="2404" y="237"/>
                    <a:pt x="2332" y="256"/>
                  </a:cubicBezTo>
                  <a:cubicBezTo>
                    <a:pt x="2178" y="300"/>
                    <a:pt x="2035" y="355"/>
                    <a:pt x="1914" y="454"/>
                  </a:cubicBezTo>
                  <a:cubicBezTo>
                    <a:pt x="1782" y="553"/>
                    <a:pt x="1661" y="663"/>
                    <a:pt x="1540" y="762"/>
                  </a:cubicBezTo>
                  <a:cubicBezTo>
                    <a:pt x="1507" y="795"/>
                    <a:pt x="1474" y="828"/>
                    <a:pt x="1408" y="883"/>
                  </a:cubicBezTo>
                  <a:cubicBezTo>
                    <a:pt x="1408" y="685"/>
                    <a:pt x="1386" y="520"/>
                    <a:pt x="1309" y="377"/>
                  </a:cubicBezTo>
                  <a:cubicBezTo>
                    <a:pt x="1254" y="256"/>
                    <a:pt x="1166" y="157"/>
                    <a:pt x="1056" y="80"/>
                  </a:cubicBezTo>
                  <a:cubicBezTo>
                    <a:pt x="969" y="28"/>
                    <a:pt x="879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73"/>
            <p:cNvSpPr/>
            <p:nvPr/>
          </p:nvSpPr>
          <p:spPr>
            <a:xfrm flipH="1">
              <a:off x="2804817" y="1506180"/>
              <a:ext cx="995362" cy="1176657"/>
            </a:xfrm>
            <a:custGeom>
              <a:avLst/>
              <a:gdLst/>
              <a:ahLst/>
              <a:cxnLst/>
              <a:rect l="l" t="t" r="r" b="b"/>
              <a:pathLst>
                <a:path w="10470" h="12377" extrusionOk="0">
                  <a:moveTo>
                    <a:pt x="7712" y="909"/>
                  </a:moveTo>
                  <a:cubicBezTo>
                    <a:pt x="7773" y="909"/>
                    <a:pt x="7834" y="911"/>
                    <a:pt x="7896" y="914"/>
                  </a:cubicBezTo>
                  <a:cubicBezTo>
                    <a:pt x="8369" y="914"/>
                    <a:pt x="8776" y="1079"/>
                    <a:pt x="9150" y="1365"/>
                  </a:cubicBezTo>
                  <a:cubicBezTo>
                    <a:pt x="9381" y="1541"/>
                    <a:pt x="9557" y="1761"/>
                    <a:pt x="9711" y="2003"/>
                  </a:cubicBezTo>
                  <a:cubicBezTo>
                    <a:pt x="10018" y="2487"/>
                    <a:pt x="10205" y="3004"/>
                    <a:pt x="10293" y="3565"/>
                  </a:cubicBezTo>
                  <a:cubicBezTo>
                    <a:pt x="10348" y="3927"/>
                    <a:pt x="10348" y="4290"/>
                    <a:pt x="10337" y="4653"/>
                  </a:cubicBezTo>
                  <a:cubicBezTo>
                    <a:pt x="10315" y="5258"/>
                    <a:pt x="10205" y="5841"/>
                    <a:pt x="10007" y="6402"/>
                  </a:cubicBezTo>
                  <a:cubicBezTo>
                    <a:pt x="9645" y="7414"/>
                    <a:pt x="9139" y="8348"/>
                    <a:pt x="8501" y="9217"/>
                  </a:cubicBezTo>
                  <a:cubicBezTo>
                    <a:pt x="8424" y="9316"/>
                    <a:pt x="8358" y="9415"/>
                    <a:pt x="8281" y="9514"/>
                  </a:cubicBezTo>
                  <a:cubicBezTo>
                    <a:pt x="7764" y="10218"/>
                    <a:pt x="7137" y="10790"/>
                    <a:pt x="6389" y="11219"/>
                  </a:cubicBezTo>
                  <a:cubicBezTo>
                    <a:pt x="5939" y="11482"/>
                    <a:pt x="5477" y="11735"/>
                    <a:pt x="4993" y="11922"/>
                  </a:cubicBezTo>
                  <a:cubicBezTo>
                    <a:pt x="4751" y="12010"/>
                    <a:pt x="4520" y="12098"/>
                    <a:pt x="4267" y="12142"/>
                  </a:cubicBezTo>
                  <a:cubicBezTo>
                    <a:pt x="4179" y="12153"/>
                    <a:pt x="4091" y="12175"/>
                    <a:pt x="4003" y="12175"/>
                  </a:cubicBezTo>
                  <a:cubicBezTo>
                    <a:pt x="3772" y="12175"/>
                    <a:pt x="3530" y="12175"/>
                    <a:pt x="3288" y="12153"/>
                  </a:cubicBezTo>
                  <a:cubicBezTo>
                    <a:pt x="3112" y="12153"/>
                    <a:pt x="2947" y="12076"/>
                    <a:pt x="2793" y="11977"/>
                  </a:cubicBezTo>
                  <a:cubicBezTo>
                    <a:pt x="2496" y="11779"/>
                    <a:pt x="2221" y="11559"/>
                    <a:pt x="1980" y="11296"/>
                  </a:cubicBezTo>
                  <a:cubicBezTo>
                    <a:pt x="1749" y="11043"/>
                    <a:pt x="1573" y="10746"/>
                    <a:pt x="1463" y="10416"/>
                  </a:cubicBezTo>
                  <a:cubicBezTo>
                    <a:pt x="1331" y="9998"/>
                    <a:pt x="1232" y="9569"/>
                    <a:pt x="1177" y="9140"/>
                  </a:cubicBezTo>
                  <a:cubicBezTo>
                    <a:pt x="1089" y="8590"/>
                    <a:pt x="1045" y="8029"/>
                    <a:pt x="1067" y="7403"/>
                  </a:cubicBezTo>
                  <a:cubicBezTo>
                    <a:pt x="1056" y="6853"/>
                    <a:pt x="1243" y="6270"/>
                    <a:pt x="1430" y="5687"/>
                  </a:cubicBezTo>
                  <a:cubicBezTo>
                    <a:pt x="1672" y="4983"/>
                    <a:pt x="2046" y="4345"/>
                    <a:pt x="2496" y="3763"/>
                  </a:cubicBezTo>
                  <a:cubicBezTo>
                    <a:pt x="2804" y="3367"/>
                    <a:pt x="3112" y="2982"/>
                    <a:pt x="3464" y="2641"/>
                  </a:cubicBezTo>
                  <a:cubicBezTo>
                    <a:pt x="3794" y="2322"/>
                    <a:pt x="4146" y="2058"/>
                    <a:pt x="4531" y="1827"/>
                  </a:cubicBezTo>
                  <a:cubicBezTo>
                    <a:pt x="5092" y="1508"/>
                    <a:pt x="5675" y="1255"/>
                    <a:pt x="6290" y="1079"/>
                  </a:cubicBezTo>
                  <a:cubicBezTo>
                    <a:pt x="6631" y="980"/>
                    <a:pt x="6983" y="925"/>
                    <a:pt x="7346" y="914"/>
                  </a:cubicBezTo>
                  <a:cubicBezTo>
                    <a:pt x="7471" y="914"/>
                    <a:pt x="7591" y="909"/>
                    <a:pt x="7712" y="909"/>
                  </a:cubicBezTo>
                  <a:close/>
                  <a:moveTo>
                    <a:pt x="7094" y="110"/>
                  </a:moveTo>
                  <a:cubicBezTo>
                    <a:pt x="7377" y="110"/>
                    <a:pt x="7642" y="174"/>
                    <a:pt x="7907" y="276"/>
                  </a:cubicBezTo>
                  <a:cubicBezTo>
                    <a:pt x="8237" y="408"/>
                    <a:pt x="8545" y="584"/>
                    <a:pt x="8831" y="804"/>
                  </a:cubicBezTo>
                  <a:cubicBezTo>
                    <a:pt x="9029" y="947"/>
                    <a:pt x="9194" y="1123"/>
                    <a:pt x="9337" y="1310"/>
                  </a:cubicBezTo>
                  <a:cubicBezTo>
                    <a:pt x="9337" y="1321"/>
                    <a:pt x="9348" y="1343"/>
                    <a:pt x="9359" y="1387"/>
                  </a:cubicBezTo>
                  <a:cubicBezTo>
                    <a:pt x="9293" y="1343"/>
                    <a:pt x="9249" y="1310"/>
                    <a:pt x="9216" y="1277"/>
                  </a:cubicBezTo>
                  <a:cubicBezTo>
                    <a:pt x="9029" y="1123"/>
                    <a:pt x="8831" y="1024"/>
                    <a:pt x="8611" y="925"/>
                  </a:cubicBezTo>
                  <a:cubicBezTo>
                    <a:pt x="8446" y="848"/>
                    <a:pt x="8259" y="826"/>
                    <a:pt x="8072" y="815"/>
                  </a:cubicBezTo>
                  <a:cubicBezTo>
                    <a:pt x="7905" y="802"/>
                    <a:pt x="7738" y="795"/>
                    <a:pt x="7570" y="795"/>
                  </a:cubicBezTo>
                  <a:cubicBezTo>
                    <a:pt x="7185" y="795"/>
                    <a:pt x="6798" y="833"/>
                    <a:pt x="6422" y="925"/>
                  </a:cubicBezTo>
                  <a:cubicBezTo>
                    <a:pt x="5884" y="1068"/>
                    <a:pt x="5367" y="1255"/>
                    <a:pt x="4872" y="1519"/>
                  </a:cubicBezTo>
                  <a:cubicBezTo>
                    <a:pt x="4685" y="1618"/>
                    <a:pt x="4509" y="1717"/>
                    <a:pt x="4333" y="1827"/>
                  </a:cubicBezTo>
                  <a:cubicBezTo>
                    <a:pt x="4058" y="1981"/>
                    <a:pt x="3805" y="2179"/>
                    <a:pt x="3574" y="2388"/>
                  </a:cubicBezTo>
                  <a:cubicBezTo>
                    <a:pt x="3112" y="2817"/>
                    <a:pt x="2716" y="3290"/>
                    <a:pt x="2342" y="3785"/>
                  </a:cubicBezTo>
                  <a:cubicBezTo>
                    <a:pt x="2221" y="3949"/>
                    <a:pt x="2112" y="4114"/>
                    <a:pt x="1991" y="4290"/>
                  </a:cubicBezTo>
                  <a:cubicBezTo>
                    <a:pt x="1650" y="4796"/>
                    <a:pt x="1430" y="5357"/>
                    <a:pt x="1232" y="5940"/>
                  </a:cubicBezTo>
                  <a:cubicBezTo>
                    <a:pt x="1144" y="6237"/>
                    <a:pt x="1045" y="6523"/>
                    <a:pt x="1001" y="6842"/>
                  </a:cubicBezTo>
                  <a:cubicBezTo>
                    <a:pt x="990" y="6919"/>
                    <a:pt x="979" y="6996"/>
                    <a:pt x="979" y="7073"/>
                  </a:cubicBezTo>
                  <a:cubicBezTo>
                    <a:pt x="913" y="8139"/>
                    <a:pt x="1001" y="9195"/>
                    <a:pt x="1287" y="10240"/>
                  </a:cubicBezTo>
                  <a:cubicBezTo>
                    <a:pt x="1386" y="10603"/>
                    <a:pt x="1551" y="10933"/>
                    <a:pt x="1782" y="11230"/>
                  </a:cubicBezTo>
                  <a:cubicBezTo>
                    <a:pt x="1958" y="11449"/>
                    <a:pt x="2156" y="11636"/>
                    <a:pt x="2386" y="11812"/>
                  </a:cubicBezTo>
                  <a:cubicBezTo>
                    <a:pt x="2562" y="11955"/>
                    <a:pt x="2749" y="12098"/>
                    <a:pt x="2958" y="12197"/>
                  </a:cubicBezTo>
                  <a:cubicBezTo>
                    <a:pt x="2980" y="12197"/>
                    <a:pt x="2980" y="12219"/>
                    <a:pt x="2991" y="12230"/>
                  </a:cubicBezTo>
                  <a:lnTo>
                    <a:pt x="3057" y="12230"/>
                  </a:lnTo>
                  <a:lnTo>
                    <a:pt x="3057" y="12241"/>
                  </a:lnTo>
                  <a:cubicBezTo>
                    <a:pt x="3035" y="12241"/>
                    <a:pt x="3013" y="12241"/>
                    <a:pt x="2991" y="12230"/>
                  </a:cubicBezTo>
                  <a:cubicBezTo>
                    <a:pt x="2727" y="12186"/>
                    <a:pt x="2463" y="12109"/>
                    <a:pt x="2210" y="12010"/>
                  </a:cubicBezTo>
                  <a:cubicBezTo>
                    <a:pt x="2002" y="11933"/>
                    <a:pt x="1826" y="11812"/>
                    <a:pt x="1661" y="11669"/>
                  </a:cubicBezTo>
                  <a:cubicBezTo>
                    <a:pt x="979" y="11109"/>
                    <a:pt x="517" y="10416"/>
                    <a:pt x="319" y="9547"/>
                  </a:cubicBezTo>
                  <a:cubicBezTo>
                    <a:pt x="231" y="9151"/>
                    <a:pt x="154" y="8744"/>
                    <a:pt x="121" y="8337"/>
                  </a:cubicBezTo>
                  <a:cubicBezTo>
                    <a:pt x="88" y="7798"/>
                    <a:pt x="110" y="7271"/>
                    <a:pt x="220" y="6743"/>
                  </a:cubicBezTo>
                  <a:cubicBezTo>
                    <a:pt x="319" y="6204"/>
                    <a:pt x="506" y="5698"/>
                    <a:pt x="737" y="5192"/>
                  </a:cubicBezTo>
                  <a:cubicBezTo>
                    <a:pt x="1056" y="4510"/>
                    <a:pt x="1419" y="3850"/>
                    <a:pt x="1837" y="3224"/>
                  </a:cubicBezTo>
                  <a:cubicBezTo>
                    <a:pt x="2035" y="2927"/>
                    <a:pt x="2254" y="2630"/>
                    <a:pt x="2496" y="2355"/>
                  </a:cubicBezTo>
                  <a:cubicBezTo>
                    <a:pt x="2716" y="2102"/>
                    <a:pt x="2969" y="1871"/>
                    <a:pt x="3244" y="1673"/>
                  </a:cubicBezTo>
                  <a:cubicBezTo>
                    <a:pt x="3508" y="1497"/>
                    <a:pt x="3750" y="1299"/>
                    <a:pt x="4025" y="1123"/>
                  </a:cubicBezTo>
                  <a:cubicBezTo>
                    <a:pt x="4476" y="837"/>
                    <a:pt x="4938" y="562"/>
                    <a:pt x="5433" y="364"/>
                  </a:cubicBezTo>
                  <a:cubicBezTo>
                    <a:pt x="5697" y="254"/>
                    <a:pt x="5983" y="210"/>
                    <a:pt x="6268" y="166"/>
                  </a:cubicBezTo>
                  <a:cubicBezTo>
                    <a:pt x="6521" y="133"/>
                    <a:pt x="6774" y="111"/>
                    <a:pt x="7027" y="111"/>
                  </a:cubicBezTo>
                  <a:cubicBezTo>
                    <a:pt x="7050" y="111"/>
                    <a:pt x="7072" y="110"/>
                    <a:pt x="7094" y="110"/>
                  </a:cubicBezTo>
                  <a:close/>
                  <a:moveTo>
                    <a:pt x="7096" y="0"/>
                  </a:moveTo>
                  <a:cubicBezTo>
                    <a:pt x="7069" y="0"/>
                    <a:pt x="7043" y="1"/>
                    <a:pt x="7016" y="2"/>
                  </a:cubicBezTo>
                  <a:cubicBezTo>
                    <a:pt x="6763" y="2"/>
                    <a:pt x="6510" y="23"/>
                    <a:pt x="6257" y="56"/>
                  </a:cubicBezTo>
                  <a:cubicBezTo>
                    <a:pt x="5983" y="100"/>
                    <a:pt x="5708" y="144"/>
                    <a:pt x="5444" y="243"/>
                  </a:cubicBezTo>
                  <a:cubicBezTo>
                    <a:pt x="4905" y="452"/>
                    <a:pt x="4421" y="738"/>
                    <a:pt x="3948" y="1046"/>
                  </a:cubicBezTo>
                  <a:cubicBezTo>
                    <a:pt x="3739" y="1178"/>
                    <a:pt x="3541" y="1343"/>
                    <a:pt x="3332" y="1475"/>
                  </a:cubicBezTo>
                  <a:cubicBezTo>
                    <a:pt x="2991" y="1717"/>
                    <a:pt x="2672" y="1981"/>
                    <a:pt x="2397" y="2311"/>
                  </a:cubicBezTo>
                  <a:cubicBezTo>
                    <a:pt x="2167" y="2575"/>
                    <a:pt x="1947" y="2861"/>
                    <a:pt x="1749" y="3158"/>
                  </a:cubicBezTo>
                  <a:cubicBezTo>
                    <a:pt x="1243" y="3905"/>
                    <a:pt x="825" y="4708"/>
                    <a:pt x="473" y="5533"/>
                  </a:cubicBezTo>
                  <a:cubicBezTo>
                    <a:pt x="176" y="6215"/>
                    <a:pt x="33" y="6930"/>
                    <a:pt x="0" y="7677"/>
                  </a:cubicBezTo>
                  <a:cubicBezTo>
                    <a:pt x="0" y="7897"/>
                    <a:pt x="0" y="8117"/>
                    <a:pt x="11" y="8348"/>
                  </a:cubicBezTo>
                  <a:cubicBezTo>
                    <a:pt x="44" y="8755"/>
                    <a:pt x="110" y="9151"/>
                    <a:pt x="209" y="9547"/>
                  </a:cubicBezTo>
                  <a:cubicBezTo>
                    <a:pt x="319" y="9987"/>
                    <a:pt x="462" y="10416"/>
                    <a:pt x="726" y="10790"/>
                  </a:cubicBezTo>
                  <a:cubicBezTo>
                    <a:pt x="880" y="11021"/>
                    <a:pt x="1056" y="11241"/>
                    <a:pt x="1254" y="11449"/>
                  </a:cubicBezTo>
                  <a:cubicBezTo>
                    <a:pt x="1606" y="11812"/>
                    <a:pt x="2002" y="12087"/>
                    <a:pt x="2496" y="12219"/>
                  </a:cubicBezTo>
                  <a:cubicBezTo>
                    <a:pt x="2765" y="12289"/>
                    <a:pt x="3024" y="12376"/>
                    <a:pt x="3299" y="12376"/>
                  </a:cubicBezTo>
                  <a:cubicBezTo>
                    <a:pt x="3328" y="12376"/>
                    <a:pt x="3358" y="12375"/>
                    <a:pt x="3387" y="12373"/>
                  </a:cubicBezTo>
                  <a:cubicBezTo>
                    <a:pt x="3541" y="12373"/>
                    <a:pt x="3695" y="12362"/>
                    <a:pt x="3849" y="12340"/>
                  </a:cubicBezTo>
                  <a:cubicBezTo>
                    <a:pt x="4256" y="12285"/>
                    <a:pt x="4630" y="12164"/>
                    <a:pt x="5004" y="12032"/>
                  </a:cubicBezTo>
                  <a:cubicBezTo>
                    <a:pt x="5158" y="11977"/>
                    <a:pt x="5312" y="11911"/>
                    <a:pt x="5455" y="11845"/>
                  </a:cubicBezTo>
                  <a:cubicBezTo>
                    <a:pt x="5752" y="11691"/>
                    <a:pt x="6049" y="11537"/>
                    <a:pt x="6334" y="11373"/>
                  </a:cubicBezTo>
                  <a:cubicBezTo>
                    <a:pt x="7126" y="10933"/>
                    <a:pt x="7786" y="10361"/>
                    <a:pt x="8325" y="9635"/>
                  </a:cubicBezTo>
                  <a:cubicBezTo>
                    <a:pt x="8468" y="9437"/>
                    <a:pt x="8622" y="9239"/>
                    <a:pt x="8754" y="9041"/>
                  </a:cubicBezTo>
                  <a:cubicBezTo>
                    <a:pt x="9337" y="8216"/>
                    <a:pt x="9799" y="7326"/>
                    <a:pt x="10128" y="6380"/>
                  </a:cubicBezTo>
                  <a:cubicBezTo>
                    <a:pt x="10381" y="5665"/>
                    <a:pt x="10469" y="4917"/>
                    <a:pt x="10447" y="4158"/>
                  </a:cubicBezTo>
                  <a:cubicBezTo>
                    <a:pt x="10447" y="3949"/>
                    <a:pt x="10425" y="3741"/>
                    <a:pt x="10392" y="3543"/>
                  </a:cubicBezTo>
                  <a:cubicBezTo>
                    <a:pt x="10282" y="2806"/>
                    <a:pt x="9996" y="2135"/>
                    <a:pt x="9601" y="1508"/>
                  </a:cubicBezTo>
                  <a:cubicBezTo>
                    <a:pt x="9414" y="1211"/>
                    <a:pt x="9194" y="936"/>
                    <a:pt x="8908" y="716"/>
                  </a:cubicBezTo>
                  <a:cubicBezTo>
                    <a:pt x="8600" y="496"/>
                    <a:pt x="8281" y="309"/>
                    <a:pt x="7929" y="166"/>
                  </a:cubicBezTo>
                  <a:cubicBezTo>
                    <a:pt x="7667" y="56"/>
                    <a:pt x="7386" y="0"/>
                    <a:pt x="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73"/>
            <p:cNvSpPr/>
            <p:nvPr/>
          </p:nvSpPr>
          <p:spPr>
            <a:xfrm flipH="1">
              <a:off x="2304093" y="1579383"/>
              <a:ext cx="156862" cy="116173"/>
            </a:xfrm>
            <a:custGeom>
              <a:avLst/>
              <a:gdLst/>
              <a:ahLst/>
              <a:cxnLst/>
              <a:rect l="l" t="t" r="r" b="b"/>
              <a:pathLst>
                <a:path w="1650" h="1222" extrusionOk="0">
                  <a:moveTo>
                    <a:pt x="790" y="111"/>
                  </a:moveTo>
                  <a:cubicBezTo>
                    <a:pt x="963" y="111"/>
                    <a:pt x="1125" y="177"/>
                    <a:pt x="1265" y="309"/>
                  </a:cubicBezTo>
                  <a:cubicBezTo>
                    <a:pt x="1342" y="375"/>
                    <a:pt x="1397" y="474"/>
                    <a:pt x="1419" y="584"/>
                  </a:cubicBezTo>
                  <a:cubicBezTo>
                    <a:pt x="1441" y="749"/>
                    <a:pt x="1386" y="881"/>
                    <a:pt x="1254" y="991"/>
                  </a:cubicBezTo>
                  <a:cubicBezTo>
                    <a:pt x="1145" y="1070"/>
                    <a:pt x="1028" y="1114"/>
                    <a:pt x="893" y="1114"/>
                  </a:cubicBezTo>
                  <a:cubicBezTo>
                    <a:pt x="878" y="1114"/>
                    <a:pt x="863" y="1113"/>
                    <a:pt x="847" y="1112"/>
                  </a:cubicBezTo>
                  <a:cubicBezTo>
                    <a:pt x="682" y="1112"/>
                    <a:pt x="528" y="1057"/>
                    <a:pt x="396" y="936"/>
                  </a:cubicBezTo>
                  <a:cubicBezTo>
                    <a:pt x="110" y="672"/>
                    <a:pt x="198" y="265"/>
                    <a:pt x="572" y="144"/>
                  </a:cubicBezTo>
                  <a:cubicBezTo>
                    <a:pt x="646" y="122"/>
                    <a:pt x="719" y="111"/>
                    <a:pt x="790" y="111"/>
                  </a:cubicBezTo>
                  <a:close/>
                  <a:moveTo>
                    <a:pt x="780" y="1"/>
                  </a:moveTo>
                  <a:cubicBezTo>
                    <a:pt x="676" y="1"/>
                    <a:pt x="568" y="21"/>
                    <a:pt x="462" y="67"/>
                  </a:cubicBezTo>
                  <a:cubicBezTo>
                    <a:pt x="88" y="232"/>
                    <a:pt x="0" y="672"/>
                    <a:pt x="275" y="969"/>
                  </a:cubicBezTo>
                  <a:cubicBezTo>
                    <a:pt x="429" y="1134"/>
                    <a:pt x="616" y="1211"/>
                    <a:pt x="803" y="1222"/>
                  </a:cubicBezTo>
                  <a:cubicBezTo>
                    <a:pt x="968" y="1222"/>
                    <a:pt x="1078" y="1211"/>
                    <a:pt x="1188" y="1156"/>
                  </a:cubicBezTo>
                  <a:cubicBezTo>
                    <a:pt x="1551" y="991"/>
                    <a:pt x="1650" y="573"/>
                    <a:pt x="1386" y="265"/>
                  </a:cubicBezTo>
                  <a:cubicBezTo>
                    <a:pt x="1248" y="111"/>
                    <a:pt x="1023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73"/>
            <p:cNvSpPr/>
            <p:nvPr/>
          </p:nvSpPr>
          <p:spPr>
            <a:xfrm flipH="1">
              <a:off x="1677784" y="2286120"/>
              <a:ext cx="288627" cy="240617"/>
            </a:xfrm>
            <a:custGeom>
              <a:avLst/>
              <a:gdLst/>
              <a:ahLst/>
              <a:cxnLst/>
              <a:rect l="l" t="t" r="r" b="b"/>
              <a:pathLst>
                <a:path w="3036" h="2531" extrusionOk="0">
                  <a:moveTo>
                    <a:pt x="661" y="1"/>
                  </a:moveTo>
                  <a:cubicBezTo>
                    <a:pt x="606" y="1"/>
                    <a:pt x="550" y="15"/>
                    <a:pt x="495" y="45"/>
                  </a:cubicBezTo>
                  <a:cubicBezTo>
                    <a:pt x="429" y="89"/>
                    <a:pt x="352" y="144"/>
                    <a:pt x="308" y="199"/>
                  </a:cubicBezTo>
                  <a:cubicBezTo>
                    <a:pt x="77" y="463"/>
                    <a:pt x="0" y="771"/>
                    <a:pt x="99" y="1101"/>
                  </a:cubicBezTo>
                  <a:cubicBezTo>
                    <a:pt x="132" y="1233"/>
                    <a:pt x="198" y="1354"/>
                    <a:pt x="264" y="1475"/>
                  </a:cubicBezTo>
                  <a:cubicBezTo>
                    <a:pt x="341" y="1629"/>
                    <a:pt x="440" y="1772"/>
                    <a:pt x="528" y="1926"/>
                  </a:cubicBezTo>
                  <a:cubicBezTo>
                    <a:pt x="638" y="2102"/>
                    <a:pt x="748" y="2278"/>
                    <a:pt x="825" y="2476"/>
                  </a:cubicBezTo>
                  <a:cubicBezTo>
                    <a:pt x="836" y="2487"/>
                    <a:pt x="858" y="2509"/>
                    <a:pt x="869" y="2531"/>
                  </a:cubicBezTo>
                  <a:cubicBezTo>
                    <a:pt x="1188" y="2410"/>
                    <a:pt x="1507" y="2311"/>
                    <a:pt x="1815" y="2190"/>
                  </a:cubicBezTo>
                  <a:cubicBezTo>
                    <a:pt x="2211" y="2025"/>
                    <a:pt x="2518" y="1761"/>
                    <a:pt x="2782" y="1431"/>
                  </a:cubicBezTo>
                  <a:cubicBezTo>
                    <a:pt x="2859" y="1321"/>
                    <a:pt x="2925" y="1200"/>
                    <a:pt x="2969" y="1068"/>
                  </a:cubicBezTo>
                  <a:cubicBezTo>
                    <a:pt x="3002" y="969"/>
                    <a:pt x="3035" y="870"/>
                    <a:pt x="3024" y="760"/>
                  </a:cubicBezTo>
                  <a:cubicBezTo>
                    <a:pt x="3024" y="518"/>
                    <a:pt x="2892" y="342"/>
                    <a:pt x="2661" y="265"/>
                  </a:cubicBezTo>
                  <a:cubicBezTo>
                    <a:pt x="2584" y="243"/>
                    <a:pt x="2510" y="232"/>
                    <a:pt x="2437" y="232"/>
                  </a:cubicBezTo>
                  <a:cubicBezTo>
                    <a:pt x="2364" y="232"/>
                    <a:pt x="2293" y="243"/>
                    <a:pt x="2222" y="265"/>
                  </a:cubicBezTo>
                  <a:cubicBezTo>
                    <a:pt x="2101" y="298"/>
                    <a:pt x="1991" y="342"/>
                    <a:pt x="1892" y="408"/>
                  </a:cubicBezTo>
                  <a:cubicBezTo>
                    <a:pt x="1650" y="573"/>
                    <a:pt x="1441" y="760"/>
                    <a:pt x="1265" y="991"/>
                  </a:cubicBezTo>
                  <a:cubicBezTo>
                    <a:pt x="1254" y="1024"/>
                    <a:pt x="1232" y="1057"/>
                    <a:pt x="1199" y="1079"/>
                  </a:cubicBezTo>
                  <a:cubicBezTo>
                    <a:pt x="1188" y="1090"/>
                    <a:pt x="1166" y="1090"/>
                    <a:pt x="1144" y="1101"/>
                  </a:cubicBezTo>
                  <a:lnTo>
                    <a:pt x="1144" y="1090"/>
                  </a:lnTo>
                  <a:cubicBezTo>
                    <a:pt x="1133" y="1068"/>
                    <a:pt x="1122" y="1057"/>
                    <a:pt x="1122" y="1057"/>
                  </a:cubicBezTo>
                  <a:cubicBezTo>
                    <a:pt x="1133" y="1013"/>
                    <a:pt x="1144" y="969"/>
                    <a:pt x="1144" y="936"/>
                  </a:cubicBezTo>
                  <a:cubicBezTo>
                    <a:pt x="1199" y="705"/>
                    <a:pt x="1188" y="496"/>
                    <a:pt x="1078" y="287"/>
                  </a:cubicBezTo>
                  <a:cubicBezTo>
                    <a:pt x="1023" y="188"/>
                    <a:pt x="957" y="111"/>
                    <a:pt x="858" y="56"/>
                  </a:cubicBezTo>
                  <a:cubicBezTo>
                    <a:pt x="792" y="21"/>
                    <a:pt x="727" y="1"/>
                    <a:pt x="6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73"/>
            <p:cNvSpPr/>
            <p:nvPr/>
          </p:nvSpPr>
          <p:spPr>
            <a:xfrm flipH="1">
              <a:off x="2816320" y="1592597"/>
              <a:ext cx="884608" cy="1071131"/>
            </a:xfrm>
            <a:custGeom>
              <a:avLst/>
              <a:gdLst/>
              <a:ahLst/>
              <a:cxnLst/>
              <a:rect l="l" t="t" r="r" b="b"/>
              <a:pathLst>
                <a:path w="9305" h="11267" extrusionOk="0">
                  <a:moveTo>
                    <a:pt x="6145" y="819"/>
                  </a:moveTo>
                  <a:cubicBezTo>
                    <a:pt x="6831" y="819"/>
                    <a:pt x="7411" y="1093"/>
                    <a:pt x="7853" y="1622"/>
                  </a:cubicBezTo>
                  <a:cubicBezTo>
                    <a:pt x="8348" y="2205"/>
                    <a:pt x="8645" y="2887"/>
                    <a:pt x="8766" y="3634"/>
                  </a:cubicBezTo>
                  <a:cubicBezTo>
                    <a:pt x="8810" y="3920"/>
                    <a:pt x="8821" y="4206"/>
                    <a:pt x="8810" y="4481"/>
                  </a:cubicBezTo>
                  <a:cubicBezTo>
                    <a:pt x="8799" y="5009"/>
                    <a:pt x="8678" y="5504"/>
                    <a:pt x="8524" y="5999"/>
                  </a:cubicBezTo>
                  <a:cubicBezTo>
                    <a:pt x="8282" y="6735"/>
                    <a:pt x="7941" y="7428"/>
                    <a:pt x="7501" y="8077"/>
                  </a:cubicBezTo>
                  <a:cubicBezTo>
                    <a:pt x="7160" y="8572"/>
                    <a:pt x="6742" y="9012"/>
                    <a:pt x="6280" y="9397"/>
                  </a:cubicBezTo>
                  <a:cubicBezTo>
                    <a:pt x="6060" y="9573"/>
                    <a:pt x="5818" y="9705"/>
                    <a:pt x="5576" y="9826"/>
                  </a:cubicBezTo>
                  <a:cubicBezTo>
                    <a:pt x="5356" y="9947"/>
                    <a:pt x="5125" y="10046"/>
                    <a:pt x="4906" y="10156"/>
                  </a:cubicBezTo>
                  <a:cubicBezTo>
                    <a:pt x="4664" y="10266"/>
                    <a:pt x="4411" y="10343"/>
                    <a:pt x="4169" y="10420"/>
                  </a:cubicBezTo>
                  <a:cubicBezTo>
                    <a:pt x="3990" y="10474"/>
                    <a:pt x="3814" y="10497"/>
                    <a:pt x="3639" y="10497"/>
                  </a:cubicBezTo>
                  <a:cubicBezTo>
                    <a:pt x="3426" y="10497"/>
                    <a:pt x="3214" y="10463"/>
                    <a:pt x="3003" y="10409"/>
                  </a:cubicBezTo>
                  <a:cubicBezTo>
                    <a:pt x="2673" y="10310"/>
                    <a:pt x="2354" y="10189"/>
                    <a:pt x="2057" y="10035"/>
                  </a:cubicBezTo>
                  <a:cubicBezTo>
                    <a:pt x="1815" y="9925"/>
                    <a:pt x="1617" y="9760"/>
                    <a:pt x="1463" y="9551"/>
                  </a:cubicBezTo>
                  <a:cubicBezTo>
                    <a:pt x="1210" y="9210"/>
                    <a:pt x="1046" y="8836"/>
                    <a:pt x="936" y="8429"/>
                  </a:cubicBezTo>
                  <a:cubicBezTo>
                    <a:pt x="782" y="7901"/>
                    <a:pt x="727" y="7362"/>
                    <a:pt x="771" y="6823"/>
                  </a:cubicBezTo>
                  <a:cubicBezTo>
                    <a:pt x="793" y="6538"/>
                    <a:pt x="848" y="6263"/>
                    <a:pt x="914" y="5999"/>
                  </a:cubicBezTo>
                  <a:cubicBezTo>
                    <a:pt x="1013" y="5658"/>
                    <a:pt x="1101" y="5328"/>
                    <a:pt x="1210" y="4998"/>
                  </a:cubicBezTo>
                  <a:cubicBezTo>
                    <a:pt x="1265" y="4833"/>
                    <a:pt x="1342" y="4668"/>
                    <a:pt x="1419" y="4503"/>
                  </a:cubicBezTo>
                  <a:cubicBezTo>
                    <a:pt x="1562" y="4195"/>
                    <a:pt x="1716" y="3887"/>
                    <a:pt x="1892" y="3590"/>
                  </a:cubicBezTo>
                  <a:cubicBezTo>
                    <a:pt x="2222" y="3018"/>
                    <a:pt x="2640" y="2524"/>
                    <a:pt x="3135" y="2106"/>
                  </a:cubicBezTo>
                  <a:cubicBezTo>
                    <a:pt x="3454" y="1831"/>
                    <a:pt x="3773" y="1578"/>
                    <a:pt x="4125" y="1358"/>
                  </a:cubicBezTo>
                  <a:cubicBezTo>
                    <a:pt x="4543" y="1094"/>
                    <a:pt x="5005" y="940"/>
                    <a:pt x="5499" y="874"/>
                  </a:cubicBezTo>
                  <a:cubicBezTo>
                    <a:pt x="5697" y="852"/>
                    <a:pt x="5895" y="830"/>
                    <a:pt x="6104" y="819"/>
                  </a:cubicBezTo>
                  <a:cubicBezTo>
                    <a:pt x="6118" y="819"/>
                    <a:pt x="6131" y="819"/>
                    <a:pt x="6145" y="819"/>
                  </a:cubicBezTo>
                  <a:close/>
                  <a:moveTo>
                    <a:pt x="6668" y="0"/>
                  </a:moveTo>
                  <a:cubicBezTo>
                    <a:pt x="6547" y="0"/>
                    <a:pt x="6427" y="5"/>
                    <a:pt x="6302" y="5"/>
                  </a:cubicBezTo>
                  <a:cubicBezTo>
                    <a:pt x="5939" y="16"/>
                    <a:pt x="5587" y="71"/>
                    <a:pt x="5246" y="170"/>
                  </a:cubicBezTo>
                  <a:cubicBezTo>
                    <a:pt x="4631" y="346"/>
                    <a:pt x="4048" y="599"/>
                    <a:pt x="3487" y="918"/>
                  </a:cubicBezTo>
                  <a:cubicBezTo>
                    <a:pt x="3102" y="1149"/>
                    <a:pt x="2750" y="1413"/>
                    <a:pt x="2420" y="1732"/>
                  </a:cubicBezTo>
                  <a:cubicBezTo>
                    <a:pt x="2068" y="2073"/>
                    <a:pt x="1760" y="2458"/>
                    <a:pt x="1452" y="2854"/>
                  </a:cubicBezTo>
                  <a:cubicBezTo>
                    <a:pt x="1002" y="3436"/>
                    <a:pt x="628" y="4074"/>
                    <a:pt x="386" y="4778"/>
                  </a:cubicBezTo>
                  <a:cubicBezTo>
                    <a:pt x="199" y="5361"/>
                    <a:pt x="12" y="5944"/>
                    <a:pt x="23" y="6494"/>
                  </a:cubicBezTo>
                  <a:cubicBezTo>
                    <a:pt x="1" y="7120"/>
                    <a:pt x="45" y="7681"/>
                    <a:pt x="122" y="8231"/>
                  </a:cubicBezTo>
                  <a:cubicBezTo>
                    <a:pt x="188" y="8671"/>
                    <a:pt x="276" y="9089"/>
                    <a:pt x="419" y="9507"/>
                  </a:cubicBezTo>
                  <a:cubicBezTo>
                    <a:pt x="529" y="9837"/>
                    <a:pt x="705" y="10134"/>
                    <a:pt x="936" y="10387"/>
                  </a:cubicBezTo>
                  <a:cubicBezTo>
                    <a:pt x="1177" y="10650"/>
                    <a:pt x="1452" y="10870"/>
                    <a:pt x="1749" y="11068"/>
                  </a:cubicBezTo>
                  <a:cubicBezTo>
                    <a:pt x="1903" y="11167"/>
                    <a:pt x="2068" y="11244"/>
                    <a:pt x="2244" y="11244"/>
                  </a:cubicBezTo>
                  <a:cubicBezTo>
                    <a:pt x="2486" y="11266"/>
                    <a:pt x="2717" y="11266"/>
                    <a:pt x="2959" y="11266"/>
                  </a:cubicBezTo>
                  <a:cubicBezTo>
                    <a:pt x="3047" y="11266"/>
                    <a:pt x="3135" y="11244"/>
                    <a:pt x="3223" y="11233"/>
                  </a:cubicBezTo>
                  <a:cubicBezTo>
                    <a:pt x="3476" y="11189"/>
                    <a:pt x="3707" y="11101"/>
                    <a:pt x="3938" y="11013"/>
                  </a:cubicBezTo>
                  <a:cubicBezTo>
                    <a:pt x="4433" y="10826"/>
                    <a:pt x="4895" y="10573"/>
                    <a:pt x="5345" y="10310"/>
                  </a:cubicBezTo>
                  <a:cubicBezTo>
                    <a:pt x="6093" y="9881"/>
                    <a:pt x="6720" y="9309"/>
                    <a:pt x="7237" y="8605"/>
                  </a:cubicBezTo>
                  <a:cubicBezTo>
                    <a:pt x="7314" y="8506"/>
                    <a:pt x="7380" y="8407"/>
                    <a:pt x="7457" y="8308"/>
                  </a:cubicBezTo>
                  <a:cubicBezTo>
                    <a:pt x="8095" y="7439"/>
                    <a:pt x="8601" y="6505"/>
                    <a:pt x="8963" y="5493"/>
                  </a:cubicBezTo>
                  <a:cubicBezTo>
                    <a:pt x="9161" y="4932"/>
                    <a:pt x="9271" y="4349"/>
                    <a:pt x="9293" y="3744"/>
                  </a:cubicBezTo>
                  <a:cubicBezTo>
                    <a:pt x="9304" y="3381"/>
                    <a:pt x="9304" y="3018"/>
                    <a:pt x="9249" y="2656"/>
                  </a:cubicBezTo>
                  <a:cubicBezTo>
                    <a:pt x="9161" y="2095"/>
                    <a:pt x="8974" y="1578"/>
                    <a:pt x="8667" y="1094"/>
                  </a:cubicBezTo>
                  <a:cubicBezTo>
                    <a:pt x="8513" y="852"/>
                    <a:pt x="8337" y="632"/>
                    <a:pt x="8106" y="456"/>
                  </a:cubicBezTo>
                  <a:cubicBezTo>
                    <a:pt x="7732" y="170"/>
                    <a:pt x="7325" y="5"/>
                    <a:pt x="6852" y="5"/>
                  </a:cubicBezTo>
                  <a:cubicBezTo>
                    <a:pt x="6790" y="2"/>
                    <a:pt x="6729" y="0"/>
                    <a:pt x="6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73"/>
            <p:cNvSpPr/>
            <p:nvPr/>
          </p:nvSpPr>
          <p:spPr>
            <a:xfrm flipH="1">
              <a:off x="2828869" y="1605622"/>
              <a:ext cx="857418" cy="1044512"/>
            </a:xfrm>
            <a:custGeom>
              <a:avLst/>
              <a:gdLst/>
              <a:ahLst/>
              <a:cxnLst/>
              <a:rect l="l" t="t" r="r" b="b"/>
              <a:pathLst>
                <a:path w="9019" h="10987" extrusionOk="0">
                  <a:moveTo>
                    <a:pt x="8668" y="5326"/>
                  </a:moveTo>
                  <a:cubicBezTo>
                    <a:pt x="8667" y="5331"/>
                    <a:pt x="8667" y="5334"/>
                    <a:pt x="8667" y="5334"/>
                  </a:cubicBezTo>
                  <a:cubicBezTo>
                    <a:pt x="8667" y="5331"/>
                    <a:pt x="8668" y="5329"/>
                    <a:pt x="8668" y="5326"/>
                  </a:cubicBezTo>
                  <a:close/>
                  <a:moveTo>
                    <a:pt x="6698" y="0"/>
                  </a:moveTo>
                  <a:cubicBezTo>
                    <a:pt x="6533" y="0"/>
                    <a:pt x="6368" y="0"/>
                    <a:pt x="6148" y="11"/>
                  </a:cubicBezTo>
                  <a:cubicBezTo>
                    <a:pt x="5818" y="11"/>
                    <a:pt x="5477" y="66"/>
                    <a:pt x="5125" y="165"/>
                  </a:cubicBezTo>
                  <a:cubicBezTo>
                    <a:pt x="4543" y="330"/>
                    <a:pt x="3982" y="572"/>
                    <a:pt x="3410" y="902"/>
                  </a:cubicBezTo>
                  <a:cubicBezTo>
                    <a:pt x="3036" y="1122"/>
                    <a:pt x="2684" y="1386"/>
                    <a:pt x="2365" y="1694"/>
                  </a:cubicBezTo>
                  <a:cubicBezTo>
                    <a:pt x="2013" y="2035"/>
                    <a:pt x="1705" y="2431"/>
                    <a:pt x="1419" y="2804"/>
                  </a:cubicBezTo>
                  <a:cubicBezTo>
                    <a:pt x="936" y="3409"/>
                    <a:pt x="595" y="4036"/>
                    <a:pt x="375" y="4696"/>
                  </a:cubicBezTo>
                  <a:cubicBezTo>
                    <a:pt x="166" y="5301"/>
                    <a:pt x="1" y="5840"/>
                    <a:pt x="12" y="6346"/>
                  </a:cubicBezTo>
                  <a:lnTo>
                    <a:pt x="12" y="6357"/>
                  </a:lnTo>
                  <a:cubicBezTo>
                    <a:pt x="1" y="6917"/>
                    <a:pt x="34" y="7467"/>
                    <a:pt x="111" y="8083"/>
                  </a:cubicBezTo>
                  <a:cubicBezTo>
                    <a:pt x="177" y="8523"/>
                    <a:pt x="276" y="8930"/>
                    <a:pt x="397" y="9326"/>
                  </a:cubicBezTo>
                  <a:cubicBezTo>
                    <a:pt x="507" y="9634"/>
                    <a:pt x="672" y="9920"/>
                    <a:pt x="892" y="10162"/>
                  </a:cubicBezTo>
                  <a:cubicBezTo>
                    <a:pt x="1100" y="10381"/>
                    <a:pt x="1353" y="10590"/>
                    <a:pt x="1672" y="10810"/>
                  </a:cubicBezTo>
                  <a:cubicBezTo>
                    <a:pt x="1826" y="10909"/>
                    <a:pt x="1969" y="10964"/>
                    <a:pt x="2101" y="10975"/>
                  </a:cubicBezTo>
                  <a:lnTo>
                    <a:pt x="2222" y="10975"/>
                  </a:lnTo>
                  <a:cubicBezTo>
                    <a:pt x="2420" y="10986"/>
                    <a:pt x="2629" y="10986"/>
                    <a:pt x="2805" y="10986"/>
                  </a:cubicBezTo>
                  <a:cubicBezTo>
                    <a:pt x="2882" y="10986"/>
                    <a:pt x="2948" y="10964"/>
                    <a:pt x="3036" y="10953"/>
                  </a:cubicBezTo>
                  <a:lnTo>
                    <a:pt x="3047" y="10953"/>
                  </a:lnTo>
                  <a:cubicBezTo>
                    <a:pt x="3278" y="10909"/>
                    <a:pt x="3498" y="10832"/>
                    <a:pt x="3740" y="10744"/>
                  </a:cubicBezTo>
                  <a:cubicBezTo>
                    <a:pt x="4224" y="10557"/>
                    <a:pt x="4697" y="10305"/>
                    <a:pt x="5125" y="10052"/>
                  </a:cubicBezTo>
                  <a:cubicBezTo>
                    <a:pt x="5257" y="9975"/>
                    <a:pt x="5378" y="9887"/>
                    <a:pt x="5510" y="9810"/>
                  </a:cubicBezTo>
                  <a:lnTo>
                    <a:pt x="5510" y="9810"/>
                  </a:lnTo>
                  <a:lnTo>
                    <a:pt x="5488" y="9821"/>
                  </a:lnTo>
                  <a:cubicBezTo>
                    <a:pt x="5268" y="9931"/>
                    <a:pt x="5037" y="10041"/>
                    <a:pt x="4807" y="10140"/>
                  </a:cubicBezTo>
                  <a:cubicBezTo>
                    <a:pt x="4554" y="10261"/>
                    <a:pt x="4290" y="10349"/>
                    <a:pt x="4048" y="10414"/>
                  </a:cubicBezTo>
                  <a:cubicBezTo>
                    <a:pt x="3875" y="10472"/>
                    <a:pt x="3685" y="10505"/>
                    <a:pt x="3494" y="10505"/>
                  </a:cubicBezTo>
                  <a:cubicBezTo>
                    <a:pt x="3466" y="10505"/>
                    <a:pt x="3438" y="10504"/>
                    <a:pt x="3410" y="10502"/>
                  </a:cubicBezTo>
                  <a:cubicBezTo>
                    <a:pt x="3223" y="10491"/>
                    <a:pt x="3025" y="10458"/>
                    <a:pt x="2805" y="10403"/>
                  </a:cubicBezTo>
                  <a:cubicBezTo>
                    <a:pt x="2497" y="10316"/>
                    <a:pt x="2178" y="10195"/>
                    <a:pt x="1837" y="10030"/>
                  </a:cubicBezTo>
                  <a:cubicBezTo>
                    <a:pt x="1584" y="9909"/>
                    <a:pt x="1364" y="9733"/>
                    <a:pt x="1199" y="9502"/>
                  </a:cubicBezTo>
                  <a:cubicBezTo>
                    <a:pt x="947" y="9161"/>
                    <a:pt x="760" y="8765"/>
                    <a:pt x="639" y="8325"/>
                  </a:cubicBezTo>
                  <a:cubicBezTo>
                    <a:pt x="485" y="7775"/>
                    <a:pt x="430" y="7214"/>
                    <a:pt x="474" y="6675"/>
                  </a:cubicBezTo>
                  <a:cubicBezTo>
                    <a:pt x="496" y="6412"/>
                    <a:pt x="540" y="6159"/>
                    <a:pt x="628" y="5818"/>
                  </a:cubicBezTo>
                  <a:cubicBezTo>
                    <a:pt x="738" y="5433"/>
                    <a:pt x="826" y="5114"/>
                    <a:pt x="925" y="4817"/>
                  </a:cubicBezTo>
                  <a:cubicBezTo>
                    <a:pt x="980" y="4630"/>
                    <a:pt x="1067" y="4454"/>
                    <a:pt x="1133" y="4311"/>
                  </a:cubicBezTo>
                  <a:cubicBezTo>
                    <a:pt x="1276" y="4025"/>
                    <a:pt x="1430" y="3695"/>
                    <a:pt x="1617" y="3376"/>
                  </a:cubicBezTo>
                  <a:cubicBezTo>
                    <a:pt x="1958" y="2804"/>
                    <a:pt x="2387" y="2288"/>
                    <a:pt x="2893" y="1859"/>
                  </a:cubicBezTo>
                  <a:cubicBezTo>
                    <a:pt x="3278" y="1529"/>
                    <a:pt x="3586" y="1298"/>
                    <a:pt x="3894" y="1100"/>
                  </a:cubicBezTo>
                  <a:cubicBezTo>
                    <a:pt x="4323" y="825"/>
                    <a:pt x="4807" y="660"/>
                    <a:pt x="5323" y="605"/>
                  </a:cubicBezTo>
                  <a:lnTo>
                    <a:pt x="5411" y="594"/>
                  </a:lnTo>
                  <a:cubicBezTo>
                    <a:pt x="5587" y="572"/>
                    <a:pt x="5763" y="550"/>
                    <a:pt x="5939" y="550"/>
                  </a:cubicBezTo>
                  <a:cubicBezTo>
                    <a:pt x="5967" y="545"/>
                    <a:pt x="5994" y="542"/>
                    <a:pt x="6022" y="542"/>
                  </a:cubicBezTo>
                  <a:cubicBezTo>
                    <a:pt x="6049" y="542"/>
                    <a:pt x="6077" y="545"/>
                    <a:pt x="6104" y="550"/>
                  </a:cubicBezTo>
                  <a:cubicBezTo>
                    <a:pt x="6775" y="572"/>
                    <a:pt x="7358" y="858"/>
                    <a:pt x="7809" y="1397"/>
                  </a:cubicBezTo>
                  <a:cubicBezTo>
                    <a:pt x="8315" y="1991"/>
                    <a:pt x="8623" y="2684"/>
                    <a:pt x="8743" y="3475"/>
                  </a:cubicBezTo>
                  <a:cubicBezTo>
                    <a:pt x="8798" y="3805"/>
                    <a:pt x="8809" y="4091"/>
                    <a:pt x="8798" y="4355"/>
                  </a:cubicBezTo>
                  <a:cubicBezTo>
                    <a:pt x="8788" y="4661"/>
                    <a:pt x="8744" y="4977"/>
                    <a:pt x="8668" y="5326"/>
                  </a:cubicBezTo>
                  <a:lnTo>
                    <a:pt x="8668" y="5326"/>
                  </a:lnTo>
                  <a:cubicBezTo>
                    <a:pt x="8670" y="5322"/>
                    <a:pt x="8672" y="5317"/>
                    <a:pt x="8678" y="5312"/>
                  </a:cubicBezTo>
                  <a:cubicBezTo>
                    <a:pt x="8875" y="4751"/>
                    <a:pt x="8974" y="4179"/>
                    <a:pt x="9007" y="3596"/>
                  </a:cubicBezTo>
                  <a:cubicBezTo>
                    <a:pt x="9018" y="3178"/>
                    <a:pt x="9007" y="2848"/>
                    <a:pt x="8952" y="2541"/>
                  </a:cubicBezTo>
                  <a:cubicBezTo>
                    <a:pt x="8864" y="1969"/>
                    <a:pt x="8689" y="1474"/>
                    <a:pt x="8403" y="1034"/>
                  </a:cubicBezTo>
                  <a:cubicBezTo>
                    <a:pt x="8227" y="770"/>
                    <a:pt x="8062" y="572"/>
                    <a:pt x="7864" y="429"/>
                  </a:cubicBezTo>
                  <a:cubicBezTo>
                    <a:pt x="7523" y="154"/>
                    <a:pt x="7160" y="22"/>
                    <a:pt x="67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73"/>
            <p:cNvSpPr/>
            <p:nvPr/>
          </p:nvSpPr>
          <p:spPr>
            <a:xfrm flipH="1">
              <a:off x="2910437" y="1516638"/>
              <a:ext cx="881376" cy="1152319"/>
            </a:xfrm>
            <a:custGeom>
              <a:avLst/>
              <a:gdLst/>
              <a:ahLst/>
              <a:cxnLst/>
              <a:rect l="l" t="t" r="r" b="b"/>
              <a:pathLst>
                <a:path w="9271" h="12121" extrusionOk="0">
                  <a:moveTo>
                    <a:pt x="7006" y="0"/>
                  </a:moveTo>
                  <a:cubicBezTo>
                    <a:pt x="6984" y="0"/>
                    <a:pt x="6962" y="1"/>
                    <a:pt x="6939" y="1"/>
                  </a:cubicBezTo>
                  <a:cubicBezTo>
                    <a:pt x="6686" y="1"/>
                    <a:pt x="6433" y="23"/>
                    <a:pt x="6180" y="56"/>
                  </a:cubicBezTo>
                  <a:cubicBezTo>
                    <a:pt x="5895" y="100"/>
                    <a:pt x="5609" y="144"/>
                    <a:pt x="5345" y="254"/>
                  </a:cubicBezTo>
                  <a:cubicBezTo>
                    <a:pt x="4850" y="452"/>
                    <a:pt x="4377" y="727"/>
                    <a:pt x="3937" y="1024"/>
                  </a:cubicBezTo>
                  <a:cubicBezTo>
                    <a:pt x="3662" y="1189"/>
                    <a:pt x="3420" y="1387"/>
                    <a:pt x="3156" y="1563"/>
                  </a:cubicBezTo>
                  <a:cubicBezTo>
                    <a:pt x="2881" y="1761"/>
                    <a:pt x="2628" y="1992"/>
                    <a:pt x="2408" y="2256"/>
                  </a:cubicBezTo>
                  <a:cubicBezTo>
                    <a:pt x="2166" y="2531"/>
                    <a:pt x="1947" y="2817"/>
                    <a:pt x="1749" y="3114"/>
                  </a:cubicBezTo>
                  <a:cubicBezTo>
                    <a:pt x="1331" y="3740"/>
                    <a:pt x="968" y="4400"/>
                    <a:pt x="649" y="5082"/>
                  </a:cubicBezTo>
                  <a:cubicBezTo>
                    <a:pt x="418" y="5588"/>
                    <a:pt x="231" y="6094"/>
                    <a:pt x="132" y="6644"/>
                  </a:cubicBezTo>
                  <a:cubicBezTo>
                    <a:pt x="22" y="7161"/>
                    <a:pt x="0" y="7688"/>
                    <a:pt x="33" y="8227"/>
                  </a:cubicBezTo>
                  <a:cubicBezTo>
                    <a:pt x="66" y="8634"/>
                    <a:pt x="143" y="9041"/>
                    <a:pt x="231" y="9437"/>
                  </a:cubicBezTo>
                  <a:cubicBezTo>
                    <a:pt x="429" y="10306"/>
                    <a:pt x="891" y="10999"/>
                    <a:pt x="1573" y="11559"/>
                  </a:cubicBezTo>
                  <a:cubicBezTo>
                    <a:pt x="1738" y="11702"/>
                    <a:pt x="1914" y="11823"/>
                    <a:pt x="2122" y="11900"/>
                  </a:cubicBezTo>
                  <a:cubicBezTo>
                    <a:pt x="2375" y="11999"/>
                    <a:pt x="2639" y="12076"/>
                    <a:pt x="2903" y="12120"/>
                  </a:cubicBezTo>
                  <a:cubicBezTo>
                    <a:pt x="2892" y="12109"/>
                    <a:pt x="2881" y="12087"/>
                    <a:pt x="2870" y="12087"/>
                  </a:cubicBezTo>
                  <a:cubicBezTo>
                    <a:pt x="2661" y="11988"/>
                    <a:pt x="2474" y="11845"/>
                    <a:pt x="2287" y="11702"/>
                  </a:cubicBezTo>
                  <a:cubicBezTo>
                    <a:pt x="2068" y="11526"/>
                    <a:pt x="1859" y="11339"/>
                    <a:pt x="1694" y="11120"/>
                  </a:cubicBezTo>
                  <a:cubicBezTo>
                    <a:pt x="1452" y="10823"/>
                    <a:pt x="1298" y="10493"/>
                    <a:pt x="1199" y="10130"/>
                  </a:cubicBezTo>
                  <a:cubicBezTo>
                    <a:pt x="913" y="9085"/>
                    <a:pt x="814" y="8029"/>
                    <a:pt x="891" y="6963"/>
                  </a:cubicBezTo>
                  <a:cubicBezTo>
                    <a:pt x="891" y="6886"/>
                    <a:pt x="902" y="6809"/>
                    <a:pt x="913" y="6732"/>
                  </a:cubicBezTo>
                  <a:cubicBezTo>
                    <a:pt x="957" y="6424"/>
                    <a:pt x="1056" y="6127"/>
                    <a:pt x="1144" y="5830"/>
                  </a:cubicBezTo>
                  <a:cubicBezTo>
                    <a:pt x="1342" y="5247"/>
                    <a:pt x="1562" y="4686"/>
                    <a:pt x="1903" y="4180"/>
                  </a:cubicBezTo>
                  <a:cubicBezTo>
                    <a:pt x="2024" y="4004"/>
                    <a:pt x="2133" y="3839"/>
                    <a:pt x="2254" y="3675"/>
                  </a:cubicBezTo>
                  <a:cubicBezTo>
                    <a:pt x="2628" y="3180"/>
                    <a:pt x="3024" y="2707"/>
                    <a:pt x="3475" y="2289"/>
                  </a:cubicBezTo>
                  <a:cubicBezTo>
                    <a:pt x="3717" y="2069"/>
                    <a:pt x="3959" y="1882"/>
                    <a:pt x="4234" y="1717"/>
                  </a:cubicBezTo>
                  <a:cubicBezTo>
                    <a:pt x="4421" y="1607"/>
                    <a:pt x="4597" y="1508"/>
                    <a:pt x="4784" y="1409"/>
                  </a:cubicBezTo>
                  <a:cubicBezTo>
                    <a:pt x="5279" y="1145"/>
                    <a:pt x="5796" y="958"/>
                    <a:pt x="6334" y="815"/>
                  </a:cubicBezTo>
                  <a:cubicBezTo>
                    <a:pt x="6710" y="723"/>
                    <a:pt x="7097" y="685"/>
                    <a:pt x="7482" y="685"/>
                  </a:cubicBezTo>
                  <a:cubicBezTo>
                    <a:pt x="7650" y="685"/>
                    <a:pt x="7817" y="692"/>
                    <a:pt x="7984" y="705"/>
                  </a:cubicBezTo>
                  <a:cubicBezTo>
                    <a:pt x="8171" y="716"/>
                    <a:pt x="8358" y="738"/>
                    <a:pt x="8523" y="815"/>
                  </a:cubicBezTo>
                  <a:cubicBezTo>
                    <a:pt x="8743" y="914"/>
                    <a:pt x="8941" y="1013"/>
                    <a:pt x="9128" y="1167"/>
                  </a:cubicBezTo>
                  <a:cubicBezTo>
                    <a:pt x="9161" y="1200"/>
                    <a:pt x="9205" y="1233"/>
                    <a:pt x="9271" y="1277"/>
                  </a:cubicBezTo>
                  <a:cubicBezTo>
                    <a:pt x="9249" y="1233"/>
                    <a:pt x="9249" y="1211"/>
                    <a:pt x="9238" y="1200"/>
                  </a:cubicBezTo>
                  <a:cubicBezTo>
                    <a:pt x="9095" y="1013"/>
                    <a:pt x="8941" y="837"/>
                    <a:pt x="8743" y="694"/>
                  </a:cubicBezTo>
                  <a:cubicBezTo>
                    <a:pt x="8457" y="474"/>
                    <a:pt x="8149" y="298"/>
                    <a:pt x="7819" y="166"/>
                  </a:cubicBezTo>
                  <a:cubicBezTo>
                    <a:pt x="7554" y="64"/>
                    <a:pt x="7289" y="0"/>
                    <a:pt x="7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73"/>
            <p:cNvSpPr/>
            <p:nvPr/>
          </p:nvSpPr>
          <p:spPr>
            <a:xfrm flipH="1">
              <a:off x="3509461" y="2668864"/>
              <a:ext cx="6370" cy="1141"/>
            </a:xfrm>
            <a:custGeom>
              <a:avLst/>
              <a:gdLst/>
              <a:ahLst/>
              <a:cxnLst/>
              <a:rect l="l" t="t" r="r" b="b"/>
              <a:pathLst>
                <a:path w="67" h="12" extrusionOk="0">
                  <a:moveTo>
                    <a:pt x="0" y="0"/>
                  </a:moveTo>
                  <a:cubicBezTo>
                    <a:pt x="22" y="11"/>
                    <a:pt x="44" y="11"/>
                    <a:pt x="66" y="1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73"/>
            <p:cNvSpPr/>
            <p:nvPr/>
          </p:nvSpPr>
          <p:spPr>
            <a:xfrm flipH="1">
              <a:off x="2323868" y="1589840"/>
              <a:ext cx="126630" cy="95448"/>
            </a:xfrm>
            <a:custGeom>
              <a:avLst/>
              <a:gdLst/>
              <a:ahLst/>
              <a:cxnLst/>
              <a:rect l="l" t="t" r="r" b="b"/>
              <a:pathLst>
                <a:path w="1332" h="1004" extrusionOk="0">
                  <a:moveTo>
                    <a:pt x="680" y="1"/>
                  </a:moveTo>
                  <a:cubicBezTo>
                    <a:pt x="609" y="1"/>
                    <a:pt x="536" y="12"/>
                    <a:pt x="462" y="34"/>
                  </a:cubicBezTo>
                  <a:cubicBezTo>
                    <a:pt x="88" y="155"/>
                    <a:pt x="0" y="562"/>
                    <a:pt x="286" y="826"/>
                  </a:cubicBezTo>
                  <a:cubicBezTo>
                    <a:pt x="418" y="947"/>
                    <a:pt x="572" y="1002"/>
                    <a:pt x="737" y="1002"/>
                  </a:cubicBezTo>
                  <a:cubicBezTo>
                    <a:pt x="753" y="1003"/>
                    <a:pt x="768" y="1004"/>
                    <a:pt x="783" y="1004"/>
                  </a:cubicBezTo>
                  <a:cubicBezTo>
                    <a:pt x="918" y="1004"/>
                    <a:pt x="1035" y="960"/>
                    <a:pt x="1144" y="881"/>
                  </a:cubicBezTo>
                  <a:cubicBezTo>
                    <a:pt x="1276" y="771"/>
                    <a:pt x="1331" y="639"/>
                    <a:pt x="1309" y="474"/>
                  </a:cubicBezTo>
                  <a:cubicBezTo>
                    <a:pt x="1287" y="364"/>
                    <a:pt x="1232" y="265"/>
                    <a:pt x="1155" y="199"/>
                  </a:cubicBezTo>
                  <a:cubicBezTo>
                    <a:pt x="1015" y="67"/>
                    <a:pt x="853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73"/>
            <p:cNvSpPr/>
            <p:nvPr/>
          </p:nvSpPr>
          <p:spPr>
            <a:xfrm flipH="1">
              <a:off x="2861287" y="1670363"/>
              <a:ext cx="770621" cy="920639"/>
            </a:xfrm>
            <a:custGeom>
              <a:avLst/>
              <a:gdLst/>
              <a:ahLst/>
              <a:cxnLst/>
              <a:rect l="l" t="t" r="r" b="b"/>
              <a:pathLst>
                <a:path w="8106" h="9684" extrusionOk="0">
                  <a:moveTo>
                    <a:pt x="6384" y="6010"/>
                  </a:moveTo>
                  <a:cubicBezTo>
                    <a:pt x="6550" y="6010"/>
                    <a:pt x="6714" y="6047"/>
                    <a:pt x="6874" y="6126"/>
                  </a:cubicBezTo>
                  <a:cubicBezTo>
                    <a:pt x="6962" y="6170"/>
                    <a:pt x="7039" y="6225"/>
                    <a:pt x="7094" y="6313"/>
                  </a:cubicBezTo>
                  <a:cubicBezTo>
                    <a:pt x="7083" y="6357"/>
                    <a:pt x="7072" y="6390"/>
                    <a:pt x="7050" y="6423"/>
                  </a:cubicBezTo>
                  <a:cubicBezTo>
                    <a:pt x="6786" y="6918"/>
                    <a:pt x="6456" y="7358"/>
                    <a:pt x="6060" y="7754"/>
                  </a:cubicBezTo>
                  <a:cubicBezTo>
                    <a:pt x="5785" y="8029"/>
                    <a:pt x="5455" y="8238"/>
                    <a:pt x="5103" y="8414"/>
                  </a:cubicBezTo>
                  <a:cubicBezTo>
                    <a:pt x="5081" y="8425"/>
                    <a:pt x="5059" y="8436"/>
                    <a:pt x="5026" y="8447"/>
                  </a:cubicBezTo>
                  <a:cubicBezTo>
                    <a:pt x="4784" y="8095"/>
                    <a:pt x="4707" y="7732"/>
                    <a:pt x="4817" y="7325"/>
                  </a:cubicBezTo>
                  <a:cubicBezTo>
                    <a:pt x="4872" y="7105"/>
                    <a:pt x="4971" y="6896"/>
                    <a:pt x="5092" y="6698"/>
                  </a:cubicBezTo>
                  <a:cubicBezTo>
                    <a:pt x="5125" y="6643"/>
                    <a:pt x="5169" y="6588"/>
                    <a:pt x="5213" y="6544"/>
                  </a:cubicBezTo>
                  <a:cubicBezTo>
                    <a:pt x="5477" y="6291"/>
                    <a:pt x="5774" y="6115"/>
                    <a:pt x="6126" y="6038"/>
                  </a:cubicBezTo>
                  <a:cubicBezTo>
                    <a:pt x="6212" y="6020"/>
                    <a:pt x="6298" y="6010"/>
                    <a:pt x="6384" y="6010"/>
                  </a:cubicBezTo>
                  <a:close/>
                  <a:moveTo>
                    <a:pt x="5953" y="1957"/>
                  </a:moveTo>
                  <a:cubicBezTo>
                    <a:pt x="6189" y="1957"/>
                    <a:pt x="6417" y="2027"/>
                    <a:pt x="6632" y="2134"/>
                  </a:cubicBezTo>
                  <a:cubicBezTo>
                    <a:pt x="6951" y="2299"/>
                    <a:pt x="7204" y="2530"/>
                    <a:pt x="7369" y="2860"/>
                  </a:cubicBezTo>
                  <a:cubicBezTo>
                    <a:pt x="7534" y="3201"/>
                    <a:pt x="7633" y="3553"/>
                    <a:pt x="7644" y="3927"/>
                  </a:cubicBezTo>
                  <a:cubicBezTo>
                    <a:pt x="7677" y="4697"/>
                    <a:pt x="7523" y="5423"/>
                    <a:pt x="7204" y="6115"/>
                  </a:cubicBezTo>
                  <a:cubicBezTo>
                    <a:pt x="7193" y="6137"/>
                    <a:pt x="7171" y="6159"/>
                    <a:pt x="7160" y="6192"/>
                  </a:cubicBezTo>
                  <a:cubicBezTo>
                    <a:pt x="7083" y="6137"/>
                    <a:pt x="7017" y="6082"/>
                    <a:pt x="6940" y="6049"/>
                  </a:cubicBezTo>
                  <a:cubicBezTo>
                    <a:pt x="6764" y="5945"/>
                    <a:pt x="6581" y="5899"/>
                    <a:pt x="6392" y="5899"/>
                  </a:cubicBezTo>
                  <a:cubicBezTo>
                    <a:pt x="6262" y="5899"/>
                    <a:pt x="6129" y="5921"/>
                    <a:pt x="5994" y="5961"/>
                  </a:cubicBezTo>
                  <a:cubicBezTo>
                    <a:pt x="5664" y="6049"/>
                    <a:pt x="5400" y="6225"/>
                    <a:pt x="5147" y="6456"/>
                  </a:cubicBezTo>
                  <a:cubicBezTo>
                    <a:pt x="5136" y="6467"/>
                    <a:pt x="5125" y="6478"/>
                    <a:pt x="5114" y="6489"/>
                  </a:cubicBezTo>
                  <a:cubicBezTo>
                    <a:pt x="4839" y="6852"/>
                    <a:pt x="4652" y="7259"/>
                    <a:pt x="4663" y="7721"/>
                  </a:cubicBezTo>
                  <a:cubicBezTo>
                    <a:pt x="4663" y="7930"/>
                    <a:pt x="4729" y="8128"/>
                    <a:pt x="4817" y="8304"/>
                  </a:cubicBezTo>
                  <a:cubicBezTo>
                    <a:pt x="4850" y="8359"/>
                    <a:pt x="4872" y="8425"/>
                    <a:pt x="4905" y="8491"/>
                  </a:cubicBezTo>
                  <a:cubicBezTo>
                    <a:pt x="4872" y="8513"/>
                    <a:pt x="4839" y="8524"/>
                    <a:pt x="4806" y="8535"/>
                  </a:cubicBezTo>
                  <a:cubicBezTo>
                    <a:pt x="4541" y="8637"/>
                    <a:pt x="4257" y="8701"/>
                    <a:pt x="3972" y="8701"/>
                  </a:cubicBezTo>
                  <a:cubicBezTo>
                    <a:pt x="3949" y="8701"/>
                    <a:pt x="3927" y="8701"/>
                    <a:pt x="3905" y="8700"/>
                  </a:cubicBezTo>
                  <a:cubicBezTo>
                    <a:pt x="3520" y="8678"/>
                    <a:pt x="3190" y="8546"/>
                    <a:pt x="2915" y="8293"/>
                  </a:cubicBezTo>
                  <a:cubicBezTo>
                    <a:pt x="2442" y="7875"/>
                    <a:pt x="2145" y="7347"/>
                    <a:pt x="2068" y="6720"/>
                  </a:cubicBezTo>
                  <a:cubicBezTo>
                    <a:pt x="2046" y="6445"/>
                    <a:pt x="2057" y="6181"/>
                    <a:pt x="2101" y="5917"/>
                  </a:cubicBezTo>
                  <a:cubicBezTo>
                    <a:pt x="2156" y="5478"/>
                    <a:pt x="2255" y="5049"/>
                    <a:pt x="2376" y="4620"/>
                  </a:cubicBezTo>
                  <a:cubicBezTo>
                    <a:pt x="2519" y="4103"/>
                    <a:pt x="2794" y="3663"/>
                    <a:pt x="3157" y="3278"/>
                  </a:cubicBezTo>
                  <a:cubicBezTo>
                    <a:pt x="3564" y="2871"/>
                    <a:pt x="4015" y="2530"/>
                    <a:pt x="4531" y="2288"/>
                  </a:cubicBezTo>
                  <a:cubicBezTo>
                    <a:pt x="4828" y="2134"/>
                    <a:pt x="5147" y="2036"/>
                    <a:pt x="5488" y="2014"/>
                  </a:cubicBezTo>
                  <a:cubicBezTo>
                    <a:pt x="5565" y="2003"/>
                    <a:pt x="5642" y="2003"/>
                    <a:pt x="5719" y="1981"/>
                  </a:cubicBezTo>
                  <a:cubicBezTo>
                    <a:pt x="5798" y="1964"/>
                    <a:pt x="5876" y="1957"/>
                    <a:pt x="5953" y="1957"/>
                  </a:cubicBezTo>
                  <a:close/>
                  <a:moveTo>
                    <a:pt x="5454" y="111"/>
                  </a:moveTo>
                  <a:cubicBezTo>
                    <a:pt x="6041" y="111"/>
                    <a:pt x="6543" y="330"/>
                    <a:pt x="6940" y="760"/>
                  </a:cubicBezTo>
                  <a:cubicBezTo>
                    <a:pt x="7358" y="1200"/>
                    <a:pt x="7644" y="1706"/>
                    <a:pt x="7809" y="2288"/>
                  </a:cubicBezTo>
                  <a:cubicBezTo>
                    <a:pt x="8051" y="3113"/>
                    <a:pt x="8040" y="3938"/>
                    <a:pt x="7809" y="4763"/>
                  </a:cubicBezTo>
                  <a:cubicBezTo>
                    <a:pt x="7765" y="4917"/>
                    <a:pt x="7732" y="5082"/>
                    <a:pt x="7633" y="5269"/>
                  </a:cubicBezTo>
                  <a:cubicBezTo>
                    <a:pt x="7644" y="5115"/>
                    <a:pt x="7677" y="4994"/>
                    <a:pt x="7699" y="4873"/>
                  </a:cubicBezTo>
                  <a:cubicBezTo>
                    <a:pt x="7776" y="4466"/>
                    <a:pt x="7787" y="4048"/>
                    <a:pt x="7732" y="3630"/>
                  </a:cubicBezTo>
                  <a:cubicBezTo>
                    <a:pt x="7677" y="3267"/>
                    <a:pt x="7556" y="2937"/>
                    <a:pt x="7358" y="2629"/>
                  </a:cubicBezTo>
                  <a:cubicBezTo>
                    <a:pt x="7171" y="2332"/>
                    <a:pt x="6896" y="2134"/>
                    <a:pt x="6588" y="1992"/>
                  </a:cubicBezTo>
                  <a:cubicBezTo>
                    <a:pt x="6383" y="1897"/>
                    <a:pt x="6172" y="1847"/>
                    <a:pt x="5955" y="1847"/>
                  </a:cubicBezTo>
                  <a:cubicBezTo>
                    <a:pt x="5870" y="1847"/>
                    <a:pt x="5784" y="1855"/>
                    <a:pt x="5697" y="1871"/>
                  </a:cubicBezTo>
                  <a:cubicBezTo>
                    <a:pt x="5576" y="1893"/>
                    <a:pt x="5444" y="1904"/>
                    <a:pt x="5323" y="1915"/>
                  </a:cubicBezTo>
                  <a:cubicBezTo>
                    <a:pt x="5081" y="1948"/>
                    <a:pt x="4850" y="2025"/>
                    <a:pt x="4619" y="2123"/>
                  </a:cubicBezTo>
                  <a:cubicBezTo>
                    <a:pt x="3960" y="2420"/>
                    <a:pt x="3388" y="2838"/>
                    <a:pt x="2915" y="3388"/>
                  </a:cubicBezTo>
                  <a:cubicBezTo>
                    <a:pt x="2585" y="3773"/>
                    <a:pt x="2376" y="4202"/>
                    <a:pt x="2244" y="4686"/>
                  </a:cubicBezTo>
                  <a:cubicBezTo>
                    <a:pt x="2145" y="5071"/>
                    <a:pt x="2046" y="5456"/>
                    <a:pt x="2002" y="5852"/>
                  </a:cubicBezTo>
                  <a:cubicBezTo>
                    <a:pt x="1958" y="6181"/>
                    <a:pt x="1925" y="6511"/>
                    <a:pt x="1980" y="6841"/>
                  </a:cubicBezTo>
                  <a:cubicBezTo>
                    <a:pt x="2090" y="7501"/>
                    <a:pt x="2420" y="8029"/>
                    <a:pt x="2937" y="8447"/>
                  </a:cubicBezTo>
                  <a:cubicBezTo>
                    <a:pt x="3212" y="8667"/>
                    <a:pt x="3531" y="8788"/>
                    <a:pt x="3894" y="8799"/>
                  </a:cubicBezTo>
                  <a:cubicBezTo>
                    <a:pt x="3940" y="8803"/>
                    <a:pt x="3986" y="8804"/>
                    <a:pt x="4032" y="8804"/>
                  </a:cubicBezTo>
                  <a:cubicBezTo>
                    <a:pt x="4250" y="8804"/>
                    <a:pt x="4467" y="8763"/>
                    <a:pt x="4685" y="8700"/>
                  </a:cubicBezTo>
                  <a:cubicBezTo>
                    <a:pt x="5202" y="8535"/>
                    <a:pt x="5664" y="8249"/>
                    <a:pt x="6082" y="7886"/>
                  </a:cubicBezTo>
                  <a:cubicBezTo>
                    <a:pt x="6104" y="7864"/>
                    <a:pt x="6126" y="7842"/>
                    <a:pt x="6159" y="7820"/>
                  </a:cubicBezTo>
                  <a:cubicBezTo>
                    <a:pt x="6159" y="7809"/>
                    <a:pt x="6170" y="7809"/>
                    <a:pt x="6214" y="7798"/>
                  </a:cubicBezTo>
                  <a:lnTo>
                    <a:pt x="6214" y="7798"/>
                  </a:lnTo>
                  <a:cubicBezTo>
                    <a:pt x="5796" y="8271"/>
                    <a:pt x="5356" y="8645"/>
                    <a:pt x="4828" y="8909"/>
                  </a:cubicBezTo>
                  <a:cubicBezTo>
                    <a:pt x="4586" y="9019"/>
                    <a:pt x="4355" y="9140"/>
                    <a:pt x="4114" y="9250"/>
                  </a:cubicBezTo>
                  <a:cubicBezTo>
                    <a:pt x="3861" y="9371"/>
                    <a:pt x="3597" y="9448"/>
                    <a:pt x="3322" y="9525"/>
                  </a:cubicBezTo>
                  <a:cubicBezTo>
                    <a:pt x="3187" y="9564"/>
                    <a:pt x="3053" y="9580"/>
                    <a:pt x="2919" y="9580"/>
                  </a:cubicBezTo>
                  <a:cubicBezTo>
                    <a:pt x="2712" y="9580"/>
                    <a:pt x="2506" y="9541"/>
                    <a:pt x="2299" y="9481"/>
                  </a:cubicBezTo>
                  <a:cubicBezTo>
                    <a:pt x="1991" y="9393"/>
                    <a:pt x="1683" y="9272"/>
                    <a:pt x="1386" y="9129"/>
                  </a:cubicBezTo>
                  <a:cubicBezTo>
                    <a:pt x="1166" y="9019"/>
                    <a:pt x="979" y="8865"/>
                    <a:pt x="825" y="8667"/>
                  </a:cubicBezTo>
                  <a:cubicBezTo>
                    <a:pt x="583" y="8337"/>
                    <a:pt x="419" y="7974"/>
                    <a:pt x="320" y="7589"/>
                  </a:cubicBezTo>
                  <a:cubicBezTo>
                    <a:pt x="177" y="7105"/>
                    <a:pt x="122" y="6610"/>
                    <a:pt x="144" y="6104"/>
                  </a:cubicBezTo>
                  <a:cubicBezTo>
                    <a:pt x="166" y="5797"/>
                    <a:pt x="221" y="5500"/>
                    <a:pt x="298" y="5203"/>
                  </a:cubicBezTo>
                  <a:cubicBezTo>
                    <a:pt x="419" y="4741"/>
                    <a:pt x="550" y="4290"/>
                    <a:pt x="726" y="3839"/>
                  </a:cubicBezTo>
                  <a:cubicBezTo>
                    <a:pt x="781" y="3707"/>
                    <a:pt x="836" y="3575"/>
                    <a:pt x="913" y="3454"/>
                  </a:cubicBezTo>
                  <a:cubicBezTo>
                    <a:pt x="1056" y="3190"/>
                    <a:pt x="1210" y="2937"/>
                    <a:pt x="1353" y="2684"/>
                  </a:cubicBezTo>
                  <a:cubicBezTo>
                    <a:pt x="1606" y="2244"/>
                    <a:pt x="1936" y="1871"/>
                    <a:pt x="2299" y="1541"/>
                  </a:cubicBezTo>
                  <a:cubicBezTo>
                    <a:pt x="2651" y="1211"/>
                    <a:pt x="3025" y="903"/>
                    <a:pt x="3432" y="650"/>
                  </a:cubicBezTo>
                  <a:cubicBezTo>
                    <a:pt x="3850" y="386"/>
                    <a:pt x="4290" y="221"/>
                    <a:pt x="4773" y="166"/>
                  </a:cubicBezTo>
                  <a:cubicBezTo>
                    <a:pt x="4982" y="144"/>
                    <a:pt x="5202" y="122"/>
                    <a:pt x="5411" y="111"/>
                  </a:cubicBezTo>
                  <a:cubicBezTo>
                    <a:pt x="5426" y="111"/>
                    <a:pt x="5440" y="111"/>
                    <a:pt x="5454" y="111"/>
                  </a:cubicBezTo>
                  <a:close/>
                  <a:moveTo>
                    <a:pt x="5419" y="1"/>
                  </a:moveTo>
                  <a:cubicBezTo>
                    <a:pt x="5405" y="1"/>
                    <a:pt x="5392" y="1"/>
                    <a:pt x="5378" y="1"/>
                  </a:cubicBezTo>
                  <a:cubicBezTo>
                    <a:pt x="5169" y="12"/>
                    <a:pt x="4971" y="34"/>
                    <a:pt x="4773" y="56"/>
                  </a:cubicBezTo>
                  <a:cubicBezTo>
                    <a:pt x="4279" y="122"/>
                    <a:pt x="3817" y="276"/>
                    <a:pt x="3399" y="540"/>
                  </a:cubicBezTo>
                  <a:cubicBezTo>
                    <a:pt x="3047" y="760"/>
                    <a:pt x="2728" y="1013"/>
                    <a:pt x="2409" y="1288"/>
                  </a:cubicBezTo>
                  <a:cubicBezTo>
                    <a:pt x="1914" y="1706"/>
                    <a:pt x="1496" y="2200"/>
                    <a:pt x="1166" y="2772"/>
                  </a:cubicBezTo>
                  <a:cubicBezTo>
                    <a:pt x="990" y="3069"/>
                    <a:pt x="836" y="3377"/>
                    <a:pt x="693" y="3685"/>
                  </a:cubicBezTo>
                  <a:cubicBezTo>
                    <a:pt x="616" y="3850"/>
                    <a:pt x="539" y="4015"/>
                    <a:pt x="484" y="4180"/>
                  </a:cubicBezTo>
                  <a:cubicBezTo>
                    <a:pt x="375" y="4510"/>
                    <a:pt x="287" y="4840"/>
                    <a:pt x="199" y="5181"/>
                  </a:cubicBezTo>
                  <a:cubicBezTo>
                    <a:pt x="122" y="5445"/>
                    <a:pt x="67" y="5720"/>
                    <a:pt x="45" y="6005"/>
                  </a:cubicBezTo>
                  <a:cubicBezTo>
                    <a:pt x="1" y="6544"/>
                    <a:pt x="67" y="7083"/>
                    <a:pt x="210" y="7611"/>
                  </a:cubicBezTo>
                  <a:cubicBezTo>
                    <a:pt x="320" y="8018"/>
                    <a:pt x="495" y="8392"/>
                    <a:pt x="737" y="8733"/>
                  </a:cubicBezTo>
                  <a:cubicBezTo>
                    <a:pt x="902" y="8942"/>
                    <a:pt x="1089" y="9107"/>
                    <a:pt x="1331" y="9217"/>
                  </a:cubicBezTo>
                  <a:cubicBezTo>
                    <a:pt x="1639" y="9371"/>
                    <a:pt x="1947" y="9492"/>
                    <a:pt x="2277" y="9591"/>
                  </a:cubicBezTo>
                  <a:cubicBezTo>
                    <a:pt x="2483" y="9649"/>
                    <a:pt x="2689" y="9683"/>
                    <a:pt x="2897" y="9683"/>
                  </a:cubicBezTo>
                  <a:cubicBezTo>
                    <a:pt x="3077" y="9683"/>
                    <a:pt x="3259" y="9658"/>
                    <a:pt x="3443" y="9602"/>
                  </a:cubicBezTo>
                  <a:cubicBezTo>
                    <a:pt x="3685" y="9525"/>
                    <a:pt x="3938" y="9448"/>
                    <a:pt x="4180" y="9338"/>
                  </a:cubicBezTo>
                  <a:cubicBezTo>
                    <a:pt x="4399" y="9228"/>
                    <a:pt x="4630" y="9129"/>
                    <a:pt x="4850" y="9008"/>
                  </a:cubicBezTo>
                  <a:cubicBezTo>
                    <a:pt x="5103" y="8887"/>
                    <a:pt x="5334" y="8755"/>
                    <a:pt x="5554" y="8579"/>
                  </a:cubicBezTo>
                  <a:cubicBezTo>
                    <a:pt x="6027" y="8194"/>
                    <a:pt x="6434" y="7765"/>
                    <a:pt x="6775" y="7259"/>
                  </a:cubicBezTo>
                  <a:cubicBezTo>
                    <a:pt x="7215" y="6621"/>
                    <a:pt x="7556" y="5928"/>
                    <a:pt x="7798" y="5181"/>
                  </a:cubicBezTo>
                  <a:cubicBezTo>
                    <a:pt x="7952" y="4697"/>
                    <a:pt x="8073" y="4191"/>
                    <a:pt x="8084" y="3663"/>
                  </a:cubicBezTo>
                  <a:cubicBezTo>
                    <a:pt x="8106" y="3388"/>
                    <a:pt x="8084" y="3102"/>
                    <a:pt x="8040" y="2816"/>
                  </a:cubicBezTo>
                  <a:cubicBezTo>
                    <a:pt x="7919" y="2069"/>
                    <a:pt x="7622" y="1387"/>
                    <a:pt x="7127" y="804"/>
                  </a:cubicBezTo>
                  <a:cubicBezTo>
                    <a:pt x="6685" y="275"/>
                    <a:pt x="6105" y="1"/>
                    <a:pt x="5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73"/>
            <p:cNvSpPr/>
            <p:nvPr/>
          </p:nvSpPr>
          <p:spPr>
            <a:xfrm flipH="1">
              <a:off x="2902071" y="1856221"/>
              <a:ext cx="536374" cy="641329"/>
            </a:xfrm>
            <a:custGeom>
              <a:avLst/>
              <a:gdLst/>
              <a:ahLst/>
              <a:cxnLst/>
              <a:rect l="l" t="t" r="r" b="b"/>
              <a:pathLst>
                <a:path w="5642" h="6746" extrusionOk="0">
                  <a:moveTo>
                    <a:pt x="2739" y="735"/>
                  </a:moveTo>
                  <a:cubicBezTo>
                    <a:pt x="2746" y="735"/>
                    <a:pt x="2753" y="737"/>
                    <a:pt x="2760" y="740"/>
                  </a:cubicBezTo>
                  <a:cubicBezTo>
                    <a:pt x="2771" y="740"/>
                    <a:pt x="2782" y="762"/>
                    <a:pt x="2793" y="773"/>
                  </a:cubicBezTo>
                  <a:cubicBezTo>
                    <a:pt x="2782" y="784"/>
                    <a:pt x="2782" y="806"/>
                    <a:pt x="2771" y="817"/>
                  </a:cubicBezTo>
                  <a:cubicBezTo>
                    <a:pt x="2749" y="839"/>
                    <a:pt x="2716" y="850"/>
                    <a:pt x="2683" y="872"/>
                  </a:cubicBezTo>
                  <a:cubicBezTo>
                    <a:pt x="2222" y="1048"/>
                    <a:pt x="1870" y="1356"/>
                    <a:pt x="1573" y="1741"/>
                  </a:cubicBezTo>
                  <a:cubicBezTo>
                    <a:pt x="1529" y="1785"/>
                    <a:pt x="1496" y="1829"/>
                    <a:pt x="1452" y="1873"/>
                  </a:cubicBezTo>
                  <a:cubicBezTo>
                    <a:pt x="1448" y="1876"/>
                    <a:pt x="1443" y="1878"/>
                    <a:pt x="1437" y="1878"/>
                  </a:cubicBezTo>
                  <a:cubicBezTo>
                    <a:pt x="1422" y="1878"/>
                    <a:pt x="1401" y="1870"/>
                    <a:pt x="1386" y="1862"/>
                  </a:cubicBezTo>
                  <a:cubicBezTo>
                    <a:pt x="1375" y="1862"/>
                    <a:pt x="1375" y="1829"/>
                    <a:pt x="1386" y="1818"/>
                  </a:cubicBezTo>
                  <a:cubicBezTo>
                    <a:pt x="1386" y="1796"/>
                    <a:pt x="1397" y="1785"/>
                    <a:pt x="1408" y="1774"/>
                  </a:cubicBezTo>
                  <a:cubicBezTo>
                    <a:pt x="1595" y="1532"/>
                    <a:pt x="1793" y="1301"/>
                    <a:pt x="2035" y="1114"/>
                  </a:cubicBezTo>
                  <a:cubicBezTo>
                    <a:pt x="2233" y="949"/>
                    <a:pt x="2463" y="839"/>
                    <a:pt x="2705" y="740"/>
                  </a:cubicBezTo>
                  <a:cubicBezTo>
                    <a:pt x="2713" y="740"/>
                    <a:pt x="2725" y="735"/>
                    <a:pt x="2739" y="735"/>
                  </a:cubicBezTo>
                  <a:close/>
                  <a:moveTo>
                    <a:pt x="1150" y="2246"/>
                  </a:moveTo>
                  <a:cubicBezTo>
                    <a:pt x="1155" y="2246"/>
                    <a:pt x="1160" y="2246"/>
                    <a:pt x="1166" y="2247"/>
                  </a:cubicBezTo>
                  <a:cubicBezTo>
                    <a:pt x="1199" y="2247"/>
                    <a:pt x="1210" y="2302"/>
                    <a:pt x="1155" y="2379"/>
                  </a:cubicBezTo>
                  <a:cubicBezTo>
                    <a:pt x="968" y="2698"/>
                    <a:pt x="869" y="3061"/>
                    <a:pt x="781" y="3424"/>
                  </a:cubicBezTo>
                  <a:cubicBezTo>
                    <a:pt x="773" y="3465"/>
                    <a:pt x="751" y="3501"/>
                    <a:pt x="727" y="3501"/>
                  </a:cubicBezTo>
                  <a:cubicBezTo>
                    <a:pt x="720" y="3501"/>
                    <a:pt x="712" y="3497"/>
                    <a:pt x="704" y="3490"/>
                  </a:cubicBezTo>
                  <a:cubicBezTo>
                    <a:pt x="682" y="3468"/>
                    <a:pt x="682" y="3435"/>
                    <a:pt x="671" y="3413"/>
                  </a:cubicBezTo>
                  <a:cubicBezTo>
                    <a:pt x="693" y="3336"/>
                    <a:pt x="704" y="3270"/>
                    <a:pt x="726" y="3215"/>
                  </a:cubicBezTo>
                  <a:cubicBezTo>
                    <a:pt x="803" y="2907"/>
                    <a:pt x="902" y="2610"/>
                    <a:pt x="1067" y="2335"/>
                  </a:cubicBezTo>
                  <a:cubicBezTo>
                    <a:pt x="1087" y="2295"/>
                    <a:pt x="1098" y="2246"/>
                    <a:pt x="1150" y="2246"/>
                  </a:cubicBezTo>
                  <a:close/>
                  <a:moveTo>
                    <a:pt x="1934" y="4323"/>
                  </a:moveTo>
                  <a:cubicBezTo>
                    <a:pt x="1946" y="4323"/>
                    <a:pt x="1957" y="4324"/>
                    <a:pt x="1969" y="4325"/>
                  </a:cubicBezTo>
                  <a:cubicBezTo>
                    <a:pt x="2068" y="4347"/>
                    <a:pt x="2123" y="4413"/>
                    <a:pt x="2123" y="4512"/>
                  </a:cubicBezTo>
                  <a:cubicBezTo>
                    <a:pt x="2113" y="4671"/>
                    <a:pt x="1968" y="4803"/>
                    <a:pt x="1811" y="4803"/>
                  </a:cubicBezTo>
                  <a:cubicBezTo>
                    <a:pt x="1794" y="4803"/>
                    <a:pt x="1777" y="4801"/>
                    <a:pt x="1760" y="4798"/>
                  </a:cubicBezTo>
                  <a:cubicBezTo>
                    <a:pt x="1672" y="4776"/>
                    <a:pt x="1606" y="4688"/>
                    <a:pt x="1617" y="4600"/>
                  </a:cubicBezTo>
                  <a:cubicBezTo>
                    <a:pt x="1637" y="4447"/>
                    <a:pt x="1790" y="4323"/>
                    <a:pt x="1934" y="4323"/>
                  </a:cubicBezTo>
                  <a:close/>
                  <a:moveTo>
                    <a:pt x="3927" y="0"/>
                  </a:moveTo>
                  <a:cubicBezTo>
                    <a:pt x="3844" y="0"/>
                    <a:pt x="3759" y="8"/>
                    <a:pt x="3673" y="26"/>
                  </a:cubicBezTo>
                  <a:cubicBezTo>
                    <a:pt x="3607" y="48"/>
                    <a:pt x="3519" y="48"/>
                    <a:pt x="3442" y="59"/>
                  </a:cubicBezTo>
                  <a:cubicBezTo>
                    <a:pt x="3112" y="81"/>
                    <a:pt x="2793" y="179"/>
                    <a:pt x="2485" y="322"/>
                  </a:cubicBezTo>
                  <a:cubicBezTo>
                    <a:pt x="1980" y="575"/>
                    <a:pt x="1518" y="916"/>
                    <a:pt x="1122" y="1323"/>
                  </a:cubicBezTo>
                  <a:cubicBezTo>
                    <a:pt x="748" y="1708"/>
                    <a:pt x="484" y="2148"/>
                    <a:pt x="341" y="2665"/>
                  </a:cubicBezTo>
                  <a:cubicBezTo>
                    <a:pt x="220" y="3094"/>
                    <a:pt x="121" y="3523"/>
                    <a:pt x="55" y="3962"/>
                  </a:cubicBezTo>
                  <a:cubicBezTo>
                    <a:pt x="22" y="4226"/>
                    <a:pt x="0" y="4490"/>
                    <a:pt x="33" y="4765"/>
                  </a:cubicBezTo>
                  <a:cubicBezTo>
                    <a:pt x="110" y="5392"/>
                    <a:pt x="407" y="5909"/>
                    <a:pt x="869" y="6338"/>
                  </a:cubicBezTo>
                  <a:cubicBezTo>
                    <a:pt x="1155" y="6591"/>
                    <a:pt x="1485" y="6723"/>
                    <a:pt x="1859" y="6745"/>
                  </a:cubicBezTo>
                  <a:cubicBezTo>
                    <a:pt x="1882" y="6746"/>
                    <a:pt x="1905" y="6746"/>
                    <a:pt x="1928" y="6746"/>
                  </a:cubicBezTo>
                  <a:cubicBezTo>
                    <a:pt x="2221" y="6746"/>
                    <a:pt x="2496" y="6682"/>
                    <a:pt x="2771" y="6580"/>
                  </a:cubicBezTo>
                  <a:cubicBezTo>
                    <a:pt x="2804" y="6569"/>
                    <a:pt x="2837" y="6547"/>
                    <a:pt x="2870" y="6536"/>
                  </a:cubicBezTo>
                  <a:cubicBezTo>
                    <a:pt x="2837" y="6470"/>
                    <a:pt x="2815" y="6404"/>
                    <a:pt x="2782" y="6349"/>
                  </a:cubicBezTo>
                  <a:cubicBezTo>
                    <a:pt x="2694" y="6173"/>
                    <a:pt x="2628" y="5975"/>
                    <a:pt x="2628" y="5766"/>
                  </a:cubicBezTo>
                  <a:cubicBezTo>
                    <a:pt x="2617" y="5304"/>
                    <a:pt x="2804" y="4897"/>
                    <a:pt x="3079" y="4534"/>
                  </a:cubicBezTo>
                  <a:cubicBezTo>
                    <a:pt x="3090" y="4523"/>
                    <a:pt x="3101" y="4512"/>
                    <a:pt x="3112" y="4501"/>
                  </a:cubicBezTo>
                  <a:cubicBezTo>
                    <a:pt x="3354" y="4270"/>
                    <a:pt x="3629" y="4094"/>
                    <a:pt x="3959" y="4006"/>
                  </a:cubicBezTo>
                  <a:cubicBezTo>
                    <a:pt x="4089" y="3966"/>
                    <a:pt x="4221" y="3944"/>
                    <a:pt x="4352" y="3944"/>
                  </a:cubicBezTo>
                  <a:cubicBezTo>
                    <a:pt x="4542" y="3944"/>
                    <a:pt x="4729" y="3990"/>
                    <a:pt x="4905" y="4094"/>
                  </a:cubicBezTo>
                  <a:cubicBezTo>
                    <a:pt x="4982" y="4127"/>
                    <a:pt x="5048" y="4182"/>
                    <a:pt x="5125" y="4237"/>
                  </a:cubicBezTo>
                  <a:lnTo>
                    <a:pt x="5114" y="4226"/>
                  </a:lnTo>
                  <a:cubicBezTo>
                    <a:pt x="5136" y="4204"/>
                    <a:pt x="5158" y="4182"/>
                    <a:pt x="5169" y="4160"/>
                  </a:cubicBezTo>
                  <a:cubicBezTo>
                    <a:pt x="5488" y="3468"/>
                    <a:pt x="5642" y="2731"/>
                    <a:pt x="5609" y="1972"/>
                  </a:cubicBezTo>
                  <a:cubicBezTo>
                    <a:pt x="5598" y="1598"/>
                    <a:pt x="5488" y="1246"/>
                    <a:pt x="5334" y="905"/>
                  </a:cubicBezTo>
                  <a:cubicBezTo>
                    <a:pt x="5169" y="575"/>
                    <a:pt x="4916" y="344"/>
                    <a:pt x="4597" y="179"/>
                  </a:cubicBezTo>
                  <a:cubicBezTo>
                    <a:pt x="4386" y="66"/>
                    <a:pt x="4163" y="0"/>
                    <a:pt x="3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73"/>
            <p:cNvSpPr/>
            <p:nvPr/>
          </p:nvSpPr>
          <p:spPr>
            <a:xfrm flipH="1">
              <a:off x="2866516" y="1680821"/>
              <a:ext cx="753889" cy="899629"/>
            </a:xfrm>
            <a:custGeom>
              <a:avLst/>
              <a:gdLst/>
              <a:ahLst/>
              <a:cxnLst/>
              <a:rect l="l" t="t" r="r" b="b"/>
              <a:pathLst>
                <a:path w="7930" h="9463" extrusionOk="0">
                  <a:moveTo>
                    <a:pt x="4245" y="463"/>
                  </a:moveTo>
                  <a:cubicBezTo>
                    <a:pt x="4256" y="463"/>
                    <a:pt x="4275" y="482"/>
                    <a:pt x="4295" y="510"/>
                  </a:cubicBezTo>
                  <a:lnTo>
                    <a:pt x="4295" y="510"/>
                  </a:lnTo>
                  <a:cubicBezTo>
                    <a:pt x="4265" y="530"/>
                    <a:pt x="4245" y="540"/>
                    <a:pt x="4234" y="540"/>
                  </a:cubicBezTo>
                  <a:cubicBezTo>
                    <a:pt x="4201" y="540"/>
                    <a:pt x="4190" y="518"/>
                    <a:pt x="4201" y="496"/>
                  </a:cubicBezTo>
                  <a:cubicBezTo>
                    <a:pt x="4201" y="485"/>
                    <a:pt x="4223" y="463"/>
                    <a:pt x="4245" y="463"/>
                  </a:cubicBezTo>
                  <a:close/>
                  <a:moveTo>
                    <a:pt x="6170" y="848"/>
                  </a:moveTo>
                  <a:cubicBezTo>
                    <a:pt x="6368" y="914"/>
                    <a:pt x="6555" y="980"/>
                    <a:pt x="6720" y="1101"/>
                  </a:cubicBezTo>
                  <a:cubicBezTo>
                    <a:pt x="6742" y="1112"/>
                    <a:pt x="6753" y="1123"/>
                    <a:pt x="6753" y="1145"/>
                  </a:cubicBezTo>
                  <a:cubicBezTo>
                    <a:pt x="6753" y="1156"/>
                    <a:pt x="6753" y="1178"/>
                    <a:pt x="6742" y="1189"/>
                  </a:cubicBezTo>
                  <a:cubicBezTo>
                    <a:pt x="6731" y="1200"/>
                    <a:pt x="6720" y="1200"/>
                    <a:pt x="6709" y="1200"/>
                  </a:cubicBezTo>
                  <a:cubicBezTo>
                    <a:pt x="6698" y="1200"/>
                    <a:pt x="6676" y="1189"/>
                    <a:pt x="6665" y="1178"/>
                  </a:cubicBezTo>
                  <a:cubicBezTo>
                    <a:pt x="6511" y="1079"/>
                    <a:pt x="6346" y="1013"/>
                    <a:pt x="6181" y="969"/>
                  </a:cubicBezTo>
                  <a:cubicBezTo>
                    <a:pt x="6170" y="969"/>
                    <a:pt x="6148" y="969"/>
                    <a:pt x="6148" y="958"/>
                  </a:cubicBezTo>
                  <a:cubicBezTo>
                    <a:pt x="6126" y="936"/>
                    <a:pt x="6104" y="914"/>
                    <a:pt x="6115" y="903"/>
                  </a:cubicBezTo>
                  <a:cubicBezTo>
                    <a:pt x="6115" y="881"/>
                    <a:pt x="6148" y="870"/>
                    <a:pt x="6170" y="859"/>
                  </a:cubicBezTo>
                  <a:lnTo>
                    <a:pt x="6170" y="848"/>
                  </a:lnTo>
                  <a:close/>
                  <a:moveTo>
                    <a:pt x="6918" y="1365"/>
                  </a:moveTo>
                  <a:cubicBezTo>
                    <a:pt x="6940" y="1376"/>
                    <a:pt x="6951" y="1398"/>
                    <a:pt x="6973" y="1420"/>
                  </a:cubicBezTo>
                  <a:cubicBezTo>
                    <a:pt x="6940" y="1442"/>
                    <a:pt x="6918" y="1453"/>
                    <a:pt x="6907" y="1453"/>
                  </a:cubicBezTo>
                  <a:cubicBezTo>
                    <a:pt x="6885" y="1453"/>
                    <a:pt x="6885" y="1420"/>
                    <a:pt x="6863" y="1409"/>
                  </a:cubicBezTo>
                  <a:cubicBezTo>
                    <a:pt x="6885" y="1387"/>
                    <a:pt x="6907" y="1365"/>
                    <a:pt x="6918" y="1365"/>
                  </a:cubicBezTo>
                  <a:close/>
                  <a:moveTo>
                    <a:pt x="5345" y="692"/>
                  </a:moveTo>
                  <a:cubicBezTo>
                    <a:pt x="5439" y="692"/>
                    <a:pt x="5535" y="696"/>
                    <a:pt x="5631" y="705"/>
                  </a:cubicBezTo>
                  <a:lnTo>
                    <a:pt x="5697" y="705"/>
                  </a:lnTo>
                  <a:cubicBezTo>
                    <a:pt x="5730" y="716"/>
                    <a:pt x="5763" y="727"/>
                    <a:pt x="5763" y="760"/>
                  </a:cubicBezTo>
                  <a:cubicBezTo>
                    <a:pt x="5763" y="804"/>
                    <a:pt x="5730" y="815"/>
                    <a:pt x="5697" y="815"/>
                  </a:cubicBezTo>
                  <a:lnTo>
                    <a:pt x="5609" y="815"/>
                  </a:lnTo>
                  <a:cubicBezTo>
                    <a:pt x="5554" y="804"/>
                    <a:pt x="5499" y="804"/>
                    <a:pt x="5444" y="804"/>
                  </a:cubicBezTo>
                  <a:cubicBezTo>
                    <a:pt x="5418" y="803"/>
                    <a:pt x="5391" y="803"/>
                    <a:pt x="5364" y="803"/>
                  </a:cubicBezTo>
                  <a:cubicBezTo>
                    <a:pt x="4910" y="803"/>
                    <a:pt x="4475" y="893"/>
                    <a:pt x="4070" y="1101"/>
                  </a:cubicBezTo>
                  <a:cubicBezTo>
                    <a:pt x="3531" y="1365"/>
                    <a:pt x="3069" y="1717"/>
                    <a:pt x="2640" y="2134"/>
                  </a:cubicBezTo>
                  <a:cubicBezTo>
                    <a:pt x="2475" y="2299"/>
                    <a:pt x="2332" y="2475"/>
                    <a:pt x="2178" y="2651"/>
                  </a:cubicBezTo>
                  <a:cubicBezTo>
                    <a:pt x="2156" y="2673"/>
                    <a:pt x="2145" y="2695"/>
                    <a:pt x="2134" y="2706"/>
                  </a:cubicBezTo>
                  <a:cubicBezTo>
                    <a:pt x="2112" y="2736"/>
                    <a:pt x="2090" y="2750"/>
                    <a:pt x="2071" y="2750"/>
                  </a:cubicBezTo>
                  <a:cubicBezTo>
                    <a:pt x="2062" y="2750"/>
                    <a:pt x="2053" y="2747"/>
                    <a:pt x="2046" y="2739"/>
                  </a:cubicBezTo>
                  <a:cubicBezTo>
                    <a:pt x="2013" y="2695"/>
                    <a:pt x="2035" y="2662"/>
                    <a:pt x="2057" y="2640"/>
                  </a:cubicBezTo>
                  <a:cubicBezTo>
                    <a:pt x="2068" y="2607"/>
                    <a:pt x="2101" y="2585"/>
                    <a:pt x="2123" y="2552"/>
                  </a:cubicBezTo>
                  <a:cubicBezTo>
                    <a:pt x="2618" y="1948"/>
                    <a:pt x="3201" y="1442"/>
                    <a:pt x="3883" y="1068"/>
                  </a:cubicBezTo>
                  <a:cubicBezTo>
                    <a:pt x="4347" y="817"/>
                    <a:pt x="4834" y="692"/>
                    <a:pt x="5345" y="692"/>
                  </a:cubicBezTo>
                  <a:close/>
                  <a:moveTo>
                    <a:pt x="3692" y="669"/>
                  </a:moveTo>
                  <a:cubicBezTo>
                    <a:pt x="3704" y="669"/>
                    <a:pt x="3722" y="685"/>
                    <a:pt x="3740" y="694"/>
                  </a:cubicBezTo>
                  <a:cubicBezTo>
                    <a:pt x="3729" y="716"/>
                    <a:pt x="3729" y="738"/>
                    <a:pt x="3718" y="749"/>
                  </a:cubicBezTo>
                  <a:cubicBezTo>
                    <a:pt x="3685" y="771"/>
                    <a:pt x="3663" y="782"/>
                    <a:pt x="3630" y="804"/>
                  </a:cubicBezTo>
                  <a:cubicBezTo>
                    <a:pt x="2750" y="1288"/>
                    <a:pt x="2057" y="1970"/>
                    <a:pt x="1518" y="2816"/>
                  </a:cubicBezTo>
                  <a:cubicBezTo>
                    <a:pt x="1496" y="2849"/>
                    <a:pt x="1474" y="2893"/>
                    <a:pt x="1441" y="2937"/>
                  </a:cubicBezTo>
                  <a:cubicBezTo>
                    <a:pt x="1427" y="2951"/>
                    <a:pt x="1409" y="2965"/>
                    <a:pt x="1392" y="2965"/>
                  </a:cubicBezTo>
                  <a:cubicBezTo>
                    <a:pt x="1382" y="2965"/>
                    <a:pt x="1372" y="2960"/>
                    <a:pt x="1364" y="2948"/>
                  </a:cubicBezTo>
                  <a:cubicBezTo>
                    <a:pt x="1353" y="2937"/>
                    <a:pt x="1353" y="2893"/>
                    <a:pt x="1364" y="2871"/>
                  </a:cubicBezTo>
                  <a:cubicBezTo>
                    <a:pt x="1364" y="2838"/>
                    <a:pt x="1397" y="2805"/>
                    <a:pt x="1408" y="2783"/>
                  </a:cubicBezTo>
                  <a:cubicBezTo>
                    <a:pt x="1628" y="2420"/>
                    <a:pt x="1881" y="2090"/>
                    <a:pt x="2178" y="1794"/>
                  </a:cubicBezTo>
                  <a:cubicBezTo>
                    <a:pt x="2574" y="1376"/>
                    <a:pt x="3025" y="1002"/>
                    <a:pt x="3531" y="727"/>
                  </a:cubicBezTo>
                  <a:cubicBezTo>
                    <a:pt x="3586" y="705"/>
                    <a:pt x="3630" y="683"/>
                    <a:pt x="3685" y="672"/>
                  </a:cubicBezTo>
                  <a:cubicBezTo>
                    <a:pt x="3687" y="670"/>
                    <a:pt x="3689" y="669"/>
                    <a:pt x="3692" y="669"/>
                  </a:cubicBezTo>
                  <a:close/>
                  <a:moveTo>
                    <a:pt x="1177" y="3248"/>
                  </a:moveTo>
                  <a:cubicBezTo>
                    <a:pt x="1186" y="3248"/>
                    <a:pt x="1194" y="3251"/>
                    <a:pt x="1199" y="3256"/>
                  </a:cubicBezTo>
                  <a:cubicBezTo>
                    <a:pt x="1210" y="3267"/>
                    <a:pt x="1232" y="3289"/>
                    <a:pt x="1221" y="3300"/>
                  </a:cubicBezTo>
                  <a:cubicBezTo>
                    <a:pt x="1210" y="3333"/>
                    <a:pt x="1199" y="3366"/>
                    <a:pt x="1177" y="3399"/>
                  </a:cubicBezTo>
                  <a:cubicBezTo>
                    <a:pt x="1089" y="3564"/>
                    <a:pt x="1001" y="3740"/>
                    <a:pt x="924" y="3905"/>
                  </a:cubicBezTo>
                  <a:cubicBezTo>
                    <a:pt x="847" y="4070"/>
                    <a:pt x="792" y="4246"/>
                    <a:pt x="726" y="4411"/>
                  </a:cubicBezTo>
                  <a:cubicBezTo>
                    <a:pt x="715" y="4433"/>
                    <a:pt x="715" y="4455"/>
                    <a:pt x="704" y="4477"/>
                  </a:cubicBezTo>
                  <a:cubicBezTo>
                    <a:pt x="693" y="4488"/>
                    <a:pt x="671" y="4499"/>
                    <a:pt x="660" y="4510"/>
                  </a:cubicBezTo>
                  <a:cubicBezTo>
                    <a:pt x="649" y="4488"/>
                    <a:pt x="627" y="4477"/>
                    <a:pt x="627" y="4466"/>
                  </a:cubicBezTo>
                  <a:cubicBezTo>
                    <a:pt x="627" y="4422"/>
                    <a:pt x="627" y="4378"/>
                    <a:pt x="638" y="4334"/>
                  </a:cubicBezTo>
                  <a:cubicBezTo>
                    <a:pt x="715" y="4147"/>
                    <a:pt x="792" y="3949"/>
                    <a:pt x="869" y="3773"/>
                  </a:cubicBezTo>
                  <a:cubicBezTo>
                    <a:pt x="935" y="3619"/>
                    <a:pt x="1012" y="3487"/>
                    <a:pt x="1089" y="3344"/>
                  </a:cubicBezTo>
                  <a:cubicBezTo>
                    <a:pt x="1111" y="3311"/>
                    <a:pt x="1133" y="3278"/>
                    <a:pt x="1155" y="3256"/>
                  </a:cubicBezTo>
                  <a:cubicBezTo>
                    <a:pt x="1161" y="3251"/>
                    <a:pt x="1169" y="3248"/>
                    <a:pt x="1177" y="3248"/>
                  </a:cubicBezTo>
                  <a:close/>
                  <a:moveTo>
                    <a:pt x="1771" y="3289"/>
                  </a:moveTo>
                  <a:cubicBezTo>
                    <a:pt x="1782" y="3311"/>
                    <a:pt x="1804" y="3333"/>
                    <a:pt x="1804" y="3344"/>
                  </a:cubicBezTo>
                  <a:cubicBezTo>
                    <a:pt x="1804" y="3366"/>
                    <a:pt x="1793" y="3399"/>
                    <a:pt x="1782" y="3410"/>
                  </a:cubicBezTo>
                  <a:cubicBezTo>
                    <a:pt x="1716" y="3531"/>
                    <a:pt x="1650" y="3641"/>
                    <a:pt x="1584" y="3751"/>
                  </a:cubicBezTo>
                  <a:cubicBezTo>
                    <a:pt x="1364" y="4136"/>
                    <a:pt x="1166" y="4521"/>
                    <a:pt x="1023" y="4928"/>
                  </a:cubicBezTo>
                  <a:cubicBezTo>
                    <a:pt x="902" y="5258"/>
                    <a:pt x="825" y="5588"/>
                    <a:pt x="803" y="5939"/>
                  </a:cubicBezTo>
                  <a:cubicBezTo>
                    <a:pt x="792" y="6280"/>
                    <a:pt x="770" y="6621"/>
                    <a:pt x="847" y="6951"/>
                  </a:cubicBezTo>
                  <a:cubicBezTo>
                    <a:pt x="858" y="6973"/>
                    <a:pt x="858" y="7006"/>
                    <a:pt x="847" y="7028"/>
                  </a:cubicBezTo>
                  <a:cubicBezTo>
                    <a:pt x="847" y="7039"/>
                    <a:pt x="836" y="7061"/>
                    <a:pt x="825" y="7061"/>
                  </a:cubicBezTo>
                  <a:cubicBezTo>
                    <a:pt x="814" y="7061"/>
                    <a:pt x="781" y="7061"/>
                    <a:pt x="781" y="7050"/>
                  </a:cubicBezTo>
                  <a:cubicBezTo>
                    <a:pt x="759" y="7017"/>
                    <a:pt x="748" y="6995"/>
                    <a:pt x="748" y="6962"/>
                  </a:cubicBezTo>
                  <a:cubicBezTo>
                    <a:pt x="726" y="6819"/>
                    <a:pt x="693" y="6676"/>
                    <a:pt x="693" y="6544"/>
                  </a:cubicBezTo>
                  <a:cubicBezTo>
                    <a:pt x="693" y="6258"/>
                    <a:pt x="693" y="5961"/>
                    <a:pt x="726" y="5687"/>
                  </a:cubicBezTo>
                  <a:cubicBezTo>
                    <a:pt x="737" y="5456"/>
                    <a:pt x="803" y="5236"/>
                    <a:pt x="869" y="5016"/>
                  </a:cubicBezTo>
                  <a:cubicBezTo>
                    <a:pt x="1001" y="4598"/>
                    <a:pt x="1199" y="4213"/>
                    <a:pt x="1408" y="3839"/>
                  </a:cubicBezTo>
                  <a:cubicBezTo>
                    <a:pt x="1496" y="3674"/>
                    <a:pt x="1595" y="3520"/>
                    <a:pt x="1683" y="3377"/>
                  </a:cubicBezTo>
                  <a:cubicBezTo>
                    <a:pt x="1705" y="3344"/>
                    <a:pt x="1727" y="3322"/>
                    <a:pt x="1771" y="3289"/>
                  </a:cubicBezTo>
                  <a:close/>
                  <a:moveTo>
                    <a:pt x="1100" y="7468"/>
                  </a:moveTo>
                  <a:cubicBezTo>
                    <a:pt x="1100" y="7479"/>
                    <a:pt x="1122" y="7501"/>
                    <a:pt x="1122" y="7512"/>
                  </a:cubicBezTo>
                  <a:cubicBezTo>
                    <a:pt x="1111" y="7534"/>
                    <a:pt x="1100" y="7545"/>
                    <a:pt x="1067" y="7578"/>
                  </a:cubicBezTo>
                  <a:cubicBezTo>
                    <a:pt x="1056" y="7534"/>
                    <a:pt x="1034" y="7512"/>
                    <a:pt x="1045" y="7501"/>
                  </a:cubicBezTo>
                  <a:cubicBezTo>
                    <a:pt x="1056" y="7490"/>
                    <a:pt x="1078" y="7479"/>
                    <a:pt x="1100" y="7468"/>
                  </a:cubicBezTo>
                  <a:close/>
                  <a:moveTo>
                    <a:pt x="514" y="5014"/>
                  </a:moveTo>
                  <a:cubicBezTo>
                    <a:pt x="542" y="5014"/>
                    <a:pt x="560" y="5074"/>
                    <a:pt x="539" y="5115"/>
                  </a:cubicBezTo>
                  <a:cubicBezTo>
                    <a:pt x="484" y="5324"/>
                    <a:pt x="418" y="5544"/>
                    <a:pt x="385" y="5753"/>
                  </a:cubicBezTo>
                  <a:cubicBezTo>
                    <a:pt x="287" y="6291"/>
                    <a:pt x="287" y="6819"/>
                    <a:pt x="440" y="7347"/>
                  </a:cubicBezTo>
                  <a:cubicBezTo>
                    <a:pt x="495" y="7523"/>
                    <a:pt x="572" y="7699"/>
                    <a:pt x="682" y="7864"/>
                  </a:cubicBezTo>
                  <a:cubicBezTo>
                    <a:pt x="704" y="7886"/>
                    <a:pt x="715" y="7908"/>
                    <a:pt x="726" y="7941"/>
                  </a:cubicBezTo>
                  <a:cubicBezTo>
                    <a:pt x="726" y="7952"/>
                    <a:pt x="715" y="7963"/>
                    <a:pt x="704" y="7974"/>
                  </a:cubicBezTo>
                  <a:cubicBezTo>
                    <a:pt x="693" y="7985"/>
                    <a:pt x="671" y="7985"/>
                    <a:pt x="671" y="7985"/>
                  </a:cubicBezTo>
                  <a:cubicBezTo>
                    <a:pt x="638" y="7963"/>
                    <a:pt x="616" y="7941"/>
                    <a:pt x="594" y="7919"/>
                  </a:cubicBezTo>
                  <a:cubicBezTo>
                    <a:pt x="495" y="7765"/>
                    <a:pt x="418" y="7600"/>
                    <a:pt x="363" y="7435"/>
                  </a:cubicBezTo>
                  <a:cubicBezTo>
                    <a:pt x="232" y="7061"/>
                    <a:pt x="199" y="6665"/>
                    <a:pt x="221" y="6225"/>
                  </a:cubicBezTo>
                  <a:lnTo>
                    <a:pt x="221" y="6225"/>
                  </a:lnTo>
                  <a:lnTo>
                    <a:pt x="221" y="6236"/>
                  </a:lnTo>
                  <a:cubicBezTo>
                    <a:pt x="221" y="5862"/>
                    <a:pt x="319" y="5478"/>
                    <a:pt x="440" y="5093"/>
                  </a:cubicBezTo>
                  <a:cubicBezTo>
                    <a:pt x="451" y="5049"/>
                    <a:pt x="462" y="5016"/>
                    <a:pt x="506" y="5016"/>
                  </a:cubicBezTo>
                  <a:cubicBezTo>
                    <a:pt x="509" y="5015"/>
                    <a:pt x="511" y="5014"/>
                    <a:pt x="514" y="5014"/>
                  </a:cubicBezTo>
                  <a:close/>
                  <a:moveTo>
                    <a:pt x="913" y="8271"/>
                  </a:moveTo>
                  <a:cubicBezTo>
                    <a:pt x="935" y="8271"/>
                    <a:pt x="957" y="8271"/>
                    <a:pt x="968" y="8282"/>
                  </a:cubicBezTo>
                  <a:cubicBezTo>
                    <a:pt x="1045" y="8348"/>
                    <a:pt x="1122" y="8414"/>
                    <a:pt x="1199" y="8491"/>
                  </a:cubicBezTo>
                  <a:cubicBezTo>
                    <a:pt x="1210" y="8491"/>
                    <a:pt x="1199" y="8535"/>
                    <a:pt x="1199" y="8546"/>
                  </a:cubicBezTo>
                  <a:cubicBezTo>
                    <a:pt x="1188" y="8557"/>
                    <a:pt x="1155" y="8557"/>
                    <a:pt x="1144" y="8557"/>
                  </a:cubicBezTo>
                  <a:cubicBezTo>
                    <a:pt x="1067" y="8491"/>
                    <a:pt x="990" y="8414"/>
                    <a:pt x="913" y="8348"/>
                  </a:cubicBezTo>
                  <a:cubicBezTo>
                    <a:pt x="902" y="8337"/>
                    <a:pt x="913" y="8293"/>
                    <a:pt x="913" y="8271"/>
                  </a:cubicBezTo>
                  <a:close/>
                  <a:moveTo>
                    <a:pt x="1518" y="8744"/>
                  </a:moveTo>
                  <a:cubicBezTo>
                    <a:pt x="1551" y="8744"/>
                    <a:pt x="1584" y="8766"/>
                    <a:pt x="1584" y="8788"/>
                  </a:cubicBezTo>
                  <a:cubicBezTo>
                    <a:pt x="1573" y="8810"/>
                    <a:pt x="1551" y="8832"/>
                    <a:pt x="1540" y="8832"/>
                  </a:cubicBezTo>
                  <a:cubicBezTo>
                    <a:pt x="1518" y="8832"/>
                    <a:pt x="1496" y="8821"/>
                    <a:pt x="1452" y="8799"/>
                  </a:cubicBezTo>
                  <a:cubicBezTo>
                    <a:pt x="1485" y="8766"/>
                    <a:pt x="1496" y="8755"/>
                    <a:pt x="1518" y="8744"/>
                  </a:cubicBezTo>
                  <a:close/>
                  <a:moveTo>
                    <a:pt x="5333" y="1"/>
                  </a:moveTo>
                  <a:cubicBezTo>
                    <a:pt x="5319" y="1"/>
                    <a:pt x="5305" y="1"/>
                    <a:pt x="5290" y="1"/>
                  </a:cubicBezTo>
                  <a:cubicBezTo>
                    <a:pt x="5081" y="1"/>
                    <a:pt x="4861" y="34"/>
                    <a:pt x="4652" y="56"/>
                  </a:cubicBezTo>
                  <a:cubicBezTo>
                    <a:pt x="4169" y="111"/>
                    <a:pt x="3729" y="276"/>
                    <a:pt x="3311" y="529"/>
                  </a:cubicBezTo>
                  <a:cubicBezTo>
                    <a:pt x="2904" y="793"/>
                    <a:pt x="2530" y="1101"/>
                    <a:pt x="2178" y="1431"/>
                  </a:cubicBezTo>
                  <a:cubicBezTo>
                    <a:pt x="1804" y="1761"/>
                    <a:pt x="1485" y="2134"/>
                    <a:pt x="1232" y="2563"/>
                  </a:cubicBezTo>
                  <a:cubicBezTo>
                    <a:pt x="1078" y="2827"/>
                    <a:pt x="935" y="3080"/>
                    <a:pt x="792" y="3344"/>
                  </a:cubicBezTo>
                  <a:cubicBezTo>
                    <a:pt x="715" y="3465"/>
                    <a:pt x="649" y="3597"/>
                    <a:pt x="605" y="3729"/>
                  </a:cubicBezTo>
                  <a:cubicBezTo>
                    <a:pt x="429" y="4180"/>
                    <a:pt x="298" y="4631"/>
                    <a:pt x="177" y="5093"/>
                  </a:cubicBezTo>
                  <a:cubicBezTo>
                    <a:pt x="100" y="5390"/>
                    <a:pt x="34" y="5687"/>
                    <a:pt x="23" y="5994"/>
                  </a:cubicBezTo>
                  <a:cubicBezTo>
                    <a:pt x="1" y="6500"/>
                    <a:pt x="56" y="6995"/>
                    <a:pt x="188" y="7479"/>
                  </a:cubicBezTo>
                  <a:cubicBezTo>
                    <a:pt x="298" y="7864"/>
                    <a:pt x="462" y="8227"/>
                    <a:pt x="704" y="8557"/>
                  </a:cubicBezTo>
                  <a:cubicBezTo>
                    <a:pt x="847" y="8755"/>
                    <a:pt x="1034" y="8909"/>
                    <a:pt x="1265" y="9019"/>
                  </a:cubicBezTo>
                  <a:cubicBezTo>
                    <a:pt x="1562" y="9162"/>
                    <a:pt x="1870" y="9283"/>
                    <a:pt x="2178" y="9371"/>
                  </a:cubicBezTo>
                  <a:cubicBezTo>
                    <a:pt x="2389" y="9425"/>
                    <a:pt x="2599" y="9462"/>
                    <a:pt x="2810" y="9462"/>
                  </a:cubicBezTo>
                  <a:cubicBezTo>
                    <a:pt x="2940" y="9462"/>
                    <a:pt x="3071" y="9448"/>
                    <a:pt x="3201" y="9415"/>
                  </a:cubicBezTo>
                  <a:cubicBezTo>
                    <a:pt x="3476" y="9338"/>
                    <a:pt x="3740" y="9250"/>
                    <a:pt x="3993" y="9140"/>
                  </a:cubicBezTo>
                  <a:cubicBezTo>
                    <a:pt x="4234" y="9030"/>
                    <a:pt x="4465" y="8909"/>
                    <a:pt x="4707" y="8799"/>
                  </a:cubicBezTo>
                  <a:cubicBezTo>
                    <a:pt x="5235" y="8535"/>
                    <a:pt x="5675" y="8150"/>
                    <a:pt x="6093" y="7688"/>
                  </a:cubicBezTo>
                  <a:lnTo>
                    <a:pt x="6093" y="7677"/>
                  </a:lnTo>
                  <a:cubicBezTo>
                    <a:pt x="6049" y="7699"/>
                    <a:pt x="6038" y="7699"/>
                    <a:pt x="6038" y="7699"/>
                  </a:cubicBezTo>
                  <a:cubicBezTo>
                    <a:pt x="6005" y="7721"/>
                    <a:pt x="5983" y="7754"/>
                    <a:pt x="5950" y="7776"/>
                  </a:cubicBezTo>
                  <a:cubicBezTo>
                    <a:pt x="5543" y="8128"/>
                    <a:pt x="5081" y="8414"/>
                    <a:pt x="4553" y="8579"/>
                  </a:cubicBezTo>
                  <a:cubicBezTo>
                    <a:pt x="4332" y="8656"/>
                    <a:pt x="4101" y="8691"/>
                    <a:pt x="3863" y="8691"/>
                  </a:cubicBezTo>
                  <a:cubicBezTo>
                    <a:pt x="3829" y="8691"/>
                    <a:pt x="3795" y="8690"/>
                    <a:pt x="3762" y="8689"/>
                  </a:cubicBezTo>
                  <a:cubicBezTo>
                    <a:pt x="3410" y="8667"/>
                    <a:pt x="3091" y="8557"/>
                    <a:pt x="2816" y="8337"/>
                  </a:cubicBezTo>
                  <a:cubicBezTo>
                    <a:pt x="2299" y="7919"/>
                    <a:pt x="1969" y="7380"/>
                    <a:pt x="1859" y="6720"/>
                  </a:cubicBezTo>
                  <a:cubicBezTo>
                    <a:pt x="1804" y="6401"/>
                    <a:pt x="1837" y="6071"/>
                    <a:pt x="1881" y="5742"/>
                  </a:cubicBezTo>
                  <a:cubicBezTo>
                    <a:pt x="1925" y="5346"/>
                    <a:pt x="2024" y="4961"/>
                    <a:pt x="2123" y="4576"/>
                  </a:cubicBezTo>
                  <a:cubicBezTo>
                    <a:pt x="2244" y="4092"/>
                    <a:pt x="2464" y="3663"/>
                    <a:pt x="2794" y="3278"/>
                  </a:cubicBezTo>
                  <a:cubicBezTo>
                    <a:pt x="3267" y="2728"/>
                    <a:pt x="3839" y="2299"/>
                    <a:pt x="4498" y="2013"/>
                  </a:cubicBezTo>
                  <a:cubicBezTo>
                    <a:pt x="4718" y="1904"/>
                    <a:pt x="4960" y="1838"/>
                    <a:pt x="5202" y="1805"/>
                  </a:cubicBezTo>
                  <a:cubicBezTo>
                    <a:pt x="5323" y="1794"/>
                    <a:pt x="5455" y="1783"/>
                    <a:pt x="5576" y="1761"/>
                  </a:cubicBezTo>
                  <a:cubicBezTo>
                    <a:pt x="5663" y="1745"/>
                    <a:pt x="5749" y="1737"/>
                    <a:pt x="5834" y="1737"/>
                  </a:cubicBezTo>
                  <a:cubicBezTo>
                    <a:pt x="6051" y="1737"/>
                    <a:pt x="6262" y="1787"/>
                    <a:pt x="6467" y="1882"/>
                  </a:cubicBezTo>
                  <a:cubicBezTo>
                    <a:pt x="6775" y="2024"/>
                    <a:pt x="7050" y="2222"/>
                    <a:pt x="7237" y="2519"/>
                  </a:cubicBezTo>
                  <a:cubicBezTo>
                    <a:pt x="7435" y="2827"/>
                    <a:pt x="7545" y="3157"/>
                    <a:pt x="7600" y="3520"/>
                  </a:cubicBezTo>
                  <a:cubicBezTo>
                    <a:pt x="7666" y="3938"/>
                    <a:pt x="7644" y="4345"/>
                    <a:pt x="7578" y="4763"/>
                  </a:cubicBezTo>
                  <a:cubicBezTo>
                    <a:pt x="7556" y="4884"/>
                    <a:pt x="7523" y="4994"/>
                    <a:pt x="7512" y="5159"/>
                  </a:cubicBezTo>
                  <a:cubicBezTo>
                    <a:pt x="7600" y="4972"/>
                    <a:pt x="7644" y="4807"/>
                    <a:pt x="7688" y="4653"/>
                  </a:cubicBezTo>
                  <a:cubicBezTo>
                    <a:pt x="7908" y="3828"/>
                    <a:pt x="7930" y="3003"/>
                    <a:pt x="7688" y="2178"/>
                  </a:cubicBezTo>
                  <a:cubicBezTo>
                    <a:pt x="7523" y="1596"/>
                    <a:pt x="7226" y="1090"/>
                    <a:pt x="6819" y="650"/>
                  </a:cubicBezTo>
                  <a:cubicBezTo>
                    <a:pt x="6422" y="220"/>
                    <a:pt x="5920" y="1"/>
                    <a:pt x="5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73"/>
            <p:cNvSpPr/>
            <p:nvPr/>
          </p:nvSpPr>
          <p:spPr>
            <a:xfrm flipH="1">
              <a:off x="2957496" y="2241628"/>
              <a:ext cx="226927" cy="231776"/>
            </a:xfrm>
            <a:custGeom>
              <a:avLst/>
              <a:gdLst/>
              <a:ahLst/>
              <a:cxnLst/>
              <a:rect l="l" t="t" r="r" b="b"/>
              <a:pathLst>
                <a:path w="2387" h="2438" extrusionOk="0">
                  <a:moveTo>
                    <a:pt x="1677" y="1"/>
                  </a:moveTo>
                  <a:cubicBezTo>
                    <a:pt x="1591" y="1"/>
                    <a:pt x="1505" y="11"/>
                    <a:pt x="1419" y="29"/>
                  </a:cubicBezTo>
                  <a:cubicBezTo>
                    <a:pt x="1067" y="106"/>
                    <a:pt x="770" y="282"/>
                    <a:pt x="506" y="535"/>
                  </a:cubicBezTo>
                  <a:cubicBezTo>
                    <a:pt x="462" y="579"/>
                    <a:pt x="418" y="634"/>
                    <a:pt x="385" y="689"/>
                  </a:cubicBezTo>
                  <a:cubicBezTo>
                    <a:pt x="264" y="887"/>
                    <a:pt x="165" y="1096"/>
                    <a:pt x="99" y="1316"/>
                  </a:cubicBezTo>
                  <a:cubicBezTo>
                    <a:pt x="0" y="1723"/>
                    <a:pt x="77" y="2086"/>
                    <a:pt x="319" y="2438"/>
                  </a:cubicBezTo>
                  <a:cubicBezTo>
                    <a:pt x="352" y="2427"/>
                    <a:pt x="374" y="2416"/>
                    <a:pt x="396" y="2405"/>
                  </a:cubicBezTo>
                  <a:cubicBezTo>
                    <a:pt x="748" y="2229"/>
                    <a:pt x="1078" y="2020"/>
                    <a:pt x="1353" y="1745"/>
                  </a:cubicBezTo>
                  <a:cubicBezTo>
                    <a:pt x="1749" y="1349"/>
                    <a:pt x="2079" y="909"/>
                    <a:pt x="2343" y="414"/>
                  </a:cubicBezTo>
                  <a:cubicBezTo>
                    <a:pt x="2365" y="381"/>
                    <a:pt x="2376" y="348"/>
                    <a:pt x="2387" y="304"/>
                  </a:cubicBezTo>
                  <a:cubicBezTo>
                    <a:pt x="2332" y="216"/>
                    <a:pt x="2244" y="172"/>
                    <a:pt x="2167" y="117"/>
                  </a:cubicBezTo>
                  <a:cubicBezTo>
                    <a:pt x="2007" y="38"/>
                    <a:pt x="1843" y="1"/>
                    <a:pt x="1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73"/>
            <p:cNvSpPr/>
            <p:nvPr/>
          </p:nvSpPr>
          <p:spPr>
            <a:xfrm flipH="1">
              <a:off x="3172825" y="1926096"/>
              <a:ext cx="134997" cy="108663"/>
            </a:xfrm>
            <a:custGeom>
              <a:avLst/>
              <a:gdLst/>
              <a:ahLst/>
              <a:cxnLst/>
              <a:rect l="l" t="t" r="r" b="b"/>
              <a:pathLst>
                <a:path w="1420" h="1143" extrusionOk="0">
                  <a:moveTo>
                    <a:pt x="1365" y="0"/>
                  </a:moveTo>
                  <a:cubicBezTo>
                    <a:pt x="1351" y="0"/>
                    <a:pt x="1339" y="5"/>
                    <a:pt x="1331" y="5"/>
                  </a:cubicBezTo>
                  <a:cubicBezTo>
                    <a:pt x="1089" y="104"/>
                    <a:pt x="870" y="214"/>
                    <a:pt x="661" y="379"/>
                  </a:cubicBezTo>
                  <a:cubicBezTo>
                    <a:pt x="419" y="566"/>
                    <a:pt x="221" y="797"/>
                    <a:pt x="34" y="1039"/>
                  </a:cubicBezTo>
                  <a:cubicBezTo>
                    <a:pt x="23" y="1050"/>
                    <a:pt x="12" y="1061"/>
                    <a:pt x="12" y="1083"/>
                  </a:cubicBezTo>
                  <a:cubicBezTo>
                    <a:pt x="1" y="1094"/>
                    <a:pt x="1" y="1127"/>
                    <a:pt x="12" y="1127"/>
                  </a:cubicBezTo>
                  <a:cubicBezTo>
                    <a:pt x="27" y="1135"/>
                    <a:pt x="48" y="1143"/>
                    <a:pt x="63" y="1143"/>
                  </a:cubicBezTo>
                  <a:cubicBezTo>
                    <a:pt x="69" y="1143"/>
                    <a:pt x="74" y="1141"/>
                    <a:pt x="78" y="1138"/>
                  </a:cubicBezTo>
                  <a:cubicBezTo>
                    <a:pt x="122" y="1105"/>
                    <a:pt x="155" y="1050"/>
                    <a:pt x="199" y="1006"/>
                  </a:cubicBezTo>
                  <a:cubicBezTo>
                    <a:pt x="496" y="621"/>
                    <a:pt x="848" y="313"/>
                    <a:pt x="1309" y="137"/>
                  </a:cubicBezTo>
                  <a:cubicBezTo>
                    <a:pt x="1331" y="126"/>
                    <a:pt x="1375" y="104"/>
                    <a:pt x="1397" y="82"/>
                  </a:cubicBezTo>
                  <a:cubicBezTo>
                    <a:pt x="1408" y="71"/>
                    <a:pt x="1408" y="49"/>
                    <a:pt x="1419" y="38"/>
                  </a:cubicBezTo>
                  <a:cubicBezTo>
                    <a:pt x="1408" y="27"/>
                    <a:pt x="1397" y="5"/>
                    <a:pt x="1386" y="5"/>
                  </a:cubicBezTo>
                  <a:cubicBezTo>
                    <a:pt x="1379" y="2"/>
                    <a:pt x="1372" y="0"/>
                    <a:pt x="1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73"/>
            <p:cNvSpPr/>
            <p:nvPr/>
          </p:nvSpPr>
          <p:spPr>
            <a:xfrm flipH="1">
              <a:off x="3323413" y="2069649"/>
              <a:ext cx="51337" cy="119025"/>
            </a:xfrm>
            <a:custGeom>
              <a:avLst/>
              <a:gdLst/>
              <a:ahLst/>
              <a:cxnLst/>
              <a:rect l="l" t="t" r="r" b="b"/>
              <a:pathLst>
                <a:path w="540" h="1252" extrusionOk="0">
                  <a:moveTo>
                    <a:pt x="480" y="1"/>
                  </a:moveTo>
                  <a:cubicBezTo>
                    <a:pt x="428" y="1"/>
                    <a:pt x="417" y="50"/>
                    <a:pt x="397" y="90"/>
                  </a:cubicBezTo>
                  <a:cubicBezTo>
                    <a:pt x="232" y="365"/>
                    <a:pt x="133" y="662"/>
                    <a:pt x="56" y="970"/>
                  </a:cubicBezTo>
                  <a:cubicBezTo>
                    <a:pt x="34" y="1025"/>
                    <a:pt x="23" y="1091"/>
                    <a:pt x="1" y="1168"/>
                  </a:cubicBezTo>
                  <a:cubicBezTo>
                    <a:pt x="12" y="1190"/>
                    <a:pt x="23" y="1223"/>
                    <a:pt x="45" y="1245"/>
                  </a:cubicBezTo>
                  <a:cubicBezTo>
                    <a:pt x="49" y="1249"/>
                    <a:pt x="55" y="1251"/>
                    <a:pt x="60" y="1251"/>
                  </a:cubicBezTo>
                  <a:cubicBezTo>
                    <a:pt x="80" y="1251"/>
                    <a:pt x="102" y="1220"/>
                    <a:pt x="111" y="1168"/>
                  </a:cubicBezTo>
                  <a:cubicBezTo>
                    <a:pt x="199" y="816"/>
                    <a:pt x="298" y="453"/>
                    <a:pt x="496" y="134"/>
                  </a:cubicBezTo>
                  <a:cubicBezTo>
                    <a:pt x="540" y="57"/>
                    <a:pt x="529" y="2"/>
                    <a:pt x="496" y="2"/>
                  </a:cubicBezTo>
                  <a:cubicBezTo>
                    <a:pt x="490" y="1"/>
                    <a:pt x="485" y="1"/>
                    <a:pt x="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73"/>
            <p:cNvSpPr/>
            <p:nvPr/>
          </p:nvSpPr>
          <p:spPr>
            <a:xfrm flipH="1">
              <a:off x="3236615" y="2267106"/>
              <a:ext cx="49245" cy="45823"/>
            </a:xfrm>
            <a:custGeom>
              <a:avLst/>
              <a:gdLst/>
              <a:ahLst/>
              <a:cxnLst/>
              <a:rect l="l" t="t" r="r" b="b"/>
              <a:pathLst>
                <a:path w="518" h="482" extrusionOk="0">
                  <a:moveTo>
                    <a:pt x="325" y="112"/>
                  </a:moveTo>
                  <a:cubicBezTo>
                    <a:pt x="330" y="112"/>
                    <a:pt x="336" y="113"/>
                    <a:pt x="342" y="113"/>
                  </a:cubicBezTo>
                  <a:cubicBezTo>
                    <a:pt x="375" y="124"/>
                    <a:pt x="386" y="157"/>
                    <a:pt x="408" y="168"/>
                  </a:cubicBezTo>
                  <a:cubicBezTo>
                    <a:pt x="397" y="292"/>
                    <a:pt x="319" y="367"/>
                    <a:pt x="210" y="367"/>
                  </a:cubicBezTo>
                  <a:cubicBezTo>
                    <a:pt x="203" y="367"/>
                    <a:pt x="195" y="367"/>
                    <a:pt x="188" y="366"/>
                  </a:cubicBezTo>
                  <a:cubicBezTo>
                    <a:pt x="155" y="366"/>
                    <a:pt x="122" y="333"/>
                    <a:pt x="122" y="300"/>
                  </a:cubicBezTo>
                  <a:cubicBezTo>
                    <a:pt x="132" y="197"/>
                    <a:pt x="230" y="112"/>
                    <a:pt x="325" y="112"/>
                  </a:cubicBezTo>
                  <a:close/>
                  <a:moveTo>
                    <a:pt x="329" y="1"/>
                  </a:moveTo>
                  <a:cubicBezTo>
                    <a:pt x="185" y="1"/>
                    <a:pt x="32" y="125"/>
                    <a:pt x="12" y="278"/>
                  </a:cubicBezTo>
                  <a:cubicBezTo>
                    <a:pt x="1" y="377"/>
                    <a:pt x="67" y="454"/>
                    <a:pt x="155" y="476"/>
                  </a:cubicBezTo>
                  <a:cubicBezTo>
                    <a:pt x="172" y="479"/>
                    <a:pt x="189" y="481"/>
                    <a:pt x="206" y="481"/>
                  </a:cubicBezTo>
                  <a:cubicBezTo>
                    <a:pt x="363" y="481"/>
                    <a:pt x="508" y="349"/>
                    <a:pt x="518" y="190"/>
                  </a:cubicBezTo>
                  <a:cubicBezTo>
                    <a:pt x="518" y="91"/>
                    <a:pt x="463" y="25"/>
                    <a:pt x="364" y="3"/>
                  </a:cubicBezTo>
                  <a:cubicBezTo>
                    <a:pt x="352" y="2"/>
                    <a:pt x="341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73"/>
            <p:cNvSpPr/>
            <p:nvPr/>
          </p:nvSpPr>
          <p:spPr>
            <a:xfrm flipH="1">
              <a:off x="3072433" y="1746513"/>
              <a:ext cx="356600" cy="195840"/>
            </a:xfrm>
            <a:custGeom>
              <a:avLst/>
              <a:gdLst/>
              <a:ahLst/>
              <a:cxnLst/>
              <a:rect l="l" t="t" r="r" b="b"/>
              <a:pathLst>
                <a:path w="3751" h="2060" extrusionOk="0">
                  <a:moveTo>
                    <a:pt x="3322" y="1"/>
                  </a:moveTo>
                  <a:cubicBezTo>
                    <a:pt x="2813" y="1"/>
                    <a:pt x="2334" y="126"/>
                    <a:pt x="1870" y="377"/>
                  </a:cubicBezTo>
                  <a:cubicBezTo>
                    <a:pt x="1188" y="751"/>
                    <a:pt x="594" y="1257"/>
                    <a:pt x="99" y="1861"/>
                  </a:cubicBezTo>
                  <a:cubicBezTo>
                    <a:pt x="77" y="1894"/>
                    <a:pt x="55" y="1916"/>
                    <a:pt x="33" y="1949"/>
                  </a:cubicBezTo>
                  <a:cubicBezTo>
                    <a:pt x="22" y="1982"/>
                    <a:pt x="0" y="2004"/>
                    <a:pt x="33" y="2048"/>
                  </a:cubicBezTo>
                  <a:cubicBezTo>
                    <a:pt x="37" y="2056"/>
                    <a:pt x="44" y="2059"/>
                    <a:pt x="53" y="2059"/>
                  </a:cubicBezTo>
                  <a:cubicBezTo>
                    <a:pt x="72" y="2059"/>
                    <a:pt x="99" y="2045"/>
                    <a:pt x="121" y="2015"/>
                  </a:cubicBezTo>
                  <a:cubicBezTo>
                    <a:pt x="132" y="2004"/>
                    <a:pt x="143" y="1982"/>
                    <a:pt x="165" y="1960"/>
                  </a:cubicBezTo>
                  <a:cubicBezTo>
                    <a:pt x="319" y="1795"/>
                    <a:pt x="462" y="1608"/>
                    <a:pt x="627" y="1443"/>
                  </a:cubicBezTo>
                  <a:cubicBezTo>
                    <a:pt x="1056" y="1026"/>
                    <a:pt x="1518" y="663"/>
                    <a:pt x="2057" y="410"/>
                  </a:cubicBezTo>
                  <a:cubicBezTo>
                    <a:pt x="2462" y="202"/>
                    <a:pt x="2897" y="112"/>
                    <a:pt x="3351" y="112"/>
                  </a:cubicBezTo>
                  <a:cubicBezTo>
                    <a:pt x="3378" y="112"/>
                    <a:pt x="3405" y="112"/>
                    <a:pt x="3431" y="113"/>
                  </a:cubicBezTo>
                  <a:cubicBezTo>
                    <a:pt x="3486" y="113"/>
                    <a:pt x="3541" y="113"/>
                    <a:pt x="3596" y="124"/>
                  </a:cubicBezTo>
                  <a:lnTo>
                    <a:pt x="3684" y="124"/>
                  </a:lnTo>
                  <a:cubicBezTo>
                    <a:pt x="3717" y="124"/>
                    <a:pt x="3750" y="113"/>
                    <a:pt x="3750" y="69"/>
                  </a:cubicBezTo>
                  <a:cubicBezTo>
                    <a:pt x="3739" y="36"/>
                    <a:pt x="3717" y="25"/>
                    <a:pt x="3684" y="14"/>
                  </a:cubicBezTo>
                  <a:lnTo>
                    <a:pt x="3607" y="14"/>
                  </a:lnTo>
                  <a:cubicBezTo>
                    <a:pt x="3511" y="5"/>
                    <a:pt x="3416" y="1"/>
                    <a:pt x="3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73"/>
            <p:cNvSpPr/>
            <p:nvPr/>
          </p:nvSpPr>
          <p:spPr>
            <a:xfrm flipH="1">
              <a:off x="3449853" y="1993500"/>
              <a:ext cx="104670" cy="358692"/>
            </a:xfrm>
            <a:custGeom>
              <a:avLst/>
              <a:gdLst/>
              <a:ahLst/>
              <a:cxnLst/>
              <a:rect l="l" t="t" r="r" b="b"/>
              <a:pathLst>
                <a:path w="1101" h="3773" extrusionOk="0">
                  <a:moveTo>
                    <a:pt x="1078" y="0"/>
                  </a:moveTo>
                  <a:cubicBezTo>
                    <a:pt x="1034" y="33"/>
                    <a:pt x="1012" y="55"/>
                    <a:pt x="990" y="77"/>
                  </a:cubicBezTo>
                  <a:cubicBezTo>
                    <a:pt x="902" y="231"/>
                    <a:pt x="803" y="385"/>
                    <a:pt x="715" y="539"/>
                  </a:cubicBezTo>
                  <a:cubicBezTo>
                    <a:pt x="506" y="924"/>
                    <a:pt x="308" y="1309"/>
                    <a:pt x="176" y="1727"/>
                  </a:cubicBezTo>
                  <a:cubicBezTo>
                    <a:pt x="110" y="1947"/>
                    <a:pt x="44" y="2167"/>
                    <a:pt x="33" y="2387"/>
                  </a:cubicBezTo>
                  <a:cubicBezTo>
                    <a:pt x="0" y="2672"/>
                    <a:pt x="0" y="2958"/>
                    <a:pt x="0" y="3244"/>
                  </a:cubicBezTo>
                  <a:cubicBezTo>
                    <a:pt x="0" y="3387"/>
                    <a:pt x="22" y="3530"/>
                    <a:pt x="44" y="3673"/>
                  </a:cubicBezTo>
                  <a:cubicBezTo>
                    <a:pt x="55" y="3706"/>
                    <a:pt x="66" y="3728"/>
                    <a:pt x="88" y="3750"/>
                  </a:cubicBezTo>
                  <a:cubicBezTo>
                    <a:pt x="88" y="3772"/>
                    <a:pt x="110" y="3772"/>
                    <a:pt x="132" y="3772"/>
                  </a:cubicBezTo>
                  <a:cubicBezTo>
                    <a:pt x="143" y="3772"/>
                    <a:pt x="154" y="3750"/>
                    <a:pt x="154" y="3728"/>
                  </a:cubicBezTo>
                  <a:cubicBezTo>
                    <a:pt x="165" y="3717"/>
                    <a:pt x="165" y="3684"/>
                    <a:pt x="154" y="3662"/>
                  </a:cubicBezTo>
                  <a:cubicBezTo>
                    <a:pt x="77" y="3332"/>
                    <a:pt x="99" y="2991"/>
                    <a:pt x="110" y="2650"/>
                  </a:cubicBezTo>
                  <a:cubicBezTo>
                    <a:pt x="132" y="2299"/>
                    <a:pt x="209" y="1969"/>
                    <a:pt x="330" y="1639"/>
                  </a:cubicBezTo>
                  <a:cubicBezTo>
                    <a:pt x="473" y="1221"/>
                    <a:pt x="671" y="836"/>
                    <a:pt x="891" y="462"/>
                  </a:cubicBezTo>
                  <a:cubicBezTo>
                    <a:pt x="957" y="352"/>
                    <a:pt x="1023" y="242"/>
                    <a:pt x="1089" y="121"/>
                  </a:cubicBezTo>
                  <a:cubicBezTo>
                    <a:pt x="1100" y="99"/>
                    <a:pt x="1100" y="77"/>
                    <a:pt x="1100" y="55"/>
                  </a:cubicBezTo>
                  <a:cubicBezTo>
                    <a:pt x="1100" y="44"/>
                    <a:pt x="1089" y="22"/>
                    <a:pt x="10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73"/>
            <p:cNvSpPr/>
            <p:nvPr/>
          </p:nvSpPr>
          <p:spPr>
            <a:xfrm flipH="1">
              <a:off x="3264851" y="1744326"/>
              <a:ext cx="226927" cy="218752"/>
            </a:xfrm>
            <a:custGeom>
              <a:avLst/>
              <a:gdLst/>
              <a:ahLst/>
              <a:cxnLst/>
              <a:rect l="l" t="t" r="r" b="b"/>
              <a:pathLst>
                <a:path w="2387" h="2301" extrusionOk="0">
                  <a:moveTo>
                    <a:pt x="2339" y="1"/>
                  </a:moveTo>
                  <a:cubicBezTo>
                    <a:pt x="2336" y="1"/>
                    <a:pt x="2334" y="2"/>
                    <a:pt x="2332" y="4"/>
                  </a:cubicBezTo>
                  <a:cubicBezTo>
                    <a:pt x="2277" y="15"/>
                    <a:pt x="2233" y="37"/>
                    <a:pt x="2178" y="59"/>
                  </a:cubicBezTo>
                  <a:cubicBezTo>
                    <a:pt x="1672" y="345"/>
                    <a:pt x="1232" y="708"/>
                    <a:pt x="825" y="1126"/>
                  </a:cubicBezTo>
                  <a:cubicBezTo>
                    <a:pt x="539" y="1422"/>
                    <a:pt x="275" y="1752"/>
                    <a:pt x="55" y="2115"/>
                  </a:cubicBezTo>
                  <a:cubicBezTo>
                    <a:pt x="44" y="2148"/>
                    <a:pt x="22" y="2170"/>
                    <a:pt x="11" y="2203"/>
                  </a:cubicBezTo>
                  <a:cubicBezTo>
                    <a:pt x="0" y="2225"/>
                    <a:pt x="0" y="2269"/>
                    <a:pt x="11" y="2291"/>
                  </a:cubicBezTo>
                  <a:cubicBezTo>
                    <a:pt x="21" y="2298"/>
                    <a:pt x="30" y="2300"/>
                    <a:pt x="38" y="2300"/>
                  </a:cubicBezTo>
                  <a:cubicBezTo>
                    <a:pt x="57" y="2300"/>
                    <a:pt x="73" y="2285"/>
                    <a:pt x="88" y="2269"/>
                  </a:cubicBezTo>
                  <a:cubicBezTo>
                    <a:pt x="121" y="2225"/>
                    <a:pt x="143" y="2192"/>
                    <a:pt x="165" y="2148"/>
                  </a:cubicBezTo>
                  <a:cubicBezTo>
                    <a:pt x="704" y="1302"/>
                    <a:pt x="1397" y="620"/>
                    <a:pt x="2277" y="136"/>
                  </a:cubicBezTo>
                  <a:cubicBezTo>
                    <a:pt x="2310" y="114"/>
                    <a:pt x="2343" y="103"/>
                    <a:pt x="2365" y="81"/>
                  </a:cubicBezTo>
                  <a:cubicBezTo>
                    <a:pt x="2376" y="70"/>
                    <a:pt x="2376" y="48"/>
                    <a:pt x="2387" y="26"/>
                  </a:cubicBezTo>
                  <a:cubicBezTo>
                    <a:pt x="2369" y="17"/>
                    <a:pt x="2351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73"/>
            <p:cNvSpPr/>
            <p:nvPr/>
          </p:nvSpPr>
          <p:spPr>
            <a:xfrm flipH="1">
              <a:off x="3551291" y="2156542"/>
              <a:ext cx="50291" cy="283398"/>
            </a:xfrm>
            <a:custGeom>
              <a:avLst/>
              <a:gdLst/>
              <a:ahLst/>
              <a:cxnLst/>
              <a:rect l="l" t="t" r="r" b="b"/>
              <a:pathLst>
                <a:path w="529" h="2981" extrusionOk="0">
                  <a:moveTo>
                    <a:pt x="308" y="1"/>
                  </a:moveTo>
                  <a:cubicBezTo>
                    <a:pt x="264" y="12"/>
                    <a:pt x="253" y="45"/>
                    <a:pt x="242" y="78"/>
                  </a:cubicBezTo>
                  <a:cubicBezTo>
                    <a:pt x="121" y="463"/>
                    <a:pt x="23" y="858"/>
                    <a:pt x="23" y="1221"/>
                  </a:cubicBezTo>
                  <a:cubicBezTo>
                    <a:pt x="1" y="1661"/>
                    <a:pt x="34" y="2046"/>
                    <a:pt x="165" y="2431"/>
                  </a:cubicBezTo>
                  <a:cubicBezTo>
                    <a:pt x="220" y="2596"/>
                    <a:pt x="297" y="2761"/>
                    <a:pt x="396" y="2904"/>
                  </a:cubicBezTo>
                  <a:cubicBezTo>
                    <a:pt x="418" y="2937"/>
                    <a:pt x="451" y="2959"/>
                    <a:pt x="473" y="2981"/>
                  </a:cubicBezTo>
                  <a:cubicBezTo>
                    <a:pt x="484" y="2981"/>
                    <a:pt x="495" y="2981"/>
                    <a:pt x="506" y="2970"/>
                  </a:cubicBezTo>
                  <a:cubicBezTo>
                    <a:pt x="517" y="2959"/>
                    <a:pt x="528" y="2937"/>
                    <a:pt x="528" y="2926"/>
                  </a:cubicBezTo>
                  <a:cubicBezTo>
                    <a:pt x="517" y="2904"/>
                    <a:pt x="506" y="2882"/>
                    <a:pt x="484" y="2849"/>
                  </a:cubicBezTo>
                  <a:cubicBezTo>
                    <a:pt x="385" y="2695"/>
                    <a:pt x="297" y="2519"/>
                    <a:pt x="242" y="2332"/>
                  </a:cubicBezTo>
                  <a:cubicBezTo>
                    <a:pt x="89" y="1815"/>
                    <a:pt x="89" y="1276"/>
                    <a:pt x="187" y="749"/>
                  </a:cubicBezTo>
                  <a:cubicBezTo>
                    <a:pt x="220" y="529"/>
                    <a:pt x="297" y="320"/>
                    <a:pt x="352" y="111"/>
                  </a:cubicBezTo>
                  <a:cubicBezTo>
                    <a:pt x="363" y="56"/>
                    <a:pt x="341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73"/>
            <p:cNvSpPr/>
            <p:nvPr/>
          </p:nvSpPr>
          <p:spPr>
            <a:xfrm flipH="1">
              <a:off x="3504232" y="1989887"/>
              <a:ext cx="57611" cy="119691"/>
            </a:xfrm>
            <a:custGeom>
              <a:avLst/>
              <a:gdLst/>
              <a:ahLst/>
              <a:cxnLst/>
              <a:rect l="l" t="t" r="r" b="b"/>
              <a:pathLst>
                <a:path w="606" h="1259" extrusionOk="0">
                  <a:moveTo>
                    <a:pt x="553" y="0"/>
                  </a:moveTo>
                  <a:cubicBezTo>
                    <a:pt x="548" y="0"/>
                    <a:pt x="543" y="1"/>
                    <a:pt x="539" y="5"/>
                  </a:cubicBezTo>
                  <a:cubicBezTo>
                    <a:pt x="517" y="27"/>
                    <a:pt x="495" y="60"/>
                    <a:pt x="473" y="93"/>
                  </a:cubicBezTo>
                  <a:cubicBezTo>
                    <a:pt x="396" y="225"/>
                    <a:pt x="319" y="368"/>
                    <a:pt x="253" y="522"/>
                  </a:cubicBezTo>
                  <a:cubicBezTo>
                    <a:pt x="165" y="698"/>
                    <a:pt x="99" y="896"/>
                    <a:pt x="22" y="1083"/>
                  </a:cubicBezTo>
                  <a:cubicBezTo>
                    <a:pt x="11" y="1127"/>
                    <a:pt x="11" y="1171"/>
                    <a:pt x="0" y="1215"/>
                  </a:cubicBezTo>
                  <a:cubicBezTo>
                    <a:pt x="0" y="1224"/>
                    <a:pt x="21" y="1232"/>
                    <a:pt x="36" y="1247"/>
                  </a:cubicBezTo>
                  <a:lnTo>
                    <a:pt x="36" y="1247"/>
                  </a:lnTo>
                  <a:cubicBezTo>
                    <a:pt x="57" y="1237"/>
                    <a:pt x="78" y="1236"/>
                    <a:pt x="88" y="1226"/>
                  </a:cubicBezTo>
                  <a:cubicBezTo>
                    <a:pt x="99" y="1204"/>
                    <a:pt x="99" y="1182"/>
                    <a:pt x="110" y="1160"/>
                  </a:cubicBezTo>
                  <a:cubicBezTo>
                    <a:pt x="176" y="995"/>
                    <a:pt x="231" y="819"/>
                    <a:pt x="308" y="654"/>
                  </a:cubicBezTo>
                  <a:cubicBezTo>
                    <a:pt x="385" y="489"/>
                    <a:pt x="473" y="313"/>
                    <a:pt x="561" y="148"/>
                  </a:cubicBezTo>
                  <a:cubicBezTo>
                    <a:pt x="583" y="115"/>
                    <a:pt x="594" y="82"/>
                    <a:pt x="605" y="49"/>
                  </a:cubicBezTo>
                  <a:cubicBezTo>
                    <a:pt x="605" y="38"/>
                    <a:pt x="594" y="16"/>
                    <a:pt x="583" y="5"/>
                  </a:cubicBezTo>
                  <a:cubicBezTo>
                    <a:pt x="576" y="5"/>
                    <a:pt x="564" y="0"/>
                    <a:pt x="553" y="0"/>
                  </a:cubicBezTo>
                  <a:close/>
                  <a:moveTo>
                    <a:pt x="36" y="1247"/>
                  </a:moveTo>
                  <a:lnTo>
                    <a:pt x="36" y="1247"/>
                  </a:lnTo>
                  <a:cubicBezTo>
                    <a:pt x="35" y="1247"/>
                    <a:pt x="34" y="1247"/>
                    <a:pt x="33" y="1248"/>
                  </a:cubicBezTo>
                  <a:lnTo>
                    <a:pt x="44" y="1259"/>
                  </a:lnTo>
                  <a:cubicBezTo>
                    <a:pt x="42" y="1254"/>
                    <a:pt x="39" y="1250"/>
                    <a:pt x="36" y="1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73"/>
            <p:cNvSpPr/>
            <p:nvPr/>
          </p:nvSpPr>
          <p:spPr>
            <a:xfrm flipH="1">
              <a:off x="2978411" y="1762389"/>
              <a:ext cx="61699" cy="32513"/>
            </a:xfrm>
            <a:custGeom>
              <a:avLst/>
              <a:gdLst/>
              <a:ahLst/>
              <a:cxnLst/>
              <a:rect l="l" t="t" r="r" b="b"/>
              <a:pathLst>
                <a:path w="649" h="342" extrusionOk="0">
                  <a:moveTo>
                    <a:pt x="55" y="1"/>
                  </a:moveTo>
                  <a:cubicBezTo>
                    <a:pt x="44" y="12"/>
                    <a:pt x="11" y="23"/>
                    <a:pt x="11" y="45"/>
                  </a:cubicBezTo>
                  <a:cubicBezTo>
                    <a:pt x="0" y="56"/>
                    <a:pt x="22" y="78"/>
                    <a:pt x="44" y="100"/>
                  </a:cubicBezTo>
                  <a:cubicBezTo>
                    <a:pt x="44" y="111"/>
                    <a:pt x="66" y="111"/>
                    <a:pt x="77" y="111"/>
                  </a:cubicBezTo>
                  <a:cubicBezTo>
                    <a:pt x="242" y="155"/>
                    <a:pt x="407" y="232"/>
                    <a:pt x="561" y="320"/>
                  </a:cubicBezTo>
                  <a:cubicBezTo>
                    <a:pt x="572" y="331"/>
                    <a:pt x="594" y="342"/>
                    <a:pt x="605" y="342"/>
                  </a:cubicBezTo>
                  <a:cubicBezTo>
                    <a:pt x="616" y="342"/>
                    <a:pt x="627" y="342"/>
                    <a:pt x="638" y="331"/>
                  </a:cubicBezTo>
                  <a:cubicBezTo>
                    <a:pt x="649" y="320"/>
                    <a:pt x="649" y="298"/>
                    <a:pt x="649" y="287"/>
                  </a:cubicBezTo>
                  <a:cubicBezTo>
                    <a:pt x="649" y="265"/>
                    <a:pt x="638" y="254"/>
                    <a:pt x="616" y="243"/>
                  </a:cubicBezTo>
                  <a:cubicBezTo>
                    <a:pt x="451" y="122"/>
                    <a:pt x="264" y="56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73"/>
            <p:cNvSpPr/>
            <p:nvPr/>
          </p:nvSpPr>
          <p:spPr>
            <a:xfrm flipH="1">
              <a:off x="3505278" y="2467034"/>
              <a:ext cx="29376" cy="27760"/>
            </a:xfrm>
            <a:custGeom>
              <a:avLst/>
              <a:gdLst/>
              <a:ahLst/>
              <a:cxnLst/>
              <a:rect l="l" t="t" r="r" b="b"/>
              <a:pathLst>
                <a:path w="309" h="292" extrusionOk="0">
                  <a:moveTo>
                    <a:pt x="22" y="1"/>
                  </a:moveTo>
                  <a:cubicBezTo>
                    <a:pt x="11" y="23"/>
                    <a:pt x="0" y="67"/>
                    <a:pt x="11" y="78"/>
                  </a:cubicBezTo>
                  <a:cubicBezTo>
                    <a:pt x="88" y="155"/>
                    <a:pt x="165" y="221"/>
                    <a:pt x="253" y="287"/>
                  </a:cubicBezTo>
                  <a:cubicBezTo>
                    <a:pt x="253" y="290"/>
                    <a:pt x="256" y="291"/>
                    <a:pt x="260" y="291"/>
                  </a:cubicBezTo>
                  <a:cubicBezTo>
                    <a:pt x="271" y="291"/>
                    <a:pt x="289" y="284"/>
                    <a:pt x="297" y="276"/>
                  </a:cubicBezTo>
                  <a:cubicBezTo>
                    <a:pt x="308" y="265"/>
                    <a:pt x="308" y="221"/>
                    <a:pt x="308" y="221"/>
                  </a:cubicBezTo>
                  <a:cubicBezTo>
                    <a:pt x="220" y="144"/>
                    <a:pt x="143" y="78"/>
                    <a:pt x="66" y="12"/>
                  </a:cubicBezTo>
                  <a:cubicBezTo>
                    <a:pt x="55" y="1"/>
                    <a:pt x="44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73"/>
            <p:cNvSpPr/>
            <p:nvPr/>
          </p:nvSpPr>
          <p:spPr>
            <a:xfrm flipH="1">
              <a:off x="3469722" y="2512762"/>
              <a:ext cx="12644" cy="7891"/>
            </a:xfrm>
            <a:custGeom>
              <a:avLst/>
              <a:gdLst/>
              <a:ahLst/>
              <a:cxnLst/>
              <a:rect l="l" t="t" r="r" b="b"/>
              <a:pathLst>
                <a:path w="133" h="83" extrusionOk="0">
                  <a:moveTo>
                    <a:pt x="84" y="1"/>
                  </a:moveTo>
                  <a:cubicBezTo>
                    <a:pt x="78" y="1"/>
                    <a:pt x="72" y="2"/>
                    <a:pt x="66" y="4"/>
                  </a:cubicBezTo>
                  <a:cubicBezTo>
                    <a:pt x="55" y="4"/>
                    <a:pt x="33" y="26"/>
                    <a:pt x="0" y="48"/>
                  </a:cubicBezTo>
                  <a:cubicBezTo>
                    <a:pt x="44" y="70"/>
                    <a:pt x="66" y="81"/>
                    <a:pt x="88" y="81"/>
                  </a:cubicBezTo>
                  <a:cubicBezTo>
                    <a:pt x="90" y="82"/>
                    <a:pt x="91" y="83"/>
                    <a:pt x="93" y="83"/>
                  </a:cubicBezTo>
                  <a:cubicBezTo>
                    <a:pt x="105" y="83"/>
                    <a:pt x="123" y="56"/>
                    <a:pt x="132" y="37"/>
                  </a:cubicBezTo>
                  <a:cubicBezTo>
                    <a:pt x="132" y="19"/>
                    <a:pt x="110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73"/>
            <p:cNvSpPr/>
            <p:nvPr/>
          </p:nvSpPr>
          <p:spPr>
            <a:xfrm flipH="1">
              <a:off x="2957496" y="1810493"/>
              <a:ext cx="10553" cy="8461"/>
            </a:xfrm>
            <a:custGeom>
              <a:avLst/>
              <a:gdLst/>
              <a:ahLst/>
              <a:cxnLst/>
              <a:rect l="l" t="t" r="r" b="b"/>
              <a:pathLst>
                <a:path w="111" h="89" extrusionOk="0">
                  <a:moveTo>
                    <a:pt x="56" y="1"/>
                  </a:moveTo>
                  <a:cubicBezTo>
                    <a:pt x="45" y="1"/>
                    <a:pt x="23" y="23"/>
                    <a:pt x="1" y="45"/>
                  </a:cubicBezTo>
                  <a:cubicBezTo>
                    <a:pt x="23" y="56"/>
                    <a:pt x="23" y="78"/>
                    <a:pt x="45" y="89"/>
                  </a:cubicBezTo>
                  <a:cubicBezTo>
                    <a:pt x="56" y="89"/>
                    <a:pt x="78" y="78"/>
                    <a:pt x="111" y="56"/>
                  </a:cubicBezTo>
                  <a:cubicBezTo>
                    <a:pt x="89" y="34"/>
                    <a:pt x="78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73"/>
            <p:cNvSpPr/>
            <p:nvPr/>
          </p:nvSpPr>
          <p:spPr>
            <a:xfrm flipH="1">
              <a:off x="3513644" y="2390790"/>
              <a:ext cx="7415" cy="10553"/>
            </a:xfrm>
            <a:custGeom>
              <a:avLst/>
              <a:gdLst/>
              <a:ahLst/>
              <a:cxnLst/>
              <a:rect l="l" t="t" r="r" b="b"/>
              <a:pathLst>
                <a:path w="78" h="111" extrusionOk="0">
                  <a:moveTo>
                    <a:pt x="55" y="0"/>
                  </a:moveTo>
                  <a:cubicBezTo>
                    <a:pt x="33" y="11"/>
                    <a:pt x="11" y="22"/>
                    <a:pt x="0" y="33"/>
                  </a:cubicBezTo>
                  <a:cubicBezTo>
                    <a:pt x="0" y="44"/>
                    <a:pt x="11" y="66"/>
                    <a:pt x="22" y="110"/>
                  </a:cubicBezTo>
                  <a:lnTo>
                    <a:pt x="33" y="110"/>
                  </a:lnTo>
                  <a:cubicBezTo>
                    <a:pt x="55" y="77"/>
                    <a:pt x="77" y="66"/>
                    <a:pt x="77" y="44"/>
                  </a:cubicBezTo>
                  <a:cubicBezTo>
                    <a:pt x="77" y="33"/>
                    <a:pt x="66" y="11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73"/>
            <p:cNvSpPr/>
            <p:nvPr/>
          </p:nvSpPr>
          <p:spPr>
            <a:xfrm flipH="1">
              <a:off x="3211517" y="1724742"/>
              <a:ext cx="10553" cy="7415"/>
            </a:xfrm>
            <a:custGeom>
              <a:avLst/>
              <a:gdLst/>
              <a:ahLst/>
              <a:cxnLst/>
              <a:rect l="l" t="t" r="r" b="b"/>
              <a:pathLst>
                <a:path w="111" h="78" extrusionOk="0">
                  <a:moveTo>
                    <a:pt x="55" y="1"/>
                  </a:moveTo>
                  <a:cubicBezTo>
                    <a:pt x="44" y="1"/>
                    <a:pt x="11" y="23"/>
                    <a:pt x="11" y="34"/>
                  </a:cubicBezTo>
                  <a:cubicBezTo>
                    <a:pt x="0" y="56"/>
                    <a:pt x="11" y="78"/>
                    <a:pt x="44" y="78"/>
                  </a:cubicBezTo>
                  <a:cubicBezTo>
                    <a:pt x="55" y="78"/>
                    <a:pt x="77" y="67"/>
                    <a:pt x="110" y="45"/>
                  </a:cubicBezTo>
                  <a:cubicBezTo>
                    <a:pt x="88" y="23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73"/>
            <p:cNvSpPr/>
            <p:nvPr/>
          </p:nvSpPr>
          <p:spPr>
            <a:xfrm flipH="1">
              <a:off x="3247073" y="2277754"/>
              <a:ext cx="27285" cy="24337"/>
            </a:xfrm>
            <a:custGeom>
              <a:avLst/>
              <a:gdLst/>
              <a:ahLst/>
              <a:cxnLst/>
              <a:rect l="l" t="t" r="r" b="b"/>
              <a:pathLst>
                <a:path w="287" h="256" extrusionOk="0">
                  <a:moveTo>
                    <a:pt x="204" y="0"/>
                  </a:moveTo>
                  <a:cubicBezTo>
                    <a:pt x="109" y="0"/>
                    <a:pt x="11" y="85"/>
                    <a:pt x="1" y="188"/>
                  </a:cubicBezTo>
                  <a:cubicBezTo>
                    <a:pt x="1" y="221"/>
                    <a:pt x="34" y="254"/>
                    <a:pt x="67" y="254"/>
                  </a:cubicBezTo>
                  <a:cubicBezTo>
                    <a:pt x="74" y="255"/>
                    <a:pt x="80" y="255"/>
                    <a:pt x="87" y="255"/>
                  </a:cubicBezTo>
                  <a:cubicBezTo>
                    <a:pt x="189" y="255"/>
                    <a:pt x="276" y="180"/>
                    <a:pt x="287" y="56"/>
                  </a:cubicBezTo>
                  <a:cubicBezTo>
                    <a:pt x="265" y="45"/>
                    <a:pt x="243" y="12"/>
                    <a:pt x="221" y="1"/>
                  </a:cubicBezTo>
                  <a:cubicBezTo>
                    <a:pt x="215" y="1"/>
                    <a:pt x="209" y="0"/>
                    <a:pt x="2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0" name="Google Shape;3630;p73"/>
          <p:cNvSpPr/>
          <p:nvPr/>
        </p:nvSpPr>
        <p:spPr>
          <a:xfrm flipH="1">
            <a:off x="3215219" y="1008321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1" name="Google Shape;3631;p73"/>
          <p:cNvGrpSpPr/>
          <p:nvPr/>
        </p:nvGrpSpPr>
        <p:grpSpPr>
          <a:xfrm>
            <a:off x="3758227" y="1176744"/>
            <a:ext cx="276760" cy="271622"/>
            <a:chOff x="3490002" y="196082"/>
            <a:chExt cx="276760" cy="271622"/>
          </a:xfrm>
        </p:grpSpPr>
        <p:sp>
          <p:nvSpPr>
            <p:cNvPr id="3632" name="Google Shape;3632;p73"/>
            <p:cNvSpPr/>
            <p:nvPr/>
          </p:nvSpPr>
          <p:spPr>
            <a:xfrm flipH="1">
              <a:off x="3490002" y="196082"/>
              <a:ext cx="276760" cy="27162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73"/>
            <p:cNvSpPr/>
            <p:nvPr/>
          </p:nvSpPr>
          <p:spPr>
            <a:xfrm flipH="1">
              <a:off x="3510030" y="211000"/>
              <a:ext cx="236705" cy="237619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4" name="Google Shape;3634;p73"/>
          <p:cNvGrpSpPr/>
          <p:nvPr/>
        </p:nvGrpSpPr>
        <p:grpSpPr>
          <a:xfrm flipH="1">
            <a:off x="1700662" y="3268719"/>
            <a:ext cx="1333156" cy="1322956"/>
            <a:chOff x="-3496008" y="-331280"/>
            <a:chExt cx="1867814" cy="1880984"/>
          </a:xfrm>
        </p:grpSpPr>
        <p:sp>
          <p:nvSpPr>
            <p:cNvPr id="3635" name="Google Shape;3635;p73"/>
            <p:cNvSpPr/>
            <p:nvPr/>
          </p:nvSpPr>
          <p:spPr>
            <a:xfrm>
              <a:off x="-2852106" y="259978"/>
              <a:ext cx="1223913" cy="1289726"/>
            </a:xfrm>
            <a:custGeom>
              <a:avLst/>
              <a:gdLst/>
              <a:ahLst/>
              <a:cxnLst/>
              <a:rect l="l" t="t" r="r" b="b"/>
              <a:pathLst>
                <a:path w="23748" h="25025" extrusionOk="0">
                  <a:moveTo>
                    <a:pt x="5091" y="0"/>
                  </a:moveTo>
                  <a:cubicBezTo>
                    <a:pt x="4942" y="256"/>
                    <a:pt x="4856" y="511"/>
                    <a:pt x="4771" y="767"/>
                  </a:cubicBezTo>
                  <a:cubicBezTo>
                    <a:pt x="4622" y="1320"/>
                    <a:pt x="4473" y="1874"/>
                    <a:pt x="4303" y="2428"/>
                  </a:cubicBezTo>
                  <a:cubicBezTo>
                    <a:pt x="3898" y="3748"/>
                    <a:pt x="3600" y="5090"/>
                    <a:pt x="3344" y="6432"/>
                  </a:cubicBezTo>
                  <a:cubicBezTo>
                    <a:pt x="3174" y="7305"/>
                    <a:pt x="2982" y="8157"/>
                    <a:pt x="2748" y="9009"/>
                  </a:cubicBezTo>
                  <a:cubicBezTo>
                    <a:pt x="2514" y="9797"/>
                    <a:pt x="2279" y="10585"/>
                    <a:pt x="2066" y="11373"/>
                  </a:cubicBezTo>
                  <a:cubicBezTo>
                    <a:pt x="1939" y="11820"/>
                    <a:pt x="1811" y="12246"/>
                    <a:pt x="1704" y="12672"/>
                  </a:cubicBezTo>
                  <a:cubicBezTo>
                    <a:pt x="1406" y="13737"/>
                    <a:pt x="1108" y="14781"/>
                    <a:pt x="852" y="15845"/>
                  </a:cubicBezTo>
                  <a:cubicBezTo>
                    <a:pt x="640" y="16633"/>
                    <a:pt x="490" y="17443"/>
                    <a:pt x="320" y="18231"/>
                  </a:cubicBezTo>
                  <a:cubicBezTo>
                    <a:pt x="256" y="18550"/>
                    <a:pt x="171" y="18848"/>
                    <a:pt x="43" y="19147"/>
                  </a:cubicBezTo>
                  <a:cubicBezTo>
                    <a:pt x="22" y="19189"/>
                    <a:pt x="22" y="19232"/>
                    <a:pt x="1" y="19274"/>
                  </a:cubicBezTo>
                  <a:cubicBezTo>
                    <a:pt x="43" y="19296"/>
                    <a:pt x="64" y="19317"/>
                    <a:pt x="107" y="19338"/>
                  </a:cubicBezTo>
                  <a:cubicBezTo>
                    <a:pt x="469" y="19509"/>
                    <a:pt x="831" y="19679"/>
                    <a:pt x="1193" y="19828"/>
                  </a:cubicBezTo>
                  <a:cubicBezTo>
                    <a:pt x="2024" y="20148"/>
                    <a:pt x="2833" y="20446"/>
                    <a:pt x="3664" y="20765"/>
                  </a:cubicBezTo>
                  <a:cubicBezTo>
                    <a:pt x="4899" y="21212"/>
                    <a:pt x="6134" y="21660"/>
                    <a:pt x="7348" y="22150"/>
                  </a:cubicBezTo>
                  <a:cubicBezTo>
                    <a:pt x="8498" y="22597"/>
                    <a:pt x="9648" y="23001"/>
                    <a:pt x="10820" y="23342"/>
                  </a:cubicBezTo>
                  <a:cubicBezTo>
                    <a:pt x="11885" y="23640"/>
                    <a:pt x="12971" y="23939"/>
                    <a:pt x="14078" y="24151"/>
                  </a:cubicBezTo>
                  <a:cubicBezTo>
                    <a:pt x="14462" y="24215"/>
                    <a:pt x="14866" y="24322"/>
                    <a:pt x="15271" y="24407"/>
                  </a:cubicBezTo>
                  <a:cubicBezTo>
                    <a:pt x="15633" y="24492"/>
                    <a:pt x="15995" y="24577"/>
                    <a:pt x="16378" y="24663"/>
                  </a:cubicBezTo>
                  <a:cubicBezTo>
                    <a:pt x="16783" y="24748"/>
                    <a:pt x="17209" y="24833"/>
                    <a:pt x="17614" y="25003"/>
                  </a:cubicBezTo>
                  <a:cubicBezTo>
                    <a:pt x="17635" y="25003"/>
                    <a:pt x="17678" y="25003"/>
                    <a:pt x="17741" y="25025"/>
                  </a:cubicBezTo>
                  <a:cubicBezTo>
                    <a:pt x="17827" y="24705"/>
                    <a:pt x="17912" y="24407"/>
                    <a:pt x="17997" y="24109"/>
                  </a:cubicBezTo>
                  <a:cubicBezTo>
                    <a:pt x="18466" y="22469"/>
                    <a:pt x="18955" y="20850"/>
                    <a:pt x="19509" y="19232"/>
                  </a:cubicBezTo>
                  <a:cubicBezTo>
                    <a:pt x="20212" y="17166"/>
                    <a:pt x="20872" y="15079"/>
                    <a:pt x="21511" y="12992"/>
                  </a:cubicBezTo>
                  <a:cubicBezTo>
                    <a:pt x="21916" y="11714"/>
                    <a:pt x="22299" y="10436"/>
                    <a:pt x="22576" y="9115"/>
                  </a:cubicBezTo>
                  <a:cubicBezTo>
                    <a:pt x="22832" y="7923"/>
                    <a:pt x="23194" y="6773"/>
                    <a:pt x="23620" y="5644"/>
                  </a:cubicBezTo>
                  <a:cubicBezTo>
                    <a:pt x="23662" y="5537"/>
                    <a:pt x="23705" y="5431"/>
                    <a:pt x="23726" y="5324"/>
                  </a:cubicBezTo>
                  <a:cubicBezTo>
                    <a:pt x="23747" y="5282"/>
                    <a:pt x="23726" y="5218"/>
                    <a:pt x="23747" y="5175"/>
                  </a:cubicBezTo>
                  <a:cubicBezTo>
                    <a:pt x="23684" y="5154"/>
                    <a:pt x="23641" y="5111"/>
                    <a:pt x="23598" y="5111"/>
                  </a:cubicBezTo>
                  <a:cubicBezTo>
                    <a:pt x="23449" y="5069"/>
                    <a:pt x="23321" y="5026"/>
                    <a:pt x="23172" y="4984"/>
                  </a:cubicBezTo>
                  <a:cubicBezTo>
                    <a:pt x="22001" y="4686"/>
                    <a:pt x="20808" y="4387"/>
                    <a:pt x="19637" y="4089"/>
                  </a:cubicBezTo>
                  <a:cubicBezTo>
                    <a:pt x="17486" y="3557"/>
                    <a:pt x="15356" y="3024"/>
                    <a:pt x="13226" y="2407"/>
                  </a:cubicBezTo>
                  <a:cubicBezTo>
                    <a:pt x="11352" y="1874"/>
                    <a:pt x="9457" y="1299"/>
                    <a:pt x="7583" y="745"/>
                  </a:cubicBezTo>
                  <a:cubicBezTo>
                    <a:pt x="6816" y="532"/>
                    <a:pt x="6070" y="320"/>
                    <a:pt x="5346" y="43"/>
                  </a:cubicBezTo>
                  <a:cubicBezTo>
                    <a:pt x="5261" y="21"/>
                    <a:pt x="5176" y="21"/>
                    <a:pt x="5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6" name="Google Shape;3636;p73"/>
            <p:cNvGrpSpPr/>
            <p:nvPr/>
          </p:nvGrpSpPr>
          <p:grpSpPr>
            <a:xfrm>
              <a:off x="-3496008" y="-331280"/>
              <a:ext cx="1761773" cy="1781202"/>
              <a:chOff x="-3583018" y="-419123"/>
              <a:chExt cx="1935589" cy="1956935"/>
            </a:xfrm>
          </p:grpSpPr>
          <p:sp>
            <p:nvSpPr>
              <p:cNvPr id="3637" name="Google Shape;3637;p73"/>
              <p:cNvSpPr/>
              <p:nvPr/>
            </p:nvSpPr>
            <p:spPr>
              <a:xfrm>
                <a:off x="-3012597" y="98582"/>
                <a:ext cx="1365168" cy="1439231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5418" extrusionOk="0">
                    <a:moveTo>
                      <a:pt x="5304" y="236"/>
                    </a:moveTo>
                    <a:cubicBezTo>
                      <a:pt x="5389" y="257"/>
                      <a:pt x="5474" y="257"/>
                      <a:pt x="5559" y="279"/>
                    </a:cubicBezTo>
                    <a:cubicBezTo>
                      <a:pt x="6283" y="556"/>
                      <a:pt x="7029" y="768"/>
                      <a:pt x="7796" y="981"/>
                    </a:cubicBezTo>
                    <a:cubicBezTo>
                      <a:pt x="9670" y="1535"/>
                      <a:pt x="11565" y="2110"/>
                      <a:pt x="13439" y="2643"/>
                    </a:cubicBezTo>
                    <a:cubicBezTo>
                      <a:pt x="15569" y="3260"/>
                      <a:pt x="17699" y="3793"/>
                      <a:pt x="19850" y="4325"/>
                    </a:cubicBezTo>
                    <a:cubicBezTo>
                      <a:pt x="21021" y="4623"/>
                      <a:pt x="22214" y="4922"/>
                      <a:pt x="23385" y="5220"/>
                    </a:cubicBezTo>
                    <a:cubicBezTo>
                      <a:pt x="23534" y="5262"/>
                      <a:pt x="23662" y="5305"/>
                      <a:pt x="23811" y="5347"/>
                    </a:cubicBezTo>
                    <a:cubicBezTo>
                      <a:pt x="23854" y="5347"/>
                      <a:pt x="23897" y="5390"/>
                      <a:pt x="23960" y="5411"/>
                    </a:cubicBezTo>
                    <a:cubicBezTo>
                      <a:pt x="23939" y="5454"/>
                      <a:pt x="23960" y="5518"/>
                      <a:pt x="23939" y="5560"/>
                    </a:cubicBezTo>
                    <a:cubicBezTo>
                      <a:pt x="23918" y="5667"/>
                      <a:pt x="23875" y="5773"/>
                      <a:pt x="23833" y="5880"/>
                    </a:cubicBezTo>
                    <a:cubicBezTo>
                      <a:pt x="23407" y="7009"/>
                      <a:pt x="23045" y="8159"/>
                      <a:pt x="22789" y="9351"/>
                    </a:cubicBezTo>
                    <a:cubicBezTo>
                      <a:pt x="22512" y="10672"/>
                      <a:pt x="22129" y="11950"/>
                      <a:pt x="21724" y="13228"/>
                    </a:cubicBezTo>
                    <a:cubicBezTo>
                      <a:pt x="21085" y="15315"/>
                      <a:pt x="20404" y="17402"/>
                      <a:pt x="19722" y="19468"/>
                    </a:cubicBezTo>
                    <a:cubicBezTo>
                      <a:pt x="19168" y="21086"/>
                      <a:pt x="18679" y="22705"/>
                      <a:pt x="18210" y="24345"/>
                    </a:cubicBezTo>
                    <a:cubicBezTo>
                      <a:pt x="18125" y="24641"/>
                      <a:pt x="18041" y="24937"/>
                      <a:pt x="17935" y="25255"/>
                    </a:cubicBezTo>
                    <a:lnTo>
                      <a:pt x="17935" y="25255"/>
                    </a:lnTo>
                    <a:cubicBezTo>
                      <a:pt x="17882" y="25239"/>
                      <a:pt x="17846" y="25239"/>
                      <a:pt x="17827" y="25239"/>
                    </a:cubicBezTo>
                    <a:cubicBezTo>
                      <a:pt x="17422" y="25069"/>
                      <a:pt x="16996" y="24984"/>
                      <a:pt x="16591" y="24899"/>
                    </a:cubicBezTo>
                    <a:cubicBezTo>
                      <a:pt x="16208" y="24813"/>
                      <a:pt x="15846" y="24728"/>
                      <a:pt x="15484" y="24643"/>
                    </a:cubicBezTo>
                    <a:cubicBezTo>
                      <a:pt x="15079" y="24558"/>
                      <a:pt x="14675" y="24451"/>
                      <a:pt x="14291" y="24387"/>
                    </a:cubicBezTo>
                    <a:cubicBezTo>
                      <a:pt x="13184" y="24175"/>
                      <a:pt x="12098" y="23876"/>
                      <a:pt x="11033" y="23578"/>
                    </a:cubicBezTo>
                    <a:cubicBezTo>
                      <a:pt x="9861" y="23237"/>
                      <a:pt x="8711" y="22833"/>
                      <a:pt x="7561" y="22386"/>
                    </a:cubicBezTo>
                    <a:cubicBezTo>
                      <a:pt x="6347" y="21896"/>
                      <a:pt x="5112" y="21448"/>
                      <a:pt x="3877" y="21001"/>
                    </a:cubicBezTo>
                    <a:cubicBezTo>
                      <a:pt x="3046" y="20682"/>
                      <a:pt x="2237" y="20384"/>
                      <a:pt x="1406" y="20064"/>
                    </a:cubicBezTo>
                    <a:cubicBezTo>
                      <a:pt x="1044" y="19915"/>
                      <a:pt x="682" y="19745"/>
                      <a:pt x="320" y="19574"/>
                    </a:cubicBezTo>
                    <a:cubicBezTo>
                      <a:pt x="277" y="19553"/>
                      <a:pt x="256" y="19532"/>
                      <a:pt x="214" y="19510"/>
                    </a:cubicBezTo>
                    <a:cubicBezTo>
                      <a:pt x="235" y="19468"/>
                      <a:pt x="235" y="19425"/>
                      <a:pt x="256" y="19383"/>
                    </a:cubicBezTo>
                    <a:cubicBezTo>
                      <a:pt x="384" y="19084"/>
                      <a:pt x="469" y="18786"/>
                      <a:pt x="533" y="18467"/>
                    </a:cubicBezTo>
                    <a:cubicBezTo>
                      <a:pt x="703" y="17679"/>
                      <a:pt x="853" y="16869"/>
                      <a:pt x="1065" y="16081"/>
                    </a:cubicBezTo>
                    <a:cubicBezTo>
                      <a:pt x="1321" y="15017"/>
                      <a:pt x="1619" y="13973"/>
                      <a:pt x="1917" y="12908"/>
                    </a:cubicBezTo>
                    <a:cubicBezTo>
                      <a:pt x="2024" y="12482"/>
                      <a:pt x="2152" y="12056"/>
                      <a:pt x="2279" y="11609"/>
                    </a:cubicBezTo>
                    <a:cubicBezTo>
                      <a:pt x="2492" y="10821"/>
                      <a:pt x="2727" y="10033"/>
                      <a:pt x="2961" y="9245"/>
                    </a:cubicBezTo>
                    <a:cubicBezTo>
                      <a:pt x="3195" y="8393"/>
                      <a:pt x="3387" y="7541"/>
                      <a:pt x="3557" y="6668"/>
                    </a:cubicBezTo>
                    <a:cubicBezTo>
                      <a:pt x="3813" y="5326"/>
                      <a:pt x="4111" y="3984"/>
                      <a:pt x="4516" y="2664"/>
                    </a:cubicBezTo>
                    <a:cubicBezTo>
                      <a:pt x="4686" y="2110"/>
                      <a:pt x="4835" y="1556"/>
                      <a:pt x="4984" y="1003"/>
                    </a:cubicBezTo>
                    <a:cubicBezTo>
                      <a:pt x="5069" y="747"/>
                      <a:pt x="5155" y="492"/>
                      <a:pt x="5304" y="236"/>
                    </a:cubicBezTo>
                    <a:close/>
                    <a:moveTo>
                      <a:pt x="5322" y="1"/>
                    </a:moveTo>
                    <a:cubicBezTo>
                      <a:pt x="5282" y="1"/>
                      <a:pt x="5246" y="24"/>
                      <a:pt x="5219" y="66"/>
                    </a:cubicBezTo>
                    <a:lnTo>
                      <a:pt x="5197" y="66"/>
                    </a:lnTo>
                    <a:cubicBezTo>
                      <a:pt x="5197" y="87"/>
                      <a:pt x="5176" y="108"/>
                      <a:pt x="5155" y="151"/>
                    </a:cubicBezTo>
                    <a:cubicBezTo>
                      <a:pt x="5027" y="406"/>
                      <a:pt x="4899" y="683"/>
                      <a:pt x="4835" y="960"/>
                    </a:cubicBezTo>
                    <a:cubicBezTo>
                      <a:pt x="4665" y="1535"/>
                      <a:pt x="4494" y="2089"/>
                      <a:pt x="4345" y="2664"/>
                    </a:cubicBezTo>
                    <a:cubicBezTo>
                      <a:pt x="3962" y="3963"/>
                      <a:pt x="3642" y="5284"/>
                      <a:pt x="3387" y="6604"/>
                    </a:cubicBezTo>
                    <a:cubicBezTo>
                      <a:pt x="3238" y="7435"/>
                      <a:pt x="3067" y="8244"/>
                      <a:pt x="2833" y="9053"/>
                    </a:cubicBezTo>
                    <a:cubicBezTo>
                      <a:pt x="2663" y="9692"/>
                      <a:pt x="2450" y="10331"/>
                      <a:pt x="2279" y="10970"/>
                    </a:cubicBezTo>
                    <a:cubicBezTo>
                      <a:pt x="1896" y="12354"/>
                      <a:pt x="1513" y="13760"/>
                      <a:pt x="1129" y="15144"/>
                    </a:cubicBezTo>
                    <a:cubicBezTo>
                      <a:pt x="895" y="15954"/>
                      <a:pt x="725" y="16763"/>
                      <a:pt x="554" y="17572"/>
                    </a:cubicBezTo>
                    <a:cubicBezTo>
                      <a:pt x="405" y="18211"/>
                      <a:pt x="299" y="18850"/>
                      <a:pt x="43" y="19468"/>
                    </a:cubicBezTo>
                    <a:cubicBezTo>
                      <a:pt x="1" y="19574"/>
                      <a:pt x="22" y="19638"/>
                      <a:pt x="128" y="19681"/>
                    </a:cubicBezTo>
                    <a:cubicBezTo>
                      <a:pt x="533" y="19851"/>
                      <a:pt x="938" y="20043"/>
                      <a:pt x="1342" y="20213"/>
                    </a:cubicBezTo>
                    <a:cubicBezTo>
                      <a:pt x="2152" y="20533"/>
                      <a:pt x="2961" y="20831"/>
                      <a:pt x="3770" y="21129"/>
                    </a:cubicBezTo>
                    <a:cubicBezTo>
                      <a:pt x="5048" y="21619"/>
                      <a:pt x="6347" y="22087"/>
                      <a:pt x="7625" y="22577"/>
                    </a:cubicBezTo>
                    <a:cubicBezTo>
                      <a:pt x="8690" y="22982"/>
                      <a:pt x="9734" y="23365"/>
                      <a:pt x="10820" y="23685"/>
                    </a:cubicBezTo>
                    <a:cubicBezTo>
                      <a:pt x="11970" y="24025"/>
                      <a:pt x="13120" y="24345"/>
                      <a:pt x="14313" y="24558"/>
                    </a:cubicBezTo>
                    <a:cubicBezTo>
                      <a:pt x="14696" y="24622"/>
                      <a:pt x="15101" y="24728"/>
                      <a:pt x="15484" y="24813"/>
                    </a:cubicBezTo>
                    <a:cubicBezTo>
                      <a:pt x="15825" y="24899"/>
                      <a:pt x="16165" y="24984"/>
                      <a:pt x="16506" y="25048"/>
                    </a:cubicBezTo>
                    <a:cubicBezTo>
                      <a:pt x="16932" y="25133"/>
                      <a:pt x="17337" y="25218"/>
                      <a:pt x="17742" y="25388"/>
                    </a:cubicBezTo>
                    <a:cubicBezTo>
                      <a:pt x="17784" y="25388"/>
                      <a:pt x="17827" y="25410"/>
                      <a:pt x="17869" y="25410"/>
                    </a:cubicBezTo>
                    <a:cubicBezTo>
                      <a:pt x="17888" y="25415"/>
                      <a:pt x="17907" y="25417"/>
                      <a:pt x="17924" y="25417"/>
                    </a:cubicBezTo>
                    <a:cubicBezTo>
                      <a:pt x="17982" y="25417"/>
                      <a:pt x="18028" y="25386"/>
                      <a:pt x="18061" y="25303"/>
                    </a:cubicBezTo>
                    <a:cubicBezTo>
                      <a:pt x="18082" y="25261"/>
                      <a:pt x="18104" y="25218"/>
                      <a:pt x="18125" y="25176"/>
                    </a:cubicBezTo>
                    <a:cubicBezTo>
                      <a:pt x="18167" y="25005"/>
                      <a:pt x="18210" y="24835"/>
                      <a:pt x="18274" y="24686"/>
                    </a:cubicBezTo>
                    <a:cubicBezTo>
                      <a:pt x="18785" y="22854"/>
                      <a:pt x="19339" y="21044"/>
                      <a:pt x="19935" y="19255"/>
                    </a:cubicBezTo>
                    <a:cubicBezTo>
                      <a:pt x="20595" y="17317"/>
                      <a:pt x="21213" y="15379"/>
                      <a:pt x="21831" y="13419"/>
                    </a:cubicBezTo>
                    <a:cubicBezTo>
                      <a:pt x="22257" y="12035"/>
                      <a:pt x="22661" y="10629"/>
                      <a:pt x="22981" y="9202"/>
                    </a:cubicBezTo>
                    <a:cubicBezTo>
                      <a:pt x="23215" y="8095"/>
                      <a:pt x="23556" y="7009"/>
                      <a:pt x="23982" y="5944"/>
                    </a:cubicBezTo>
                    <a:cubicBezTo>
                      <a:pt x="24003" y="5837"/>
                      <a:pt x="24046" y="5731"/>
                      <a:pt x="24088" y="5624"/>
                    </a:cubicBezTo>
                    <a:cubicBezTo>
                      <a:pt x="24088" y="5582"/>
                      <a:pt x="24109" y="5518"/>
                      <a:pt x="24109" y="5454"/>
                    </a:cubicBezTo>
                    <a:cubicBezTo>
                      <a:pt x="24109" y="5326"/>
                      <a:pt x="24067" y="5262"/>
                      <a:pt x="23960" y="5220"/>
                    </a:cubicBezTo>
                    <a:cubicBezTo>
                      <a:pt x="23875" y="5198"/>
                      <a:pt x="23811" y="5177"/>
                      <a:pt x="23726" y="5156"/>
                    </a:cubicBezTo>
                    <a:cubicBezTo>
                      <a:pt x="22938" y="4943"/>
                      <a:pt x="22150" y="4730"/>
                      <a:pt x="21341" y="4538"/>
                    </a:cubicBezTo>
                    <a:cubicBezTo>
                      <a:pt x="18955" y="3942"/>
                      <a:pt x="16549" y="3367"/>
                      <a:pt x="14185" y="2685"/>
                    </a:cubicBezTo>
                    <a:cubicBezTo>
                      <a:pt x="12971" y="2344"/>
                      <a:pt x="11778" y="1982"/>
                      <a:pt x="10564" y="1620"/>
                    </a:cubicBezTo>
                    <a:cubicBezTo>
                      <a:pt x="9244" y="1237"/>
                      <a:pt x="7923" y="854"/>
                      <a:pt x="6582" y="470"/>
                    </a:cubicBezTo>
                    <a:cubicBezTo>
                      <a:pt x="6177" y="343"/>
                      <a:pt x="5751" y="257"/>
                      <a:pt x="5389" y="23"/>
                    </a:cubicBezTo>
                    <a:cubicBezTo>
                      <a:pt x="5366" y="8"/>
                      <a:pt x="5344" y="1"/>
                      <a:pt x="5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>
                <a:off x="-3000537" y="111945"/>
                <a:ext cx="1344671" cy="1416978"/>
              </a:xfrm>
              <a:custGeom>
                <a:avLst/>
                <a:gdLst/>
                <a:ahLst/>
                <a:cxnLst/>
                <a:rect l="l" t="t" r="r" b="b"/>
                <a:pathLst>
                  <a:path w="23748" h="25025" extrusionOk="0">
                    <a:moveTo>
                      <a:pt x="5091" y="0"/>
                    </a:moveTo>
                    <a:cubicBezTo>
                      <a:pt x="4942" y="256"/>
                      <a:pt x="4856" y="511"/>
                      <a:pt x="4771" y="767"/>
                    </a:cubicBezTo>
                    <a:cubicBezTo>
                      <a:pt x="4622" y="1320"/>
                      <a:pt x="4473" y="1874"/>
                      <a:pt x="4303" y="2428"/>
                    </a:cubicBezTo>
                    <a:cubicBezTo>
                      <a:pt x="3898" y="3748"/>
                      <a:pt x="3600" y="5090"/>
                      <a:pt x="3344" y="6432"/>
                    </a:cubicBezTo>
                    <a:cubicBezTo>
                      <a:pt x="3174" y="7305"/>
                      <a:pt x="2982" y="8157"/>
                      <a:pt x="2748" y="9009"/>
                    </a:cubicBezTo>
                    <a:cubicBezTo>
                      <a:pt x="2514" y="9797"/>
                      <a:pt x="2279" y="10585"/>
                      <a:pt x="2066" y="11373"/>
                    </a:cubicBezTo>
                    <a:cubicBezTo>
                      <a:pt x="1939" y="11820"/>
                      <a:pt x="1811" y="12246"/>
                      <a:pt x="1704" y="12672"/>
                    </a:cubicBezTo>
                    <a:cubicBezTo>
                      <a:pt x="1406" y="13737"/>
                      <a:pt x="1108" y="14781"/>
                      <a:pt x="852" y="15845"/>
                    </a:cubicBezTo>
                    <a:cubicBezTo>
                      <a:pt x="640" y="16633"/>
                      <a:pt x="490" y="17443"/>
                      <a:pt x="320" y="18231"/>
                    </a:cubicBezTo>
                    <a:cubicBezTo>
                      <a:pt x="256" y="18550"/>
                      <a:pt x="171" y="18848"/>
                      <a:pt x="43" y="19147"/>
                    </a:cubicBezTo>
                    <a:cubicBezTo>
                      <a:pt x="22" y="19189"/>
                      <a:pt x="22" y="19232"/>
                      <a:pt x="1" y="19274"/>
                    </a:cubicBezTo>
                    <a:cubicBezTo>
                      <a:pt x="43" y="19296"/>
                      <a:pt x="64" y="19317"/>
                      <a:pt x="107" y="19338"/>
                    </a:cubicBezTo>
                    <a:cubicBezTo>
                      <a:pt x="469" y="19509"/>
                      <a:pt x="831" y="19679"/>
                      <a:pt x="1193" y="19828"/>
                    </a:cubicBezTo>
                    <a:cubicBezTo>
                      <a:pt x="2024" y="20148"/>
                      <a:pt x="2833" y="20446"/>
                      <a:pt x="3664" y="20765"/>
                    </a:cubicBezTo>
                    <a:cubicBezTo>
                      <a:pt x="4899" y="21212"/>
                      <a:pt x="6134" y="21660"/>
                      <a:pt x="7348" y="22150"/>
                    </a:cubicBezTo>
                    <a:cubicBezTo>
                      <a:pt x="8498" y="22597"/>
                      <a:pt x="9648" y="23001"/>
                      <a:pt x="10820" y="23342"/>
                    </a:cubicBezTo>
                    <a:cubicBezTo>
                      <a:pt x="11885" y="23640"/>
                      <a:pt x="12971" y="23939"/>
                      <a:pt x="14078" y="24151"/>
                    </a:cubicBezTo>
                    <a:cubicBezTo>
                      <a:pt x="14462" y="24215"/>
                      <a:pt x="14866" y="24322"/>
                      <a:pt x="15271" y="24407"/>
                    </a:cubicBezTo>
                    <a:cubicBezTo>
                      <a:pt x="15633" y="24492"/>
                      <a:pt x="15995" y="24577"/>
                      <a:pt x="16378" y="24663"/>
                    </a:cubicBezTo>
                    <a:cubicBezTo>
                      <a:pt x="16783" y="24748"/>
                      <a:pt x="17209" y="24833"/>
                      <a:pt x="17614" y="25003"/>
                    </a:cubicBezTo>
                    <a:cubicBezTo>
                      <a:pt x="17635" y="25003"/>
                      <a:pt x="17678" y="25003"/>
                      <a:pt x="17741" y="25025"/>
                    </a:cubicBezTo>
                    <a:cubicBezTo>
                      <a:pt x="17827" y="24705"/>
                      <a:pt x="17912" y="24407"/>
                      <a:pt x="17997" y="24109"/>
                    </a:cubicBezTo>
                    <a:cubicBezTo>
                      <a:pt x="18466" y="22469"/>
                      <a:pt x="18955" y="20850"/>
                      <a:pt x="19509" y="19232"/>
                    </a:cubicBezTo>
                    <a:cubicBezTo>
                      <a:pt x="20212" y="17166"/>
                      <a:pt x="20872" y="15079"/>
                      <a:pt x="21511" y="12992"/>
                    </a:cubicBezTo>
                    <a:cubicBezTo>
                      <a:pt x="21916" y="11714"/>
                      <a:pt x="22299" y="10436"/>
                      <a:pt x="22576" y="9115"/>
                    </a:cubicBezTo>
                    <a:cubicBezTo>
                      <a:pt x="22832" y="7923"/>
                      <a:pt x="23194" y="6773"/>
                      <a:pt x="23620" y="5644"/>
                    </a:cubicBezTo>
                    <a:cubicBezTo>
                      <a:pt x="23662" y="5537"/>
                      <a:pt x="23705" y="5431"/>
                      <a:pt x="23726" y="5324"/>
                    </a:cubicBezTo>
                    <a:cubicBezTo>
                      <a:pt x="23747" y="5282"/>
                      <a:pt x="23726" y="5218"/>
                      <a:pt x="23747" y="5175"/>
                    </a:cubicBezTo>
                    <a:cubicBezTo>
                      <a:pt x="23684" y="5154"/>
                      <a:pt x="23641" y="5111"/>
                      <a:pt x="23598" y="5111"/>
                    </a:cubicBezTo>
                    <a:cubicBezTo>
                      <a:pt x="23449" y="5069"/>
                      <a:pt x="23321" y="5026"/>
                      <a:pt x="23172" y="4984"/>
                    </a:cubicBezTo>
                    <a:cubicBezTo>
                      <a:pt x="22001" y="4686"/>
                      <a:pt x="20808" y="4387"/>
                      <a:pt x="19637" y="4089"/>
                    </a:cubicBezTo>
                    <a:cubicBezTo>
                      <a:pt x="17486" y="3557"/>
                      <a:pt x="15356" y="3024"/>
                      <a:pt x="13226" y="2407"/>
                    </a:cubicBezTo>
                    <a:cubicBezTo>
                      <a:pt x="11352" y="1874"/>
                      <a:pt x="9457" y="1299"/>
                      <a:pt x="7583" y="745"/>
                    </a:cubicBezTo>
                    <a:cubicBezTo>
                      <a:pt x="6816" y="532"/>
                      <a:pt x="6070" y="320"/>
                      <a:pt x="5346" y="43"/>
                    </a:cubicBezTo>
                    <a:cubicBezTo>
                      <a:pt x="5261" y="21"/>
                      <a:pt x="5176" y="21"/>
                      <a:pt x="50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>
                <a:off x="-2794315" y="325357"/>
                <a:ext cx="949106" cy="1000973"/>
              </a:xfrm>
              <a:custGeom>
                <a:avLst/>
                <a:gdLst/>
                <a:ahLst/>
                <a:cxnLst/>
                <a:rect l="l" t="t" r="r" b="b"/>
                <a:pathLst>
                  <a:path w="16762" h="17678" extrusionOk="0">
                    <a:moveTo>
                      <a:pt x="3600" y="1"/>
                    </a:moveTo>
                    <a:cubicBezTo>
                      <a:pt x="3493" y="192"/>
                      <a:pt x="3429" y="363"/>
                      <a:pt x="3365" y="554"/>
                    </a:cubicBezTo>
                    <a:cubicBezTo>
                      <a:pt x="3259" y="938"/>
                      <a:pt x="3153" y="1342"/>
                      <a:pt x="3025" y="1726"/>
                    </a:cubicBezTo>
                    <a:cubicBezTo>
                      <a:pt x="2748" y="2663"/>
                      <a:pt x="2535" y="3600"/>
                      <a:pt x="2343" y="4558"/>
                    </a:cubicBezTo>
                    <a:cubicBezTo>
                      <a:pt x="2237" y="5176"/>
                      <a:pt x="2088" y="5772"/>
                      <a:pt x="1939" y="6369"/>
                    </a:cubicBezTo>
                    <a:cubicBezTo>
                      <a:pt x="1768" y="6944"/>
                      <a:pt x="1598" y="7497"/>
                      <a:pt x="1449" y="8051"/>
                    </a:cubicBezTo>
                    <a:cubicBezTo>
                      <a:pt x="1364" y="8349"/>
                      <a:pt x="1278" y="8669"/>
                      <a:pt x="1193" y="8967"/>
                    </a:cubicBezTo>
                    <a:cubicBezTo>
                      <a:pt x="980" y="9712"/>
                      <a:pt x="767" y="10458"/>
                      <a:pt x="597" y="11203"/>
                    </a:cubicBezTo>
                    <a:cubicBezTo>
                      <a:pt x="448" y="11757"/>
                      <a:pt x="341" y="12332"/>
                      <a:pt x="213" y="12886"/>
                    </a:cubicBezTo>
                    <a:cubicBezTo>
                      <a:pt x="171" y="13099"/>
                      <a:pt x="107" y="13333"/>
                      <a:pt x="22" y="13525"/>
                    </a:cubicBezTo>
                    <a:cubicBezTo>
                      <a:pt x="0" y="13567"/>
                      <a:pt x="0" y="13589"/>
                      <a:pt x="0" y="13631"/>
                    </a:cubicBezTo>
                    <a:cubicBezTo>
                      <a:pt x="22" y="13652"/>
                      <a:pt x="43" y="13652"/>
                      <a:pt x="64" y="13674"/>
                    </a:cubicBezTo>
                    <a:cubicBezTo>
                      <a:pt x="320" y="13780"/>
                      <a:pt x="576" y="13908"/>
                      <a:pt x="831" y="14015"/>
                    </a:cubicBezTo>
                    <a:cubicBezTo>
                      <a:pt x="1406" y="14227"/>
                      <a:pt x="2002" y="14462"/>
                      <a:pt x="2577" y="14675"/>
                    </a:cubicBezTo>
                    <a:cubicBezTo>
                      <a:pt x="3451" y="14994"/>
                      <a:pt x="4324" y="15314"/>
                      <a:pt x="5176" y="15654"/>
                    </a:cubicBezTo>
                    <a:cubicBezTo>
                      <a:pt x="5985" y="15974"/>
                      <a:pt x="6794" y="16251"/>
                      <a:pt x="7625" y="16485"/>
                    </a:cubicBezTo>
                    <a:cubicBezTo>
                      <a:pt x="8392" y="16719"/>
                      <a:pt x="9158" y="16911"/>
                      <a:pt x="9925" y="17060"/>
                    </a:cubicBezTo>
                    <a:cubicBezTo>
                      <a:pt x="10202" y="17124"/>
                      <a:pt x="10479" y="17188"/>
                      <a:pt x="10777" y="17252"/>
                    </a:cubicBezTo>
                    <a:cubicBezTo>
                      <a:pt x="11033" y="17316"/>
                      <a:pt x="11288" y="17380"/>
                      <a:pt x="11565" y="17422"/>
                    </a:cubicBezTo>
                    <a:cubicBezTo>
                      <a:pt x="11842" y="17486"/>
                      <a:pt x="12140" y="17550"/>
                      <a:pt x="12417" y="17656"/>
                    </a:cubicBezTo>
                    <a:cubicBezTo>
                      <a:pt x="12438" y="17678"/>
                      <a:pt x="12460" y="17678"/>
                      <a:pt x="12523" y="17678"/>
                    </a:cubicBezTo>
                    <a:cubicBezTo>
                      <a:pt x="12587" y="17465"/>
                      <a:pt x="12651" y="17252"/>
                      <a:pt x="12715" y="17039"/>
                    </a:cubicBezTo>
                    <a:cubicBezTo>
                      <a:pt x="13035" y="15889"/>
                      <a:pt x="13375" y="14739"/>
                      <a:pt x="13759" y="13610"/>
                    </a:cubicBezTo>
                    <a:cubicBezTo>
                      <a:pt x="14270" y="12140"/>
                      <a:pt x="14738" y="10671"/>
                      <a:pt x="15186" y="9180"/>
                    </a:cubicBezTo>
                    <a:cubicBezTo>
                      <a:pt x="15463" y="8285"/>
                      <a:pt x="15739" y="7370"/>
                      <a:pt x="15931" y="6454"/>
                    </a:cubicBezTo>
                    <a:cubicBezTo>
                      <a:pt x="16123" y="5602"/>
                      <a:pt x="16378" y="4793"/>
                      <a:pt x="16676" y="3983"/>
                    </a:cubicBezTo>
                    <a:cubicBezTo>
                      <a:pt x="16719" y="3919"/>
                      <a:pt x="16740" y="3834"/>
                      <a:pt x="16762" y="3770"/>
                    </a:cubicBezTo>
                    <a:cubicBezTo>
                      <a:pt x="16762" y="3728"/>
                      <a:pt x="16762" y="3706"/>
                      <a:pt x="16762" y="3664"/>
                    </a:cubicBezTo>
                    <a:cubicBezTo>
                      <a:pt x="16719" y="3643"/>
                      <a:pt x="16698" y="3621"/>
                      <a:pt x="16655" y="3621"/>
                    </a:cubicBezTo>
                    <a:cubicBezTo>
                      <a:pt x="16549" y="3579"/>
                      <a:pt x="16464" y="3557"/>
                      <a:pt x="16357" y="3536"/>
                    </a:cubicBezTo>
                    <a:cubicBezTo>
                      <a:pt x="15526" y="3323"/>
                      <a:pt x="14696" y="3110"/>
                      <a:pt x="13844" y="2897"/>
                    </a:cubicBezTo>
                    <a:cubicBezTo>
                      <a:pt x="12332" y="2514"/>
                      <a:pt x="10841" y="2152"/>
                      <a:pt x="9329" y="1705"/>
                    </a:cubicBezTo>
                    <a:cubicBezTo>
                      <a:pt x="8008" y="1321"/>
                      <a:pt x="6667" y="938"/>
                      <a:pt x="5346" y="533"/>
                    </a:cubicBezTo>
                    <a:cubicBezTo>
                      <a:pt x="4814" y="384"/>
                      <a:pt x="4281" y="235"/>
                      <a:pt x="3770" y="43"/>
                    </a:cubicBezTo>
                    <a:cubicBezTo>
                      <a:pt x="3706" y="22"/>
                      <a:pt x="3642" y="22"/>
                      <a:pt x="3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>
                <a:off x="-2781066" y="338607"/>
                <a:ext cx="923796" cy="974473"/>
              </a:xfrm>
              <a:custGeom>
                <a:avLst/>
                <a:gdLst/>
                <a:ahLst/>
                <a:cxnLst/>
                <a:rect l="l" t="t" r="r" b="b"/>
                <a:pathLst>
                  <a:path w="16315" h="17210" extrusionOk="0">
                    <a:moveTo>
                      <a:pt x="3451" y="1"/>
                    </a:moveTo>
                    <a:cubicBezTo>
                      <a:pt x="3387" y="129"/>
                      <a:pt x="3344" y="257"/>
                      <a:pt x="3323" y="363"/>
                    </a:cubicBezTo>
                    <a:cubicBezTo>
                      <a:pt x="3259" y="533"/>
                      <a:pt x="3217" y="725"/>
                      <a:pt x="3174" y="895"/>
                    </a:cubicBezTo>
                    <a:cubicBezTo>
                      <a:pt x="3110" y="1108"/>
                      <a:pt x="3046" y="1321"/>
                      <a:pt x="2982" y="1556"/>
                    </a:cubicBezTo>
                    <a:cubicBezTo>
                      <a:pt x="2706" y="2429"/>
                      <a:pt x="2493" y="3345"/>
                      <a:pt x="2301" y="4367"/>
                    </a:cubicBezTo>
                    <a:cubicBezTo>
                      <a:pt x="2194" y="5006"/>
                      <a:pt x="2045" y="5624"/>
                      <a:pt x="1875" y="6199"/>
                    </a:cubicBezTo>
                    <a:cubicBezTo>
                      <a:pt x="1790" y="6518"/>
                      <a:pt x="1705" y="6816"/>
                      <a:pt x="1619" y="7136"/>
                    </a:cubicBezTo>
                    <a:cubicBezTo>
                      <a:pt x="1534" y="7370"/>
                      <a:pt x="1470" y="7626"/>
                      <a:pt x="1406" y="7881"/>
                    </a:cubicBezTo>
                    <a:cubicBezTo>
                      <a:pt x="1342" y="8115"/>
                      <a:pt x="1279" y="8350"/>
                      <a:pt x="1193" y="8584"/>
                    </a:cubicBezTo>
                    <a:lnTo>
                      <a:pt x="1151" y="8797"/>
                    </a:lnTo>
                    <a:cubicBezTo>
                      <a:pt x="1087" y="9010"/>
                      <a:pt x="1023" y="9223"/>
                      <a:pt x="959" y="9436"/>
                    </a:cubicBezTo>
                    <a:cubicBezTo>
                      <a:pt x="831" y="9968"/>
                      <a:pt x="682" y="10501"/>
                      <a:pt x="533" y="11033"/>
                    </a:cubicBezTo>
                    <a:cubicBezTo>
                      <a:pt x="448" y="11416"/>
                      <a:pt x="363" y="11800"/>
                      <a:pt x="278" y="12204"/>
                    </a:cubicBezTo>
                    <a:cubicBezTo>
                      <a:pt x="235" y="12354"/>
                      <a:pt x="214" y="12524"/>
                      <a:pt x="171" y="12694"/>
                    </a:cubicBezTo>
                    <a:cubicBezTo>
                      <a:pt x="130" y="12941"/>
                      <a:pt x="69" y="13128"/>
                      <a:pt x="7" y="13294"/>
                    </a:cubicBezTo>
                    <a:lnTo>
                      <a:pt x="7" y="13294"/>
                    </a:lnTo>
                    <a:cubicBezTo>
                      <a:pt x="5" y="13293"/>
                      <a:pt x="3" y="13292"/>
                      <a:pt x="1" y="13291"/>
                    </a:cubicBezTo>
                    <a:lnTo>
                      <a:pt x="1" y="13312"/>
                    </a:lnTo>
                    <a:cubicBezTo>
                      <a:pt x="3" y="13306"/>
                      <a:pt x="5" y="13300"/>
                      <a:pt x="7" y="13294"/>
                    </a:cubicBezTo>
                    <a:lnTo>
                      <a:pt x="7" y="13294"/>
                    </a:lnTo>
                    <a:cubicBezTo>
                      <a:pt x="48" y="13314"/>
                      <a:pt x="88" y="13334"/>
                      <a:pt x="129" y="13355"/>
                    </a:cubicBezTo>
                    <a:cubicBezTo>
                      <a:pt x="299" y="13440"/>
                      <a:pt x="491" y="13525"/>
                      <a:pt x="661" y="13589"/>
                    </a:cubicBezTo>
                    <a:cubicBezTo>
                      <a:pt x="1215" y="13802"/>
                      <a:pt x="1790" y="14015"/>
                      <a:pt x="2322" y="14228"/>
                    </a:cubicBezTo>
                    <a:lnTo>
                      <a:pt x="2407" y="14249"/>
                    </a:lnTo>
                    <a:cubicBezTo>
                      <a:pt x="2706" y="14356"/>
                      <a:pt x="3004" y="14483"/>
                      <a:pt x="3302" y="14590"/>
                    </a:cubicBezTo>
                    <a:cubicBezTo>
                      <a:pt x="3856" y="14803"/>
                      <a:pt x="4452" y="15016"/>
                      <a:pt x="5006" y="15229"/>
                    </a:cubicBezTo>
                    <a:cubicBezTo>
                      <a:pt x="5858" y="15570"/>
                      <a:pt x="6667" y="15846"/>
                      <a:pt x="7434" y="16059"/>
                    </a:cubicBezTo>
                    <a:cubicBezTo>
                      <a:pt x="8115" y="16251"/>
                      <a:pt x="8924" y="16485"/>
                      <a:pt x="9734" y="16634"/>
                    </a:cubicBezTo>
                    <a:cubicBezTo>
                      <a:pt x="9925" y="16677"/>
                      <a:pt x="10117" y="16720"/>
                      <a:pt x="10309" y="16762"/>
                    </a:cubicBezTo>
                    <a:cubicBezTo>
                      <a:pt x="10415" y="16783"/>
                      <a:pt x="10500" y="16805"/>
                      <a:pt x="10586" y="16826"/>
                    </a:cubicBezTo>
                    <a:lnTo>
                      <a:pt x="10841" y="16890"/>
                    </a:lnTo>
                    <a:cubicBezTo>
                      <a:pt x="11012" y="16933"/>
                      <a:pt x="11182" y="16975"/>
                      <a:pt x="11352" y="16996"/>
                    </a:cubicBezTo>
                    <a:lnTo>
                      <a:pt x="11459" y="17018"/>
                    </a:lnTo>
                    <a:cubicBezTo>
                      <a:pt x="11693" y="17082"/>
                      <a:pt x="11927" y="17124"/>
                      <a:pt x="12140" y="17209"/>
                    </a:cubicBezTo>
                    <a:lnTo>
                      <a:pt x="12162" y="17167"/>
                    </a:lnTo>
                    <a:cubicBezTo>
                      <a:pt x="12204" y="17018"/>
                      <a:pt x="12247" y="16890"/>
                      <a:pt x="12289" y="16741"/>
                    </a:cubicBezTo>
                    <a:cubicBezTo>
                      <a:pt x="12673" y="15399"/>
                      <a:pt x="13014" y="14313"/>
                      <a:pt x="13333" y="13291"/>
                    </a:cubicBezTo>
                    <a:cubicBezTo>
                      <a:pt x="13844" y="11821"/>
                      <a:pt x="14313" y="10352"/>
                      <a:pt x="14760" y="8882"/>
                    </a:cubicBezTo>
                    <a:cubicBezTo>
                      <a:pt x="15037" y="8030"/>
                      <a:pt x="15292" y="7114"/>
                      <a:pt x="15505" y="6177"/>
                    </a:cubicBezTo>
                    <a:cubicBezTo>
                      <a:pt x="15697" y="5304"/>
                      <a:pt x="15953" y="4473"/>
                      <a:pt x="16251" y="3685"/>
                    </a:cubicBezTo>
                    <a:cubicBezTo>
                      <a:pt x="16272" y="3643"/>
                      <a:pt x="16293" y="3600"/>
                      <a:pt x="16315" y="3558"/>
                    </a:cubicBezTo>
                    <a:cubicBezTo>
                      <a:pt x="16230" y="3536"/>
                      <a:pt x="16144" y="3515"/>
                      <a:pt x="16080" y="3494"/>
                    </a:cubicBezTo>
                    <a:lnTo>
                      <a:pt x="15463" y="3323"/>
                    </a:lnTo>
                    <a:cubicBezTo>
                      <a:pt x="14824" y="3174"/>
                      <a:pt x="14206" y="3004"/>
                      <a:pt x="13567" y="2855"/>
                    </a:cubicBezTo>
                    <a:cubicBezTo>
                      <a:pt x="12162" y="2514"/>
                      <a:pt x="10586" y="2109"/>
                      <a:pt x="9052" y="1662"/>
                    </a:cubicBezTo>
                    <a:cubicBezTo>
                      <a:pt x="8115" y="1407"/>
                      <a:pt x="7178" y="1130"/>
                      <a:pt x="6262" y="853"/>
                    </a:cubicBezTo>
                    <a:lnTo>
                      <a:pt x="5048" y="491"/>
                    </a:lnTo>
                    <a:lnTo>
                      <a:pt x="4771" y="406"/>
                    </a:lnTo>
                    <a:cubicBezTo>
                      <a:pt x="4345" y="299"/>
                      <a:pt x="3898" y="150"/>
                      <a:pt x="34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>
                <a:off x="-2755755" y="365163"/>
                <a:ext cx="871987" cy="921361"/>
              </a:xfrm>
              <a:custGeom>
                <a:avLst/>
                <a:gdLst/>
                <a:ahLst/>
                <a:cxnLst/>
                <a:rect l="l" t="t" r="r" b="b"/>
                <a:pathLst>
                  <a:path w="15400" h="16272" extrusionOk="0">
                    <a:moveTo>
                      <a:pt x="3238" y="1"/>
                    </a:moveTo>
                    <a:cubicBezTo>
                      <a:pt x="3217" y="64"/>
                      <a:pt x="3196" y="107"/>
                      <a:pt x="3174" y="171"/>
                    </a:cubicBezTo>
                    <a:cubicBezTo>
                      <a:pt x="3132" y="320"/>
                      <a:pt x="3089" y="490"/>
                      <a:pt x="3047" y="639"/>
                    </a:cubicBezTo>
                    <a:lnTo>
                      <a:pt x="3025" y="661"/>
                    </a:lnTo>
                    <a:cubicBezTo>
                      <a:pt x="2983" y="874"/>
                      <a:pt x="2919" y="1087"/>
                      <a:pt x="2855" y="1321"/>
                    </a:cubicBezTo>
                    <a:cubicBezTo>
                      <a:pt x="2599" y="2173"/>
                      <a:pt x="2386" y="3067"/>
                      <a:pt x="2195" y="4026"/>
                    </a:cubicBezTo>
                    <a:cubicBezTo>
                      <a:pt x="2088" y="4665"/>
                      <a:pt x="1939" y="5261"/>
                      <a:pt x="1790" y="5836"/>
                    </a:cubicBezTo>
                    <a:cubicBezTo>
                      <a:pt x="1684" y="6134"/>
                      <a:pt x="1598" y="6454"/>
                      <a:pt x="1513" y="6752"/>
                    </a:cubicBezTo>
                    <a:cubicBezTo>
                      <a:pt x="1449" y="6986"/>
                      <a:pt x="1385" y="7220"/>
                      <a:pt x="1300" y="7476"/>
                    </a:cubicBezTo>
                    <a:cubicBezTo>
                      <a:pt x="1236" y="7689"/>
                      <a:pt x="1172" y="7923"/>
                      <a:pt x="1108" y="8158"/>
                    </a:cubicBezTo>
                    <a:lnTo>
                      <a:pt x="1066" y="8370"/>
                    </a:lnTo>
                    <a:cubicBezTo>
                      <a:pt x="1002" y="8583"/>
                      <a:pt x="938" y="8775"/>
                      <a:pt x="895" y="9009"/>
                    </a:cubicBezTo>
                    <a:cubicBezTo>
                      <a:pt x="746" y="9499"/>
                      <a:pt x="597" y="10032"/>
                      <a:pt x="470" y="10543"/>
                    </a:cubicBezTo>
                    <a:cubicBezTo>
                      <a:pt x="384" y="10905"/>
                      <a:pt x="299" y="11288"/>
                      <a:pt x="214" y="11672"/>
                    </a:cubicBezTo>
                    <a:cubicBezTo>
                      <a:pt x="193" y="11842"/>
                      <a:pt x="150" y="11991"/>
                      <a:pt x="107" y="12161"/>
                    </a:cubicBezTo>
                    <a:cubicBezTo>
                      <a:pt x="86" y="12332"/>
                      <a:pt x="44" y="12481"/>
                      <a:pt x="1" y="12609"/>
                    </a:cubicBezTo>
                    <a:cubicBezTo>
                      <a:pt x="150" y="12673"/>
                      <a:pt x="320" y="12758"/>
                      <a:pt x="470" y="12822"/>
                    </a:cubicBezTo>
                    <a:cubicBezTo>
                      <a:pt x="1002" y="13013"/>
                      <a:pt x="1534" y="13226"/>
                      <a:pt x="2067" y="13418"/>
                    </a:cubicBezTo>
                    <a:lnTo>
                      <a:pt x="2173" y="13461"/>
                    </a:lnTo>
                    <a:cubicBezTo>
                      <a:pt x="2450" y="13567"/>
                      <a:pt x="2727" y="13674"/>
                      <a:pt x="3004" y="13759"/>
                    </a:cubicBezTo>
                    <a:lnTo>
                      <a:pt x="3068" y="13801"/>
                    </a:lnTo>
                    <a:cubicBezTo>
                      <a:pt x="3600" y="13993"/>
                      <a:pt x="4175" y="14206"/>
                      <a:pt x="4708" y="14419"/>
                    </a:cubicBezTo>
                    <a:cubicBezTo>
                      <a:pt x="5538" y="14738"/>
                      <a:pt x="6305" y="14994"/>
                      <a:pt x="7072" y="15228"/>
                    </a:cubicBezTo>
                    <a:cubicBezTo>
                      <a:pt x="7732" y="15420"/>
                      <a:pt x="8499" y="15633"/>
                      <a:pt x="9265" y="15782"/>
                    </a:cubicBezTo>
                    <a:cubicBezTo>
                      <a:pt x="9478" y="15803"/>
                      <a:pt x="9670" y="15867"/>
                      <a:pt x="9862" y="15910"/>
                    </a:cubicBezTo>
                    <a:lnTo>
                      <a:pt x="9883" y="15910"/>
                    </a:lnTo>
                    <a:cubicBezTo>
                      <a:pt x="9968" y="15931"/>
                      <a:pt x="10032" y="15952"/>
                      <a:pt x="10117" y="15952"/>
                    </a:cubicBezTo>
                    <a:lnTo>
                      <a:pt x="10352" y="16016"/>
                    </a:lnTo>
                    <a:cubicBezTo>
                      <a:pt x="10522" y="16059"/>
                      <a:pt x="10692" y="16101"/>
                      <a:pt x="10863" y="16144"/>
                    </a:cubicBezTo>
                    <a:lnTo>
                      <a:pt x="10969" y="16165"/>
                    </a:lnTo>
                    <a:cubicBezTo>
                      <a:pt x="11140" y="16187"/>
                      <a:pt x="11310" y="16229"/>
                      <a:pt x="11459" y="16272"/>
                    </a:cubicBezTo>
                    <a:cubicBezTo>
                      <a:pt x="11480" y="16187"/>
                      <a:pt x="11523" y="16101"/>
                      <a:pt x="11544" y="16016"/>
                    </a:cubicBezTo>
                    <a:cubicBezTo>
                      <a:pt x="11928" y="14696"/>
                      <a:pt x="12247" y="13631"/>
                      <a:pt x="12588" y="12651"/>
                    </a:cubicBezTo>
                    <a:cubicBezTo>
                      <a:pt x="13056" y="11224"/>
                      <a:pt x="13525" y="9776"/>
                      <a:pt x="13972" y="8370"/>
                    </a:cubicBezTo>
                    <a:cubicBezTo>
                      <a:pt x="14228" y="7519"/>
                      <a:pt x="14483" y="6645"/>
                      <a:pt x="14696" y="5730"/>
                    </a:cubicBezTo>
                    <a:cubicBezTo>
                      <a:pt x="14867" y="4899"/>
                      <a:pt x="15101" y="4090"/>
                      <a:pt x="15399" y="3344"/>
                    </a:cubicBezTo>
                    <a:cubicBezTo>
                      <a:pt x="15399" y="3344"/>
                      <a:pt x="14760" y="3174"/>
                      <a:pt x="14760" y="3174"/>
                    </a:cubicBezTo>
                    <a:cubicBezTo>
                      <a:pt x="14143" y="3025"/>
                      <a:pt x="13546" y="2876"/>
                      <a:pt x="12929" y="2727"/>
                    </a:cubicBezTo>
                    <a:cubicBezTo>
                      <a:pt x="11566" y="2386"/>
                      <a:pt x="10032" y="2003"/>
                      <a:pt x="8520" y="1555"/>
                    </a:cubicBezTo>
                    <a:cubicBezTo>
                      <a:pt x="7647" y="1300"/>
                      <a:pt x="6774" y="1044"/>
                      <a:pt x="5879" y="789"/>
                    </a:cubicBezTo>
                    <a:lnTo>
                      <a:pt x="4623" y="405"/>
                    </a:lnTo>
                    <a:lnTo>
                      <a:pt x="4367" y="341"/>
                    </a:lnTo>
                    <a:cubicBezTo>
                      <a:pt x="3984" y="235"/>
                      <a:pt x="3622" y="128"/>
                      <a:pt x="32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>
                <a:off x="-3583018" y="-419123"/>
                <a:ext cx="1427906" cy="1452820"/>
              </a:xfrm>
              <a:custGeom>
                <a:avLst/>
                <a:gdLst/>
                <a:ahLst/>
                <a:cxnLst/>
                <a:rect l="l" t="t" r="r" b="b"/>
                <a:pathLst>
                  <a:path w="25218" h="25658" extrusionOk="0">
                    <a:moveTo>
                      <a:pt x="18317" y="157"/>
                    </a:moveTo>
                    <a:cubicBezTo>
                      <a:pt x="18338" y="200"/>
                      <a:pt x="18381" y="242"/>
                      <a:pt x="18402" y="285"/>
                    </a:cubicBezTo>
                    <a:cubicBezTo>
                      <a:pt x="18445" y="391"/>
                      <a:pt x="18466" y="498"/>
                      <a:pt x="18508" y="604"/>
                    </a:cubicBezTo>
                    <a:cubicBezTo>
                      <a:pt x="18807" y="1776"/>
                      <a:pt x="19211" y="2926"/>
                      <a:pt x="19680" y="4033"/>
                    </a:cubicBezTo>
                    <a:cubicBezTo>
                      <a:pt x="20212" y="5269"/>
                      <a:pt x="20660" y="6525"/>
                      <a:pt x="21085" y="7803"/>
                    </a:cubicBezTo>
                    <a:cubicBezTo>
                      <a:pt x="21788" y="9890"/>
                      <a:pt x="22470" y="11956"/>
                      <a:pt x="23109" y="14043"/>
                    </a:cubicBezTo>
                    <a:cubicBezTo>
                      <a:pt x="23620" y="15662"/>
                      <a:pt x="24174" y="17280"/>
                      <a:pt x="24749" y="18878"/>
                    </a:cubicBezTo>
                    <a:cubicBezTo>
                      <a:pt x="24855" y="19176"/>
                      <a:pt x="24940" y="19474"/>
                      <a:pt x="25047" y="19772"/>
                    </a:cubicBezTo>
                    <a:cubicBezTo>
                      <a:pt x="25004" y="19794"/>
                      <a:pt x="24962" y="19815"/>
                      <a:pt x="24940" y="19836"/>
                    </a:cubicBezTo>
                    <a:cubicBezTo>
                      <a:pt x="24514" y="19921"/>
                      <a:pt x="24131" y="20113"/>
                      <a:pt x="23748" y="20283"/>
                    </a:cubicBezTo>
                    <a:cubicBezTo>
                      <a:pt x="23407" y="20432"/>
                      <a:pt x="23045" y="20582"/>
                      <a:pt x="22704" y="20731"/>
                    </a:cubicBezTo>
                    <a:cubicBezTo>
                      <a:pt x="22321" y="20880"/>
                      <a:pt x="21937" y="21029"/>
                      <a:pt x="21575" y="21199"/>
                    </a:cubicBezTo>
                    <a:cubicBezTo>
                      <a:pt x="20553" y="21689"/>
                      <a:pt x="19509" y="22072"/>
                      <a:pt x="18466" y="22456"/>
                    </a:cubicBezTo>
                    <a:cubicBezTo>
                      <a:pt x="17294" y="22860"/>
                      <a:pt x="16144" y="23201"/>
                      <a:pt x="14952" y="23521"/>
                    </a:cubicBezTo>
                    <a:cubicBezTo>
                      <a:pt x="13674" y="23840"/>
                      <a:pt x="12417" y="24202"/>
                      <a:pt x="11161" y="24543"/>
                    </a:cubicBezTo>
                    <a:cubicBezTo>
                      <a:pt x="10309" y="24777"/>
                      <a:pt x="9457" y="25011"/>
                      <a:pt x="8605" y="25224"/>
                    </a:cubicBezTo>
                    <a:cubicBezTo>
                      <a:pt x="8200" y="25331"/>
                      <a:pt x="7817" y="25395"/>
                      <a:pt x="7434" y="25480"/>
                    </a:cubicBezTo>
                    <a:lnTo>
                      <a:pt x="7306" y="25480"/>
                    </a:lnTo>
                    <a:cubicBezTo>
                      <a:pt x="7306" y="25437"/>
                      <a:pt x="7285" y="25395"/>
                      <a:pt x="7263" y="25352"/>
                    </a:cubicBezTo>
                    <a:cubicBezTo>
                      <a:pt x="7199" y="25033"/>
                      <a:pt x="7072" y="24735"/>
                      <a:pt x="6965" y="24458"/>
                    </a:cubicBezTo>
                    <a:cubicBezTo>
                      <a:pt x="6624" y="23712"/>
                      <a:pt x="6284" y="22967"/>
                      <a:pt x="5985" y="22221"/>
                    </a:cubicBezTo>
                    <a:cubicBezTo>
                      <a:pt x="5581" y="21199"/>
                      <a:pt x="5219" y="20156"/>
                      <a:pt x="4835" y="19133"/>
                    </a:cubicBezTo>
                    <a:cubicBezTo>
                      <a:pt x="4665" y="18729"/>
                      <a:pt x="4516" y="18303"/>
                      <a:pt x="4367" y="17877"/>
                    </a:cubicBezTo>
                    <a:cubicBezTo>
                      <a:pt x="4090" y="17110"/>
                      <a:pt x="3813" y="16322"/>
                      <a:pt x="3536" y="15555"/>
                    </a:cubicBezTo>
                    <a:cubicBezTo>
                      <a:pt x="3238" y="14725"/>
                      <a:pt x="2897" y="13915"/>
                      <a:pt x="2514" y="13106"/>
                    </a:cubicBezTo>
                    <a:cubicBezTo>
                      <a:pt x="1918" y="11871"/>
                      <a:pt x="1385" y="10593"/>
                      <a:pt x="938" y="9315"/>
                    </a:cubicBezTo>
                    <a:cubicBezTo>
                      <a:pt x="746" y="8761"/>
                      <a:pt x="555" y="8208"/>
                      <a:pt x="363" y="7675"/>
                    </a:cubicBezTo>
                    <a:cubicBezTo>
                      <a:pt x="278" y="7420"/>
                      <a:pt x="193" y="7164"/>
                      <a:pt x="171" y="6866"/>
                    </a:cubicBezTo>
                    <a:cubicBezTo>
                      <a:pt x="256" y="6845"/>
                      <a:pt x="320" y="6802"/>
                      <a:pt x="405" y="6759"/>
                    </a:cubicBezTo>
                    <a:cubicBezTo>
                      <a:pt x="1151" y="6568"/>
                      <a:pt x="1875" y="6291"/>
                      <a:pt x="2620" y="6035"/>
                    </a:cubicBezTo>
                    <a:cubicBezTo>
                      <a:pt x="4473" y="5375"/>
                      <a:pt x="6326" y="4736"/>
                      <a:pt x="8179" y="4076"/>
                    </a:cubicBezTo>
                    <a:cubicBezTo>
                      <a:pt x="10266" y="3331"/>
                      <a:pt x="12311" y="2521"/>
                      <a:pt x="14355" y="1691"/>
                    </a:cubicBezTo>
                    <a:cubicBezTo>
                      <a:pt x="15484" y="1243"/>
                      <a:pt x="16613" y="796"/>
                      <a:pt x="17763" y="349"/>
                    </a:cubicBezTo>
                    <a:cubicBezTo>
                      <a:pt x="17891" y="285"/>
                      <a:pt x="18019" y="242"/>
                      <a:pt x="18168" y="200"/>
                    </a:cubicBezTo>
                    <a:cubicBezTo>
                      <a:pt x="18210" y="178"/>
                      <a:pt x="18253" y="178"/>
                      <a:pt x="18317" y="157"/>
                    </a:cubicBezTo>
                    <a:close/>
                    <a:moveTo>
                      <a:pt x="18288" y="1"/>
                    </a:moveTo>
                    <a:cubicBezTo>
                      <a:pt x="18264" y="1"/>
                      <a:pt x="18239" y="3"/>
                      <a:pt x="18210" y="8"/>
                    </a:cubicBezTo>
                    <a:cubicBezTo>
                      <a:pt x="18146" y="29"/>
                      <a:pt x="18061" y="51"/>
                      <a:pt x="17997" y="93"/>
                    </a:cubicBezTo>
                    <a:cubicBezTo>
                      <a:pt x="17231" y="391"/>
                      <a:pt x="16464" y="668"/>
                      <a:pt x="15697" y="988"/>
                    </a:cubicBezTo>
                    <a:cubicBezTo>
                      <a:pt x="13418" y="1904"/>
                      <a:pt x="11118" y="2841"/>
                      <a:pt x="8818" y="3671"/>
                    </a:cubicBezTo>
                    <a:cubicBezTo>
                      <a:pt x="7625" y="4097"/>
                      <a:pt x="6433" y="4502"/>
                      <a:pt x="5261" y="4928"/>
                    </a:cubicBezTo>
                    <a:cubicBezTo>
                      <a:pt x="3962" y="5396"/>
                      <a:pt x="2663" y="5844"/>
                      <a:pt x="1343" y="6312"/>
                    </a:cubicBezTo>
                    <a:cubicBezTo>
                      <a:pt x="938" y="6461"/>
                      <a:pt x="533" y="6632"/>
                      <a:pt x="107" y="6653"/>
                    </a:cubicBezTo>
                    <a:cubicBezTo>
                      <a:pt x="43" y="6653"/>
                      <a:pt x="1" y="6717"/>
                      <a:pt x="1" y="6781"/>
                    </a:cubicBezTo>
                    <a:cubicBezTo>
                      <a:pt x="1" y="6802"/>
                      <a:pt x="1" y="6823"/>
                      <a:pt x="1" y="6866"/>
                    </a:cubicBezTo>
                    <a:cubicBezTo>
                      <a:pt x="65" y="7164"/>
                      <a:pt x="129" y="7441"/>
                      <a:pt x="214" y="7739"/>
                    </a:cubicBezTo>
                    <a:cubicBezTo>
                      <a:pt x="405" y="8272"/>
                      <a:pt x="618" y="8825"/>
                      <a:pt x="810" y="9379"/>
                    </a:cubicBezTo>
                    <a:cubicBezTo>
                      <a:pt x="1257" y="10657"/>
                      <a:pt x="1769" y="11913"/>
                      <a:pt x="2365" y="13149"/>
                    </a:cubicBezTo>
                    <a:cubicBezTo>
                      <a:pt x="2706" y="13894"/>
                      <a:pt x="3046" y="14661"/>
                      <a:pt x="3323" y="15449"/>
                    </a:cubicBezTo>
                    <a:cubicBezTo>
                      <a:pt x="3558" y="16066"/>
                      <a:pt x="3771" y="16705"/>
                      <a:pt x="4005" y="17344"/>
                    </a:cubicBezTo>
                    <a:cubicBezTo>
                      <a:pt x="4495" y="18686"/>
                      <a:pt x="5006" y="20028"/>
                      <a:pt x="5517" y="21391"/>
                    </a:cubicBezTo>
                    <a:cubicBezTo>
                      <a:pt x="5794" y="22179"/>
                      <a:pt x="6113" y="22946"/>
                      <a:pt x="6454" y="23691"/>
                    </a:cubicBezTo>
                    <a:cubicBezTo>
                      <a:pt x="6731" y="24287"/>
                      <a:pt x="7008" y="24884"/>
                      <a:pt x="7157" y="25523"/>
                    </a:cubicBezTo>
                    <a:cubicBezTo>
                      <a:pt x="7174" y="25623"/>
                      <a:pt x="7216" y="25658"/>
                      <a:pt x="7296" y="25658"/>
                    </a:cubicBezTo>
                    <a:cubicBezTo>
                      <a:pt x="7318" y="25658"/>
                      <a:pt x="7342" y="25655"/>
                      <a:pt x="7370" y="25650"/>
                    </a:cubicBezTo>
                    <a:cubicBezTo>
                      <a:pt x="7796" y="25565"/>
                      <a:pt x="8222" y="25480"/>
                      <a:pt x="8648" y="25374"/>
                    </a:cubicBezTo>
                    <a:cubicBezTo>
                      <a:pt x="9500" y="25161"/>
                      <a:pt x="10330" y="24926"/>
                      <a:pt x="11161" y="24713"/>
                    </a:cubicBezTo>
                    <a:cubicBezTo>
                      <a:pt x="12481" y="24351"/>
                      <a:pt x="13802" y="23968"/>
                      <a:pt x="15143" y="23627"/>
                    </a:cubicBezTo>
                    <a:cubicBezTo>
                      <a:pt x="16230" y="23350"/>
                      <a:pt x="17316" y="23009"/>
                      <a:pt x="18381" y="22647"/>
                    </a:cubicBezTo>
                    <a:cubicBezTo>
                      <a:pt x="19509" y="22243"/>
                      <a:pt x="20617" y="21838"/>
                      <a:pt x="21703" y="21327"/>
                    </a:cubicBezTo>
                    <a:cubicBezTo>
                      <a:pt x="22065" y="21135"/>
                      <a:pt x="22449" y="21008"/>
                      <a:pt x="22832" y="20837"/>
                    </a:cubicBezTo>
                    <a:cubicBezTo>
                      <a:pt x="23151" y="20709"/>
                      <a:pt x="23471" y="20582"/>
                      <a:pt x="23790" y="20432"/>
                    </a:cubicBezTo>
                    <a:cubicBezTo>
                      <a:pt x="24174" y="20262"/>
                      <a:pt x="24557" y="20070"/>
                      <a:pt x="24962" y="19985"/>
                    </a:cubicBezTo>
                    <a:cubicBezTo>
                      <a:pt x="25004" y="19964"/>
                      <a:pt x="25047" y="19964"/>
                      <a:pt x="25089" y="19943"/>
                    </a:cubicBezTo>
                    <a:cubicBezTo>
                      <a:pt x="25175" y="19900"/>
                      <a:pt x="25217" y="19836"/>
                      <a:pt x="25196" y="19730"/>
                    </a:cubicBezTo>
                    <a:cubicBezTo>
                      <a:pt x="25196" y="19687"/>
                      <a:pt x="25175" y="19644"/>
                      <a:pt x="25153" y="19581"/>
                    </a:cubicBezTo>
                    <a:cubicBezTo>
                      <a:pt x="25089" y="19431"/>
                      <a:pt x="25047" y="19261"/>
                      <a:pt x="24983" y="19112"/>
                    </a:cubicBezTo>
                    <a:cubicBezTo>
                      <a:pt x="24344" y="17323"/>
                      <a:pt x="23726" y="15534"/>
                      <a:pt x="23173" y="13724"/>
                    </a:cubicBezTo>
                    <a:cubicBezTo>
                      <a:pt x="22576" y="11786"/>
                      <a:pt x="21937" y="9848"/>
                      <a:pt x="21298" y="7910"/>
                    </a:cubicBezTo>
                    <a:cubicBezTo>
                      <a:pt x="20830" y="6525"/>
                      <a:pt x="20340" y="5141"/>
                      <a:pt x="19765" y="3799"/>
                    </a:cubicBezTo>
                    <a:cubicBezTo>
                      <a:pt x="19296" y="2755"/>
                      <a:pt x="18934" y="1691"/>
                      <a:pt x="18658" y="583"/>
                    </a:cubicBezTo>
                    <a:cubicBezTo>
                      <a:pt x="18636" y="477"/>
                      <a:pt x="18594" y="370"/>
                      <a:pt x="18551" y="264"/>
                    </a:cubicBezTo>
                    <a:cubicBezTo>
                      <a:pt x="18530" y="221"/>
                      <a:pt x="18508" y="157"/>
                      <a:pt x="18487" y="115"/>
                    </a:cubicBezTo>
                    <a:cubicBezTo>
                      <a:pt x="18421" y="32"/>
                      <a:pt x="18368" y="1"/>
                      <a:pt x="18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>
                <a:off x="-3573335" y="-410233"/>
                <a:ext cx="1408541" cy="1433908"/>
              </a:xfrm>
              <a:custGeom>
                <a:avLst/>
                <a:gdLst/>
                <a:ahLst/>
                <a:cxnLst/>
                <a:rect l="l" t="t" r="r" b="b"/>
                <a:pathLst>
                  <a:path w="24876" h="25324" extrusionOk="0">
                    <a:moveTo>
                      <a:pt x="18146" y="0"/>
                    </a:moveTo>
                    <a:cubicBezTo>
                      <a:pt x="18082" y="21"/>
                      <a:pt x="18039" y="21"/>
                      <a:pt x="17997" y="43"/>
                    </a:cubicBezTo>
                    <a:cubicBezTo>
                      <a:pt x="17848" y="85"/>
                      <a:pt x="17720" y="128"/>
                      <a:pt x="17592" y="192"/>
                    </a:cubicBezTo>
                    <a:cubicBezTo>
                      <a:pt x="16442" y="639"/>
                      <a:pt x="15313" y="1086"/>
                      <a:pt x="14184" y="1534"/>
                    </a:cubicBezTo>
                    <a:cubicBezTo>
                      <a:pt x="12140" y="2364"/>
                      <a:pt x="10095" y="3174"/>
                      <a:pt x="8008" y="3919"/>
                    </a:cubicBezTo>
                    <a:cubicBezTo>
                      <a:pt x="6155" y="4579"/>
                      <a:pt x="4302" y="5218"/>
                      <a:pt x="2449" y="5878"/>
                    </a:cubicBezTo>
                    <a:cubicBezTo>
                      <a:pt x="1704" y="6134"/>
                      <a:pt x="980" y="6411"/>
                      <a:pt x="234" y="6602"/>
                    </a:cubicBezTo>
                    <a:cubicBezTo>
                      <a:pt x="149" y="6645"/>
                      <a:pt x="85" y="6688"/>
                      <a:pt x="0" y="6709"/>
                    </a:cubicBezTo>
                    <a:cubicBezTo>
                      <a:pt x="22" y="7007"/>
                      <a:pt x="107" y="7263"/>
                      <a:pt x="192" y="7518"/>
                    </a:cubicBezTo>
                    <a:cubicBezTo>
                      <a:pt x="384" y="8051"/>
                      <a:pt x="575" y="8604"/>
                      <a:pt x="767" y="9158"/>
                    </a:cubicBezTo>
                    <a:cubicBezTo>
                      <a:pt x="1214" y="10436"/>
                      <a:pt x="1747" y="11714"/>
                      <a:pt x="2343" y="12949"/>
                    </a:cubicBezTo>
                    <a:cubicBezTo>
                      <a:pt x="2726" y="13758"/>
                      <a:pt x="3067" y="14568"/>
                      <a:pt x="3365" y="15398"/>
                    </a:cubicBezTo>
                    <a:cubicBezTo>
                      <a:pt x="3642" y="16165"/>
                      <a:pt x="3919" y="16953"/>
                      <a:pt x="4196" y="17720"/>
                    </a:cubicBezTo>
                    <a:cubicBezTo>
                      <a:pt x="4345" y="18146"/>
                      <a:pt x="4494" y="18572"/>
                      <a:pt x="4664" y="18976"/>
                    </a:cubicBezTo>
                    <a:cubicBezTo>
                      <a:pt x="5048" y="19999"/>
                      <a:pt x="5410" y="21042"/>
                      <a:pt x="5814" y="22064"/>
                    </a:cubicBezTo>
                    <a:cubicBezTo>
                      <a:pt x="6113" y="22810"/>
                      <a:pt x="6453" y="23555"/>
                      <a:pt x="6794" y="24301"/>
                    </a:cubicBezTo>
                    <a:cubicBezTo>
                      <a:pt x="6901" y="24578"/>
                      <a:pt x="7028" y="24876"/>
                      <a:pt x="7092" y="25195"/>
                    </a:cubicBezTo>
                    <a:cubicBezTo>
                      <a:pt x="7114" y="25238"/>
                      <a:pt x="7135" y="25280"/>
                      <a:pt x="7135" y="25323"/>
                    </a:cubicBezTo>
                    <a:lnTo>
                      <a:pt x="7263" y="25323"/>
                    </a:lnTo>
                    <a:cubicBezTo>
                      <a:pt x="7646" y="25238"/>
                      <a:pt x="8029" y="25174"/>
                      <a:pt x="8434" y="25067"/>
                    </a:cubicBezTo>
                    <a:cubicBezTo>
                      <a:pt x="9286" y="24854"/>
                      <a:pt x="10138" y="24620"/>
                      <a:pt x="10990" y="24386"/>
                    </a:cubicBezTo>
                    <a:cubicBezTo>
                      <a:pt x="12246" y="24045"/>
                      <a:pt x="13503" y="23683"/>
                      <a:pt x="14781" y="23364"/>
                    </a:cubicBezTo>
                    <a:cubicBezTo>
                      <a:pt x="15973" y="23044"/>
                      <a:pt x="17123" y="22703"/>
                      <a:pt x="18295" y="22299"/>
                    </a:cubicBezTo>
                    <a:cubicBezTo>
                      <a:pt x="19338" y="21915"/>
                      <a:pt x="20382" y="21532"/>
                      <a:pt x="21404" y="21042"/>
                    </a:cubicBezTo>
                    <a:cubicBezTo>
                      <a:pt x="21766" y="20872"/>
                      <a:pt x="22150" y="20723"/>
                      <a:pt x="22533" y="20574"/>
                    </a:cubicBezTo>
                    <a:cubicBezTo>
                      <a:pt x="22874" y="20425"/>
                      <a:pt x="23236" y="20275"/>
                      <a:pt x="23577" y="20126"/>
                    </a:cubicBezTo>
                    <a:cubicBezTo>
                      <a:pt x="23960" y="19956"/>
                      <a:pt x="24343" y="19764"/>
                      <a:pt x="24769" y="19679"/>
                    </a:cubicBezTo>
                    <a:cubicBezTo>
                      <a:pt x="24791" y="19658"/>
                      <a:pt x="24833" y="19637"/>
                      <a:pt x="24876" y="19615"/>
                    </a:cubicBezTo>
                    <a:cubicBezTo>
                      <a:pt x="24769" y="19296"/>
                      <a:pt x="24684" y="18998"/>
                      <a:pt x="24578" y="18721"/>
                    </a:cubicBezTo>
                    <a:cubicBezTo>
                      <a:pt x="24003" y="17123"/>
                      <a:pt x="23449" y="15505"/>
                      <a:pt x="22938" y="13886"/>
                    </a:cubicBezTo>
                    <a:cubicBezTo>
                      <a:pt x="22299" y="11799"/>
                      <a:pt x="21617" y="9733"/>
                      <a:pt x="20914" y="7646"/>
                    </a:cubicBezTo>
                    <a:cubicBezTo>
                      <a:pt x="20489" y="6368"/>
                      <a:pt x="20041" y="5112"/>
                      <a:pt x="19509" y="3876"/>
                    </a:cubicBezTo>
                    <a:cubicBezTo>
                      <a:pt x="19040" y="2769"/>
                      <a:pt x="18636" y="1619"/>
                      <a:pt x="18337" y="447"/>
                    </a:cubicBezTo>
                    <a:cubicBezTo>
                      <a:pt x="18295" y="341"/>
                      <a:pt x="18274" y="234"/>
                      <a:pt x="18231" y="128"/>
                    </a:cubicBezTo>
                    <a:cubicBezTo>
                      <a:pt x="18210" y="85"/>
                      <a:pt x="18167" y="43"/>
                      <a:pt x="18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73"/>
              <p:cNvSpPr/>
              <p:nvPr/>
            </p:nvSpPr>
            <p:spPr>
              <a:xfrm>
                <a:off x="-3350241" y="-195575"/>
                <a:ext cx="994914" cy="1013033"/>
              </a:xfrm>
              <a:custGeom>
                <a:avLst/>
                <a:gdLst/>
                <a:ahLst/>
                <a:cxnLst/>
                <a:rect l="l" t="t" r="r" b="b"/>
                <a:pathLst>
                  <a:path w="17571" h="17891" extrusionOk="0">
                    <a:moveTo>
                      <a:pt x="12821" y="0"/>
                    </a:moveTo>
                    <a:cubicBezTo>
                      <a:pt x="12779" y="0"/>
                      <a:pt x="12758" y="21"/>
                      <a:pt x="12715" y="21"/>
                    </a:cubicBezTo>
                    <a:cubicBezTo>
                      <a:pt x="12608" y="64"/>
                      <a:pt x="12523" y="85"/>
                      <a:pt x="12417" y="128"/>
                    </a:cubicBezTo>
                    <a:cubicBezTo>
                      <a:pt x="11629" y="447"/>
                      <a:pt x="10819" y="767"/>
                      <a:pt x="10031" y="1086"/>
                    </a:cubicBezTo>
                    <a:cubicBezTo>
                      <a:pt x="8583" y="1661"/>
                      <a:pt x="7135" y="2236"/>
                      <a:pt x="5665" y="2769"/>
                    </a:cubicBezTo>
                    <a:cubicBezTo>
                      <a:pt x="4345" y="3237"/>
                      <a:pt x="3046" y="3685"/>
                      <a:pt x="1725" y="4153"/>
                    </a:cubicBezTo>
                    <a:cubicBezTo>
                      <a:pt x="1214" y="4345"/>
                      <a:pt x="703" y="4537"/>
                      <a:pt x="171" y="4686"/>
                    </a:cubicBezTo>
                    <a:cubicBezTo>
                      <a:pt x="107" y="4686"/>
                      <a:pt x="64" y="4728"/>
                      <a:pt x="0" y="4750"/>
                    </a:cubicBezTo>
                    <a:cubicBezTo>
                      <a:pt x="22" y="4962"/>
                      <a:pt x="64" y="5133"/>
                      <a:pt x="128" y="5325"/>
                    </a:cubicBezTo>
                    <a:cubicBezTo>
                      <a:pt x="277" y="5708"/>
                      <a:pt x="405" y="6091"/>
                      <a:pt x="554" y="6475"/>
                    </a:cubicBezTo>
                    <a:cubicBezTo>
                      <a:pt x="873" y="7390"/>
                      <a:pt x="1236" y="8285"/>
                      <a:pt x="1661" y="9158"/>
                    </a:cubicBezTo>
                    <a:cubicBezTo>
                      <a:pt x="1917" y="9733"/>
                      <a:pt x="2173" y="10287"/>
                      <a:pt x="2386" y="10883"/>
                    </a:cubicBezTo>
                    <a:cubicBezTo>
                      <a:pt x="2577" y="11437"/>
                      <a:pt x="2769" y="11969"/>
                      <a:pt x="2961" y="12523"/>
                    </a:cubicBezTo>
                    <a:cubicBezTo>
                      <a:pt x="3067" y="12821"/>
                      <a:pt x="3195" y="13119"/>
                      <a:pt x="3301" y="13418"/>
                    </a:cubicBezTo>
                    <a:cubicBezTo>
                      <a:pt x="3578" y="14142"/>
                      <a:pt x="3834" y="14866"/>
                      <a:pt x="4111" y="15590"/>
                    </a:cubicBezTo>
                    <a:cubicBezTo>
                      <a:pt x="4324" y="16122"/>
                      <a:pt x="4579" y="16634"/>
                      <a:pt x="4792" y="17166"/>
                    </a:cubicBezTo>
                    <a:cubicBezTo>
                      <a:pt x="4877" y="17379"/>
                      <a:pt x="4963" y="17571"/>
                      <a:pt x="5027" y="17805"/>
                    </a:cubicBezTo>
                    <a:cubicBezTo>
                      <a:pt x="5027" y="17826"/>
                      <a:pt x="5048" y="17869"/>
                      <a:pt x="5048" y="17890"/>
                    </a:cubicBezTo>
                    <a:lnTo>
                      <a:pt x="5133" y="17890"/>
                    </a:lnTo>
                    <a:cubicBezTo>
                      <a:pt x="5410" y="17826"/>
                      <a:pt x="5687" y="17784"/>
                      <a:pt x="5964" y="17720"/>
                    </a:cubicBezTo>
                    <a:cubicBezTo>
                      <a:pt x="6560" y="17571"/>
                      <a:pt x="7156" y="17400"/>
                      <a:pt x="7753" y="17230"/>
                    </a:cubicBezTo>
                    <a:cubicBezTo>
                      <a:pt x="8647" y="16996"/>
                      <a:pt x="9542" y="16740"/>
                      <a:pt x="10436" y="16506"/>
                    </a:cubicBezTo>
                    <a:cubicBezTo>
                      <a:pt x="11288" y="16293"/>
                      <a:pt x="12097" y="16037"/>
                      <a:pt x="12928" y="15760"/>
                    </a:cubicBezTo>
                    <a:cubicBezTo>
                      <a:pt x="13673" y="15483"/>
                      <a:pt x="14397" y="15207"/>
                      <a:pt x="15122" y="14866"/>
                    </a:cubicBezTo>
                    <a:cubicBezTo>
                      <a:pt x="15377" y="14759"/>
                      <a:pt x="15654" y="14653"/>
                      <a:pt x="15910" y="14525"/>
                    </a:cubicBezTo>
                    <a:cubicBezTo>
                      <a:pt x="16165" y="14440"/>
                      <a:pt x="16421" y="14333"/>
                      <a:pt x="16655" y="14227"/>
                    </a:cubicBezTo>
                    <a:cubicBezTo>
                      <a:pt x="16932" y="14099"/>
                      <a:pt x="17209" y="13971"/>
                      <a:pt x="17507" y="13907"/>
                    </a:cubicBezTo>
                    <a:cubicBezTo>
                      <a:pt x="17528" y="13886"/>
                      <a:pt x="17549" y="13886"/>
                      <a:pt x="17571" y="13865"/>
                    </a:cubicBezTo>
                    <a:cubicBezTo>
                      <a:pt x="17507" y="13631"/>
                      <a:pt x="17422" y="13439"/>
                      <a:pt x="17358" y="13226"/>
                    </a:cubicBezTo>
                    <a:cubicBezTo>
                      <a:pt x="16953" y="12097"/>
                      <a:pt x="16570" y="10968"/>
                      <a:pt x="16208" y="9818"/>
                    </a:cubicBezTo>
                    <a:cubicBezTo>
                      <a:pt x="15760" y="8328"/>
                      <a:pt x="15271" y="6858"/>
                      <a:pt x="14781" y="5410"/>
                    </a:cubicBezTo>
                    <a:cubicBezTo>
                      <a:pt x="14483" y="4515"/>
                      <a:pt x="14163" y="3621"/>
                      <a:pt x="13780" y="2748"/>
                    </a:cubicBezTo>
                    <a:cubicBezTo>
                      <a:pt x="13460" y="1960"/>
                      <a:pt x="13162" y="1150"/>
                      <a:pt x="12949" y="320"/>
                    </a:cubicBezTo>
                    <a:cubicBezTo>
                      <a:pt x="12928" y="234"/>
                      <a:pt x="12907" y="171"/>
                      <a:pt x="12885" y="85"/>
                    </a:cubicBezTo>
                    <a:cubicBezTo>
                      <a:pt x="12864" y="64"/>
                      <a:pt x="12843" y="43"/>
                      <a:pt x="12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73"/>
              <p:cNvSpPr/>
              <p:nvPr/>
            </p:nvSpPr>
            <p:spPr>
              <a:xfrm>
                <a:off x="-3336991" y="-182325"/>
                <a:ext cx="968415" cy="987723"/>
              </a:xfrm>
              <a:custGeom>
                <a:avLst/>
                <a:gdLst/>
                <a:ahLst/>
                <a:cxnLst/>
                <a:rect l="l" t="t" r="r" b="b"/>
                <a:pathLst>
                  <a:path w="17103" h="17444" extrusionOk="0">
                    <a:moveTo>
                      <a:pt x="12481" y="0"/>
                    </a:moveTo>
                    <a:cubicBezTo>
                      <a:pt x="12417" y="22"/>
                      <a:pt x="12332" y="43"/>
                      <a:pt x="12268" y="64"/>
                    </a:cubicBezTo>
                    <a:lnTo>
                      <a:pt x="11672" y="320"/>
                    </a:lnTo>
                    <a:cubicBezTo>
                      <a:pt x="11075" y="554"/>
                      <a:pt x="10458" y="788"/>
                      <a:pt x="9861" y="1023"/>
                    </a:cubicBezTo>
                    <a:cubicBezTo>
                      <a:pt x="8520" y="1576"/>
                      <a:pt x="7007" y="2173"/>
                      <a:pt x="5495" y="2705"/>
                    </a:cubicBezTo>
                    <a:cubicBezTo>
                      <a:pt x="4580" y="3046"/>
                      <a:pt x="3664" y="3365"/>
                      <a:pt x="2748" y="3685"/>
                    </a:cubicBezTo>
                    <a:lnTo>
                      <a:pt x="1577" y="4090"/>
                    </a:lnTo>
                    <a:lnTo>
                      <a:pt x="1300" y="4196"/>
                    </a:lnTo>
                    <a:cubicBezTo>
                      <a:pt x="874" y="4345"/>
                      <a:pt x="448" y="4494"/>
                      <a:pt x="1" y="4622"/>
                    </a:cubicBezTo>
                    <a:cubicBezTo>
                      <a:pt x="22" y="4771"/>
                      <a:pt x="64" y="4899"/>
                      <a:pt x="107" y="5005"/>
                    </a:cubicBezTo>
                    <a:cubicBezTo>
                      <a:pt x="150" y="5176"/>
                      <a:pt x="214" y="5346"/>
                      <a:pt x="277" y="5517"/>
                    </a:cubicBezTo>
                    <a:cubicBezTo>
                      <a:pt x="363" y="5729"/>
                      <a:pt x="426" y="5942"/>
                      <a:pt x="512" y="6155"/>
                    </a:cubicBezTo>
                    <a:cubicBezTo>
                      <a:pt x="810" y="7050"/>
                      <a:pt x="1172" y="7923"/>
                      <a:pt x="1598" y="8839"/>
                    </a:cubicBezTo>
                    <a:cubicBezTo>
                      <a:pt x="1896" y="9435"/>
                      <a:pt x="2130" y="10010"/>
                      <a:pt x="2343" y="10585"/>
                    </a:cubicBezTo>
                    <a:cubicBezTo>
                      <a:pt x="2450" y="10883"/>
                      <a:pt x="2556" y="11182"/>
                      <a:pt x="2663" y="11501"/>
                    </a:cubicBezTo>
                    <a:cubicBezTo>
                      <a:pt x="2748" y="11735"/>
                      <a:pt x="2833" y="11970"/>
                      <a:pt x="2918" y="12225"/>
                    </a:cubicBezTo>
                    <a:cubicBezTo>
                      <a:pt x="3004" y="12460"/>
                      <a:pt x="3089" y="12672"/>
                      <a:pt x="3174" y="12907"/>
                    </a:cubicBezTo>
                    <a:lnTo>
                      <a:pt x="3259" y="13120"/>
                    </a:lnTo>
                    <a:cubicBezTo>
                      <a:pt x="3323" y="13311"/>
                      <a:pt x="3408" y="13524"/>
                      <a:pt x="3493" y="13737"/>
                    </a:cubicBezTo>
                    <a:cubicBezTo>
                      <a:pt x="3685" y="14249"/>
                      <a:pt x="3877" y="14760"/>
                      <a:pt x="4068" y="15271"/>
                    </a:cubicBezTo>
                    <a:cubicBezTo>
                      <a:pt x="4217" y="15654"/>
                      <a:pt x="4388" y="16016"/>
                      <a:pt x="4537" y="16378"/>
                    </a:cubicBezTo>
                    <a:cubicBezTo>
                      <a:pt x="4601" y="16527"/>
                      <a:pt x="4686" y="16698"/>
                      <a:pt x="4750" y="16847"/>
                    </a:cubicBezTo>
                    <a:cubicBezTo>
                      <a:pt x="4856" y="17081"/>
                      <a:pt x="4920" y="17273"/>
                      <a:pt x="4963" y="17443"/>
                    </a:cubicBezTo>
                    <a:cubicBezTo>
                      <a:pt x="5005" y="17422"/>
                      <a:pt x="5069" y="17422"/>
                      <a:pt x="5112" y="17401"/>
                    </a:cubicBezTo>
                    <a:cubicBezTo>
                      <a:pt x="5304" y="17358"/>
                      <a:pt x="5495" y="17337"/>
                      <a:pt x="5687" y="17273"/>
                    </a:cubicBezTo>
                    <a:cubicBezTo>
                      <a:pt x="6262" y="17145"/>
                      <a:pt x="6837" y="16975"/>
                      <a:pt x="7412" y="16826"/>
                    </a:cubicBezTo>
                    <a:lnTo>
                      <a:pt x="7476" y="16804"/>
                    </a:lnTo>
                    <a:cubicBezTo>
                      <a:pt x="7795" y="16719"/>
                      <a:pt x="8094" y="16634"/>
                      <a:pt x="8413" y="16549"/>
                    </a:cubicBezTo>
                    <a:cubicBezTo>
                      <a:pt x="8988" y="16378"/>
                      <a:pt x="9584" y="16208"/>
                      <a:pt x="10181" y="16059"/>
                    </a:cubicBezTo>
                    <a:cubicBezTo>
                      <a:pt x="11054" y="15846"/>
                      <a:pt x="11863" y="15590"/>
                      <a:pt x="12630" y="15313"/>
                    </a:cubicBezTo>
                    <a:cubicBezTo>
                      <a:pt x="13290" y="15079"/>
                      <a:pt x="14078" y="14802"/>
                      <a:pt x="14802" y="14440"/>
                    </a:cubicBezTo>
                    <a:cubicBezTo>
                      <a:pt x="14994" y="14355"/>
                      <a:pt x="15186" y="14291"/>
                      <a:pt x="15377" y="14206"/>
                    </a:cubicBezTo>
                    <a:cubicBezTo>
                      <a:pt x="15441" y="14185"/>
                      <a:pt x="15526" y="14142"/>
                      <a:pt x="15612" y="14099"/>
                    </a:cubicBezTo>
                    <a:lnTo>
                      <a:pt x="15846" y="14014"/>
                    </a:lnTo>
                    <a:cubicBezTo>
                      <a:pt x="16016" y="13929"/>
                      <a:pt x="16187" y="13865"/>
                      <a:pt x="16357" y="13801"/>
                    </a:cubicBezTo>
                    <a:lnTo>
                      <a:pt x="16464" y="13759"/>
                    </a:lnTo>
                    <a:cubicBezTo>
                      <a:pt x="16655" y="13652"/>
                      <a:pt x="16868" y="13567"/>
                      <a:pt x="17103" y="13503"/>
                    </a:cubicBezTo>
                    <a:lnTo>
                      <a:pt x="17103" y="13460"/>
                    </a:lnTo>
                    <a:cubicBezTo>
                      <a:pt x="17039" y="13333"/>
                      <a:pt x="16996" y="13184"/>
                      <a:pt x="16953" y="13056"/>
                    </a:cubicBezTo>
                    <a:cubicBezTo>
                      <a:pt x="16464" y="11735"/>
                      <a:pt x="16102" y="10649"/>
                      <a:pt x="15782" y="9627"/>
                    </a:cubicBezTo>
                    <a:cubicBezTo>
                      <a:pt x="15335" y="8157"/>
                      <a:pt x="14845" y="6667"/>
                      <a:pt x="14355" y="5218"/>
                    </a:cubicBezTo>
                    <a:cubicBezTo>
                      <a:pt x="14078" y="4366"/>
                      <a:pt x="13759" y="3472"/>
                      <a:pt x="13375" y="2577"/>
                    </a:cubicBezTo>
                    <a:cubicBezTo>
                      <a:pt x="13035" y="1768"/>
                      <a:pt x="12737" y="938"/>
                      <a:pt x="12524" y="128"/>
                    </a:cubicBezTo>
                    <a:cubicBezTo>
                      <a:pt x="12524" y="86"/>
                      <a:pt x="12502" y="43"/>
                      <a:pt x="12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>
                <a:off x="-3312869" y="-155826"/>
                <a:ext cx="917737" cy="935857"/>
              </a:xfrm>
              <a:custGeom>
                <a:avLst/>
                <a:gdLst/>
                <a:ahLst/>
                <a:cxnLst/>
                <a:rect l="l" t="t" r="r" b="b"/>
                <a:pathLst>
                  <a:path w="16208" h="16528" extrusionOk="0">
                    <a:moveTo>
                      <a:pt x="11842" y="1"/>
                    </a:moveTo>
                    <a:cubicBezTo>
                      <a:pt x="11821" y="1"/>
                      <a:pt x="11224" y="235"/>
                      <a:pt x="11224" y="235"/>
                    </a:cubicBezTo>
                    <a:cubicBezTo>
                      <a:pt x="10628" y="470"/>
                      <a:pt x="10053" y="704"/>
                      <a:pt x="9478" y="938"/>
                    </a:cubicBezTo>
                    <a:cubicBezTo>
                      <a:pt x="8179" y="1471"/>
                      <a:pt x="6688" y="2046"/>
                      <a:pt x="5218" y="2578"/>
                    </a:cubicBezTo>
                    <a:cubicBezTo>
                      <a:pt x="4345" y="2876"/>
                      <a:pt x="3493" y="3196"/>
                      <a:pt x="2620" y="3494"/>
                    </a:cubicBezTo>
                    <a:lnTo>
                      <a:pt x="1385" y="3920"/>
                    </a:lnTo>
                    <a:lnTo>
                      <a:pt x="1129" y="4026"/>
                    </a:lnTo>
                    <a:cubicBezTo>
                      <a:pt x="767" y="4154"/>
                      <a:pt x="384" y="4282"/>
                      <a:pt x="0" y="4388"/>
                    </a:cubicBezTo>
                    <a:cubicBezTo>
                      <a:pt x="22" y="4452"/>
                      <a:pt x="43" y="4516"/>
                      <a:pt x="64" y="4559"/>
                    </a:cubicBezTo>
                    <a:cubicBezTo>
                      <a:pt x="128" y="4729"/>
                      <a:pt x="171" y="4878"/>
                      <a:pt x="235" y="5049"/>
                    </a:cubicBezTo>
                    <a:lnTo>
                      <a:pt x="235" y="5070"/>
                    </a:lnTo>
                    <a:cubicBezTo>
                      <a:pt x="320" y="5261"/>
                      <a:pt x="405" y="5474"/>
                      <a:pt x="469" y="5687"/>
                    </a:cubicBezTo>
                    <a:cubicBezTo>
                      <a:pt x="767" y="6539"/>
                      <a:pt x="1108" y="7391"/>
                      <a:pt x="1534" y="8286"/>
                    </a:cubicBezTo>
                    <a:cubicBezTo>
                      <a:pt x="1811" y="8861"/>
                      <a:pt x="2045" y="9436"/>
                      <a:pt x="2258" y="9990"/>
                    </a:cubicBezTo>
                    <a:cubicBezTo>
                      <a:pt x="2365" y="10288"/>
                      <a:pt x="2471" y="10586"/>
                      <a:pt x="2578" y="10884"/>
                    </a:cubicBezTo>
                    <a:cubicBezTo>
                      <a:pt x="2641" y="11118"/>
                      <a:pt x="2727" y="11353"/>
                      <a:pt x="2812" y="11587"/>
                    </a:cubicBezTo>
                    <a:cubicBezTo>
                      <a:pt x="2897" y="11821"/>
                      <a:pt x="2982" y="12034"/>
                      <a:pt x="3067" y="12247"/>
                    </a:cubicBezTo>
                    <a:lnTo>
                      <a:pt x="3131" y="12460"/>
                    </a:lnTo>
                    <a:cubicBezTo>
                      <a:pt x="3216" y="12673"/>
                      <a:pt x="3302" y="12865"/>
                      <a:pt x="3366" y="13078"/>
                    </a:cubicBezTo>
                    <a:cubicBezTo>
                      <a:pt x="3557" y="13568"/>
                      <a:pt x="3749" y="14079"/>
                      <a:pt x="3941" y="14569"/>
                    </a:cubicBezTo>
                    <a:cubicBezTo>
                      <a:pt x="4090" y="14931"/>
                      <a:pt x="4239" y="15271"/>
                      <a:pt x="4388" y="15633"/>
                    </a:cubicBezTo>
                    <a:cubicBezTo>
                      <a:pt x="4473" y="15782"/>
                      <a:pt x="4537" y="15953"/>
                      <a:pt x="4601" y="16102"/>
                    </a:cubicBezTo>
                    <a:cubicBezTo>
                      <a:pt x="4665" y="16251"/>
                      <a:pt x="4729" y="16400"/>
                      <a:pt x="4771" y="16528"/>
                    </a:cubicBezTo>
                    <a:cubicBezTo>
                      <a:pt x="4942" y="16485"/>
                      <a:pt x="5112" y="16464"/>
                      <a:pt x="5282" y="16421"/>
                    </a:cubicBezTo>
                    <a:cubicBezTo>
                      <a:pt x="5836" y="16272"/>
                      <a:pt x="6390" y="16123"/>
                      <a:pt x="6922" y="15974"/>
                    </a:cubicBezTo>
                    <a:lnTo>
                      <a:pt x="7029" y="15953"/>
                    </a:lnTo>
                    <a:cubicBezTo>
                      <a:pt x="7306" y="15868"/>
                      <a:pt x="7604" y="15782"/>
                      <a:pt x="7881" y="15719"/>
                    </a:cubicBezTo>
                    <a:lnTo>
                      <a:pt x="7945" y="15697"/>
                    </a:lnTo>
                    <a:cubicBezTo>
                      <a:pt x="8498" y="15527"/>
                      <a:pt x="9073" y="15378"/>
                      <a:pt x="9648" y="15229"/>
                    </a:cubicBezTo>
                    <a:cubicBezTo>
                      <a:pt x="10522" y="15016"/>
                      <a:pt x="11288" y="14781"/>
                      <a:pt x="12034" y="14505"/>
                    </a:cubicBezTo>
                    <a:cubicBezTo>
                      <a:pt x="12673" y="14270"/>
                      <a:pt x="13439" y="13993"/>
                      <a:pt x="14142" y="13674"/>
                    </a:cubicBezTo>
                    <a:cubicBezTo>
                      <a:pt x="14334" y="13568"/>
                      <a:pt x="14504" y="13504"/>
                      <a:pt x="14696" y="13418"/>
                    </a:cubicBezTo>
                    <a:lnTo>
                      <a:pt x="14717" y="13418"/>
                    </a:lnTo>
                    <a:cubicBezTo>
                      <a:pt x="14781" y="13376"/>
                      <a:pt x="14866" y="13355"/>
                      <a:pt x="14930" y="13333"/>
                    </a:cubicBezTo>
                    <a:lnTo>
                      <a:pt x="15164" y="13227"/>
                    </a:lnTo>
                    <a:cubicBezTo>
                      <a:pt x="15335" y="13163"/>
                      <a:pt x="15484" y="13099"/>
                      <a:pt x="15654" y="13014"/>
                    </a:cubicBezTo>
                    <a:lnTo>
                      <a:pt x="15739" y="12971"/>
                    </a:lnTo>
                    <a:cubicBezTo>
                      <a:pt x="15889" y="12907"/>
                      <a:pt x="16038" y="12843"/>
                      <a:pt x="16208" y="12780"/>
                    </a:cubicBezTo>
                    <a:cubicBezTo>
                      <a:pt x="16187" y="12694"/>
                      <a:pt x="16144" y="12630"/>
                      <a:pt x="16123" y="12545"/>
                    </a:cubicBezTo>
                    <a:cubicBezTo>
                      <a:pt x="15654" y="11246"/>
                      <a:pt x="15292" y="10181"/>
                      <a:pt x="14994" y="9202"/>
                    </a:cubicBezTo>
                    <a:cubicBezTo>
                      <a:pt x="14547" y="7753"/>
                      <a:pt x="14078" y="6326"/>
                      <a:pt x="13610" y="4921"/>
                    </a:cubicBezTo>
                    <a:cubicBezTo>
                      <a:pt x="13333" y="4090"/>
                      <a:pt x="13013" y="3217"/>
                      <a:pt x="12651" y="2344"/>
                    </a:cubicBezTo>
                    <a:cubicBezTo>
                      <a:pt x="12311" y="1577"/>
                      <a:pt x="12034" y="789"/>
                      <a:pt x="118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TextBox 6">
            <a:extLst>
              <a:ext uri="{FF2B5EF4-FFF2-40B4-BE49-F238E27FC236}">
                <a16:creationId xmlns:a16="http://schemas.microsoft.com/office/drawing/2014/main" id="{E8B3A85F-8A38-EEE1-8F21-2EF4D546F6C7}"/>
              </a:ext>
            </a:extLst>
          </p:cNvPr>
          <p:cNvSpPr txBox="1"/>
          <p:nvPr/>
        </p:nvSpPr>
        <p:spPr>
          <a:xfrm>
            <a:off x="2764281" y="1393490"/>
            <a:ext cx="6182874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99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 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99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1" name="Google Shape;1981;p44"/>
          <p:cNvGrpSpPr/>
          <p:nvPr/>
        </p:nvGrpSpPr>
        <p:grpSpPr>
          <a:xfrm rot="10800000" flipH="1">
            <a:off x="8368358" y="196081"/>
            <a:ext cx="72420" cy="59171"/>
            <a:chOff x="1081830" y="1265825"/>
            <a:chExt cx="72420" cy="59171"/>
          </a:xfrm>
        </p:grpSpPr>
        <p:sp>
          <p:nvSpPr>
            <p:cNvPr id="1982" name="Google Shape;1982;p44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4" name="Google Shape;1984;p44"/>
          <p:cNvSpPr/>
          <p:nvPr/>
        </p:nvSpPr>
        <p:spPr>
          <a:xfrm rot="10800000" flipH="1">
            <a:off x="8745172" y="901172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1E88D6-8DC4-F935-B581-005068D03804}"/>
              </a:ext>
            </a:extLst>
          </p:cNvPr>
          <p:cNvSpPr/>
          <p:nvPr/>
        </p:nvSpPr>
        <p:spPr>
          <a:xfrm>
            <a:off x="3650612" y="482538"/>
            <a:ext cx="5493388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i="1" noProof="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đôi</a:t>
            </a:r>
            <a:r>
              <a:rPr 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HĐKP1</a:t>
            </a:r>
            <a:r>
              <a:rPr kumimoji="0" lang="en-US" sz="2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FA44111-D7E6-4A59-992E-DABE6E342E7A}"/>
              </a:ext>
            </a:extLst>
          </p:cNvPr>
          <p:cNvSpPr/>
          <p:nvPr/>
        </p:nvSpPr>
        <p:spPr>
          <a:xfrm>
            <a:off x="311969" y="429997"/>
            <a:ext cx="1802581" cy="804231"/>
          </a:xfrm>
          <a:prstGeom prst="cloud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49C153-E2D0-BFA5-5E98-DB14B41F61AE}"/>
              </a:ext>
            </a:extLst>
          </p:cNvPr>
          <p:cNvSpPr/>
          <p:nvPr/>
        </p:nvSpPr>
        <p:spPr>
          <a:xfrm>
            <a:off x="311969" y="1417525"/>
            <a:ext cx="5493388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630">
              <a:lnSpc>
                <a:spcPct val="150000"/>
              </a:lnSpc>
              <a:buClrTx/>
              <a:defRPr/>
            </a:pPr>
            <a:r>
              <a:rPr lang="vi-VN" sz="2000" dirty="0">
                <a:latin typeface="+mn-lt"/>
              </a:rPr>
              <a:t>Cho hai hình bình hành ABCD và ABMN không đồng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. Tìm số giao điểm của mặt </a:t>
            </a:r>
            <a:r>
              <a:rPr lang="vi-VN" sz="2000" dirty="0" err="1">
                <a:latin typeface="+mn-lt"/>
              </a:rPr>
              <a:t>phẳng</a:t>
            </a:r>
            <a:r>
              <a:rPr lang="vi-VN" sz="2000" dirty="0">
                <a:latin typeface="+mn-lt"/>
              </a:rPr>
              <a:t> (ABCD) lần lượt với các đường thẳng MN, MA và AC.</a:t>
            </a:r>
            <a:endParaRPr kumimoji="0" lang="en-US" sz="200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35D91C-A3C0-5EE7-034F-2B46714AD99A}"/>
              </a:ext>
            </a:extLst>
          </p:cNvPr>
          <p:cNvSpPr/>
          <p:nvPr/>
        </p:nvSpPr>
        <p:spPr>
          <a:xfrm>
            <a:off x="1460189" y="3747213"/>
            <a:ext cx="6688119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(ABCD)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MN, MA, AC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0, 1,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A2345-B687-8DC0-3401-6E16FC75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693" y="1385189"/>
            <a:ext cx="2232536" cy="1946662"/>
          </a:xfrm>
          <a:prstGeom prst="rect">
            <a:avLst/>
          </a:prstGeom>
        </p:spPr>
      </p:pic>
      <p:sp>
        <p:nvSpPr>
          <p:cNvPr id="4" name="Oval Callout 29">
            <a:extLst>
              <a:ext uri="{FF2B5EF4-FFF2-40B4-BE49-F238E27FC236}">
                <a16:creationId xmlns:a16="http://schemas.microsoft.com/office/drawing/2014/main" id="{81CCA3B5-2487-FD0A-F4DA-ECE309CA341E}"/>
              </a:ext>
            </a:extLst>
          </p:cNvPr>
          <p:cNvSpPr/>
          <p:nvPr/>
        </p:nvSpPr>
        <p:spPr>
          <a:xfrm>
            <a:off x="438912" y="3482812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4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E29400-D706-7256-9404-A8F982BA4CD4}"/>
                  </a:ext>
                </a:extLst>
              </p:cNvPr>
              <p:cNvSpPr txBox="1"/>
              <p:nvPr/>
            </p:nvSpPr>
            <p:spPr>
              <a:xfrm>
                <a:off x="570012" y="523999"/>
                <a:ext cx="8003969" cy="2419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(P).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7118350" algn="l"/>
                  </a:tabLst>
                </a:pP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a</a:t>
                </a:r>
                <a14:m>
                  <m:oMath xmlns:m="http://schemas.openxmlformats.org/officeDocument/2006/math">
                    <m:r>
                      <a:rPr lang="en-US" sz="2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⊂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 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200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a </a:t>
                </a:r>
                <a14:m>
                  <m:oMath xmlns:m="http://schemas.openxmlformats.org/officeDocument/2006/math">
                    <m:r>
                      <a:rPr lang="pt-BR" sz="2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pt-BR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pt-BR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)=A </a:t>
                </a:r>
                <a14:m>
                  <m:oMath xmlns:m="http://schemas.openxmlformats.org/officeDocument/2006/math">
                    <m:r>
                      <a:rPr lang="pt-BR" sz="2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pt-BR" sz="2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pt-BR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pt-BR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có 1 điểm chung duy nhất là A.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a // (P) </a:t>
                </a:r>
                <a14:m>
                  <m:oMath xmlns:m="http://schemas.openxmlformats.org/officeDocument/2006/math">
                    <m:r>
                      <a:rPr lang="pt-BR" sz="2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pt-BR" sz="2200" kern="1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pt-BR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2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pt-BR" sz="22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không có điểm chung.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E29400-D706-7256-9404-A8F982BA4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12" y="523999"/>
                <a:ext cx="8003969" cy="2419958"/>
              </a:xfrm>
              <a:prstGeom prst="rect">
                <a:avLst/>
              </a:prstGeom>
              <a:blipFill>
                <a:blip r:embed="rId2"/>
                <a:stretch>
                  <a:fillRect l="-991" b="-4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F34FBCA-720B-40F5-4489-39EDD2991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282" y="3213028"/>
            <a:ext cx="6701431" cy="14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525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20C0F0-C800-FB5C-9B15-21271599837A}"/>
              </a:ext>
            </a:extLst>
          </p:cNvPr>
          <p:cNvSpPr txBox="1"/>
          <p:nvPr/>
        </p:nvSpPr>
        <p:spPr>
          <a:xfrm>
            <a:off x="411990" y="2173149"/>
            <a:ext cx="8321039" cy="11411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song </a:t>
            </a:r>
            <a:r>
              <a:rPr lang="en-US" sz="2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(P) </a:t>
            </a:r>
            <a:r>
              <a:rPr lang="en-US" sz="2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24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ung.</a:t>
            </a: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91" name="Google Shape;1991;p45"/>
          <p:cNvGrpSpPr/>
          <p:nvPr/>
        </p:nvGrpSpPr>
        <p:grpSpPr>
          <a:xfrm>
            <a:off x="7397374" y="3773419"/>
            <a:ext cx="1335655" cy="1306701"/>
            <a:chOff x="6762930" y="1277687"/>
            <a:chExt cx="1415840" cy="1468131"/>
          </a:xfrm>
        </p:grpSpPr>
        <p:grpSp>
          <p:nvGrpSpPr>
            <p:cNvPr id="1992" name="Google Shape;1992;p45"/>
            <p:cNvGrpSpPr/>
            <p:nvPr/>
          </p:nvGrpSpPr>
          <p:grpSpPr>
            <a:xfrm rot="-1243542">
              <a:off x="6921255" y="1491088"/>
              <a:ext cx="1099191" cy="1095690"/>
              <a:chOff x="-693918" y="-3307122"/>
              <a:chExt cx="1099173" cy="1140539"/>
            </a:xfrm>
          </p:grpSpPr>
          <p:sp>
            <p:nvSpPr>
              <p:cNvPr id="1993" name="Google Shape;1993;p45"/>
              <p:cNvSpPr/>
              <p:nvPr/>
            </p:nvSpPr>
            <p:spPr>
              <a:xfrm>
                <a:off x="-693918" y="-3307122"/>
                <a:ext cx="1099173" cy="1140539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16764" extrusionOk="0">
                    <a:moveTo>
                      <a:pt x="5444" y="136"/>
                    </a:moveTo>
                    <a:cubicBezTo>
                      <a:pt x="5488" y="158"/>
                      <a:pt x="5543" y="169"/>
                      <a:pt x="5587" y="202"/>
                    </a:cubicBezTo>
                    <a:cubicBezTo>
                      <a:pt x="6027" y="466"/>
                      <a:pt x="6489" y="697"/>
                      <a:pt x="6950" y="928"/>
                    </a:cubicBezTo>
                    <a:cubicBezTo>
                      <a:pt x="7984" y="1466"/>
                      <a:pt x="9029" y="2016"/>
                      <a:pt x="10074" y="2544"/>
                    </a:cubicBezTo>
                    <a:cubicBezTo>
                      <a:pt x="11272" y="3160"/>
                      <a:pt x="12504" y="3732"/>
                      <a:pt x="13725" y="4304"/>
                    </a:cubicBezTo>
                    <a:cubicBezTo>
                      <a:pt x="14385" y="4612"/>
                      <a:pt x="15033" y="4920"/>
                      <a:pt x="15682" y="5227"/>
                    </a:cubicBezTo>
                    <a:cubicBezTo>
                      <a:pt x="15814" y="5282"/>
                      <a:pt x="15924" y="5348"/>
                      <a:pt x="16067" y="5414"/>
                    </a:cubicBezTo>
                    <a:cubicBezTo>
                      <a:pt x="16045" y="5469"/>
                      <a:pt x="16034" y="5513"/>
                      <a:pt x="16012" y="5546"/>
                    </a:cubicBezTo>
                    <a:cubicBezTo>
                      <a:pt x="15990" y="5601"/>
                      <a:pt x="15968" y="5656"/>
                      <a:pt x="15935" y="5700"/>
                    </a:cubicBezTo>
                    <a:cubicBezTo>
                      <a:pt x="15539" y="6316"/>
                      <a:pt x="15198" y="6965"/>
                      <a:pt x="14912" y="7647"/>
                    </a:cubicBezTo>
                    <a:cubicBezTo>
                      <a:pt x="14560" y="8450"/>
                      <a:pt x="14154" y="9219"/>
                      <a:pt x="13747" y="9989"/>
                    </a:cubicBezTo>
                    <a:cubicBezTo>
                      <a:pt x="13109" y="11177"/>
                      <a:pt x="12460" y="12354"/>
                      <a:pt x="11789" y="13530"/>
                    </a:cubicBezTo>
                    <a:cubicBezTo>
                      <a:pt x="11283" y="14421"/>
                      <a:pt x="10799" y="15345"/>
                      <a:pt x="10338" y="16269"/>
                    </a:cubicBezTo>
                    <a:cubicBezTo>
                      <a:pt x="10261" y="16401"/>
                      <a:pt x="10195" y="16532"/>
                      <a:pt x="10118" y="16664"/>
                    </a:cubicBezTo>
                    <a:cubicBezTo>
                      <a:pt x="10085" y="16653"/>
                      <a:pt x="10063" y="16653"/>
                      <a:pt x="10041" y="16631"/>
                    </a:cubicBezTo>
                    <a:cubicBezTo>
                      <a:pt x="9821" y="16489"/>
                      <a:pt x="9568" y="16390"/>
                      <a:pt x="9326" y="16291"/>
                    </a:cubicBezTo>
                    <a:cubicBezTo>
                      <a:pt x="9139" y="16214"/>
                      <a:pt x="8963" y="16126"/>
                      <a:pt x="8776" y="16049"/>
                    </a:cubicBezTo>
                    <a:cubicBezTo>
                      <a:pt x="8512" y="15928"/>
                      <a:pt x="8259" y="15807"/>
                      <a:pt x="8006" y="15708"/>
                    </a:cubicBezTo>
                    <a:cubicBezTo>
                      <a:pt x="7379" y="15455"/>
                      <a:pt x="6774" y="15158"/>
                      <a:pt x="6181" y="14861"/>
                    </a:cubicBezTo>
                    <a:cubicBezTo>
                      <a:pt x="5510" y="14509"/>
                      <a:pt x="4861" y="14135"/>
                      <a:pt x="4223" y="13728"/>
                    </a:cubicBezTo>
                    <a:cubicBezTo>
                      <a:pt x="3541" y="13299"/>
                      <a:pt x="2860" y="12892"/>
                      <a:pt x="2178" y="12475"/>
                    </a:cubicBezTo>
                    <a:cubicBezTo>
                      <a:pt x="1716" y="12189"/>
                      <a:pt x="1254" y="11914"/>
                      <a:pt x="803" y="11617"/>
                    </a:cubicBezTo>
                    <a:cubicBezTo>
                      <a:pt x="572" y="11474"/>
                      <a:pt x="352" y="11320"/>
                      <a:pt x="121" y="11155"/>
                    </a:cubicBezTo>
                    <a:cubicBezTo>
                      <a:pt x="143" y="11122"/>
                      <a:pt x="154" y="11100"/>
                      <a:pt x="165" y="11067"/>
                    </a:cubicBezTo>
                    <a:cubicBezTo>
                      <a:pt x="264" y="10913"/>
                      <a:pt x="352" y="10759"/>
                      <a:pt x="418" y="10583"/>
                    </a:cubicBezTo>
                    <a:cubicBezTo>
                      <a:pt x="539" y="10319"/>
                      <a:pt x="649" y="10055"/>
                      <a:pt x="759" y="9780"/>
                    </a:cubicBezTo>
                    <a:cubicBezTo>
                      <a:pt x="979" y="9263"/>
                      <a:pt x="1232" y="8758"/>
                      <a:pt x="1485" y="8252"/>
                    </a:cubicBezTo>
                    <a:cubicBezTo>
                      <a:pt x="1815" y="7592"/>
                      <a:pt x="2134" y="6932"/>
                      <a:pt x="2464" y="6272"/>
                    </a:cubicBezTo>
                    <a:cubicBezTo>
                      <a:pt x="2618" y="5975"/>
                      <a:pt x="2783" y="5667"/>
                      <a:pt x="2936" y="5359"/>
                    </a:cubicBezTo>
                    <a:cubicBezTo>
                      <a:pt x="3167" y="4920"/>
                      <a:pt x="3376" y="4458"/>
                      <a:pt x="3563" y="3985"/>
                    </a:cubicBezTo>
                    <a:cubicBezTo>
                      <a:pt x="3937" y="3028"/>
                      <a:pt x="4366" y="2104"/>
                      <a:pt x="4839" y="1192"/>
                    </a:cubicBezTo>
                    <a:cubicBezTo>
                      <a:pt x="4949" y="972"/>
                      <a:pt x="5059" y="763"/>
                      <a:pt x="5180" y="543"/>
                    </a:cubicBezTo>
                    <a:cubicBezTo>
                      <a:pt x="5246" y="400"/>
                      <a:pt x="5334" y="268"/>
                      <a:pt x="5444" y="136"/>
                    </a:cubicBezTo>
                    <a:close/>
                    <a:moveTo>
                      <a:pt x="5465" y="0"/>
                    </a:moveTo>
                    <a:cubicBezTo>
                      <a:pt x="5442" y="0"/>
                      <a:pt x="5419" y="11"/>
                      <a:pt x="5400" y="37"/>
                    </a:cubicBezTo>
                    <a:cubicBezTo>
                      <a:pt x="5389" y="48"/>
                      <a:pt x="5378" y="59"/>
                      <a:pt x="5356" y="81"/>
                    </a:cubicBezTo>
                    <a:cubicBezTo>
                      <a:pt x="5257" y="213"/>
                      <a:pt x="5169" y="345"/>
                      <a:pt x="5092" y="499"/>
                    </a:cubicBezTo>
                    <a:cubicBezTo>
                      <a:pt x="4982" y="708"/>
                      <a:pt x="4872" y="917"/>
                      <a:pt x="4762" y="1137"/>
                    </a:cubicBezTo>
                    <a:cubicBezTo>
                      <a:pt x="4278" y="2049"/>
                      <a:pt x="3849" y="2984"/>
                      <a:pt x="3475" y="3952"/>
                    </a:cubicBezTo>
                    <a:cubicBezTo>
                      <a:pt x="3255" y="4513"/>
                      <a:pt x="3002" y="5052"/>
                      <a:pt x="2717" y="5579"/>
                    </a:cubicBezTo>
                    <a:cubicBezTo>
                      <a:pt x="2596" y="5810"/>
                      <a:pt x="2475" y="6041"/>
                      <a:pt x="2354" y="6272"/>
                    </a:cubicBezTo>
                    <a:cubicBezTo>
                      <a:pt x="2057" y="6866"/>
                      <a:pt x="1760" y="7471"/>
                      <a:pt x="1463" y="8076"/>
                    </a:cubicBezTo>
                    <a:cubicBezTo>
                      <a:pt x="1177" y="8659"/>
                      <a:pt x="880" y="9230"/>
                      <a:pt x="638" y="9835"/>
                    </a:cubicBezTo>
                    <a:cubicBezTo>
                      <a:pt x="528" y="10088"/>
                      <a:pt x="418" y="10330"/>
                      <a:pt x="319" y="10583"/>
                    </a:cubicBezTo>
                    <a:cubicBezTo>
                      <a:pt x="253" y="10737"/>
                      <a:pt x="165" y="10891"/>
                      <a:pt x="77" y="11034"/>
                    </a:cubicBezTo>
                    <a:cubicBezTo>
                      <a:pt x="55" y="11056"/>
                      <a:pt x="44" y="11078"/>
                      <a:pt x="33" y="11100"/>
                    </a:cubicBezTo>
                    <a:cubicBezTo>
                      <a:pt x="0" y="11155"/>
                      <a:pt x="11" y="11177"/>
                      <a:pt x="55" y="11221"/>
                    </a:cubicBezTo>
                    <a:cubicBezTo>
                      <a:pt x="66" y="11232"/>
                      <a:pt x="77" y="11243"/>
                      <a:pt x="88" y="11254"/>
                    </a:cubicBezTo>
                    <a:cubicBezTo>
                      <a:pt x="297" y="11397"/>
                      <a:pt x="506" y="11551"/>
                      <a:pt x="715" y="11683"/>
                    </a:cubicBezTo>
                    <a:cubicBezTo>
                      <a:pt x="1177" y="11980"/>
                      <a:pt x="1639" y="12266"/>
                      <a:pt x="2112" y="12552"/>
                    </a:cubicBezTo>
                    <a:cubicBezTo>
                      <a:pt x="2794" y="12969"/>
                      <a:pt x="3475" y="13376"/>
                      <a:pt x="4157" y="13805"/>
                    </a:cubicBezTo>
                    <a:cubicBezTo>
                      <a:pt x="4817" y="14223"/>
                      <a:pt x="5488" y="14608"/>
                      <a:pt x="6181" y="14960"/>
                    </a:cubicBezTo>
                    <a:cubicBezTo>
                      <a:pt x="6763" y="15257"/>
                      <a:pt x="7346" y="15543"/>
                      <a:pt x="7951" y="15785"/>
                    </a:cubicBezTo>
                    <a:cubicBezTo>
                      <a:pt x="8204" y="15895"/>
                      <a:pt x="8457" y="16016"/>
                      <a:pt x="8721" y="16126"/>
                    </a:cubicBezTo>
                    <a:cubicBezTo>
                      <a:pt x="8908" y="16214"/>
                      <a:pt x="9095" y="16291"/>
                      <a:pt x="9293" y="16379"/>
                    </a:cubicBezTo>
                    <a:cubicBezTo>
                      <a:pt x="9524" y="16478"/>
                      <a:pt x="9766" y="16576"/>
                      <a:pt x="9986" y="16719"/>
                    </a:cubicBezTo>
                    <a:cubicBezTo>
                      <a:pt x="10019" y="16730"/>
                      <a:pt x="10041" y="16741"/>
                      <a:pt x="10074" y="16752"/>
                    </a:cubicBezTo>
                    <a:cubicBezTo>
                      <a:pt x="10091" y="16759"/>
                      <a:pt x="10107" y="16763"/>
                      <a:pt x="10123" y="16763"/>
                    </a:cubicBezTo>
                    <a:cubicBezTo>
                      <a:pt x="10155" y="16763"/>
                      <a:pt x="10183" y="16746"/>
                      <a:pt x="10206" y="16708"/>
                    </a:cubicBezTo>
                    <a:cubicBezTo>
                      <a:pt x="10217" y="16675"/>
                      <a:pt x="10239" y="16653"/>
                      <a:pt x="10250" y="16620"/>
                    </a:cubicBezTo>
                    <a:cubicBezTo>
                      <a:pt x="10327" y="16467"/>
                      <a:pt x="10415" y="16313"/>
                      <a:pt x="10492" y="16148"/>
                    </a:cubicBezTo>
                    <a:cubicBezTo>
                      <a:pt x="10931" y="15301"/>
                      <a:pt x="11360" y="14465"/>
                      <a:pt x="11833" y="13640"/>
                    </a:cubicBezTo>
                    <a:cubicBezTo>
                      <a:pt x="12526" y="12420"/>
                      <a:pt x="13208" y="11199"/>
                      <a:pt x="13857" y="9967"/>
                    </a:cubicBezTo>
                    <a:cubicBezTo>
                      <a:pt x="14275" y="9197"/>
                      <a:pt x="14670" y="8428"/>
                      <a:pt x="15011" y="7625"/>
                    </a:cubicBezTo>
                    <a:cubicBezTo>
                      <a:pt x="15297" y="6976"/>
                      <a:pt x="15627" y="6360"/>
                      <a:pt x="16001" y="5755"/>
                    </a:cubicBezTo>
                    <a:cubicBezTo>
                      <a:pt x="16045" y="5700"/>
                      <a:pt x="16078" y="5634"/>
                      <a:pt x="16111" y="5568"/>
                    </a:cubicBezTo>
                    <a:cubicBezTo>
                      <a:pt x="16133" y="5524"/>
                      <a:pt x="16144" y="5491"/>
                      <a:pt x="16144" y="5447"/>
                    </a:cubicBezTo>
                    <a:cubicBezTo>
                      <a:pt x="16155" y="5414"/>
                      <a:pt x="16133" y="5381"/>
                      <a:pt x="16122" y="5348"/>
                    </a:cubicBezTo>
                    <a:cubicBezTo>
                      <a:pt x="16067" y="5315"/>
                      <a:pt x="16023" y="5293"/>
                      <a:pt x="15979" y="5271"/>
                    </a:cubicBezTo>
                    <a:cubicBezTo>
                      <a:pt x="15594" y="5085"/>
                      <a:pt x="15209" y="4898"/>
                      <a:pt x="14813" y="4711"/>
                    </a:cubicBezTo>
                    <a:cubicBezTo>
                      <a:pt x="13758" y="4216"/>
                      <a:pt x="12702" y="3721"/>
                      <a:pt x="11635" y="3226"/>
                    </a:cubicBezTo>
                    <a:cubicBezTo>
                      <a:pt x="10865" y="2852"/>
                      <a:pt x="10096" y="2456"/>
                      <a:pt x="9326" y="2060"/>
                    </a:cubicBezTo>
                    <a:cubicBezTo>
                      <a:pt x="8391" y="1576"/>
                      <a:pt x="7456" y="1093"/>
                      <a:pt x="6522" y="609"/>
                    </a:cubicBezTo>
                    <a:cubicBezTo>
                      <a:pt x="6181" y="422"/>
                      <a:pt x="5818" y="279"/>
                      <a:pt x="5510" y="15"/>
                    </a:cubicBezTo>
                    <a:cubicBezTo>
                      <a:pt x="5496" y="6"/>
                      <a:pt x="5481" y="0"/>
                      <a:pt x="5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5"/>
              <p:cNvSpPr/>
              <p:nvPr/>
            </p:nvSpPr>
            <p:spPr>
              <a:xfrm>
                <a:off x="-685686" y="-3297938"/>
                <a:ext cx="1084954" cy="1124619"/>
              </a:xfrm>
              <a:custGeom>
                <a:avLst/>
                <a:gdLst/>
                <a:ahLst/>
                <a:cxnLst/>
                <a:rect l="l" t="t" r="r" b="b"/>
                <a:pathLst>
                  <a:path w="15947" h="16530" extrusionOk="0">
                    <a:moveTo>
                      <a:pt x="8666" y="2915"/>
                    </a:moveTo>
                    <a:cubicBezTo>
                      <a:pt x="8919" y="3036"/>
                      <a:pt x="9161" y="3168"/>
                      <a:pt x="9414" y="3300"/>
                    </a:cubicBezTo>
                    <a:cubicBezTo>
                      <a:pt x="9667" y="3432"/>
                      <a:pt x="9909" y="3564"/>
                      <a:pt x="10173" y="3696"/>
                    </a:cubicBezTo>
                    <a:cubicBezTo>
                      <a:pt x="10140" y="3707"/>
                      <a:pt x="10129" y="3718"/>
                      <a:pt x="10118" y="3718"/>
                    </a:cubicBezTo>
                    <a:cubicBezTo>
                      <a:pt x="10069" y="3714"/>
                      <a:pt x="10021" y="3713"/>
                      <a:pt x="9974" y="3713"/>
                    </a:cubicBezTo>
                    <a:cubicBezTo>
                      <a:pt x="9557" y="3713"/>
                      <a:pt x="9174" y="3839"/>
                      <a:pt x="8809" y="4037"/>
                    </a:cubicBezTo>
                    <a:cubicBezTo>
                      <a:pt x="8534" y="4180"/>
                      <a:pt x="8303" y="4356"/>
                      <a:pt x="8083" y="4576"/>
                    </a:cubicBezTo>
                    <a:cubicBezTo>
                      <a:pt x="8039" y="4620"/>
                      <a:pt x="7995" y="4664"/>
                      <a:pt x="7940" y="4719"/>
                    </a:cubicBezTo>
                    <a:cubicBezTo>
                      <a:pt x="7830" y="4081"/>
                      <a:pt x="8193" y="3245"/>
                      <a:pt x="8666" y="2915"/>
                    </a:cubicBezTo>
                    <a:close/>
                    <a:moveTo>
                      <a:pt x="9948" y="3806"/>
                    </a:moveTo>
                    <a:cubicBezTo>
                      <a:pt x="10011" y="3806"/>
                      <a:pt x="10075" y="3809"/>
                      <a:pt x="10140" y="3817"/>
                    </a:cubicBezTo>
                    <a:cubicBezTo>
                      <a:pt x="10426" y="3839"/>
                      <a:pt x="10689" y="3938"/>
                      <a:pt x="10909" y="4136"/>
                    </a:cubicBezTo>
                    <a:cubicBezTo>
                      <a:pt x="11173" y="4367"/>
                      <a:pt x="11305" y="4653"/>
                      <a:pt x="11305" y="5004"/>
                    </a:cubicBezTo>
                    <a:cubicBezTo>
                      <a:pt x="11305" y="5323"/>
                      <a:pt x="11184" y="5620"/>
                      <a:pt x="10997" y="5884"/>
                    </a:cubicBezTo>
                    <a:cubicBezTo>
                      <a:pt x="10964" y="5928"/>
                      <a:pt x="10920" y="5983"/>
                      <a:pt x="10876" y="6038"/>
                    </a:cubicBezTo>
                    <a:cubicBezTo>
                      <a:pt x="10843" y="6016"/>
                      <a:pt x="10821" y="6016"/>
                      <a:pt x="10788" y="5994"/>
                    </a:cubicBezTo>
                    <a:cubicBezTo>
                      <a:pt x="10448" y="5792"/>
                      <a:pt x="10085" y="5697"/>
                      <a:pt x="9706" y="5697"/>
                    </a:cubicBezTo>
                    <a:cubicBezTo>
                      <a:pt x="9631" y="5697"/>
                      <a:pt x="9556" y="5701"/>
                      <a:pt x="9480" y="5708"/>
                    </a:cubicBezTo>
                    <a:cubicBezTo>
                      <a:pt x="9194" y="5730"/>
                      <a:pt x="8919" y="5796"/>
                      <a:pt x="8655" y="5895"/>
                    </a:cubicBezTo>
                    <a:cubicBezTo>
                      <a:pt x="8600" y="5917"/>
                      <a:pt x="8545" y="5939"/>
                      <a:pt x="8490" y="5961"/>
                    </a:cubicBezTo>
                    <a:cubicBezTo>
                      <a:pt x="8248" y="5796"/>
                      <a:pt x="7995" y="5290"/>
                      <a:pt x="7940" y="4873"/>
                    </a:cubicBezTo>
                    <a:cubicBezTo>
                      <a:pt x="7973" y="4829"/>
                      <a:pt x="7995" y="4796"/>
                      <a:pt x="8028" y="4763"/>
                    </a:cubicBezTo>
                    <a:cubicBezTo>
                      <a:pt x="8391" y="4378"/>
                      <a:pt x="8809" y="4081"/>
                      <a:pt x="9304" y="3916"/>
                    </a:cubicBezTo>
                    <a:cubicBezTo>
                      <a:pt x="9517" y="3848"/>
                      <a:pt x="9730" y="3806"/>
                      <a:pt x="9948" y="3806"/>
                    </a:cubicBezTo>
                    <a:close/>
                    <a:moveTo>
                      <a:pt x="9675" y="5790"/>
                    </a:moveTo>
                    <a:cubicBezTo>
                      <a:pt x="9796" y="5790"/>
                      <a:pt x="9917" y="5799"/>
                      <a:pt x="10041" y="5818"/>
                    </a:cubicBezTo>
                    <a:cubicBezTo>
                      <a:pt x="10261" y="5851"/>
                      <a:pt x="10481" y="5928"/>
                      <a:pt x="10667" y="6038"/>
                    </a:cubicBezTo>
                    <a:cubicBezTo>
                      <a:pt x="10711" y="6049"/>
                      <a:pt x="10733" y="6082"/>
                      <a:pt x="10777" y="6104"/>
                    </a:cubicBezTo>
                    <a:cubicBezTo>
                      <a:pt x="10766" y="6137"/>
                      <a:pt x="10744" y="6159"/>
                      <a:pt x="10722" y="6181"/>
                    </a:cubicBezTo>
                    <a:cubicBezTo>
                      <a:pt x="10448" y="6419"/>
                      <a:pt x="10085" y="6542"/>
                      <a:pt x="9716" y="6542"/>
                    </a:cubicBezTo>
                    <a:cubicBezTo>
                      <a:pt x="9421" y="6542"/>
                      <a:pt x="9123" y="6464"/>
                      <a:pt x="8864" y="6302"/>
                    </a:cubicBezTo>
                    <a:cubicBezTo>
                      <a:pt x="8754" y="6236"/>
                      <a:pt x="8644" y="6170"/>
                      <a:pt x="8545" y="6038"/>
                    </a:cubicBezTo>
                    <a:cubicBezTo>
                      <a:pt x="8644" y="6005"/>
                      <a:pt x="8721" y="5972"/>
                      <a:pt x="8798" y="5939"/>
                    </a:cubicBezTo>
                    <a:cubicBezTo>
                      <a:pt x="9088" y="5845"/>
                      <a:pt x="9378" y="5790"/>
                      <a:pt x="9675" y="5790"/>
                    </a:cubicBezTo>
                    <a:close/>
                    <a:moveTo>
                      <a:pt x="7863" y="5004"/>
                    </a:moveTo>
                    <a:cubicBezTo>
                      <a:pt x="7896" y="5125"/>
                      <a:pt x="7929" y="5235"/>
                      <a:pt x="7984" y="5356"/>
                    </a:cubicBezTo>
                    <a:cubicBezTo>
                      <a:pt x="8028" y="5477"/>
                      <a:pt x="8083" y="5587"/>
                      <a:pt x="8149" y="5697"/>
                    </a:cubicBezTo>
                    <a:cubicBezTo>
                      <a:pt x="8215" y="5807"/>
                      <a:pt x="8292" y="5906"/>
                      <a:pt x="8369" y="6005"/>
                    </a:cubicBezTo>
                    <a:cubicBezTo>
                      <a:pt x="8171" y="6137"/>
                      <a:pt x="7973" y="6247"/>
                      <a:pt x="7786" y="6390"/>
                    </a:cubicBezTo>
                    <a:cubicBezTo>
                      <a:pt x="7610" y="6533"/>
                      <a:pt x="7445" y="6687"/>
                      <a:pt x="7258" y="6852"/>
                    </a:cubicBezTo>
                    <a:cubicBezTo>
                      <a:pt x="7214" y="6830"/>
                      <a:pt x="7170" y="6797"/>
                      <a:pt x="7137" y="6775"/>
                    </a:cubicBezTo>
                    <a:cubicBezTo>
                      <a:pt x="7148" y="6258"/>
                      <a:pt x="7566" y="5235"/>
                      <a:pt x="7863" y="5004"/>
                    </a:cubicBezTo>
                    <a:close/>
                    <a:moveTo>
                      <a:pt x="7126" y="6896"/>
                    </a:moveTo>
                    <a:cubicBezTo>
                      <a:pt x="7148" y="6907"/>
                      <a:pt x="7170" y="6918"/>
                      <a:pt x="7203" y="6929"/>
                    </a:cubicBezTo>
                    <a:cubicBezTo>
                      <a:pt x="7170" y="6962"/>
                      <a:pt x="7148" y="6995"/>
                      <a:pt x="7126" y="7039"/>
                    </a:cubicBezTo>
                    <a:cubicBezTo>
                      <a:pt x="7115" y="6995"/>
                      <a:pt x="7115" y="6940"/>
                      <a:pt x="7126" y="6896"/>
                    </a:cubicBezTo>
                    <a:close/>
                    <a:moveTo>
                      <a:pt x="7291" y="6995"/>
                    </a:moveTo>
                    <a:cubicBezTo>
                      <a:pt x="7346" y="7006"/>
                      <a:pt x="7390" y="7028"/>
                      <a:pt x="7423" y="7083"/>
                    </a:cubicBezTo>
                    <a:cubicBezTo>
                      <a:pt x="7401" y="7149"/>
                      <a:pt x="7335" y="7171"/>
                      <a:pt x="7280" y="7204"/>
                    </a:cubicBezTo>
                    <a:cubicBezTo>
                      <a:pt x="7225" y="7248"/>
                      <a:pt x="7170" y="7292"/>
                      <a:pt x="7115" y="7325"/>
                    </a:cubicBezTo>
                    <a:cubicBezTo>
                      <a:pt x="7082" y="7281"/>
                      <a:pt x="7082" y="7248"/>
                      <a:pt x="7104" y="7204"/>
                    </a:cubicBezTo>
                    <a:cubicBezTo>
                      <a:pt x="7159" y="7127"/>
                      <a:pt x="7214" y="7061"/>
                      <a:pt x="7291" y="6995"/>
                    </a:cubicBezTo>
                    <a:close/>
                    <a:moveTo>
                      <a:pt x="6986" y="7422"/>
                    </a:moveTo>
                    <a:cubicBezTo>
                      <a:pt x="6992" y="7422"/>
                      <a:pt x="6998" y="7422"/>
                      <a:pt x="7005" y="7424"/>
                    </a:cubicBezTo>
                    <a:cubicBezTo>
                      <a:pt x="6983" y="7446"/>
                      <a:pt x="6961" y="7457"/>
                      <a:pt x="6928" y="7490"/>
                    </a:cubicBezTo>
                    <a:cubicBezTo>
                      <a:pt x="6938" y="7452"/>
                      <a:pt x="6948" y="7422"/>
                      <a:pt x="6986" y="7422"/>
                    </a:cubicBezTo>
                    <a:close/>
                    <a:moveTo>
                      <a:pt x="8457" y="6104"/>
                    </a:moveTo>
                    <a:cubicBezTo>
                      <a:pt x="8787" y="6423"/>
                      <a:pt x="9183" y="6621"/>
                      <a:pt x="9656" y="6632"/>
                    </a:cubicBezTo>
                    <a:cubicBezTo>
                      <a:pt x="9685" y="6633"/>
                      <a:pt x="9715" y="6634"/>
                      <a:pt x="9744" y="6634"/>
                    </a:cubicBezTo>
                    <a:cubicBezTo>
                      <a:pt x="10179" y="6634"/>
                      <a:pt x="10557" y="6479"/>
                      <a:pt x="10876" y="6170"/>
                    </a:cubicBezTo>
                    <a:cubicBezTo>
                      <a:pt x="11019" y="6269"/>
                      <a:pt x="11129" y="6379"/>
                      <a:pt x="11217" y="6511"/>
                    </a:cubicBezTo>
                    <a:cubicBezTo>
                      <a:pt x="11448" y="6808"/>
                      <a:pt x="11558" y="7160"/>
                      <a:pt x="11580" y="7534"/>
                    </a:cubicBezTo>
                    <a:cubicBezTo>
                      <a:pt x="11602" y="8073"/>
                      <a:pt x="11448" y="8568"/>
                      <a:pt x="11162" y="9018"/>
                    </a:cubicBezTo>
                    <a:cubicBezTo>
                      <a:pt x="11085" y="9150"/>
                      <a:pt x="10986" y="9271"/>
                      <a:pt x="10865" y="9403"/>
                    </a:cubicBezTo>
                    <a:cubicBezTo>
                      <a:pt x="10865" y="9359"/>
                      <a:pt x="10854" y="9326"/>
                      <a:pt x="10854" y="9304"/>
                    </a:cubicBezTo>
                    <a:cubicBezTo>
                      <a:pt x="10887" y="9095"/>
                      <a:pt x="10898" y="8886"/>
                      <a:pt x="10876" y="8678"/>
                    </a:cubicBezTo>
                    <a:cubicBezTo>
                      <a:pt x="10843" y="8282"/>
                      <a:pt x="10755" y="7908"/>
                      <a:pt x="10557" y="7567"/>
                    </a:cubicBezTo>
                    <a:cubicBezTo>
                      <a:pt x="10272" y="7083"/>
                      <a:pt x="9865" y="6786"/>
                      <a:pt x="9315" y="6676"/>
                    </a:cubicBezTo>
                    <a:cubicBezTo>
                      <a:pt x="9174" y="6650"/>
                      <a:pt x="9034" y="6638"/>
                      <a:pt x="8896" y="6638"/>
                    </a:cubicBezTo>
                    <a:cubicBezTo>
                      <a:pt x="8561" y="6638"/>
                      <a:pt x="8234" y="6712"/>
                      <a:pt x="7907" y="6852"/>
                    </a:cubicBezTo>
                    <a:cubicBezTo>
                      <a:pt x="7786" y="6896"/>
                      <a:pt x="7665" y="6962"/>
                      <a:pt x="7533" y="7028"/>
                    </a:cubicBezTo>
                    <a:cubicBezTo>
                      <a:pt x="7489" y="6995"/>
                      <a:pt x="7434" y="6951"/>
                      <a:pt x="7368" y="6918"/>
                    </a:cubicBezTo>
                    <a:cubicBezTo>
                      <a:pt x="7555" y="6654"/>
                      <a:pt x="8127" y="6214"/>
                      <a:pt x="8457" y="6104"/>
                    </a:cubicBezTo>
                    <a:close/>
                    <a:moveTo>
                      <a:pt x="7533" y="7149"/>
                    </a:moveTo>
                    <a:cubicBezTo>
                      <a:pt x="7566" y="7171"/>
                      <a:pt x="7599" y="7182"/>
                      <a:pt x="7621" y="7204"/>
                    </a:cubicBezTo>
                    <a:cubicBezTo>
                      <a:pt x="8512" y="7930"/>
                      <a:pt x="8930" y="8864"/>
                      <a:pt x="8908" y="9997"/>
                    </a:cubicBezTo>
                    <a:cubicBezTo>
                      <a:pt x="8908" y="10019"/>
                      <a:pt x="8908" y="10030"/>
                      <a:pt x="8908" y="10052"/>
                    </a:cubicBezTo>
                    <a:cubicBezTo>
                      <a:pt x="8908" y="10063"/>
                      <a:pt x="8897" y="10063"/>
                      <a:pt x="8897" y="10085"/>
                    </a:cubicBezTo>
                    <a:cubicBezTo>
                      <a:pt x="8864" y="10074"/>
                      <a:pt x="8831" y="10074"/>
                      <a:pt x="8798" y="10063"/>
                    </a:cubicBezTo>
                    <a:cubicBezTo>
                      <a:pt x="8578" y="9986"/>
                      <a:pt x="8380" y="9876"/>
                      <a:pt x="8215" y="9733"/>
                    </a:cubicBezTo>
                    <a:cubicBezTo>
                      <a:pt x="7511" y="9150"/>
                      <a:pt x="7170" y="8392"/>
                      <a:pt x="7093" y="7490"/>
                    </a:cubicBezTo>
                    <a:cubicBezTo>
                      <a:pt x="7225" y="7347"/>
                      <a:pt x="7379" y="7259"/>
                      <a:pt x="7533" y="7149"/>
                    </a:cubicBezTo>
                    <a:close/>
                    <a:moveTo>
                      <a:pt x="8908" y="6733"/>
                    </a:moveTo>
                    <a:cubicBezTo>
                      <a:pt x="8980" y="6733"/>
                      <a:pt x="9054" y="6736"/>
                      <a:pt x="9128" y="6742"/>
                    </a:cubicBezTo>
                    <a:cubicBezTo>
                      <a:pt x="9502" y="6775"/>
                      <a:pt x="9832" y="6907"/>
                      <a:pt x="10118" y="7160"/>
                    </a:cubicBezTo>
                    <a:cubicBezTo>
                      <a:pt x="10349" y="7369"/>
                      <a:pt x="10513" y="7622"/>
                      <a:pt x="10623" y="7919"/>
                    </a:cubicBezTo>
                    <a:cubicBezTo>
                      <a:pt x="10810" y="8425"/>
                      <a:pt x="10832" y="8941"/>
                      <a:pt x="10733" y="9469"/>
                    </a:cubicBezTo>
                    <a:cubicBezTo>
                      <a:pt x="10722" y="9524"/>
                      <a:pt x="10700" y="9579"/>
                      <a:pt x="10656" y="9612"/>
                    </a:cubicBezTo>
                    <a:cubicBezTo>
                      <a:pt x="10404" y="9832"/>
                      <a:pt x="10129" y="10008"/>
                      <a:pt x="9810" y="10096"/>
                    </a:cubicBezTo>
                    <a:cubicBezTo>
                      <a:pt x="9662" y="10141"/>
                      <a:pt x="9511" y="10164"/>
                      <a:pt x="9358" y="10164"/>
                    </a:cubicBezTo>
                    <a:cubicBezTo>
                      <a:pt x="9249" y="10164"/>
                      <a:pt x="9139" y="10152"/>
                      <a:pt x="9029" y="10129"/>
                    </a:cubicBezTo>
                    <a:cubicBezTo>
                      <a:pt x="8985" y="10074"/>
                      <a:pt x="9007" y="10019"/>
                      <a:pt x="9007" y="9975"/>
                    </a:cubicBezTo>
                    <a:cubicBezTo>
                      <a:pt x="9018" y="9502"/>
                      <a:pt x="8941" y="9040"/>
                      <a:pt x="8776" y="8601"/>
                    </a:cubicBezTo>
                    <a:cubicBezTo>
                      <a:pt x="8556" y="8029"/>
                      <a:pt x="8204" y="7556"/>
                      <a:pt x="7731" y="7171"/>
                    </a:cubicBezTo>
                    <a:cubicBezTo>
                      <a:pt x="7709" y="7149"/>
                      <a:pt x="7687" y="7138"/>
                      <a:pt x="7665" y="7116"/>
                    </a:cubicBezTo>
                    <a:cubicBezTo>
                      <a:pt x="7665" y="7116"/>
                      <a:pt x="7665" y="7094"/>
                      <a:pt x="7654" y="7083"/>
                    </a:cubicBezTo>
                    <a:cubicBezTo>
                      <a:pt x="7665" y="7072"/>
                      <a:pt x="7676" y="7061"/>
                      <a:pt x="7687" y="7061"/>
                    </a:cubicBezTo>
                    <a:cubicBezTo>
                      <a:pt x="8073" y="6844"/>
                      <a:pt x="8476" y="6733"/>
                      <a:pt x="8908" y="6733"/>
                    </a:cubicBezTo>
                    <a:close/>
                    <a:moveTo>
                      <a:pt x="5702" y="1382"/>
                    </a:moveTo>
                    <a:cubicBezTo>
                      <a:pt x="5705" y="1382"/>
                      <a:pt x="5708" y="1383"/>
                      <a:pt x="5708" y="1386"/>
                    </a:cubicBezTo>
                    <a:cubicBezTo>
                      <a:pt x="5774" y="1452"/>
                      <a:pt x="5851" y="1496"/>
                      <a:pt x="5928" y="1529"/>
                    </a:cubicBezTo>
                    <a:cubicBezTo>
                      <a:pt x="6236" y="1683"/>
                      <a:pt x="6544" y="1837"/>
                      <a:pt x="6851" y="1991"/>
                    </a:cubicBezTo>
                    <a:cubicBezTo>
                      <a:pt x="7379" y="2255"/>
                      <a:pt x="7918" y="2530"/>
                      <a:pt x="8446" y="2794"/>
                    </a:cubicBezTo>
                    <a:cubicBezTo>
                      <a:pt x="8479" y="2816"/>
                      <a:pt x="8512" y="2838"/>
                      <a:pt x="8545" y="2860"/>
                    </a:cubicBezTo>
                    <a:cubicBezTo>
                      <a:pt x="8523" y="2882"/>
                      <a:pt x="8512" y="2904"/>
                      <a:pt x="8501" y="2926"/>
                    </a:cubicBezTo>
                    <a:cubicBezTo>
                      <a:pt x="8006" y="3399"/>
                      <a:pt x="7797" y="3982"/>
                      <a:pt x="7819" y="4653"/>
                    </a:cubicBezTo>
                    <a:cubicBezTo>
                      <a:pt x="7830" y="4785"/>
                      <a:pt x="7808" y="4884"/>
                      <a:pt x="7731" y="4983"/>
                    </a:cubicBezTo>
                    <a:cubicBezTo>
                      <a:pt x="7390" y="5455"/>
                      <a:pt x="7170" y="5983"/>
                      <a:pt x="7060" y="6555"/>
                    </a:cubicBezTo>
                    <a:cubicBezTo>
                      <a:pt x="7049" y="6599"/>
                      <a:pt x="7038" y="6643"/>
                      <a:pt x="7027" y="6687"/>
                    </a:cubicBezTo>
                    <a:cubicBezTo>
                      <a:pt x="7027" y="6687"/>
                      <a:pt x="7027" y="6698"/>
                      <a:pt x="7016" y="6720"/>
                    </a:cubicBezTo>
                    <a:cubicBezTo>
                      <a:pt x="6950" y="6698"/>
                      <a:pt x="6906" y="6676"/>
                      <a:pt x="6851" y="6654"/>
                    </a:cubicBezTo>
                    <a:cubicBezTo>
                      <a:pt x="6533" y="6522"/>
                      <a:pt x="6214" y="6423"/>
                      <a:pt x="5873" y="6390"/>
                    </a:cubicBezTo>
                    <a:cubicBezTo>
                      <a:pt x="5771" y="6380"/>
                      <a:pt x="5671" y="6375"/>
                      <a:pt x="5571" y="6375"/>
                    </a:cubicBezTo>
                    <a:cubicBezTo>
                      <a:pt x="5003" y="6375"/>
                      <a:pt x="4470" y="6537"/>
                      <a:pt x="3992" y="6874"/>
                    </a:cubicBezTo>
                    <a:cubicBezTo>
                      <a:pt x="3321" y="7336"/>
                      <a:pt x="2936" y="7985"/>
                      <a:pt x="2815" y="8777"/>
                    </a:cubicBezTo>
                    <a:cubicBezTo>
                      <a:pt x="2717" y="9381"/>
                      <a:pt x="2815" y="9964"/>
                      <a:pt x="3046" y="10525"/>
                    </a:cubicBezTo>
                    <a:cubicBezTo>
                      <a:pt x="3134" y="10723"/>
                      <a:pt x="3244" y="10932"/>
                      <a:pt x="3354" y="11119"/>
                    </a:cubicBezTo>
                    <a:cubicBezTo>
                      <a:pt x="3387" y="11163"/>
                      <a:pt x="3409" y="11207"/>
                      <a:pt x="3442" y="11273"/>
                    </a:cubicBezTo>
                    <a:cubicBezTo>
                      <a:pt x="3387" y="11251"/>
                      <a:pt x="3354" y="11229"/>
                      <a:pt x="3321" y="11218"/>
                    </a:cubicBezTo>
                    <a:cubicBezTo>
                      <a:pt x="2881" y="10954"/>
                      <a:pt x="2442" y="10701"/>
                      <a:pt x="2002" y="10437"/>
                    </a:cubicBezTo>
                    <a:cubicBezTo>
                      <a:pt x="1881" y="10371"/>
                      <a:pt x="1760" y="10305"/>
                      <a:pt x="1650" y="10250"/>
                    </a:cubicBezTo>
                    <a:cubicBezTo>
                      <a:pt x="1617" y="10228"/>
                      <a:pt x="1584" y="10217"/>
                      <a:pt x="1562" y="10206"/>
                    </a:cubicBezTo>
                    <a:cubicBezTo>
                      <a:pt x="1529" y="10173"/>
                      <a:pt x="1518" y="10140"/>
                      <a:pt x="1529" y="10107"/>
                    </a:cubicBezTo>
                    <a:cubicBezTo>
                      <a:pt x="1551" y="10041"/>
                      <a:pt x="1584" y="9964"/>
                      <a:pt x="1606" y="9898"/>
                    </a:cubicBezTo>
                    <a:cubicBezTo>
                      <a:pt x="1892" y="9293"/>
                      <a:pt x="2211" y="8711"/>
                      <a:pt x="2508" y="8117"/>
                    </a:cubicBezTo>
                    <a:cubicBezTo>
                      <a:pt x="2750" y="7644"/>
                      <a:pt x="3013" y="7171"/>
                      <a:pt x="3244" y="6687"/>
                    </a:cubicBezTo>
                    <a:cubicBezTo>
                      <a:pt x="3728" y="5675"/>
                      <a:pt x="4223" y="4664"/>
                      <a:pt x="4685" y="3652"/>
                    </a:cubicBezTo>
                    <a:cubicBezTo>
                      <a:pt x="4982" y="3003"/>
                      <a:pt x="5246" y="2343"/>
                      <a:pt x="5532" y="1683"/>
                    </a:cubicBezTo>
                    <a:cubicBezTo>
                      <a:pt x="5565" y="1606"/>
                      <a:pt x="5598" y="1518"/>
                      <a:pt x="5631" y="1441"/>
                    </a:cubicBezTo>
                    <a:cubicBezTo>
                      <a:pt x="5642" y="1419"/>
                      <a:pt x="5664" y="1397"/>
                      <a:pt x="5675" y="1386"/>
                    </a:cubicBezTo>
                    <a:cubicBezTo>
                      <a:pt x="5682" y="1386"/>
                      <a:pt x="5694" y="1382"/>
                      <a:pt x="5702" y="1382"/>
                    </a:cubicBezTo>
                    <a:close/>
                    <a:moveTo>
                      <a:pt x="7005" y="7589"/>
                    </a:moveTo>
                    <a:cubicBezTo>
                      <a:pt x="7016" y="7655"/>
                      <a:pt x="7027" y="7710"/>
                      <a:pt x="7027" y="7765"/>
                    </a:cubicBezTo>
                    <a:cubicBezTo>
                      <a:pt x="7104" y="8293"/>
                      <a:pt x="7291" y="8788"/>
                      <a:pt x="7610" y="9227"/>
                    </a:cubicBezTo>
                    <a:cubicBezTo>
                      <a:pt x="7852" y="9557"/>
                      <a:pt x="8138" y="9854"/>
                      <a:pt x="8512" y="10041"/>
                    </a:cubicBezTo>
                    <a:cubicBezTo>
                      <a:pt x="8633" y="10096"/>
                      <a:pt x="8765" y="10151"/>
                      <a:pt x="8886" y="10206"/>
                    </a:cubicBezTo>
                    <a:cubicBezTo>
                      <a:pt x="8875" y="10767"/>
                      <a:pt x="8534" y="11625"/>
                      <a:pt x="8061" y="11999"/>
                    </a:cubicBezTo>
                    <a:lnTo>
                      <a:pt x="7951" y="11999"/>
                    </a:lnTo>
                    <a:cubicBezTo>
                      <a:pt x="7467" y="11922"/>
                      <a:pt x="7093" y="11680"/>
                      <a:pt x="6796" y="11317"/>
                    </a:cubicBezTo>
                    <a:cubicBezTo>
                      <a:pt x="6566" y="11031"/>
                      <a:pt x="6423" y="10712"/>
                      <a:pt x="6335" y="10360"/>
                    </a:cubicBezTo>
                    <a:cubicBezTo>
                      <a:pt x="6214" y="9865"/>
                      <a:pt x="6236" y="9370"/>
                      <a:pt x="6335" y="8864"/>
                    </a:cubicBezTo>
                    <a:cubicBezTo>
                      <a:pt x="6390" y="8601"/>
                      <a:pt x="6478" y="8359"/>
                      <a:pt x="6577" y="8106"/>
                    </a:cubicBezTo>
                    <a:cubicBezTo>
                      <a:pt x="6621" y="8007"/>
                      <a:pt x="6664" y="7919"/>
                      <a:pt x="6741" y="7842"/>
                    </a:cubicBezTo>
                    <a:cubicBezTo>
                      <a:pt x="6807" y="7765"/>
                      <a:pt x="6873" y="7688"/>
                      <a:pt x="6950" y="7611"/>
                    </a:cubicBezTo>
                    <a:cubicBezTo>
                      <a:pt x="6961" y="7611"/>
                      <a:pt x="6972" y="7600"/>
                      <a:pt x="7005" y="7589"/>
                    </a:cubicBezTo>
                    <a:close/>
                    <a:moveTo>
                      <a:pt x="10645" y="9755"/>
                    </a:moveTo>
                    <a:cubicBezTo>
                      <a:pt x="10645" y="9799"/>
                      <a:pt x="10645" y="9821"/>
                      <a:pt x="10645" y="9843"/>
                    </a:cubicBezTo>
                    <a:cubicBezTo>
                      <a:pt x="10492" y="10305"/>
                      <a:pt x="10261" y="10712"/>
                      <a:pt x="9942" y="11075"/>
                    </a:cubicBezTo>
                    <a:cubicBezTo>
                      <a:pt x="9744" y="11317"/>
                      <a:pt x="9513" y="11515"/>
                      <a:pt x="9249" y="11680"/>
                    </a:cubicBezTo>
                    <a:cubicBezTo>
                      <a:pt x="8985" y="11856"/>
                      <a:pt x="8688" y="11966"/>
                      <a:pt x="8369" y="11999"/>
                    </a:cubicBezTo>
                    <a:cubicBezTo>
                      <a:pt x="8354" y="12002"/>
                      <a:pt x="8340" y="12004"/>
                      <a:pt x="8325" y="12004"/>
                    </a:cubicBezTo>
                    <a:cubicBezTo>
                      <a:pt x="8295" y="12004"/>
                      <a:pt x="8263" y="11999"/>
                      <a:pt x="8226" y="11999"/>
                    </a:cubicBezTo>
                    <a:cubicBezTo>
                      <a:pt x="8446" y="11746"/>
                      <a:pt x="8622" y="11471"/>
                      <a:pt x="8754" y="11174"/>
                    </a:cubicBezTo>
                    <a:cubicBezTo>
                      <a:pt x="8875" y="10877"/>
                      <a:pt x="8952" y="10558"/>
                      <a:pt x="8985" y="10228"/>
                    </a:cubicBezTo>
                    <a:lnTo>
                      <a:pt x="9084" y="10228"/>
                    </a:lnTo>
                    <a:cubicBezTo>
                      <a:pt x="9179" y="10243"/>
                      <a:pt x="9273" y="10250"/>
                      <a:pt x="9365" y="10250"/>
                    </a:cubicBezTo>
                    <a:cubicBezTo>
                      <a:pt x="9759" y="10250"/>
                      <a:pt x="10120" y="10119"/>
                      <a:pt x="10459" y="9887"/>
                    </a:cubicBezTo>
                    <a:cubicBezTo>
                      <a:pt x="10513" y="9843"/>
                      <a:pt x="10568" y="9810"/>
                      <a:pt x="10645" y="9755"/>
                    </a:cubicBezTo>
                    <a:close/>
                    <a:moveTo>
                      <a:pt x="6346" y="8447"/>
                    </a:moveTo>
                    <a:cubicBezTo>
                      <a:pt x="6335" y="8502"/>
                      <a:pt x="6313" y="8557"/>
                      <a:pt x="6302" y="8612"/>
                    </a:cubicBezTo>
                    <a:cubicBezTo>
                      <a:pt x="6181" y="9073"/>
                      <a:pt x="6126" y="9546"/>
                      <a:pt x="6181" y="10030"/>
                    </a:cubicBezTo>
                    <a:cubicBezTo>
                      <a:pt x="6225" y="10426"/>
                      <a:pt x="6346" y="10800"/>
                      <a:pt x="6555" y="11141"/>
                    </a:cubicBezTo>
                    <a:cubicBezTo>
                      <a:pt x="6862" y="11625"/>
                      <a:pt x="7269" y="11955"/>
                      <a:pt x="7841" y="12076"/>
                    </a:cubicBezTo>
                    <a:cubicBezTo>
                      <a:pt x="7863" y="12076"/>
                      <a:pt x="7885" y="12087"/>
                      <a:pt x="7907" y="12087"/>
                    </a:cubicBezTo>
                    <a:cubicBezTo>
                      <a:pt x="7907" y="12087"/>
                      <a:pt x="7907" y="12098"/>
                      <a:pt x="7918" y="12109"/>
                    </a:cubicBezTo>
                    <a:cubicBezTo>
                      <a:pt x="7907" y="12120"/>
                      <a:pt x="7907" y="12131"/>
                      <a:pt x="7896" y="12142"/>
                    </a:cubicBezTo>
                    <a:cubicBezTo>
                      <a:pt x="7679" y="12285"/>
                      <a:pt x="7428" y="12359"/>
                      <a:pt x="7177" y="12359"/>
                    </a:cubicBezTo>
                    <a:cubicBezTo>
                      <a:pt x="6908" y="12359"/>
                      <a:pt x="6639" y="12274"/>
                      <a:pt x="6412" y="12098"/>
                    </a:cubicBezTo>
                    <a:cubicBezTo>
                      <a:pt x="6170" y="11911"/>
                      <a:pt x="6005" y="11658"/>
                      <a:pt x="5895" y="11383"/>
                    </a:cubicBezTo>
                    <a:cubicBezTo>
                      <a:pt x="5752" y="11031"/>
                      <a:pt x="5708" y="10668"/>
                      <a:pt x="5730" y="10294"/>
                    </a:cubicBezTo>
                    <a:cubicBezTo>
                      <a:pt x="5752" y="9722"/>
                      <a:pt x="5917" y="9183"/>
                      <a:pt x="6181" y="8678"/>
                    </a:cubicBezTo>
                    <a:cubicBezTo>
                      <a:pt x="6225" y="8590"/>
                      <a:pt x="6269" y="8513"/>
                      <a:pt x="6346" y="8447"/>
                    </a:cubicBezTo>
                    <a:close/>
                    <a:moveTo>
                      <a:pt x="11140" y="4191"/>
                    </a:moveTo>
                    <a:lnTo>
                      <a:pt x="11140" y="4191"/>
                    </a:lnTo>
                    <a:cubicBezTo>
                      <a:pt x="11206" y="4235"/>
                      <a:pt x="11261" y="4257"/>
                      <a:pt x="11316" y="4279"/>
                    </a:cubicBezTo>
                    <a:cubicBezTo>
                      <a:pt x="11943" y="4587"/>
                      <a:pt x="12570" y="4895"/>
                      <a:pt x="13208" y="5202"/>
                    </a:cubicBezTo>
                    <a:cubicBezTo>
                      <a:pt x="13461" y="5334"/>
                      <a:pt x="13725" y="5444"/>
                      <a:pt x="13989" y="5576"/>
                    </a:cubicBezTo>
                    <a:cubicBezTo>
                      <a:pt x="14011" y="5576"/>
                      <a:pt x="14022" y="5587"/>
                      <a:pt x="14033" y="5587"/>
                    </a:cubicBezTo>
                    <a:cubicBezTo>
                      <a:pt x="14187" y="5642"/>
                      <a:pt x="14242" y="5796"/>
                      <a:pt x="14143" y="5939"/>
                    </a:cubicBezTo>
                    <a:cubicBezTo>
                      <a:pt x="14044" y="6082"/>
                      <a:pt x="13967" y="6236"/>
                      <a:pt x="13901" y="6401"/>
                    </a:cubicBezTo>
                    <a:cubicBezTo>
                      <a:pt x="13516" y="7347"/>
                      <a:pt x="13032" y="8249"/>
                      <a:pt x="12537" y="9150"/>
                    </a:cubicBezTo>
                    <a:cubicBezTo>
                      <a:pt x="11976" y="10173"/>
                      <a:pt x="11426" y="11207"/>
                      <a:pt x="10909" y="12252"/>
                    </a:cubicBezTo>
                    <a:cubicBezTo>
                      <a:pt x="10524" y="13043"/>
                      <a:pt x="10195" y="13846"/>
                      <a:pt x="9887" y="14671"/>
                    </a:cubicBezTo>
                    <a:cubicBezTo>
                      <a:pt x="9865" y="14726"/>
                      <a:pt x="9843" y="14792"/>
                      <a:pt x="9810" y="14858"/>
                    </a:cubicBezTo>
                    <a:cubicBezTo>
                      <a:pt x="9810" y="14869"/>
                      <a:pt x="9799" y="14869"/>
                      <a:pt x="9788" y="14891"/>
                    </a:cubicBezTo>
                    <a:cubicBezTo>
                      <a:pt x="9766" y="14891"/>
                      <a:pt x="9733" y="14891"/>
                      <a:pt x="9711" y="14880"/>
                    </a:cubicBezTo>
                    <a:cubicBezTo>
                      <a:pt x="9645" y="14847"/>
                      <a:pt x="9579" y="14803"/>
                      <a:pt x="9513" y="14770"/>
                    </a:cubicBezTo>
                    <a:cubicBezTo>
                      <a:pt x="9304" y="14649"/>
                      <a:pt x="9095" y="14517"/>
                      <a:pt x="8886" y="14407"/>
                    </a:cubicBezTo>
                    <a:cubicBezTo>
                      <a:pt x="7621" y="13747"/>
                      <a:pt x="6390" y="13032"/>
                      <a:pt x="5158" y="12318"/>
                    </a:cubicBezTo>
                    <a:cubicBezTo>
                      <a:pt x="4729" y="12065"/>
                      <a:pt x="4311" y="11812"/>
                      <a:pt x="3882" y="11559"/>
                    </a:cubicBezTo>
                    <a:cubicBezTo>
                      <a:pt x="3739" y="11482"/>
                      <a:pt x="3618" y="11372"/>
                      <a:pt x="3530" y="11218"/>
                    </a:cubicBezTo>
                    <a:cubicBezTo>
                      <a:pt x="3365" y="10954"/>
                      <a:pt x="3211" y="10679"/>
                      <a:pt x="3101" y="10382"/>
                    </a:cubicBezTo>
                    <a:cubicBezTo>
                      <a:pt x="2881" y="9810"/>
                      <a:pt x="2815" y="9227"/>
                      <a:pt x="2936" y="8634"/>
                    </a:cubicBezTo>
                    <a:cubicBezTo>
                      <a:pt x="3090" y="7930"/>
                      <a:pt x="3453" y="7358"/>
                      <a:pt x="4047" y="6951"/>
                    </a:cubicBezTo>
                    <a:cubicBezTo>
                      <a:pt x="4521" y="6627"/>
                      <a:pt x="5029" y="6470"/>
                      <a:pt x="5572" y="6470"/>
                    </a:cubicBezTo>
                    <a:cubicBezTo>
                      <a:pt x="5711" y="6470"/>
                      <a:pt x="5851" y="6480"/>
                      <a:pt x="5994" y="6500"/>
                    </a:cubicBezTo>
                    <a:cubicBezTo>
                      <a:pt x="6335" y="6555"/>
                      <a:pt x="6653" y="6654"/>
                      <a:pt x="6961" y="6808"/>
                    </a:cubicBezTo>
                    <a:cubicBezTo>
                      <a:pt x="6972" y="6808"/>
                      <a:pt x="6983" y="6819"/>
                      <a:pt x="7005" y="6841"/>
                    </a:cubicBezTo>
                    <a:cubicBezTo>
                      <a:pt x="7005" y="6951"/>
                      <a:pt x="7005" y="7061"/>
                      <a:pt x="6994" y="7171"/>
                    </a:cubicBezTo>
                    <a:cubicBezTo>
                      <a:pt x="6983" y="7204"/>
                      <a:pt x="6961" y="7237"/>
                      <a:pt x="6939" y="7270"/>
                    </a:cubicBezTo>
                    <a:cubicBezTo>
                      <a:pt x="6818" y="7457"/>
                      <a:pt x="6697" y="7644"/>
                      <a:pt x="6599" y="7842"/>
                    </a:cubicBezTo>
                    <a:cubicBezTo>
                      <a:pt x="6566" y="7897"/>
                      <a:pt x="6533" y="7952"/>
                      <a:pt x="6489" y="7996"/>
                    </a:cubicBezTo>
                    <a:cubicBezTo>
                      <a:pt x="6071" y="8568"/>
                      <a:pt x="5785" y="9205"/>
                      <a:pt x="5675" y="9909"/>
                    </a:cubicBezTo>
                    <a:cubicBezTo>
                      <a:pt x="5598" y="10371"/>
                      <a:pt x="5609" y="10822"/>
                      <a:pt x="5752" y="11273"/>
                    </a:cubicBezTo>
                    <a:cubicBezTo>
                      <a:pt x="5840" y="11548"/>
                      <a:pt x="5972" y="11801"/>
                      <a:pt x="6181" y="12010"/>
                    </a:cubicBezTo>
                    <a:cubicBezTo>
                      <a:pt x="6467" y="12315"/>
                      <a:pt x="6822" y="12454"/>
                      <a:pt x="7171" y="12454"/>
                    </a:cubicBezTo>
                    <a:cubicBezTo>
                      <a:pt x="7426" y="12454"/>
                      <a:pt x="7678" y="12380"/>
                      <a:pt x="7896" y="12241"/>
                    </a:cubicBezTo>
                    <a:cubicBezTo>
                      <a:pt x="7962" y="12197"/>
                      <a:pt x="8028" y="12142"/>
                      <a:pt x="8105" y="12109"/>
                    </a:cubicBezTo>
                    <a:cubicBezTo>
                      <a:pt x="8134" y="12101"/>
                      <a:pt x="8162" y="12098"/>
                      <a:pt x="8190" y="12098"/>
                    </a:cubicBezTo>
                    <a:cubicBezTo>
                      <a:pt x="8222" y="12098"/>
                      <a:pt x="8253" y="12101"/>
                      <a:pt x="8284" y="12101"/>
                    </a:cubicBezTo>
                    <a:cubicBezTo>
                      <a:pt x="8301" y="12101"/>
                      <a:pt x="8319" y="12100"/>
                      <a:pt x="8336" y="12098"/>
                    </a:cubicBezTo>
                    <a:cubicBezTo>
                      <a:pt x="8688" y="12065"/>
                      <a:pt x="9007" y="11955"/>
                      <a:pt x="9304" y="11757"/>
                    </a:cubicBezTo>
                    <a:cubicBezTo>
                      <a:pt x="10041" y="11273"/>
                      <a:pt x="10513" y="10602"/>
                      <a:pt x="10755" y="9766"/>
                    </a:cubicBezTo>
                    <a:cubicBezTo>
                      <a:pt x="10788" y="9645"/>
                      <a:pt x="10854" y="9557"/>
                      <a:pt x="10931" y="9469"/>
                    </a:cubicBezTo>
                    <a:cubicBezTo>
                      <a:pt x="11437" y="8908"/>
                      <a:pt x="11712" y="8249"/>
                      <a:pt x="11668" y="7479"/>
                    </a:cubicBezTo>
                    <a:cubicBezTo>
                      <a:pt x="11646" y="7094"/>
                      <a:pt x="11514" y="6742"/>
                      <a:pt x="11283" y="6434"/>
                    </a:cubicBezTo>
                    <a:cubicBezTo>
                      <a:pt x="11217" y="6357"/>
                      <a:pt x="11140" y="6291"/>
                      <a:pt x="11074" y="6214"/>
                    </a:cubicBezTo>
                    <a:cubicBezTo>
                      <a:pt x="11042" y="6172"/>
                      <a:pt x="11000" y="6139"/>
                      <a:pt x="10958" y="6098"/>
                    </a:cubicBezTo>
                    <a:lnTo>
                      <a:pt x="10958" y="6098"/>
                    </a:lnTo>
                    <a:cubicBezTo>
                      <a:pt x="11022" y="6002"/>
                      <a:pt x="11086" y="5927"/>
                      <a:pt x="11129" y="5851"/>
                    </a:cubicBezTo>
                    <a:cubicBezTo>
                      <a:pt x="11283" y="5631"/>
                      <a:pt x="11371" y="5378"/>
                      <a:pt x="11393" y="5114"/>
                    </a:cubicBezTo>
                    <a:cubicBezTo>
                      <a:pt x="11415" y="4829"/>
                      <a:pt x="11360" y="4565"/>
                      <a:pt x="11206" y="4323"/>
                    </a:cubicBezTo>
                    <a:cubicBezTo>
                      <a:pt x="11184" y="4290"/>
                      <a:pt x="11162" y="4257"/>
                      <a:pt x="11140" y="4191"/>
                    </a:cubicBezTo>
                    <a:close/>
                    <a:moveTo>
                      <a:pt x="5323" y="1"/>
                    </a:moveTo>
                    <a:cubicBezTo>
                      <a:pt x="5213" y="122"/>
                      <a:pt x="5125" y="254"/>
                      <a:pt x="5059" y="408"/>
                    </a:cubicBezTo>
                    <a:cubicBezTo>
                      <a:pt x="4938" y="617"/>
                      <a:pt x="4828" y="837"/>
                      <a:pt x="4718" y="1057"/>
                    </a:cubicBezTo>
                    <a:cubicBezTo>
                      <a:pt x="4245" y="1958"/>
                      <a:pt x="3816" y="2893"/>
                      <a:pt x="3442" y="3850"/>
                    </a:cubicBezTo>
                    <a:cubicBezTo>
                      <a:pt x="3255" y="4323"/>
                      <a:pt x="3046" y="4774"/>
                      <a:pt x="2815" y="5224"/>
                    </a:cubicBezTo>
                    <a:cubicBezTo>
                      <a:pt x="2662" y="5532"/>
                      <a:pt x="2497" y="5829"/>
                      <a:pt x="2343" y="6137"/>
                    </a:cubicBezTo>
                    <a:cubicBezTo>
                      <a:pt x="2013" y="6797"/>
                      <a:pt x="1694" y="7457"/>
                      <a:pt x="1364" y="8106"/>
                    </a:cubicBezTo>
                    <a:cubicBezTo>
                      <a:pt x="1111" y="8612"/>
                      <a:pt x="858" y="9117"/>
                      <a:pt x="638" y="9645"/>
                    </a:cubicBezTo>
                    <a:cubicBezTo>
                      <a:pt x="528" y="9909"/>
                      <a:pt x="418" y="10184"/>
                      <a:pt x="297" y="10448"/>
                    </a:cubicBezTo>
                    <a:cubicBezTo>
                      <a:pt x="231" y="10613"/>
                      <a:pt x="143" y="10778"/>
                      <a:pt x="44" y="10932"/>
                    </a:cubicBezTo>
                    <a:cubicBezTo>
                      <a:pt x="33" y="10954"/>
                      <a:pt x="22" y="10987"/>
                      <a:pt x="0" y="11020"/>
                    </a:cubicBezTo>
                    <a:cubicBezTo>
                      <a:pt x="231" y="11174"/>
                      <a:pt x="451" y="11339"/>
                      <a:pt x="682" y="11482"/>
                    </a:cubicBezTo>
                    <a:cubicBezTo>
                      <a:pt x="1133" y="11768"/>
                      <a:pt x="1595" y="12054"/>
                      <a:pt x="2057" y="12340"/>
                    </a:cubicBezTo>
                    <a:cubicBezTo>
                      <a:pt x="2739" y="12757"/>
                      <a:pt x="3420" y="13164"/>
                      <a:pt x="4102" y="13593"/>
                    </a:cubicBezTo>
                    <a:cubicBezTo>
                      <a:pt x="4740" y="13989"/>
                      <a:pt x="5389" y="14374"/>
                      <a:pt x="6060" y="14715"/>
                    </a:cubicBezTo>
                    <a:cubicBezTo>
                      <a:pt x="6653" y="15023"/>
                      <a:pt x="7258" y="15320"/>
                      <a:pt x="7885" y="15562"/>
                    </a:cubicBezTo>
                    <a:cubicBezTo>
                      <a:pt x="8138" y="15672"/>
                      <a:pt x="8391" y="15793"/>
                      <a:pt x="8655" y="15903"/>
                    </a:cubicBezTo>
                    <a:cubicBezTo>
                      <a:pt x="8831" y="15991"/>
                      <a:pt x="9018" y="16068"/>
                      <a:pt x="9205" y="16156"/>
                    </a:cubicBezTo>
                    <a:cubicBezTo>
                      <a:pt x="9458" y="16255"/>
                      <a:pt x="9700" y="16354"/>
                      <a:pt x="9920" y="16496"/>
                    </a:cubicBezTo>
                    <a:cubicBezTo>
                      <a:pt x="9942" y="16507"/>
                      <a:pt x="9964" y="16518"/>
                      <a:pt x="9997" y="16529"/>
                    </a:cubicBezTo>
                    <a:cubicBezTo>
                      <a:pt x="10074" y="16386"/>
                      <a:pt x="10140" y="16255"/>
                      <a:pt x="10206" y="16123"/>
                    </a:cubicBezTo>
                    <a:cubicBezTo>
                      <a:pt x="10678" y="15199"/>
                      <a:pt x="11151" y="14286"/>
                      <a:pt x="11668" y="13384"/>
                    </a:cubicBezTo>
                    <a:cubicBezTo>
                      <a:pt x="12339" y="12219"/>
                      <a:pt x="12988" y="11042"/>
                      <a:pt x="13626" y="9854"/>
                    </a:cubicBezTo>
                    <a:cubicBezTo>
                      <a:pt x="14033" y="9084"/>
                      <a:pt x="14439" y="8304"/>
                      <a:pt x="14780" y="7501"/>
                    </a:cubicBezTo>
                    <a:cubicBezTo>
                      <a:pt x="15077" y="6830"/>
                      <a:pt x="15418" y="6181"/>
                      <a:pt x="15814" y="5565"/>
                    </a:cubicBezTo>
                    <a:cubicBezTo>
                      <a:pt x="15847" y="5510"/>
                      <a:pt x="15869" y="5466"/>
                      <a:pt x="15891" y="5411"/>
                    </a:cubicBezTo>
                    <a:cubicBezTo>
                      <a:pt x="15913" y="5378"/>
                      <a:pt x="15924" y="5334"/>
                      <a:pt x="15946" y="5279"/>
                    </a:cubicBezTo>
                    <a:lnTo>
                      <a:pt x="15946" y="5268"/>
                    </a:lnTo>
                    <a:cubicBezTo>
                      <a:pt x="15803" y="5202"/>
                      <a:pt x="15682" y="5147"/>
                      <a:pt x="15561" y="5081"/>
                    </a:cubicBezTo>
                    <a:cubicBezTo>
                      <a:pt x="14912" y="4774"/>
                      <a:pt x="14253" y="4466"/>
                      <a:pt x="13604" y="4169"/>
                    </a:cubicBezTo>
                    <a:cubicBezTo>
                      <a:pt x="12383" y="3597"/>
                      <a:pt x="11151" y="3025"/>
                      <a:pt x="9953" y="2409"/>
                    </a:cubicBezTo>
                    <a:cubicBezTo>
                      <a:pt x="8908" y="1870"/>
                      <a:pt x="7863" y="1331"/>
                      <a:pt x="6829" y="793"/>
                    </a:cubicBezTo>
                    <a:cubicBezTo>
                      <a:pt x="6368" y="551"/>
                      <a:pt x="5906" y="331"/>
                      <a:pt x="5466" y="56"/>
                    </a:cubicBezTo>
                    <a:cubicBezTo>
                      <a:pt x="5422" y="34"/>
                      <a:pt x="5378" y="23"/>
                      <a:pt x="5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5"/>
              <p:cNvSpPr/>
              <p:nvPr/>
            </p:nvSpPr>
            <p:spPr>
              <a:xfrm>
                <a:off x="-126030" y="-2634256"/>
                <a:ext cx="164645" cy="153011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49" extrusionOk="0">
                    <a:moveTo>
                      <a:pt x="2419" y="0"/>
                    </a:moveTo>
                    <a:cubicBezTo>
                      <a:pt x="2342" y="55"/>
                      <a:pt x="2287" y="88"/>
                      <a:pt x="2233" y="132"/>
                    </a:cubicBezTo>
                    <a:cubicBezTo>
                      <a:pt x="1894" y="364"/>
                      <a:pt x="1533" y="495"/>
                      <a:pt x="1139" y="495"/>
                    </a:cubicBezTo>
                    <a:cubicBezTo>
                      <a:pt x="1047" y="495"/>
                      <a:pt x="953" y="488"/>
                      <a:pt x="858" y="473"/>
                    </a:cubicBezTo>
                    <a:lnTo>
                      <a:pt x="759" y="473"/>
                    </a:lnTo>
                    <a:cubicBezTo>
                      <a:pt x="726" y="803"/>
                      <a:pt x="649" y="1122"/>
                      <a:pt x="528" y="1419"/>
                    </a:cubicBezTo>
                    <a:cubicBezTo>
                      <a:pt x="407" y="1716"/>
                      <a:pt x="220" y="1991"/>
                      <a:pt x="0" y="2244"/>
                    </a:cubicBezTo>
                    <a:cubicBezTo>
                      <a:pt x="37" y="2244"/>
                      <a:pt x="69" y="2249"/>
                      <a:pt x="99" y="2249"/>
                    </a:cubicBezTo>
                    <a:cubicBezTo>
                      <a:pt x="114" y="2249"/>
                      <a:pt x="128" y="2247"/>
                      <a:pt x="143" y="2244"/>
                    </a:cubicBezTo>
                    <a:cubicBezTo>
                      <a:pt x="462" y="2211"/>
                      <a:pt x="748" y="2101"/>
                      <a:pt x="1023" y="1925"/>
                    </a:cubicBezTo>
                    <a:cubicBezTo>
                      <a:pt x="1287" y="1760"/>
                      <a:pt x="1518" y="1562"/>
                      <a:pt x="1716" y="1320"/>
                    </a:cubicBezTo>
                    <a:cubicBezTo>
                      <a:pt x="2035" y="957"/>
                      <a:pt x="2266" y="550"/>
                      <a:pt x="2419" y="88"/>
                    </a:cubicBezTo>
                    <a:cubicBezTo>
                      <a:pt x="2419" y="66"/>
                      <a:pt x="2419" y="44"/>
                      <a:pt x="2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6" name="Google Shape;1996;p45"/>
              <p:cNvGrpSpPr/>
              <p:nvPr/>
            </p:nvGrpSpPr>
            <p:grpSpPr>
              <a:xfrm>
                <a:off x="-582476" y="-3203981"/>
                <a:ext cx="865745" cy="919153"/>
                <a:chOff x="5454111" y="3954556"/>
                <a:chExt cx="865745" cy="919153"/>
              </a:xfrm>
            </p:grpSpPr>
            <p:sp>
              <p:nvSpPr>
                <p:cNvPr id="1997" name="Google Shape;1997;p45"/>
                <p:cNvSpPr/>
                <p:nvPr/>
              </p:nvSpPr>
              <p:spPr>
                <a:xfrm>
                  <a:off x="5541672" y="4145667"/>
                  <a:ext cx="778184" cy="72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" h="10701" extrusionOk="0">
                      <a:moveTo>
                        <a:pt x="8325" y="1"/>
                      </a:moveTo>
                      <a:cubicBezTo>
                        <a:pt x="8358" y="67"/>
                        <a:pt x="8380" y="100"/>
                        <a:pt x="8402" y="133"/>
                      </a:cubicBezTo>
                      <a:cubicBezTo>
                        <a:pt x="8556" y="375"/>
                        <a:pt x="8611" y="639"/>
                        <a:pt x="8589" y="924"/>
                      </a:cubicBezTo>
                      <a:cubicBezTo>
                        <a:pt x="8567" y="1188"/>
                        <a:pt x="8468" y="1430"/>
                        <a:pt x="8325" y="1661"/>
                      </a:cubicBezTo>
                      <a:cubicBezTo>
                        <a:pt x="8270" y="1738"/>
                        <a:pt x="8215" y="1815"/>
                        <a:pt x="8149" y="1903"/>
                      </a:cubicBezTo>
                      <a:cubicBezTo>
                        <a:pt x="8193" y="1947"/>
                        <a:pt x="8226" y="1980"/>
                        <a:pt x="8270" y="2013"/>
                      </a:cubicBezTo>
                      <a:cubicBezTo>
                        <a:pt x="8336" y="2090"/>
                        <a:pt x="8413" y="2167"/>
                        <a:pt x="8479" y="2244"/>
                      </a:cubicBezTo>
                      <a:cubicBezTo>
                        <a:pt x="8710" y="2552"/>
                        <a:pt x="8842" y="2904"/>
                        <a:pt x="8864" y="3289"/>
                      </a:cubicBezTo>
                      <a:cubicBezTo>
                        <a:pt x="8897" y="4059"/>
                        <a:pt x="8633" y="4707"/>
                        <a:pt x="8116" y="5279"/>
                      </a:cubicBezTo>
                      <a:cubicBezTo>
                        <a:pt x="8039" y="5367"/>
                        <a:pt x="7984" y="5455"/>
                        <a:pt x="7951" y="5565"/>
                      </a:cubicBezTo>
                      <a:cubicBezTo>
                        <a:pt x="7709" y="6412"/>
                        <a:pt x="7226" y="7083"/>
                        <a:pt x="6500" y="7567"/>
                      </a:cubicBezTo>
                      <a:cubicBezTo>
                        <a:pt x="6203" y="7754"/>
                        <a:pt x="5884" y="7875"/>
                        <a:pt x="5532" y="7908"/>
                      </a:cubicBezTo>
                      <a:cubicBezTo>
                        <a:pt x="5494" y="7908"/>
                        <a:pt x="5455" y="7905"/>
                        <a:pt x="5417" y="7905"/>
                      </a:cubicBezTo>
                      <a:cubicBezTo>
                        <a:pt x="5378" y="7905"/>
                        <a:pt x="5340" y="7908"/>
                        <a:pt x="5301" y="7919"/>
                      </a:cubicBezTo>
                      <a:cubicBezTo>
                        <a:pt x="5224" y="7952"/>
                        <a:pt x="5158" y="8007"/>
                        <a:pt x="5092" y="8051"/>
                      </a:cubicBezTo>
                      <a:cubicBezTo>
                        <a:pt x="4869" y="8190"/>
                        <a:pt x="4617" y="8264"/>
                        <a:pt x="4362" y="8264"/>
                      </a:cubicBezTo>
                      <a:cubicBezTo>
                        <a:pt x="4013" y="8264"/>
                        <a:pt x="3658" y="8125"/>
                        <a:pt x="3366" y="7820"/>
                      </a:cubicBezTo>
                      <a:cubicBezTo>
                        <a:pt x="3168" y="7611"/>
                        <a:pt x="3036" y="7358"/>
                        <a:pt x="2948" y="7083"/>
                      </a:cubicBezTo>
                      <a:cubicBezTo>
                        <a:pt x="2805" y="6632"/>
                        <a:pt x="2794" y="6181"/>
                        <a:pt x="2871" y="5719"/>
                      </a:cubicBezTo>
                      <a:cubicBezTo>
                        <a:pt x="2981" y="5015"/>
                        <a:pt x="3267" y="4378"/>
                        <a:pt x="3685" y="3806"/>
                      </a:cubicBezTo>
                      <a:cubicBezTo>
                        <a:pt x="3729" y="3751"/>
                        <a:pt x="3762" y="3707"/>
                        <a:pt x="3795" y="3652"/>
                      </a:cubicBezTo>
                      <a:cubicBezTo>
                        <a:pt x="3893" y="3454"/>
                        <a:pt x="4003" y="3256"/>
                        <a:pt x="4135" y="3080"/>
                      </a:cubicBezTo>
                      <a:cubicBezTo>
                        <a:pt x="4157" y="3047"/>
                        <a:pt x="4179" y="3014"/>
                        <a:pt x="4190" y="2981"/>
                      </a:cubicBezTo>
                      <a:cubicBezTo>
                        <a:pt x="4201" y="2871"/>
                        <a:pt x="4201" y="2750"/>
                        <a:pt x="4201" y="2651"/>
                      </a:cubicBezTo>
                      <a:cubicBezTo>
                        <a:pt x="4179" y="2629"/>
                        <a:pt x="4168" y="2618"/>
                        <a:pt x="4157" y="2607"/>
                      </a:cubicBezTo>
                      <a:cubicBezTo>
                        <a:pt x="3849" y="2464"/>
                        <a:pt x="3531" y="2354"/>
                        <a:pt x="3190" y="2310"/>
                      </a:cubicBezTo>
                      <a:cubicBezTo>
                        <a:pt x="3046" y="2290"/>
                        <a:pt x="2905" y="2280"/>
                        <a:pt x="2767" y="2280"/>
                      </a:cubicBezTo>
                      <a:cubicBezTo>
                        <a:pt x="2224" y="2280"/>
                        <a:pt x="1716" y="2435"/>
                        <a:pt x="1243" y="2750"/>
                      </a:cubicBezTo>
                      <a:cubicBezTo>
                        <a:pt x="649" y="3157"/>
                        <a:pt x="286" y="3729"/>
                        <a:pt x="132" y="4444"/>
                      </a:cubicBezTo>
                      <a:cubicBezTo>
                        <a:pt x="0" y="5037"/>
                        <a:pt x="77" y="5620"/>
                        <a:pt x="286" y="6192"/>
                      </a:cubicBezTo>
                      <a:cubicBezTo>
                        <a:pt x="407" y="6489"/>
                        <a:pt x="561" y="6764"/>
                        <a:pt x="726" y="7028"/>
                      </a:cubicBezTo>
                      <a:cubicBezTo>
                        <a:pt x="814" y="7182"/>
                        <a:pt x="935" y="7281"/>
                        <a:pt x="1078" y="7369"/>
                      </a:cubicBezTo>
                      <a:cubicBezTo>
                        <a:pt x="1507" y="7622"/>
                        <a:pt x="1925" y="7875"/>
                        <a:pt x="2354" y="8128"/>
                      </a:cubicBezTo>
                      <a:cubicBezTo>
                        <a:pt x="3586" y="8842"/>
                        <a:pt x="4817" y="9557"/>
                        <a:pt x="6082" y="10217"/>
                      </a:cubicBezTo>
                      <a:cubicBezTo>
                        <a:pt x="6291" y="10327"/>
                        <a:pt x="6500" y="10459"/>
                        <a:pt x="6709" y="10580"/>
                      </a:cubicBezTo>
                      <a:cubicBezTo>
                        <a:pt x="6775" y="10613"/>
                        <a:pt x="6841" y="10657"/>
                        <a:pt x="6907" y="10679"/>
                      </a:cubicBezTo>
                      <a:cubicBezTo>
                        <a:pt x="6929" y="10701"/>
                        <a:pt x="6962" y="10690"/>
                        <a:pt x="6984" y="10701"/>
                      </a:cubicBezTo>
                      <a:cubicBezTo>
                        <a:pt x="6995" y="10679"/>
                        <a:pt x="7006" y="10668"/>
                        <a:pt x="7006" y="10657"/>
                      </a:cubicBezTo>
                      <a:cubicBezTo>
                        <a:pt x="7039" y="10602"/>
                        <a:pt x="7061" y="10536"/>
                        <a:pt x="7083" y="10470"/>
                      </a:cubicBezTo>
                      <a:cubicBezTo>
                        <a:pt x="7380" y="9656"/>
                        <a:pt x="7720" y="8842"/>
                        <a:pt x="8105" y="8062"/>
                      </a:cubicBezTo>
                      <a:cubicBezTo>
                        <a:pt x="8611" y="7006"/>
                        <a:pt x="9161" y="5983"/>
                        <a:pt x="9733" y="4949"/>
                      </a:cubicBezTo>
                      <a:cubicBezTo>
                        <a:pt x="10228" y="4059"/>
                        <a:pt x="10712" y="3157"/>
                        <a:pt x="11097" y="2200"/>
                      </a:cubicBezTo>
                      <a:cubicBezTo>
                        <a:pt x="11163" y="2046"/>
                        <a:pt x="11240" y="1892"/>
                        <a:pt x="11339" y="1749"/>
                      </a:cubicBezTo>
                      <a:cubicBezTo>
                        <a:pt x="11438" y="1606"/>
                        <a:pt x="11372" y="1452"/>
                        <a:pt x="11229" y="1397"/>
                      </a:cubicBezTo>
                      <a:cubicBezTo>
                        <a:pt x="11218" y="1397"/>
                        <a:pt x="11207" y="1386"/>
                        <a:pt x="11185" y="1375"/>
                      </a:cubicBezTo>
                      <a:cubicBezTo>
                        <a:pt x="10921" y="1254"/>
                        <a:pt x="10657" y="1133"/>
                        <a:pt x="10393" y="1012"/>
                      </a:cubicBezTo>
                      <a:cubicBezTo>
                        <a:pt x="9766" y="705"/>
                        <a:pt x="9139" y="397"/>
                        <a:pt x="8512" y="89"/>
                      </a:cubicBezTo>
                      <a:cubicBezTo>
                        <a:pt x="8457" y="56"/>
                        <a:pt x="8402" y="34"/>
                        <a:pt x="83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45"/>
                <p:cNvSpPr/>
                <p:nvPr/>
              </p:nvSpPr>
              <p:spPr>
                <a:xfrm>
                  <a:off x="5454111" y="3954556"/>
                  <a:ext cx="478898" cy="67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9892" extrusionOk="0">
                      <a:moveTo>
                        <a:pt x="4187" y="1"/>
                      </a:moveTo>
                      <a:cubicBezTo>
                        <a:pt x="4182" y="1"/>
                        <a:pt x="4172" y="5"/>
                        <a:pt x="4158" y="5"/>
                      </a:cubicBezTo>
                      <a:cubicBezTo>
                        <a:pt x="4147" y="16"/>
                        <a:pt x="4125" y="38"/>
                        <a:pt x="4114" y="60"/>
                      </a:cubicBezTo>
                      <a:cubicBezTo>
                        <a:pt x="4081" y="137"/>
                        <a:pt x="4048" y="225"/>
                        <a:pt x="4015" y="302"/>
                      </a:cubicBezTo>
                      <a:cubicBezTo>
                        <a:pt x="3729" y="962"/>
                        <a:pt x="3465" y="1622"/>
                        <a:pt x="3168" y="2271"/>
                      </a:cubicBezTo>
                      <a:cubicBezTo>
                        <a:pt x="2706" y="3283"/>
                        <a:pt x="2222" y="4305"/>
                        <a:pt x="1727" y="5306"/>
                      </a:cubicBezTo>
                      <a:cubicBezTo>
                        <a:pt x="1496" y="5790"/>
                        <a:pt x="1233" y="6263"/>
                        <a:pt x="991" y="6736"/>
                      </a:cubicBezTo>
                      <a:cubicBezTo>
                        <a:pt x="694" y="7330"/>
                        <a:pt x="375" y="7912"/>
                        <a:pt x="100" y="8517"/>
                      </a:cubicBezTo>
                      <a:cubicBezTo>
                        <a:pt x="67" y="8583"/>
                        <a:pt x="34" y="8660"/>
                        <a:pt x="12" y="8726"/>
                      </a:cubicBezTo>
                      <a:cubicBezTo>
                        <a:pt x="1" y="8759"/>
                        <a:pt x="12" y="8792"/>
                        <a:pt x="45" y="8825"/>
                      </a:cubicBezTo>
                      <a:cubicBezTo>
                        <a:pt x="78" y="8836"/>
                        <a:pt x="100" y="8847"/>
                        <a:pt x="133" y="8869"/>
                      </a:cubicBezTo>
                      <a:cubicBezTo>
                        <a:pt x="243" y="8935"/>
                        <a:pt x="364" y="8990"/>
                        <a:pt x="485" y="9056"/>
                      </a:cubicBezTo>
                      <a:cubicBezTo>
                        <a:pt x="925" y="9320"/>
                        <a:pt x="1364" y="9573"/>
                        <a:pt x="1804" y="9837"/>
                      </a:cubicBezTo>
                      <a:cubicBezTo>
                        <a:pt x="1837" y="9848"/>
                        <a:pt x="1870" y="9870"/>
                        <a:pt x="1925" y="9892"/>
                      </a:cubicBezTo>
                      <a:cubicBezTo>
                        <a:pt x="1892" y="9826"/>
                        <a:pt x="1870" y="9782"/>
                        <a:pt x="1837" y="9738"/>
                      </a:cubicBezTo>
                      <a:cubicBezTo>
                        <a:pt x="1727" y="9551"/>
                        <a:pt x="1617" y="9342"/>
                        <a:pt x="1540" y="9144"/>
                      </a:cubicBezTo>
                      <a:cubicBezTo>
                        <a:pt x="1298" y="8583"/>
                        <a:pt x="1211" y="8000"/>
                        <a:pt x="1298" y="7396"/>
                      </a:cubicBezTo>
                      <a:cubicBezTo>
                        <a:pt x="1430" y="6604"/>
                        <a:pt x="1804" y="5955"/>
                        <a:pt x="2475" y="5493"/>
                      </a:cubicBezTo>
                      <a:cubicBezTo>
                        <a:pt x="2953" y="5156"/>
                        <a:pt x="3486" y="4994"/>
                        <a:pt x="4054" y="4994"/>
                      </a:cubicBezTo>
                      <a:cubicBezTo>
                        <a:pt x="4154" y="4994"/>
                        <a:pt x="4254" y="4999"/>
                        <a:pt x="4356" y="5009"/>
                      </a:cubicBezTo>
                      <a:cubicBezTo>
                        <a:pt x="4697" y="5042"/>
                        <a:pt x="5016" y="5141"/>
                        <a:pt x="5334" y="5273"/>
                      </a:cubicBezTo>
                      <a:cubicBezTo>
                        <a:pt x="5389" y="5295"/>
                        <a:pt x="5444" y="5317"/>
                        <a:pt x="5499" y="5339"/>
                      </a:cubicBezTo>
                      <a:cubicBezTo>
                        <a:pt x="5510" y="5317"/>
                        <a:pt x="5521" y="5306"/>
                        <a:pt x="5521" y="5306"/>
                      </a:cubicBezTo>
                      <a:cubicBezTo>
                        <a:pt x="5521" y="5262"/>
                        <a:pt x="5532" y="5218"/>
                        <a:pt x="5543" y="5174"/>
                      </a:cubicBezTo>
                      <a:cubicBezTo>
                        <a:pt x="5653" y="4602"/>
                        <a:pt x="5873" y="4074"/>
                        <a:pt x="6214" y="3602"/>
                      </a:cubicBezTo>
                      <a:cubicBezTo>
                        <a:pt x="6291" y="3503"/>
                        <a:pt x="6313" y="3404"/>
                        <a:pt x="6313" y="3272"/>
                      </a:cubicBezTo>
                      <a:cubicBezTo>
                        <a:pt x="6280" y="2601"/>
                        <a:pt x="6500" y="2018"/>
                        <a:pt x="6984" y="1545"/>
                      </a:cubicBezTo>
                      <a:cubicBezTo>
                        <a:pt x="6995" y="1523"/>
                        <a:pt x="7017" y="1501"/>
                        <a:pt x="7039" y="1479"/>
                      </a:cubicBezTo>
                      <a:cubicBezTo>
                        <a:pt x="6995" y="1457"/>
                        <a:pt x="6962" y="1435"/>
                        <a:pt x="6929" y="1413"/>
                      </a:cubicBezTo>
                      <a:cubicBezTo>
                        <a:pt x="6401" y="1149"/>
                        <a:pt x="5873" y="874"/>
                        <a:pt x="5334" y="610"/>
                      </a:cubicBezTo>
                      <a:cubicBezTo>
                        <a:pt x="5027" y="456"/>
                        <a:pt x="4719" y="302"/>
                        <a:pt x="4411" y="148"/>
                      </a:cubicBezTo>
                      <a:cubicBezTo>
                        <a:pt x="4334" y="115"/>
                        <a:pt x="4257" y="71"/>
                        <a:pt x="4191" y="5"/>
                      </a:cubicBezTo>
                      <a:cubicBezTo>
                        <a:pt x="4191" y="2"/>
                        <a:pt x="4190" y="1"/>
                        <a:pt x="41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45"/>
                <p:cNvSpPr/>
                <p:nvPr/>
              </p:nvSpPr>
              <p:spPr>
                <a:xfrm>
                  <a:off x="5871642" y="4318612"/>
                  <a:ext cx="216283" cy="23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3432" extrusionOk="0">
                      <a:moveTo>
                        <a:pt x="1254" y="1"/>
                      </a:moveTo>
                      <a:cubicBezTo>
                        <a:pt x="822" y="1"/>
                        <a:pt x="419" y="112"/>
                        <a:pt x="33" y="329"/>
                      </a:cubicBezTo>
                      <a:cubicBezTo>
                        <a:pt x="22" y="329"/>
                        <a:pt x="11" y="340"/>
                        <a:pt x="0" y="351"/>
                      </a:cubicBezTo>
                      <a:cubicBezTo>
                        <a:pt x="0" y="373"/>
                        <a:pt x="0" y="384"/>
                        <a:pt x="11" y="384"/>
                      </a:cubicBezTo>
                      <a:cubicBezTo>
                        <a:pt x="33" y="406"/>
                        <a:pt x="44" y="428"/>
                        <a:pt x="66" y="439"/>
                      </a:cubicBezTo>
                      <a:cubicBezTo>
                        <a:pt x="550" y="824"/>
                        <a:pt x="891" y="1297"/>
                        <a:pt x="1111" y="1869"/>
                      </a:cubicBezTo>
                      <a:cubicBezTo>
                        <a:pt x="1287" y="2308"/>
                        <a:pt x="1364" y="2770"/>
                        <a:pt x="1353" y="3243"/>
                      </a:cubicBezTo>
                      <a:cubicBezTo>
                        <a:pt x="1353" y="3287"/>
                        <a:pt x="1331" y="3342"/>
                        <a:pt x="1375" y="3397"/>
                      </a:cubicBezTo>
                      <a:cubicBezTo>
                        <a:pt x="1485" y="3420"/>
                        <a:pt x="1593" y="3432"/>
                        <a:pt x="1701" y="3432"/>
                      </a:cubicBezTo>
                      <a:cubicBezTo>
                        <a:pt x="1852" y="3432"/>
                        <a:pt x="2002" y="3409"/>
                        <a:pt x="2156" y="3364"/>
                      </a:cubicBezTo>
                      <a:cubicBezTo>
                        <a:pt x="2475" y="3276"/>
                        <a:pt x="2750" y="3100"/>
                        <a:pt x="3002" y="2880"/>
                      </a:cubicBezTo>
                      <a:cubicBezTo>
                        <a:pt x="3046" y="2847"/>
                        <a:pt x="3068" y="2792"/>
                        <a:pt x="3079" y="2737"/>
                      </a:cubicBezTo>
                      <a:cubicBezTo>
                        <a:pt x="3178" y="2209"/>
                        <a:pt x="3156" y="1693"/>
                        <a:pt x="2969" y="1187"/>
                      </a:cubicBezTo>
                      <a:cubicBezTo>
                        <a:pt x="2859" y="901"/>
                        <a:pt x="2695" y="637"/>
                        <a:pt x="2453" y="428"/>
                      </a:cubicBezTo>
                      <a:cubicBezTo>
                        <a:pt x="2178" y="186"/>
                        <a:pt x="1848" y="43"/>
                        <a:pt x="1474" y="10"/>
                      </a:cubicBezTo>
                      <a:cubicBezTo>
                        <a:pt x="1400" y="4"/>
                        <a:pt x="1326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45"/>
                <p:cNvSpPr/>
                <p:nvPr/>
              </p:nvSpPr>
              <p:spPr>
                <a:xfrm>
                  <a:off x="5773603" y="4376850"/>
                  <a:ext cx="181858" cy="3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4411" extrusionOk="0">
                      <a:moveTo>
                        <a:pt x="792" y="1"/>
                      </a:moveTo>
                      <a:cubicBezTo>
                        <a:pt x="759" y="12"/>
                        <a:pt x="748" y="12"/>
                        <a:pt x="737" y="23"/>
                      </a:cubicBezTo>
                      <a:cubicBezTo>
                        <a:pt x="671" y="100"/>
                        <a:pt x="594" y="177"/>
                        <a:pt x="528" y="254"/>
                      </a:cubicBezTo>
                      <a:cubicBezTo>
                        <a:pt x="451" y="331"/>
                        <a:pt x="408" y="419"/>
                        <a:pt x="364" y="518"/>
                      </a:cubicBezTo>
                      <a:cubicBezTo>
                        <a:pt x="265" y="760"/>
                        <a:pt x="177" y="1013"/>
                        <a:pt x="122" y="1276"/>
                      </a:cubicBezTo>
                      <a:cubicBezTo>
                        <a:pt x="23" y="1771"/>
                        <a:pt x="1" y="2277"/>
                        <a:pt x="122" y="2772"/>
                      </a:cubicBezTo>
                      <a:cubicBezTo>
                        <a:pt x="210" y="3124"/>
                        <a:pt x="353" y="3443"/>
                        <a:pt x="583" y="3718"/>
                      </a:cubicBezTo>
                      <a:cubicBezTo>
                        <a:pt x="880" y="4092"/>
                        <a:pt x="1254" y="4334"/>
                        <a:pt x="1738" y="4400"/>
                      </a:cubicBezTo>
                      <a:cubicBezTo>
                        <a:pt x="1771" y="4411"/>
                        <a:pt x="1815" y="4411"/>
                        <a:pt x="1848" y="4411"/>
                      </a:cubicBezTo>
                      <a:cubicBezTo>
                        <a:pt x="2321" y="4037"/>
                        <a:pt x="2673" y="3179"/>
                        <a:pt x="2673" y="2607"/>
                      </a:cubicBezTo>
                      <a:cubicBezTo>
                        <a:pt x="2552" y="2563"/>
                        <a:pt x="2420" y="2508"/>
                        <a:pt x="2299" y="2453"/>
                      </a:cubicBezTo>
                      <a:cubicBezTo>
                        <a:pt x="1925" y="2255"/>
                        <a:pt x="1639" y="1969"/>
                        <a:pt x="1397" y="1639"/>
                      </a:cubicBezTo>
                      <a:cubicBezTo>
                        <a:pt x="1078" y="1200"/>
                        <a:pt x="891" y="705"/>
                        <a:pt x="814" y="177"/>
                      </a:cubicBezTo>
                      <a:cubicBezTo>
                        <a:pt x="814" y="122"/>
                        <a:pt x="803" y="67"/>
                        <a:pt x="7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45"/>
                <p:cNvSpPr/>
                <p:nvPr/>
              </p:nvSpPr>
              <p:spPr>
                <a:xfrm>
                  <a:off x="5891100" y="4119133"/>
                  <a:ext cx="229006" cy="15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228" extrusionOk="0">
                      <a:moveTo>
                        <a:pt x="2047" y="0"/>
                      </a:moveTo>
                      <a:cubicBezTo>
                        <a:pt x="1819" y="0"/>
                        <a:pt x="1592" y="43"/>
                        <a:pt x="1364" y="116"/>
                      </a:cubicBezTo>
                      <a:cubicBezTo>
                        <a:pt x="869" y="281"/>
                        <a:pt x="451" y="578"/>
                        <a:pt x="88" y="952"/>
                      </a:cubicBezTo>
                      <a:cubicBezTo>
                        <a:pt x="56" y="995"/>
                        <a:pt x="34" y="1028"/>
                        <a:pt x="1" y="1071"/>
                      </a:cubicBezTo>
                      <a:lnTo>
                        <a:pt x="1" y="1071"/>
                      </a:lnTo>
                      <a:cubicBezTo>
                        <a:pt x="1" y="1068"/>
                        <a:pt x="1" y="1065"/>
                        <a:pt x="0" y="1062"/>
                      </a:cubicBezTo>
                      <a:lnTo>
                        <a:pt x="0" y="1073"/>
                      </a:lnTo>
                      <a:cubicBezTo>
                        <a:pt x="1" y="1072"/>
                        <a:pt x="1" y="1071"/>
                        <a:pt x="1" y="1071"/>
                      </a:cubicBezTo>
                      <a:lnTo>
                        <a:pt x="1" y="1071"/>
                      </a:lnTo>
                      <a:cubicBezTo>
                        <a:pt x="59" y="1498"/>
                        <a:pt x="310" y="1997"/>
                        <a:pt x="550" y="2161"/>
                      </a:cubicBezTo>
                      <a:cubicBezTo>
                        <a:pt x="605" y="2139"/>
                        <a:pt x="660" y="2117"/>
                        <a:pt x="715" y="2095"/>
                      </a:cubicBezTo>
                      <a:cubicBezTo>
                        <a:pt x="979" y="1985"/>
                        <a:pt x="1254" y="1919"/>
                        <a:pt x="1540" y="1897"/>
                      </a:cubicBezTo>
                      <a:cubicBezTo>
                        <a:pt x="1606" y="1893"/>
                        <a:pt x="1672" y="1890"/>
                        <a:pt x="1738" y="1890"/>
                      </a:cubicBezTo>
                      <a:cubicBezTo>
                        <a:pt x="2127" y="1890"/>
                        <a:pt x="2500" y="1978"/>
                        <a:pt x="2848" y="2194"/>
                      </a:cubicBezTo>
                      <a:cubicBezTo>
                        <a:pt x="2870" y="2205"/>
                        <a:pt x="2903" y="2216"/>
                        <a:pt x="2936" y="2227"/>
                      </a:cubicBezTo>
                      <a:cubicBezTo>
                        <a:pt x="2980" y="2172"/>
                        <a:pt x="3024" y="2128"/>
                        <a:pt x="3057" y="2084"/>
                      </a:cubicBezTo>
                      <a:cubicBezTo>
                        <a:pt x="3244" y="1820"/>
                        <a:pt x="3365" y="1523"/>
                        <a:pt x="3365" y="1194"/>
                      </a:cubicBezTo>
                      <a:cubicBezTo>
                        <a:pt x="3365" y="853"/>
                        <a:pt x="3233" y="556"/>
                        <a:pt x="2969" y="336"/>
                      </a:cubicBezTo>
                      <a:cubicBezTo>
                        <a:pt x="2749" y="138"/>
                        <a:pt x="2486" y="39"/>
                        <a:pt x="2189" y="6"/>
                      </a:cubicBezTo>
                      <a:cubicBezTo>
                        <a:pt x="2141" y="2"/>
                        <a:pt x="2094" y="0"/>
                        <a:pt x="20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5"/>
                <p:cNvSpPr/>
                <p:nvPr/>
              </p:nvSpPr>
              <p:spPr>
                <a:xfrm>
                  <a:off x="5852184" y="4275137"/>
                  <a:ext cx="288128" cy="22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3311" extrusionOk="0">
                      <a:moveTo>
                        <a:pt x="1089" y="0"/>
                      </a:moveTo>
                      <a:cubicBezTo>
                        <a:pt x="759" y="121"/>
                        <a:pt x="187" y="550"/>
                        <a:pt x="0" y="825"/>
                      </a:cubicBezTo>
                      <a:cubicBezTo>
                        <a:pt x="66" y="858"/>
                        <a:pt x="121" y="902"/>
                        <a:pt x="165" y="935"/>
                      </a:cubicBezTo>
                      <a:cubicBezTo>
                        <a:pt x="297" y="869"/>
                        <a:pt x="418" y="803"/>
                        <a:pt x="539" y="759"/>
                      </a:cubicBezTo>
                      <a:cubicBezTo>
                        <a:pt x="872" y="624"/>
                        <a:pt x="1205" y="547"/>
                        <a:pt x="1545" y="547"/>
                      </a:cubicBezTo>
                      <a:cubicBezTo>
                        <a:pt x="1678" y="547"/>
                        <a:pt x="1811" y="558"/>
                        <a:pt x="1947" y="583"/>
                      </a:cubicBezTo>
                      <a:cubicBezTo>
                        <a:pt x="2497" y="693"/>
                        <a:pt x="2904" y="990"/>
                        <a:pt x="3189" y="1474"/>
                      </a:cubicBezTo>
                      <a:cubicBezTo>
                        <a:pt x="3387" y="1815"/>
                        <a:pt x="3486" y="2189"/>
                        <a:pt x="3508" y="2585"/>
                      </a:cubicBezTo>
                      <a:cubicBezTo>
                        <a:pt x="3530" y="2793"/>
                        <a:pt x="3519" y="3002"/>
                        <a:pt x="3486" y="3211"/>
                      </a:cubicBezTo>
                      <a:cubicBezTo>
                        <a:pt x="3486" y="3233"/>
                        <a:pt x="3497" y="3266"/>
                        <a:pt x="3497" y="3310"/>
                      </a:cubicBezTo>
                      <a:cubicBezTo>
                        <a:pt x="3618" y="3178"/>
                        <a:pt x="3717" y="3057"/>
                        <a:pt x="3794" y="2925"/>
                      </a:cubicBezTo>
                      <a:cubicBezTo>
                        <a:pt x="4080" y="2475"/>
                        <a:pt x="4234" y="1980"/>
                        <a:pt x="4212" y="1441"/>
                      </a:cubicBezTo>
                      <a:cubicBezTo>
                        <a:pt x="4190" y="1067"/>
                        <a:pt x="4080" y="715"/>
                        <a:pt x="3849" y="418"/>
                      </a:cubicBezTo>
                      <a:cubicBezTo>
                        <a:pt x="3761" y="286"/>
                        <a:pt x="3651" y="176"/>
                        <a:pt x="3508" y="77"/>
                      </a:cubicBezTo>
                      <a:cubicBezTo>
                        <a:pt x="3179" y="385"/>
                        <a:pt x="2788" y="540"/>
                        <a:pt x="2335" y="540"/>
                      </a:cubicBezTo>
                      <a:cubicBezTo>
                        <a:pt x="2319" y="540"/>
                        <a:pt x="2303" y="539"/>
                        <a:pt x="2288" y="539"/>
                      </a:cubicBezTo>
                      <a:cubicBezTo>
                        <a:pt x="1815" y="528"/>
                        <a:pt x="1419" y="33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45"/>
                <p:cNvSpPr/>
                <p:nvPr/>
              </p:nvSpPr>
              <p:spPr>
                <a:xfrm>
                  <a:off x="5833474" y="4346914"/>
                  <a:ext cx="124980" cy="19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2938" extrusionOk="0">
                      <a:moveTo>
                        <a:pt x="429" y="1"/>
                      </a:moveTo>
                      <a:cubicBezTo>
                        <a:pt x="286" y="100"/>
                        <a:pt x="132" y="199"/>
                        <a:pt x="0" y="331"/>
                      </a:cubicBezTo>
                      <a:cubicBezTo>
                        <a:pt x="77" y="1233"/>
                        <a:pt x="418" y="2002"/>
                        <a:pt x="1122" y="2585"/>
                      </a:cubicBezTo>
                      <a:cubicBezTo>
                        <a:pt x="1287" y="2728"/>
                        <a:pt x="1485" y="2838"/>
                        <a:pt x="1694" y="2915"/>
                      </a:cubicBezTo>
                      <a:cubicBezTo>
                        <a:pt x="1727" y="2926"/>
                        <a:pt x="1771" y="2926"/>
                        <a:pt x="1804" y="2937"/>
                      </a:cubicBezTo>
                      <a:cubicBezTo>
                        <a:pt x="1804" y="2915"/>
                        <a:pt x="1815" y="2904"/>
                        <a:pt x="1815" y="2893"/>
                      </a:cubicBezTo>
                      <a:cubicBezTo>
                        <a:pt x="1815" y="2882"/>
                        <a:pt x="1815" y="2871"/>
                        <a:pt x="1815" y="2849"/>
                      </a:cubicBezTo>
                      <a:cubicBezTo>
                        <a:pt x="1837" y="1716"/>
                        <a:pt x="1419" y="771"/>
                        <a:pt x="528" y="56"/>
                      </a:cubicBezTo>
                      <a:cubicBezTo>
                        <a:pt x="495" y="34"/>
                        <a:pt x="473" y="23"/>
                        <a:pt x="4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45"/>
                <p:cNvSpPr/>
                <p:nvPr/>
              </p:nvSpPr>
              <p:spPr>
                <a:xfrm>
                  <a:off x="5739178" y="4435224"/>
                  <a:ext cx="150493" cy="266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3914" extrusionOk="0">
                      <a:moveTo>
                        <a:pt x="639" y="1"/>
                      </a:moveTo>
                      <a:cubicBezTo>
                        <a:pt x="562" y="67"/>
                        <a:pt x="518" y="144"/>
                        <a:pt x="474" y="232"/>
                      </a:cubicBezTo>
                      <a:cubicBezTo>
                        <a:pt x="210" y="737"/>
                        <a:pt x="56" y="1276"/>
                        <a:pt x="23" y="1848"/>
                      </a:cubicBezTo>
                      <a:cubicBezTo>
                        <a:pt x="1" y="2222"/>
                        <a:pt x="45" y="2585"/>
                        <a:pt x="188" y="2937"/>
                      </a:cubicBezTo>
                      <a:cubicBezTo>
                        <a:pt x="298" y="3212"/>
                        <a:pt x="463" y="3465"/>
                        <a:pt x="705" y="3652"/>
                      </a:cubicBezTo>
                      <a:cubicBezTo>
                        <a:pt x="932" y="3828"/>
                        <a:pt x="1201" y="3913"/>
                        <a:pt x="1470" y="3913"/>
                      </a:cubicBezTo>
                      <a:cubicBezTo>
                        <a:pt x="1721" y="3913"/>
                        <a:pt x="1972" y="3839"/>
                        <a:pt x="2189" y="3696"/>
                      </a:cubicBezTo>
                      <a:cubicBezTo>
                        <a:pt x="2200" y="3685"/>
                        <a:pt x="2200" y="3674"/>
                        <a:pt x="2211" y="3663"/>
                      </a:cubicBezTo>
                      <a:cubicBezTo>
                        <a:pt x="2200" y="3652"/>
                        <a:pt x="2200" y="3641"/>
                        <a:pt x="2200" y="3641"/>
                      </a:cubicBezTo>
                      <a:cubicBezTo>
                        <a:pt x="2178" y="3641"/>
                        <a:pt x="2156" y="3630"/>
                        <a:pt x="2134" y="3630"/>
                      </a:cubicBezTo>
                      <a:cubicBezTo>
                        <a:pt x="1573" y="3509"/>
                        <a:pt x="1155" y="3179"/>
                        <a:pt x="848" y="2695"/>
                      </a:cubicBezTo>
                      <a:cubicBezTo>
                        <a:pt x="639" y="2354"/>
                        <a:pt x="529" y="1980"/>
                        <a:pt x="474" y="1584"/>
                      </a:cubicBezTo>
                      <a:cubicBezTo>
                        <a:pt x="419" y="1100"/>
                        <a:pt x="474" y="627"/>
                        <a:pt x="595" y="155"/>
                      </a:cubicBezTo>
                      <a:cubicBezTo>
                        <a:pt x="617" y="100"/>
                        <a:pt x="628" y="56"/>
                        <a:pt x="6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45"/>
                <p:cNvSpPr/>
                <p:nvPr/>
              </p:nvSpPr>
              <p:spPr>
                <a:xfrm>
                  <a:off x="5883616" y="4058922"/>
                  <a:ext cx="159406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804" extrusionOk="0">
                      <a:moveTo>
                        <a:pt x="836" y="0"/>
                      </a:moveTo>
                      <a:cubicBezTo>
                        <a:pt x="363" y="330"/>
                        <a:pt x="0" y="1166"/>
                        <a:pt x="99" y="1804"/>
                      </a:cubicBezTo>
                      <a:lnTo>
                        <a:pt x="99" y="1793"/>
                      </a:lnTo>
                      <a:cubicBezTo>
                        <a:pt x="165" y="1738"/>
                        <a:pt x="209" y="1694"/>
                        <a:pt x="253" y="1650"/>
                      </a:cubicBezTo>
                      <a:cubicBezTo>
                        <a:pt x="473" y="1441"/>
                        <a:pt x="704" y="1254"/>
                        <a:pt x="979" y="1122"/>
                      </a:cubicBezTo>
                      <a:cubicBezTo>
                        <a:pt x="1344" y="924"/>
                        <a:pt x="1727" y="798"/>
                        <a:pt x="2144" y="798"/>
                      </a:cubicBezTo>
                      <a:cubicBezTo>
                        <a:pt x="2191" y="798"/>
                        <a:pt x="2239" y="799"/>
                        <a:pt x="2288" y="803"/>
                      </a:cubicBezTo>
                      <a:cubicBezTo>
                        <a:pt x="2299" y="803"/>
                        <a:pt x="2310" y="792"/>
                        <a:pt x="2343" y="781"/>
                      </a:cubicBezTo>
                      <a:cubicBezTo>
                        <a:pt x="2079" y="638"/>
                        <a:pt x="1837" y="506"/>
                        <a:pt x="1584" y="385"/>
                      </a:cubicBezTo>
                      <a:cubicBezTo>
                        <a:pt x="1331" y="253"/>
                        <a:pt x="1089" y="110"/>
                        <a:pt x="8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5"/>
                <p:cNvSpPr/>
                <p:nvPr/>
              </p:nvSpPr>
              <p:spPr>
                <a:xfrm>
                  <a:off x="5932261" y="4254523"/>
                  <a:ext cx="151922" cy="5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753" extrusionOk="0">
                      <a:moveTo>
                        <a:pt x="1130" y="0"/>
                      </a:moveTo>
                      <a:cubicBezTo>
                        <a:pt x="833" y="0"/>
                        <a:pt x="543" y="55"/>
                        <a:pt x="253" y="149"/>
                      </a:cubicBezTo>
                      <a:cubicBezTo>
                        <a:pt x="176" y="182"/>
                        <a:pt x="99" y="215"/>
                        <a:pt x="0" y="248"/>
                      </a:cubicBezTo>
                      <a:cubicBezTo>
                        <a:pt x="99" y="369"/>
                        <a:pt x="209" y="446"/>
                        <a:pt x="319" y="512"/>
                      </a:cubicBezTo>
                      <a:cubicBezTo>
                        <a:pt x="578" y="674"/>
                        <a:pt x="876" y="752"/>
                        <a:pt x="1171" y="752"/>
                      </a:cubicBezTo>
                      <a:cubicBezTo>
                        <a:pt x="1540" y="752"/>
                        <a:pt x="1903" y="629"/>
                        <a:pt x="2177" y="391"/>
                      </a:cubicBezTo>
                      <a:cubicBezTo>
                        <a:pt x="2199" y="369"/>
                        <a:pt x="2210" y="347"/>
                        <a:pt x="2232" y="314"/>
                      </a:cubicBezTo>
                      <a:cubicBezTo>
                        <a:pt x="2199" y="281"/>
                        <a:pt x="2166" y="259"/>
                        <a:pt x="2122" y="237"/>
                      </a:cubicBezTo>
                      <a:cubicBezTo>
                        <a:pt x="1925" y="127"/>
                        <a:pt x="1716" y="61"/>
                        <a:pt x="1496" y="28"/>
                      </a:cubicBezTo>
                      <a:cubicBezTo>
                        <a:pt x="1372" y="9"/>
                        <a:pt x="1251" y="0"/>
                        <a:pt x="11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45"/>
                <p:cNvSpPr/>
                <p:nvPr/>
              </p:nvSpPr>
              <p:spPr>
                <a:xfrm>
                  <a:off x="5835719" y="4201047"/>
                  <a:ext cx="83887" cy="12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849" extrusionOk="0">
                      <a:moveTo>
                        <a:pt x="726" y="0"/>
                      </a:moveTo>
                      <a:cubicBezTo>
                        <a:pt x="440" y="231"/>
                        <a:pt x="22" y="1254"/>
                        <a:pt x="0" y="1771"/>
                      </a:cubicBezTo>
                      <a:cubicBezTo>
                        <a:pt x="44" y="1793"/>
                        <a:pt x="88" y="1815"/>
                        <a:pt x="132" y="1848"/>
                      </a:cubicBezTo>
                      <a:cubicBezTo>
                        <a:pt x="319" y="1683"/>
                        <a:pt x="484" y="1529"/>
                        <a:pt x="660" y="1386"/>
                      </a:cubicBezTo>
                      <a:cubicBezTo>
                        <a:pt x="836" y="1243"/>
                        <a:pt x="1034" y="1133"/>
                        <a:pt x="1232" y="1001"/>
                      </a:cubicBezTo>
                      <a:cubicBezTo>
                        <a:pt x="1166" y="902"/>
                        <a:pt x="1089" y="803"/>
                        <a:pt x="1023" y="693"/>
                      </a:cubicBezTo>
                      <a:cubicBezTo>
                        <a:pt x="957" y="583"/>
                        <a:pt x="902" y="473"/>
                        <a:pt x="847" y="352"/>
                      </a:cubicBezTo>
                      <a:cubicBezTo>
                        <a:pt x="803" y="242"/>
                        <a:pt x="770" y="121"/>
                        <a:pt x="7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45"/>
                <p:cNvSpPr/>
                <p:nvPr/>
              </p:nvSpPr>
              <p:spPr>
                <a:xfrm>
                  <a:off x="5831977" y="4336437"/>
                  <a:ext cx="24016" cy="2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331" extrusionOk="0">
                      <a:moveTo>
                        <a:pt x="220" y="1"/>
                      </a:moveTo>
                      <a:cubicBezTo>
                        <a:pt x="143" y="67"/>
                        <a:pt x="88" y="133"/>
                        <a:pt x="33" y="210"/>
                      </a:cubicBezTo>
                      <a:cubicBezTo>
                        <a:pt x="11" y="254"/>
                        <a:pt x="0" y="287"/>
                        <a:pt x="44" y="331"/>
                      </a:cubicBezTo>
                      <a:cubicBezTo>
                        <a:pt x="99" y="298"/>
                        <a:pt x="154" y="254"/>
                        <a:pt x="209" y="210"/>
                      </a:cubicBezTo>
                      <a:cubicBezTo>
                        <a:pt x="253" y="177"/>
                        <a:pt x="319" y="155"/>
                        <a:pt x="352" y="89"/>
                      </a:cubicBezTo>
                      <a:cubicBezTo>
                        <a:pt x="319" y="34"/>
                        <a:pt x="275" y="12"/>
                        <a:pt x="2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45"/>
                <p:cNvSpPr/>
                <p:nvPr/>
              </p:nvSpPr>
              <p:spPr>
                <a:xfrm>
                  <a:off x="5834223" y="4329021"/>
                  <a:ext cx="6055" cy="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43" extrusionOk="0">
                      <a:moveTo>
                        <a:pt x="22" y="0"/>
                      </a:moveTo>
                      <a:cubicBezTo>
                        <a:pt x="0" y="55"/>
                        <a:pt x="0" y="99"/>
                        <a:pt x="22" y="143"/>
                      </a:cubicBezTo>
                      <a:cubicBezTo>
                        <a:pt x="44" y="110"/>
                        <a:pt x="66" y="77"/>
                        <a:pt x="88" y="44"/>
                      </a:cubicBezTo>
                      <a:cubicBezTo>
                        <a:pt x="66" y="33"/>
                        <a:pt x="44" y="22"/>
                        <a:pt x="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45"/>
                <p:cNvSpPr/>
                <p:nvPr/>
              </p:nvSpPr>
              <p:spPr>
                <a:xfrm>
                  <a:off x="5822248" y="4365488"/>
                  <a:ext cx="5307" cy="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58" extrusionOk="0">
                      <a:moveTo>
                        <a:pt x="53" y="0"/>
                      </a:moveTo>
                      <a:cubicBezTo>
                        <a:pt x="19" y="0"/>
                        <a:pt x="10" y="21"/>
                        <a:pt x="0" y="58"/>
                      </a:cubicBezTo>
                      <a:cubicBezTo>
                        <a:pt x="22" y="36"/>
                        <a:pt x="44" y="25"/>
                        <a:pt x="77" y="3"/>
                      </a:cubicBezTo>
                      <a:cubicBezTo>
                        <a:pt x="68" y="1"/>
                        <a:pt x="60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11" name="Google Shape;2011;p45"/>
            <p:cNvGrpSpPr/>
            <p:nvPr/>
          </p:nvGrpSpPr>
          <p:grpSpPr>
            <a:xfrm rot="-699969">
              <a:off x="6877882" y="1377034"/>
              <a:ext cx="1099126" cy="1140489"/>
              <a:chOff x="-693918" y="-3307122"/>
              <a:chExt cx="1099173" cy="1140539"/>
            </a:xfrm>
          </p:grpSpPr>
          <p:sp>
            <p:nvSpPr>
              <p:cNvPr id="2012" name="Google Shape;2012;p45"/>
              <p:cNvSpPr/>
              <p:nvPr/>
            </p:nvSpPr>
            <p:spPr>
              <a:xfrm>
                <a:off x="-693918" y="-3307122"/>
                <a:ext cx="1099173" cy="1140539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16764" extrusionOk="0">
                    <a:moveTo>
                      <a:pt x="5444" y="136"/>
                    </a:moveTo>
                    <a:cubicBezTo>
                      <a:pt x="5488" y="158"/>
                      <a:pt x="5543" y="169"/>
                      <a:pt x="5587" y="202"/>
                    </a:cubicBezTo>
                    <a:cubicBezTo>
                      <a:pt x="6027" y="466"/>
                      <a:pt x="6489" y="697"/>
                      <a:pt x="6950" y="928"/>
                    </a:cubicBezTo>
                    <a:cubicBezTo>
                      <a:pt x="7984" y="1466"/>
                      <a:pt x="9029" y="2016"/>
                      <a:pt x="10074" y="2544"/>
                    </a:cubicBezTo>
                    <a:cubicBezTo>
                      <a:pt x="11272" y="3160"/>
                      <a:pt x="12504" y="3732"/>
                      <a:pt x="13725" y="4304"/>
                    </a:cubicBezTo>
                    <a:cubicBezTo>
                      <a:pt x="14385" y="4612"/>
                      <a:pt x="15033" y="4920"/>
                      <a:pt x="15682" y="5227"/>
                    </a:cubicBezTo>
                    <a:cubicBezTo>
                      <a:pt x="15814" y="5282"/>
                      <a:pt x="15924" y="5348"/>
                      <a:pt x="16067" y="5414"/>
                    </a:cubicBezTo>
                    <a:cubicBezTo>
                      <a:pt x="16045" y="5469"/>
                      <a:pt x="16034" y="5513"/>
                      <a:pt x="16012" y="5546"/>
                    </a:cubicBezTo>
                    <a:cubicBezTo>
                      <a:pt x="15990" y="5601"/>
                      <a:pt x="15968" y="5656"/>
                      <a:pt x="15935" y="5700"/>
                    </a:cubicBezTo>
                    <a:cubicBezTo>
                      <a:pt x="15539" y="6316"/>
                      <a:pt x="15198" y="6965"/>
                      <a:pt x="14912" y="7647"/>
                    </a:cubicBezTo>
                    <a:cubicBezTo>
                      <a:pt x="14560" y="8450"/>
                      <a:pt x="14154" y="9219"/>
                      <a:pt x="13747" y="9989"/>
                    </a:cubicBezTo>
                    <a:cubicBezTo>
                      <a:pt x="13109" y="11177"/>
                      <a:pt x="12460" y="12354"/>
                      <a:pt x="11789" y="13530"/>
                    </a:cubicBezTo>
                    <a:cubicBezTo>
                      <a:pt x="11283" y="14421"/>
                      <a:pt x="10799" y="15345"/>
                      <a:pt x="10338" y="16269"/>
                    </a:cubicBezTo>
                    <a:cubicBezTo>
                      <a:pt x="10261" y="16401"/>
                      <a:pt x="10195" y="16532"/>
                      <a:pt x="10118" y="16664"/>
                    </a:cubicBezTo>
                    <a:cubicBezTo>
                      <a:pt x="10085" y="16653"/>
                      <a:pt x="10063" y="16653"/>
                      <a:pt x="10041" y="16631"/>
                    </a:cubicBezTo>
                    <a:cubicBezTo>
                      <a:pt x="9821" y="16489"/>
                      <a:pt x="9568" y="16390"/>
                      <a:pt x="9326" y="16291"/>
                    </a:cubicBezTo>
                    <a:cubicBezTo>
                      <a:pt x="9139" y="16214"/>
                      <a:pt x="8963" y="16126"/>
                      <a:pt x="8776" y="16049"/>
                    </a:cubicBezTo>
                    <a:cubicBezTo>
                      <a:pt x="8512" y="15928"/>
                      <a:pt x="8259" y="15807"/>
                      <a:pt x="8006" y="15708"/>
                    </a:cubicBezTo>
                    <a:cubicBezTo>
                      <a:pt x="7379" y="15455"/>
                      <a:pt x="6774" y="15158"/>
                      <a:pt x="6181" y="14861"/>
                    </a:cubicBezTo>
                    <a:cubicBezTo>
                      <a:pt x="5510" y="14509"/>
                      <a:pt x="4861" y="14135"/>
                      <a:pt x="4223" y="13728"/>
                    </a:cubicBezTo>
                    <a:cubicBezTo>
                      <a:pt x="3541" y="13299"/>
                      <a:pt x="2860" y="12892"/>
                      <a:pt x="2178" y="12475"/>
                    </a:cubicBezTo>
                    <a:cubicBezTo>
                      <a:pt x="1716" y="12189"/>
                      <a:pt x="1254" y="11914"/>
                      <a:pt x="803" y="11617"/>
                    </a:cubicBezTo>
                    <a:cubicBezTo>
                      <a:pt x="572" y="11474"/>
                      <a:pt x="352" y="11320"/>
                      <a:pt x="121" y="11155"/>
                    </a:cubicBezTo>
                    <a:cubicBezTo>
                      <a:pt x="143" y="11122"/>
                      <a:pt x="154" y="11100"/>
                      <a:pt x="165" y="11067"/>
                    </a:cubicBezTo>
                    <a:cubicBezTo>
                      <a:pt x="264" y="10913"/>
                      <a:pt x="352" y="10759"/>
                      <a:pt x="418" y="10583"/>
                    </a:cubicBezTo>
                    <a:cubicBezTo>
                      <a:pt x="539" y="10319"/>
                      <a:pt x="649" y="10055"/>
                      <a:pt x="759" y="9780"/>
                    </a:cubicBezTo>
                    <a:cubicBezTo>
                      <a:pt x="979" y="9263"/>
                      <a:pt x="1232" y="8758"/>
                      <a:pt x="1485" y="8252"/>
                    </a:cubicBezTo>
                    <a:cubicBezTo>
                      <a:pt x="1815" y="7592"/>
                      <a:pt x="2134" y="6932"/>
                      <a:pt x="2464" y="6272"/>
                    </a:cubicBezTo>
                    <a:cubicBezTo>
                      <a:pt x="2618" y="5975"/>
                      <a:pt x="2783" y="5667"/>
                      <a:pt x="2936" y="5359"/>
                    </a:cubicBezTo>
                    <a:cubicBezTo>
                      <a:pt x="3167" y="4920"/>
                      <a:pt x="3376" y="4458"/>
                      <a:pt x="3563" y="3985"/>
                    </a:cubicBezTo>
                    <a:cubicBezTo>
                      <a:pt x="3937" y="3028"/>
                      <a:pt x="4366" y="2104"/>
                      <a:pt x="4839" y="1192"/>
                    </a:cubicBezTo>
                    <a:cubicBezTo>
                      <a:pt x="4949" y="972"/>
                      <a:pt x="5059" y="763"/>
                      <a:pt x="5180" y="543"/>
                    </a:cubicBezTo>
                    <a:cubicBezTo>
                      <a:pt x="5246" y="400"/>
                      <a:pt x="5334" y="268"/>
                      <a:pt x="5444" y="136"/>
                    </a:cubicBezTo>
                    <a:close/>
                    <a:moveTo>
                      <a:pt x="5465" y="0"/>
                    </a:moveTo>
                    <a:cubicBezTo>
                      <a:pt x="5442" y="0"/>
                      <a:pt x="5419" y="11"/>
                      <a:pt x="5400" y="37"/>
                    </a:cubicBezTo>
                    <a:cubicBezTo>
                      <a:pt x="5389" y="48"/>
                      <a:pt x="5378" y="59"/>
                      <a:pt x="5356" y="81"/>
                    </a:cubicBezTo>
                    <a:cubicBezTo>
                      <a:pt x="5257" y="213"/>
                      <a:pt x="5169" y="345"/>
                      <a:pt x="5092" y="499"/>
                    </a:cubicBezTo>
                    <a:cubicBezTo>
                      <a:pt x="4982" y="708"/>
                      <a:pt x="4872" y="917"/>
                      <a:pt x="4762" y="1137"/>
                    </a:cubicBezTo>
                    <a:cubicBezTo>
                      <a:pt x="4278" y="2049"/>
                      <a:pt x="3849" y="2984"/>
                      <a:pt x="3475" y="3952"/>
                    </a:cubicBezTo>
                    <a:cubicBezTo>
                      <a:pt x="3255" y="4513"/>
                      <a:pt x="3002" y="5052"/>
                      <a:pt x="2717" y="5579"/>
                    </a:cubicBezTo>
                    <a:cubicBezTo>
                      <a:pt x="2596" y="5810"/>
                      <a:pt x="2475" y="6041"/>
                      <a:pt x="2354" y="6272"/>
                    </a:cubicBezTo>
                    <a:cubicBezTo>
                      <a:pt x="2057" y="6866"/>
                      <a:pt x="1760" y="7471"/>
                      <a:pt x="1463" y="8076"/>
                    </a:cubicBezTo>
                    <a:cubicBezTo>
                      <a:pt x="1177" y="8659"/>
                      <a:pt x="880" y="9230"/>
                      <a:pt x="638" y="9835"/>
                    </a:cubicBezTo>
                    <a:cubicBezTo>
                      <a:pt x="528" y="10088"/>
                      <a:pt x="418" y="10330"/>
                      <a:pt x="319" y="10583"/>
                    </a:cubicBezTo>
                    <a:cubicBezTo>
                      <a:pt x="253" y="10737"/>
                      <a:pt x="165" y="10891"/>
                      <a:pt x="77" y="11034"/>
                    </a:cubicBezTo>
                    <a:cubicBezTo>
                      <a:pt x="55" y="11056"/>
                      <a:pt x="44" y="11078"/>
                      <a:pt x="33" y="11100"/>
                    </a:cubicBezTo>
                    <a:cubicBezTo>
                      <a:pt x="0" y="11155"/>
                      <a:pt x="11" y="11177"/>
                      <a:pt x="55" y="11221"/>
                    </a:cubicBezTo>
                    <a:cubicBezTo>
                      <a:pt x="66" y="11232"/>
                      <a:pt x="77" y="11243"/>
                      <a:pt x="88" y="11254"/>
                    </a:cubicBezTo>
                    <a:cubicBezTo>
                      <a:pt x="297" y="11397"/>
                      <a:pt x="506" y="11551"/>
                      <a:pt x="715" y="11683"/>
                    </a:cubicBezTo>
                    <a:cubicBezTo>
                      <a:pt x="1177" y="11980"/>
                      <a:pt x="1639" y="12266"/>
                      <a:pt x="2112" y="12552"/>
                    </a:cubicBezTo>
                    <a:cubicBezTo>
                      <a:pt x="2794" y="12969"/>
                      <a:pt x="3475" y="13376"/>
                      <a:pt x="4157" y="13805"/>
                    </a:cubicBezTo>
                    <a:cubicBezTo>
                      <a:pt x="4817" y="14223"/>
                      <a:pt x="5488" y="14608"/>
                      <a:pt x="6181" y="14960"/>
                    </a:cubicBezTo>
                    <a:cubicBezTo>
                      <a:pt x="6763" y="15257"/>
                      <a:pt x="7346" y="15543"/>
                      <a:pt x="7951" y="15785"/>
                    </a:cubicBezTo>
                    <a:cubicBezTo>
                      <a:pt x="8204" y="15895"/>
                      <a:pt x="8457" y="16016"/>
                      <a:pt x="8721" y="16126"/>
                    </a:cubicBezTo>
                    <a:cubicBezTo>
                      <a:pt x="8908" y="16214"/>
                      <a:pt x="9095" y="16291"/>
                      <a:pt x="9293" y="16379"/>
                    </a:cubicBezTo>
                    <a:cubicBezTo>
                      <a:pt x="9524" y="16478"/>
                      <a:pt x="9766" y="16576"/>
                      <a:pt x="9986" y="16719"/>
                    </a:cubicBezTo>
                    <a:cubicBezTo>
                      <a:pt x="10019" y="16730"/>
                      <a:pt x="10041" y="16741"/>
                      <a:pt x="10074" y="16752"/>
                    </a:cubicBezTo>
                    <a:cubicBezTo>
                      <a:pt x="10091" y="16759"/>
                      <a:pt x="10107" y="16763"/>
                      <a:pt x="10123" y="16763"/>
                    </a:cubicBezTo>
                    <a:cubicBezTo>
                      <a:pt x="10155" y="16763"/>
                      <a:pt x="10183" y="16746"/>
                      <a:pt x="10206" y="16708"/>
                    </a:cubicBezTo>
                    <a:cubicBezTo>
                      <a:pt x="10217" y="16675"/>
                      <a:pt x="10239" y="16653"/>
                      <a:pt x="10250" y="16620"/>
                    </a:cubicBezTo>
                    <a:cubicBezTo>
                      <a:pt x="10327" y="16467"/>
                      <a:pt x="10415" y="16313"/>
                      <a:pt x="10492" y="16148"/>
                    </a:cubicBezTo>
                    <a:cubicBezTo>
                      <a:pt x="10931" y="15301"/>
                      <a:pt x="11360" y="14465"/>
                      <a:pt x="11833" y="13640"/>
                    </a:cubicBezTo>
                    <a:cubicBezTo>
                      <a:pt x="12526" y="12420"/>
                      <a:pt x="13208" y="11199"/>
                      <a:pt x="13857" y="9967"/>
                    </a:cubicBezTo>
                    <a:cubicBezTo>
                      <a:pt x="14275" y="9197"/>
                      <a:pt x="14670" y="8428"/>
                      <a:pt x="15011" y="7625"/>
                    </a:cubicBezTo>
                    <a:cubicBezTo>
                      <a:pt x="15297" y="6976"/>
                      <a:pt x="15627" y="6360"/>
                      <a:pt x="16001" y="5755"/>
                    </a:cubicBezTo>
                    <a:cubicBezTo>
                      <a:pt x="16045" y="5700"/>
                      <a:pt x="16078" y="5634"/>
                      <a:pt x="16111" y="5568"/>
                    </a:cubicBezTo>
                    <a:cubicBezTo>
                      <a:pt x="16133" y="5524"/>
                      <a:pt x="16144" y="5491"/>
                      <a:pt x="16144" y="5447"/>
                    </a:cubicBezTo>
                    <a:cubicBezTo>
                      <a:pt x="16155" y="5414"/>
                      <a:pt x="16133" y="5381"/>
                      <a:pt x="16122" y="5348"/>
                    </a:cubicBezTo>
                    <a:cubicBezTo>
                      <a:pt x="16067" y="5315"/>
                      <a:pt x="16023" y="5293"/>
                      <a:pt x="15979" y="5271"/>
                    </a:cubicBezTo>
                    <a:cubicBezTo>
                      <a:pt x="15594" y="5085"/>
                      <a:pt x="15209" y="4898"/>
                      <a:pt x="14813" y="4711"/>
                    </a:cubicBezTo>
                    <a:cubicBezTo>
                      <a:pt x="13758" y="4216"/>
                      <a:pt x="12702" y="3721"/>
                      <a:pt x="11635" y="3226"/>
                    </a:cubicBezTo>
                    <a:cubicBezTo>
                      <a:pt x="10865" y="2852"/>
                      <a:pt x="10096" y="2456"/>
                      <a:pt x="9326" y="2060"/>
                    </a:cubicBezTo>
                    <a:cubicBezTo>
                      <a:pt x="8391" y="1576"/>
                      <a:pt x="7456" y="1093"/>
                      <a:pt x="6522" y="609"/>
                    </a:cubicBezTo>
                    <a:cubicBezTo>
                      <a:pt x="6181" y="422"/>
                      <a:pt x="5818" y="279"/>
                      <a:pt x="5510" y="15"/>
                    </a:cubicBezTo>
                    <a:cubicBezTo>
                      <a:pt x="5496" y="6"/>
                      <a:pt x="5481" y="0"/>
                      <a:pt x="5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-685686" y="-3297938"/>
                <a:ext cx="1084954" cy="1124619"/>
              </a:xfrm>
              <a:custGeom>
                <a:avLst/>
                <a:gdLst/>
                <a:ahLst/>
                <a:cxnLst/>
                <a:rect l="l" t="t" r="r" b="b"/>
                <a:pathLst>
                  <a:path w="15947" h="16530" extrusionOk="0">
                    <a:moveTo>
                      <a:pt x="8666" y="2915"/>
                    </a:moveTo>
                    <a:cubicBezTo>
                      <a:pt x="8919" y="3036"/>
                      <a:pt x="9161" y="3168"/>
                      <a:pt x="9414" y="3300"/>
                    </a:cubicBezTo>
                    <a:cubicBezTo>
                      <a:pt x="9667" y="3432"/>
                      <a:pt x="9909" y="3564"/>
                      <a:pt x="10173" y="3696"/>
                    </a:cubicBezTo>
                    <a:cubicBezTo>
                      <a:pt x="10140" y="3707"/>
                      <a:pt x="10129" y="3718"/>
                      <a:pt x="10118" y="3718"/>
                    </a:cubicBezTo>
                    <a:cubicBezTo>
                      <a:pt x="10069" y="3714"/>
                      <a:pt x="10021" y="3713"/>
                      <a:pt x="9974" y="3713"/>
                    </a:cubicBezTo>
                    <a:cubicBezTo>
                      <a:pt x="9557" y="3713"/>
                      <a:pt x="9174" y="3839"/>
                      <a:pt x="8809" y="4037"/>
                    </a:cubicBezTo>
                    <a:cubicBezTo>
                      <a:pt x="8534" y="4180"/>
                      <a:pt x="8303" y="4356"/>
                      <a:pt x="8083" y="4576"/>
                    </a:cubicBezTo>
                    <a:cubicBezTo>
                      <a:pt x="8039" y="4620"/>
                      <a:pt x="7995" y="4664"/>
                      <a:pt x="7940" y="4719"/>
                    </a:cubicBezTo>
                    <a:cubicBezTo>
                      <a:pt x="7830" y="4081"/>
                      <a:pt x="8193" y="3245"/>
                      <a:pt x="8666" y="2915"/>
                    </a:cubicBezTo>
                    <a:close/>
                    <a:moveTo>
                      <a:pt x="9948" y="3806"/>
                    </a:moveTo>
                    <a:cubicBezTo>
                      <a:pt x="10011" y="3806"/>
                      <a:pt x="10075" y="3809"/>
                      <a:pt x="10140" y="3817"/>
                    </a:cubicBezTo>
                    <a:cubicBezTo>
                      <a:pt x="10426" y="3839"/>
                      <a:pt x="10689" y="3938"/>
                      <a:pt x="10909" y="4136"/>
                    </a:cubicBezTo>
                    <a:cubicBezTo>
                      <a:pt x="11173" y="4367"/>
                      <a:pt x="11305" y="4653"/>
                      <a:pt x="11305" y="5004"/>
                    </a:cubicBezTo>
                    <a:cubicBezTo>
                      <a:pt x="11305" y="5323"/>
                      <a:pt x="11184" y="5620"/>
                      <a:pt x="10997" y="5884"/>
                    </a:cubicBezTo>
                    <a:cubicBezTo>
                      <a:pt x="10964" y="5928"/>
                      <a:pt x="10920" y="5983"/>
                      <a:pt x="10876" y="6038"/>
                    </a:cubicBezTo>
                    <a:cubicBezTo>
                      <a:pt x="10843" y="6016"/>
                      <a:pt x="10821" y="6016"/>
                      <a:pt x="10788" y="5994"/>
                    </a:cubicBezTo>
                    <a:cubicBezTo>
                      <a:pt x="10448" y="5792"/>
                      <a:pt x="10085" y="5697"/>
                      <a:pt x="9706" y="5697"/>
                    </a:cubicBezTo>
                    <a:cubicBezTo>
                      <a:pt x="9631" y="5697"/>
                      <a:pt x="9556" y="5701"/>
                      <a:pt x="9480" y="5708"/>
                    </a:cubicBezTo>
                    <a:cubicBezTo>
                      <a:pt x="9194" y="5730"/>
                      <a:pt x="8919" y="5796"/>
                      <a:pt x="8655" y="5895"/>
                    </a:cubicBezTo>
                    <a:cubicBezTo>
                      <a:pt x="8600" y="5917"/>
                      <a:pt x="8545" y="5939"/>
                      <a:pt x="8490" y="5961"/>
                    </a:cubicBezTo>
                    <a:cubicBezTo>
                      <a:pt x="8248" y="5796"/>
                      <a:pt x="7995" y="5290"/>
                      <a:pt x="7940" y="4873"/>
                    </a:cubicBezTo>
                    <a:cubicBezTo>
                      <a:pt x="7973" y="4829"/>
                      <a:pt x="7995" y="4796"/>
                      <a:pt x="8028" y="4763"/>
                    </a:cubicBezTo>
                    <a:cubicBezTo>
                      <a:pt x="8391" y="4378"/>
                      <a:pt x="8809" y="4081"/>
                      <a:pt x="9304" y="3916"/>
                    </a:cubicBezTo>
                    <a:cubicBezTo>
                      <a:pt x="9517" y="3848"/>
                      <a:pt x="9730" y="3806"/>
                      <a:pt x="9948" y="3806"/>
                    </a:cubicBezTo>
                    <a:close/>
                    <a:moveTo>
                      <a:pt x="9675" y="5790"/>
                    </a:moveTo>
                    <a:cubicBezTo>
                      <a:pt x="9796" y="5790"/>
                      <a:pt x="9917" y="5799"/>
                      <a:pt x="10041" y="5818"/>
                    </a:cubicBezTo>
                    <a:cubicBezTo>
                      <a:pt x="10261" y="5851"/>
                      <a:pt x="10481" y="5928"/>
                      <a:pt x="10667" y="6038"/>
                    </a:cubicBezTo>
                    <a:cubicBezTo>
                      <a:pt x="10711" y="6049"/>
                      <a:pt x="10733" y="6082"/>
                      <a:pt x="10777" y="6104"/>
                    </a:cubicBezTo>
                    <a:cubicBezTo>
                      <a:pt x="10766" y="6137"/>
                      <a:pt x="10744" y="6159"/>
                      <a:pt x="10722" y="6181"/>
                    </a:cubicBezTo>
                    <a:cubicBezTo>
                      <a:pt x="10448" y="6419"/>
                      <a:pt x="10085" y="6542"/>
                      <a:pt x="9716" y="6542"/>
                    </a:cubicBezTo>
                    <a:cubicBezTo>
                      <a:pt x="9421" y="6542"/>
                      <a:pt x="9123" y="6464"/>
                      <a:pt x="8864" y="6302"/>
                    </a:cubicBezTo>
                    <a:cubicBezTo>
                      <a:pt x="8754" y="6236"/>
                      <a:pt x="8644" y="6170"/>
                      <a:pt x="8545" y="6038"/>
                    </a:cubicBezTo>
                    <a:cubicBezTo>
                      <a:pt x="8644" y="6005"/>
                      <a:pt x="8721" y="5972"/>
                      <a:pt x="8798" y="5939"/>
                    </a:cubicBezTo>
                    <a:cubicBezTo>
                      <a:pt x="9088" y="5845"/>
                      <a:pt x="9378" y="5790"/>
                      <a:pt x="9675" y="5790"/>
                    </a:cubicBezTo>
                    <a:close/>
                    <a:moveTo>
                      <a:pt x="7863" y="5004"/>
                    </a:moveTo>
                    <a:cubicBezTo>
                      <a:pt x="7896" y="5125"/>
                      <a:pt x="7929" y="5235"/>
                      <a:pt x="7984" y="5356"/>
                    </a:cubicBezTo>
                    <a:cubicBezTo>
                      <a:pt x="8028" y="5477"/>
                      <a:pt x="8083" y="5587"/>
                      <a:pt x="8149" y="5697"/>
                    </a:cubicBezTo>
                    <a:cubicBezTo>
                      <a:pt x="8215" y="5807"/>
                      <a:pt x="8292" y="5906"/>
                      <a:pt x="8369" y="6005"/>
                    </a:cubicBezTo>
                    <a:cubicBezTo>
                      <a:pt x="8171" y="6137"/>
                      <a:pt x="7973" y="6247"/>
                      <a:pt x="7786" y="6390"/>
                    </a:cubicBezTo>
                    <a:cubicBezTo>
                      <a:pt x="7610" y="6533"/>
                      <a:pt x="7445" y="6687"/>
                      <a:pt x="7258" y="6852"/>
                    </a:cubicBezTo>
                    <a:cubicBezTo>
                      <a:pt x="7214" y="6830"/>
                      <a:pt x="7170" y="6797"/>
                      <a:pt x="7137" y="6775"/>
                    </a:cubicBezTo>
                    <a:cubicBezTo>
                      <a:pt x="7148" y="6258"/>
                      <a:pt x="7566" y="5235"/>
                      <a:pt x="7863" y="5004"/>
                    </a:cubicBezTo>
                    <a:close/>
                    <a:moveTo>
                      <a:pt x="7126" y="6896"/>
                    </a:moveTo>
                    <a:cubicBezTo>
                      <a:pt x="7148" y="6907"/>
                      <a:pt x="7170" y="6918"/>
                      <a:pt x="7203" y="6929"/>
                    </a:cubicBezTo>
                    <a:cubicBezTo>
                      <a:pt x="7170" y="6962"/>
                      <a:pt x="7148" y="6995"/>
                      <a:pt x="7126" y="7039"/>
                    </a:cubicBezTo>
                    <a:cubicBezTo>
                      <a:pt x="7115" y="6995"/>
                      <a:pt x="7115" y="6940"/>
                      <a:pt x="7126" y="6896"/>
                    </a:cubicBezTo>
                    <a:close/>
                    <a:moveTo>
                      <a:pt x="7291" y="6995"/>
                    </a:moveTo>
                    <a:cubicBezTo>
                      <a:pt x="7346" y="7006"/>
                      <a:pt x="7390" y="7028"/>
                      <a:pt x="7423" y="7083"/>
                    </a:cubicBezTo>
                    <a:cubicBezTo>
                      <a:pt x="7401" y="7149"/>
                      <a:pt x="7335" y="7171"/>
                      <a:pt x="7280" y="7204"/>
                    </a:cubicBezTo>
                    <a:cubicBezTo>
                      <a:pt x="7225" y="7248"/>
                      <a:pt x="7170" y="7292"/>
                      <a:pt x="7115" y="7325"/>
                    </a:cubicBezTo>
                    <a:cubicBezTo>
                      <a:pt x="7082" y="7281"/>
                      <a:pt x="7082" y="7248"/>
                      <a:pt x="7104" y="7204"/>
                    </a:cubicBezTo>
                    <a:cubicBezTo>
                      <a:pt x="7159" y="7127"/>
                      <a:pt x="7214" y="7061"/>
                      <a:pt x="7291" y="6995"/>
                    </a:cubicBezTo>
                    <a:close/>
                    <a:moveTo>
                      <a:pt x="6986" y="7422"/>
                    </a:moveTo>
                    <a:cubicBezTo>
                      <a:pt x="6992" y="7422"/>
                      <a:pt x="6998" y="7422"/>
                      <a:pt x="7005" y="7424"/>
                    </a:cubicBezTo>
                    <a:cubicBezTo>
                      <a:pt x="6983" y="7446"/>
                      <a:pt x="6961" y="7457"/>
                      <a:pt x="6928" y="7490"/>
                    </a:cubicBezTo>
                    <a:cubicBezTo>
                      <a:pt x="6938" y="7452"/>
                      <a:pt x="6948" y="7422"/>
                      <a:pt x="6986" y="7422"/>
                    </a:cubicBezTo>
                    <a:close/>
                    <a:moveTo>
                      <a:pt x="8457" y="6104"/>
                    </a:moveTo>
                    <a:cubicBezTo>
                      <a:pt x="8787" y="6423"/>
                      <a:pt x="9183" y="6621"/>
                      <a:pt x="9656" y="6632"/>
                    </a:cubicBezTo>
                    <a:cubicBezTo>
                      <a:pt x="9685" y="6633"/>
                      <a:pt x="9715" y="6634"/>
                      <a:pt x="9744" y="6634"/>
                    </a:cubicBezTo>
                    <a:cubicBezTo>
                      <a:pt x="10179" y="6634"/>
                      <a:pt x="10557" y="6479"/>
                      <a:pt x="10876" y="6170"/>
                    </a:cubicBezTo>
                    <a:cubicBezTo>
                      <a:pt x="11019" y="6269"/>
                      <a:pt x="11129" y="6379"/>
                      <a:pt x="11217" y="6511"/>
                    </a:cubicBezTo>
                    <a:cubicBezTo>
                      <a:pt x="11448" y="6808"/>
                      <a:pt x="11558" y="7160"/>
                      <a:pt x="11580" y="7534"/>
                    </a:cubicBezTo>
                    <a:cubicBezTo>
                      <a:pt x="11602" y="8073"/>
                      <a:pt x="11448" y="8568"/>
                      <a:pt x="11162" y="9018"/>
                    </a:cubicBezTo>
                    <a:cubicBezTo>
                      <a:pt x="11085" y="9150"/>
                      <a:pt x="10986" y="9271"/>
                      <a:pt x="10865" y="9403"/>
                    </a:cubicBezTo>
                    <a:cubicBezTo>
                      <a:pt x="10865" y="9359"/>
                      <a:pt x="10854" y="9326"/>
                      <a:pt x="10854" y="9304"/>
                    </a:cubicBezTo>
                    <a:cubicBezTo>
                      <a:pt x="10887" y="9095"/>
                      <a:pt x="10898" y="8886"/>
                      <a:pt x="10876" y="8678"/>
                    </a:cubicBezTo>
                    <a:cubicBezTo>
                      <a:pt x="10843" y="8282"/>
                      <a:pt x="10755" y="7908"/>
                      <a:pt x="10557" y="7567"/>
                    </a:cubicBezTo>
                    <a:cubicBezTo>
                      <a:pt x="10272" y="7083"/>
                      <a:pt x="9865" y="6786"/>
                      <a:pt x="9315" y="6676"/>
                    </a:cubicBezTo>
                    <a:cubicBezTo>
                      <a:pt x="9174" y="6650"/>
                      <a:pt x="9034" y="6638"/>
                      <a:pt x="8896" y="6638"/>
                    </a:cubicBezTo>
                    <a:cubicBezTo>
                      <a:pt x="8561" y="6638"/>
                      <a:pt x="8234" y="6712"/>
                      <a:pt x="7907" y="6852"/>
                    </a:cubicBezTo>
                    <a:cubicBezTo>
                      <a:pt x="7786" y="6896"/>
                      <a:pt x="7665" y="6962"/>
                      <a:pt x="7533" y="7028"/>
                    </a:cubicBezTo>
                    <a:cubicBezTo>
                      <a:pt x="7489" y="6995"/>
                      <a:pt x="7434" y="6951"/>
                      <a:pt x="7368" y="6918"/>
                    </a:cubicBezTo>
                    <a:cubicBezTo>
                      <a:pt x="7555" y="6654"/>
                      <a:pt x="8127" y="6214"/>
                      <a:pt x="8457" y="6104"/>
                    </a:cubicBezTo>
                    <a:close/>
                    <a:moveTo>
                      <a:pt x="7533" y="7149"/>
                    </a:moveTo>
                    <a:cubicBezTo>
                      <a:pt x="7566" y="7171"/>
                      <a:pt x="7599" y="7182"/>
                      <a:pt x="7621" y="7204"/>
                    </a:cubicBezTo>
                    <a:cubicBezTo>
                      <a:pt x="8512" y="7930"/>
                      <a:pt x="8930" y="8864"/>
                      <a:pt x="8908" y="9997"/>
                    </a:cubicBezTo>
                    <a:cubicBezTo>
                      <a:pt x="8908" y="10019"/>
                      <a:pt x="8908" y="10030"/>
                      <a:pt x="8908" y="10052"/>
                    </a:cubicBezTo>
                    <a:cubicBezTo>
                      <a:pt x="8908" y="10063"/>
                      <a:pt x="8897" y="10063"/>
                      <a:pt x="8897" y="10085"/>
                    </a:cubicBezTo>
                    <a:cubicBezTo>
                      <a:pt x="8864" y="10074"/>
                      <a:pt x="8831" y="10074"/>
                      <a:pt x="8798" y="10063"/>
                    </a:cubicBezTo>
                    <a:cubicBezTo>
                      <a:pt x="8578" y="9986"/>
                      <a:pt x="8380" y="9876"/>
                      <a:pt x="8215" y="9733"/>
                    </a:cubicBezTo>
                    <a:cubicBezTo>
                      <a:pt x="7511" y="9150"/>
                      <a:pt x="7170" y="8392"/>
                      <a:pt x="7093" y="7490"/>
                    </a:cubicBezTo>
                    <a:cubicBezTo>
                      <a:pt x="7225" y="7347"/>
                      <a:pt x="7379" y="7259"/>
                      <a:pt x="7533" y="7149"/>
                    </a:cubicBezTo>
                    <a:close/>
                    <a:moveTo>
                      <a:pt x="8908" y="6733"/>
                    </a:moveTo>
                    <a:cubicBezTo>
                      <a:pt x="8980" y="6733"/>
                      <a:pt x="9054" y="6736"/>
                      <a:pt x="9128" y="6742"/>
                    </a:cubicBezTo>
                    <a:cubicBezTo>
                      <a:pt x="9502" y="6775"/>
                      <a:pt x="9832" y="6907"/>
                      <a:pt x="10118" y="7160"/>
                    </a:cubicBezTo>
                    <a:cubicBezTo>
                      <a:pt x="10349" y="7369"/>
                      <a:pt x="10513" y="7622"/>
                      <a:pt x="10623" y="7919"/>
                    </a:cubicBezTo>
                    <a:cubicBezTo>
                      <a:pt x="10810" y="8425"/>
                      <a:pt x="10832" y="8941"/>
                      <a:pt x="10733" y="9469"/>
                    </a:cubicBezTo>
                    <a:cubicBezTo>
                      <a:pt x="10722" y="9524"/>
                      <a:pt x="10700" y="9579"/>
                      <a:pt x="10656" y="9612"/>
                    </a:cubicBezTo>
                    <a:cubicBezTo>
                      <a:pt x="10404" y="9832"/>
                      <a:pt x="10129" y="10008"/>
                      <a:pt x="9810" y="10096"/>
                    </a:cubicBezTo>
                    <a:cubicBezTo>
                      <a:pt x="9662" y="10141"/>
                      <a:pt x="9511" y="10164"/>
                      <a:pt x="9358" y="10164"/>
                    </a:cubicBezTo>
                    <a:cubicBezTo>
                      <a:pt x="9249" y="10164"/>
                      <a:pt x="9139" y="10152"/>
                      <a:pt x="9029" y="10129"/>
                    </a:cubicBezTo>
                    <a:cubicBezTo>
                      <a:pt x="8985" y="10074"/>
                      <a:pt x="9007" y="10019"/>
                      <a:pt x="9007" y="9975"/>
                    </a:cubicBezTo>
                    <a:cubicBezTo>
                      <a:pt x="9018" y="9502"/>
                      <a:pt x="8941" y="9040"/>
                      <a:pt x="8776" y="8601"/>
                    </a:cubicBezTo>
                    <a:cubicBezTo>
                      <a:pt x="8556" y="8029"/>
                      <a:pt x="8204" y="7556"/>
                      <a:pt x="7731" y="7171"/>
                    </a:cubicBezTo>
                    <a:cubicBezTo>
                      <a:pt x="7709" y="7149"/>
                      <a:pt x="7687" y="7138"/>
                      <a:pt x="7665" y="7116"/>
                    </a:cubicBezTo>
                    <a:cubicBezTo>
                      <a:pt x="7665" y="7116"/>
                      <a:pt x="7665" y="7094"/>
                      <a:pt x="7654" y="7083"/>
                    </a:cubicBezTo>
                    <a:cubicBezTo>
                      <a:pt x="7665" y="7072"/>
                      <a:pt x="7676" y="7061"/>
                      <a:pt x="7687" y="7061"/>
                    </a:cubicBezTo>
                    <a:cubicBezTo>
                      <a:pt x="8073" y="6844"/>
                      <a:pt x="8476" y="6733"/>
                      <a:pt x="8908" y="6733"/>
                    </a:cubicBezTo>
                    <a:close/>
                    <a:moveTo>
                      <a:pt x="5702" y="1382"/>
                    </a:moveTo>
                    <a:cubicBezTo>
                      <a:pt x="5705" y="1382"/>
                      <a:pt x="5708" y="1383"/>
                      <a:pt x="5708" y="1386"/>
                    </a:cubicBezTo>
                    <a:cubicBezTo>
                      <a:pt x="5774" y="1452"/>
                      <a:pt x="5851" y="1496"/>
                      <a:pt x="5928" y="1529"/>
                    </a:cubicBezTo>
                    <a:cubicBezTo>
                      <a:pt x="6236" y="1683"/>
                      <a:pt x="6544" y="1837"/>
                      <a:pt x="6851" y="1991"/>
                    </a:cubicBezTo>
                    <a:cubicBezTo>
                      <a:pt x="7379" y="2255"/>
                      <a:pt x="7918" y="2530"/>
                      <a:pt x="8446" y="2794"/>
                    </a:cubicBezTo>
                    <a:cubicBezTo>
                      <a:pt x="8479" y="2816"/>
                      <a:pt x="8512" y="2838"/>
                      <a:pt x="8545" y="2860"/>
                    </a:cubicBezTo>
                    <a:cubicBezTo>
                      <a:pt x="8523" y="2882"/>
                      <a:pt x="8512" y="2904"/>
                      <a:pt x="8501" y="2926"/>
                    </a:cubicBezTo>
                    <a:cubicBezTo>
                      <a:pt x="8006" y="3399"/>
                      <a:pt x="7797" y="3982"/>
                      <a:pt x="7819" y="4653"/>
                    </a:cubicBezTo>
                    <a:cubicBezTo>
                      <a:pt x="7830" y="4785"/>
                      <a:pt x="7808" y="4884"/>
                      <a:pt x="7731" y="4983"/>
                    </a:cubicBezTo>
                    <a:cubicBezTo>
                      <a:pt x="7390" y="5455"/>
                      <a:pt x="7170" y="5983"/>
                      <a:pt x="7060" y="6555"/>
                    </a:cubicBezTo>
                    <a:cubicBezTo>
                      <a:pt x="7049" y="6599"/>
                      <a:pt x="7038" y="6643"/>
                      <a:pt x="7027" y="6687"/>
                    </a:cubicBezTo>
                    <a:cubicBezTo>
                      <a:pt x="7027" y="6687"/>
                      <a:pt x="7027" y="6698"/>
                      <a:pt x="7016" y="6720"/>
                    </a:cubicBezTo>
                    <a:cubicBezTo>
                      <a:pt x="6950" y="6698"/>
                      <a:pt x="6906" y="6676"/>
                      <a:pt x="6851" y="6654"/>
                    </a:cubicBezTo>
                    <a:cubicBezTo>
                      <a:pt x="6533" y="6522"/>
                      <a:pt x="6214" y="6423"/>
                      <a:pt x="5873" y="6390"/>
                    </a:cubicBezTo>
                    <a:cubicBezTo>
                      <a:pt x="5771" y="6380"/>
                      <a:pt x="5671" y="6375"/>
                      <a:pt x="5571" y="6375"/>
                    </a:cubicBezTo>
                    <a:cubicBezTo>
                      <a:pt x="5003" y="6375"/>
                      <a:pt x="4470" y="6537"/>
                      <a:pt x="3992" y="6874"/>
                    </a:cubicBezTo>
                    <a:cubicBezTo>
                      <a:pt x="3321" y="7336"/>
                      <a:pt x="2936" y="7985"/>
                      <a:pt x="2815" y="8777"/>
                    </a:cubicBezTo>
                    <a:cubicBezTo>
                      <a:pt x="2717" y="9381"/>
                      <a:pt x="2815" y="9964"/>
                      <a:pt x="3046" y="10525"/>
                    </a:cubicBezTo>
                    <a:cubicBezTo>
                      <a:pt x="3134" y="10723"/>
                      <a:pt x="3244" y="10932"/>
                      <a:pt x="3354" y="11119"/>
                    </a:cubicBezTo>
                    <a:cubicBezTo>
                      <a:pt x="3387" y="11163"/>
                      <a:pt x="3409" y="11207"/>
                      <a:pt x="3442" y="11273"/>
                    </a:cubicBezTo>
                    <a:cubicBezTo>
                      <a:pt x="3387" y="11251"/>
                      <a:pt x="3354" y="11229"/>
                      <a:pt x="3321" y="11218"/>
                    </a:cubicBezTo>
                    <a:cubicBezTo>
                      <a:pt x="2881" y="10954"/>
                      <a:pt x="2442" y="10701"/>
                      <a:pt x="2002" y="10437"/>
                    </a:cubicBezTo>
                    <a:cubicBezTo>
                      <a:pt x="1881" y="10371"/>
                      <a:pt x="1760" y="10305"/>
                      <a:pt x="1650" y="10250"/>
                    </a:cubicBezTo>
                    <a:cubicBezTo>
                      <a:pt x="1617" y="10228"/>
                      <a:pt x="1584" y="10217"/>
                      <a:pt x="1562" y="10206"/>
                    </a:cubicBezTo>
                    <a:cubicBezTo>
                      <a:pt x="1529" y="10173"/>
                      <a:pt x="1518" y="10140"/>
                      <a:pt x="1529" y="10107"/>
                    </a:cubicBezTo>
                    <a:cubicBezTo>
                      <a:pt x="1551" y="10041"/>
                      <a:pt x="1584" y="9964"/>
                      <a:pt x="1606" y="9898"/>
                    </a:cubicBezTo>
                    <a:cubicBezTo>
                      <a:pt x="1892" y="9293"/>
                      <a:pt x="2211" y="8711"/>
                      <a:pt x="2508" y="8117"/>
                    </a:cubicBezTo>
                    <a:cubicBezTo>
                      <a:pt x="2750" y="7644"/>
                      <a:pt x="3013" y="7171"/>
                      <a:pt x="3244" y="6687"/>
                    </a:cubicBezTo>
                    <a:cubicBezTo>
                      <a:pt x="3728" y="5675"/>
                      <a:pt x="4223" y="4664"/>
                      <a:pt x="4685" y="3652"/>
                    </a:cubicBezTo>
                    <a:cubicBezTo>
                      <a:pt x="4982" y="3003"/>
                      <a:pt x="5246" y="2343"/>
                      <a:pt x="5532" y="1683"/>
                    </a:cubicBezTo>
                    <a:cubicBezTo>
                      <a:pt x="5565" y="1606"/>
                      <a:pt x="5598" y="1518"/>
                      <a:pt x="5631" y="1441"/>
                    </a:cubicBezTo>
                    <a:cubicBezTo>
                      <a:pt x="5642" y="1419"/>
                      <a:pt x="5664" y="1397"/>
                      <a:pt x="5675" y="1386"/>
                    </a:cubicBezTo>
                    <a:cubicBezTo>
                      <a:pt x="5682" y="1386"/>
                      <a:pt x="5694" y="1382"/>
                      <a:pt x="5702" y="1382"/>
                    </a:cubicBezTo>
                    <a:close/>
                    <a:moveTo>
                      <a:pt x="7005" y="7589"/>
                    </a:moveTo>
                    <a:cubicBezTo>
                      <a:pt x="7016" y="7655"/>
                      <a:pt x="7027" y="7710"/>
                      <a:pt x="7027" y="7765"/>
                    </a:cubicBezTo>
                    <a:cubicBezTo>
                      <a:pt x="7104" y="8293"/>
                      <a:pt x="7291" y="8788"/>
                      <a:pt x="7610" y="9227"/>
                    </a:cubicBezTo>
                    <a:cubicBezTo>
                      <a:pt x="7852" y="9557"/>
                      <a:pt x="8138" y="9854"/>
                      <a:pt x="8512" y="10041"/>
                    </a:cubicBezTo>
                    <a:cubicBezTo>
                      <a:pt x="8633" y="10096"/>
                      <a:pt x="8765" y="10151"/>
                      <a:pt x="8886" y="10206"/>
                    </a:cubicBezTo>
                    <a:cubicBezTo>
                      <a:pt x="8875" y="10767"/>
                      <a:pt x="8534" y="11625"/>
                      <a:pt x="8061" y="11999"/>
                    </a:cubicBezTo>
                    <a:lnTo>
                      <a:pt x="7951" y="11999"/>
                    </a:lnTo>
                    <a:cubicBezTo>
                      <a:pt x="7467" y="11922"/>
                      <a:pt x="7093" y="11680"/>
                      <a:pt x="6796" y="11317"/>
                    </a:cubicBezTo>
                    <a:cubicBezTo>
                      <a:pt x="6566" y="11031"/>
                      <a:pt x="6423" y="10712"/>
                      <a:pt x="6335" y="10360"/>
                    </a:cubicBezTo>
                    <a:cubicBezTo>
                      <a:pt x="6214" y="9865"/>
                      <a:pt x="6236" y="9370"/>
                      <a:pt x="6335" y="8864"/>
                    </a:cubicBezTo>
                    <a:cubicBezTo>
                      <a:pt x="6390" y="8601"/>
                      <a:pt x="6478" y="8359"/>
                      <a:pt x="6577" y="8106"/>
                    </a:cubicBezTo>
                    <a:cubicBezTo>
                      <a:pt x="6621" y="8007"/>
                      <a:pt x="6664" y="7919"/>
                      <a:pt x="6741" y="7842"/>
                    </a:cubicBezTo>
                    <a:cubicBezTo>
                      <a:pt x="6807" y="7765"/>
                      <a:pt x="6873" y="7688"/>
                      <a:pt x="6950" y="7611"/>
                    </a:cubicBezTo>
                    <a:cubicBezTo>
                      <a:pt x="6961" y="7611"/>
                      <a:pt x="6972" y="7600"/>
                      <a:pt x="7005" y="7589"/>
                    </a:cubicBezTo>
                    <a:close/>
                    <a:moveTo>
                      <a:pt x="10645" y="9755"/>
                    </a:moveTo>
                    <a:cubicBezTo>
                      <a:pt x="10645" y="9799"/>
                      <a:pt x="10645" y="9821"/>
                      <a:pt x="10645" y="9843"/>
                    </a:cubicBezTo>
                    <a:cubicBezTo>
                      <a:pt x="10492" y="10305"/>
                      <a:pt x="10261" y="10712"/>
                      <a:pt x="9942" y="11075"/>
                    </a:cubicBezTo>
                    <a:cubicBezTo>
                      <a:pt x="9744" y="11317"/>
                      <a:pt x="9513" y="11515"/>
                      <a:pt x="9249" y="11680"/>
                    </a:cubicBezTo>
                    <a:cubicBezTo>
                      <a:pt x="8985" y="11856"/>
                      <a:pt x="8688" y="11966"/>
                      <a:pt x="8369" y="11999"/>
                    </a:cubicBezTo>
                    <a:cubicBezTo>
                      <a:pt x="8354" y="12002"/>
                      <a:pt x="8340" y="12004"/>
                      <a:pt x="8325" y="12004"/>
                    </a:cubicBezTo>
                    <a:cubicBezTo>
                      <a:pt x="8295" y="12004"/>
                      <a:pt x="8263" y="11999"/>
                      <a:pt x="8226" y="11999"/>
                    </a:cubicBezTo>
                    <a:cubicBezTo>
                      <a:pt x="8446" y="11746"/>
                      <a:pt x="8622" y="11471"/>
                      <a:pt x="8754" y="11174"/>
                    </a:cubicBezTo>
                    <a:cubicBezTo>
                      <a:pt x="8875" y="10877"/>
                      <a:pt x="8952" y="10558"/>
                      <a:pt x="8985" y="10228"/>
                    </a:cubicBezTo>
                    <a:lnTo>
                      <a:pt x="9084" y="10228"/>
                    </a:lnTo>
                    <a:cubicBezTo>
                      <a:pt x="9179" y="10243"/>
                      <a:pt x="9273" y="10250"/>
                      <a:pt x="9365" y="10250"/>
                    </a:cubicBezTo>
                    <a:cubicBezTo>
                      <a:pt x="9759" y="10250"/>
                      <a:pt x="10120" y="10119"/>
                      <a:pt x="10459" y="9887"/>
                    </a:cubicBezTo>
                    <a:cubicBezTo>
                      <a:pt x="10513" y="9843"/>
                      <a:pt x="10568" y="9810"/>
                      <a:pt x="10645" y="9755"/>
                    </a:cubicBezTo>
                    <a:close/>
                    <a:moveTo>
                      <a:pt x="6346" y="8447"/>
                    </a:moveTo>
                    <a:cubicBezTo>
                      <a:pt x="6335" y="8502"/>
                      <a:pt x="6313" y="8557"/>
                      <a:pt x="6302" y="8612"/>
                    </a:cubicBezTo>
                    <a:cubicBezTo>
                      <a:pt x="6181" y="9073"/>
                      <a:pt x="6126" y="9546"/>
                      <a:pt x="6181" y="10030"/>
                    </a:cubicBezTo>
                    <a:cubicBezTo>
                      <a:pt x="6225" y="10426"/>
                      <a:pt x="6346" y="10800"/>
                      <a:pt x="6555" y="11141"/>
                    </a:cubicBezTo>
                    <a:cubicBezTo>
                      <a:pt x="6862" y="11625"/>
                      <a:pt x="7269" y="11955"/>
                      <a:pt x="7841" y="12076"/>
                    </a:cubicBezTo>
                    <a:cubicBezTo>
                      <a:pt x="7863" y="12076"/>
                      <a:pt x="7885" y="12087"/>
                      <a:pt x="7907" y="12087"/>
                    </a:cubicBezTo>
                    <a:cubicBezTo>
                      <a:pt x="7907" y="12087"/>
                      <a:pt x="7907" y="12098"/>
                      <a:pt x="7918" y="12109"/>
                    </a:cubicBezTo>
                    <a:cubicBezTo>
                      <a:pt x="7907" y="12120"/>
                      <a:pt x="7907" y="12131"/>
                      <a:pt x="7896" y="12142"/>
                    </a:cubicBezTo>
                    <a:cubicBezTo>
                      <a:pt x="7679" y="12285"/>
                      <a:pt x="7428" y="12359"/>
                      <a:pt x="7177" y="12359"/>
                    </a:cubicBezTo>
                    <a:cubicBezTo>
                      <a:pt x="6908" y="12359"/>
                      <a:pt x="6639" y="12274"/>
                      <a:pt x="6412" y="12098"/>
                    </a:cubicBezTo>
                    <a:cubicBezTo>
                      <a:pt x="6170" y="11911"/>
                      <a:pt x="6005" y="11658"/>
                      <a:pt x="5895" y="11383"/>
                    </a:cubicBezTo>
                    <a:cubicBezTo>
                      <a:pt x="5752" y="11031"/>
                      <a:pt x="5708" y="10668"/>
                      <a:pt x="5730" y="10294"/>
                    </a:cubicBezTo>
                    <a:cubicBezTo>
                      <a:pt x="5752" y="9722"/>
                      <a:pt x="5917" y="9183"/>
                      <a:pt x="6181" y="8678"/>
                    </a:cubicBezTo>
                    <a:cubicBezTo>
                      <a:pt x="6225" y="8590"/>
                      <a:pt x="6269" y="8513"/>
                      <a:pt x="6346" y="8447"/>
                    </a:cubicBezTo>
                    <a:close/>
                    <a:moveTo>
                      <a:pt x="11140" y="4191"/>
                    </a:moveTo>
                    <a:lnTo>
                      <a:pt x="11140" y="4191"/>
                    </a:lnTo>
                    <a:cubicBezTo>
                      <a:pt x="11206" y="4235"/>
                      <a:pt x="11261" y="4257"/>
                      <a:pt x="11316" y="4279"/>
                    </a:cubicBezTo>
                    <a:cubicBezTo>
                      <a:pt x="11943" y="4587"/>
                      <a:pt x="12570" y="4895"/>
                      <a:pt x="13208" y="5202"/>
                    </a:cubicBezTo>
                    <a:cubicBezTo>
                      <a:pt x="13461" y="5334"/>
                      <a:pt x="13725" y="5444"/>
                      <a:pt x="13989" y="5576"/>
                    </a:cubicBezTo>
                    <a:cubicBezTo>
                      <a:pt x="14011" y="5576"/>
                      <a:pt x="14022" y="5587"/>
                      <a:pt x="14033" y="5587"/>
                    </a:cubicBezTo>
                    <a:cubicBezTo>
                      <a:pt x="14187" y="5642"/>
                      <a:pt x="14242" y="5796"/>
                      <a:pt x="14143" y="5939"/>
                    </a:cubicBezTo>
                    <a:cubicBezTo>
                      <a:pt x="14044" y="6082"/>
                      <a:pt x="13967" y="6236"/>
                      <a:pt x="13901" y="6401"/>
                    </a:cubicBezTo>
                    <a:cubicBezTo>
                      <a:pt x="13516" y="7347"/>
                      <a:pt x="13032" y="8249"/>
                      <a:pt x="12537" y="9150"/>
                    </a:cubicBezTo>
                    <a:cubicBezTo>
                      <a:pt x="11976" y="10173"/>
                      <a:pt x="11426" y="11207"/>
                      <a:pt x="10909" y="12252"/>
                    </a:cubicBezTo>
                    <a:cubicBezTo>
                      <a:pt x="10524" y="13043"/>
                      <a:pt x="10195" y="13846"/>
                      <a:pt x="9887" y="14671"/>
                    </a:cubicBezTo>
                    <a:cubicBezTo>
                      <a:pt x="9865" y="14726"/>
                      <a:pt x="9843" y="14792"/>
                      <a:pt x="9810" y="14858"/>
                    </a:cubicBezTo>
                    <a:cubicBezTo>
                      <a:pt x="9810" y="14869"/>
                      <a:pt x="9799" y="14869"/>
                      <a:pt x="9788" y="14891"/>
                    </a:cubicBezTo>
                    <a:cubicBezTo>
                      <a:pt x="9766" y="14891"/>
                      <a:pt x="9733" y="14891"/>
                      <a:pt x="9711" y="14880"/>
                    </a:cubicBezTo>
                    <a:cubicBezTo>
                      <a:pt x="9645" y="14847"/>
                      <a:pt x="9579" y="14803"/>
                      <a:pt x="9513" y="14770"/>
                    </a:cubicBezTo>
                    <a:cubicBezTo>
                      <a:pt x="9304" y="14649"/>
                      <a:pt x="9095" y="14517"/>
                      <a:pt x="8886" y="14407"/>
                    </a:cubicBezTo>
                    <a:cubicBezTo>
                      <a:pt x="7621" y="13747"/>
                      <a:pt x="6390" y="13032"/>
                      <a:pt x="5158" y="12318"/>
                    </a:cubicBezTo>
                    <a:cubicBezTo>
                      <a:pt x="4729" y="12065"/>
                      <a:pt x="4311" y="11812"/>
                      <a:pt x="3882" y="11559"/>
                    </a:cubicBezTo>
                    <a:cubicBezTo>
                      <a:pt x="3739" y="11482"/>
                      <a:pt x="3618" y="11372"/>
                      <a:pt x="3530" y="11218"/>
                    </a:cubicBezTo>
                    <a:cubicBezTo>
                      <a:pt x="3365" y="10954"/>
                      <a:pt x="3211" y="10679"/>
                      <a:pt x="3101" y="10382"/>
                    </a:cubicBezTo>
                    <a:cubicBezTo>
                      <a:pt x="2881" y="9810"/>
                      <a:pt x="2815" y="9227"/>
                      <a:pt x="2936" y="8634"/>
                    </a:cubicBezTo>
                    <a:cubicBezTo>
                      <a:pt x="3090" y="7930"/>
                      <a:pt x="3453" y="7358"/>
                      <a:pt x="4047" y="6951"/>
                    </a:cubicBezTo>
                    <a:cubicBezTo>
                      <a:pt x="4521" y="6627"/>
                      <a:pt x="5029" y="6470"/>
                      <a:pt x="5572" y="6470"/>
                    </a:cubicBezTo>
                    <a:cubicBezTo>
                      <a:pt x="5711" y="6470"/>
                      <a:pt x="5851" y="6480"/>
                      <a:pt x="5994" y="6500"/>
                    </a:cubicBezTo>
                    <a:cubicBezTo>
                      <a:pt x="6335" y="6555"/>
                      <a:pt x="6653" y="6654"/>
                      <a:pt x="6961" y="6808"/>
                    </a:cubicBezTo>
                    <a:cubicBezTo>
                      <a:pt x="6972" y="6808"/>
                      <a:pt x="6983" y="6819"/>
                      <a:pt x="7005" y="6841"/>
                    </a:cubicBezTo>
                    <a:cubicBezTo>
                      <a:pt x="7005" y="6951"/>
                      <a:pt x="7005" y="7061"/>
                      <a:pt x="6994" y="7171"/>
                    </a:cubicBezTo>
                    <a:cubicBezTo>
                      <a:pt x="6983" y="7204"/>
                      <a:pt x="6961" y="7237"/>
                      <a:pt x="6939" y="7270"/>
                    </a:cubicBezTo>
                    <a:cubicBezTo>
                      <a:pt x="6818" y="7457"/>
                      <a:pt x="6697" y="7644"/>
                      <a:pt x="6599" y="7842"/>
                    </a:cubicBezTo>
                    <a:cubicBezTo>
                      <a:pt x="6566" y="7897"/>
                      <a:pt x="6533" y="7952"/>
                      <a:pt x="6489" y="7996"/>
                    </a:cubicBezTo>
                    <a:cubicBezTo>
                      <a:pt x="6071" y="8568"/>
                      <a:pt x="5785" y="9205"/>
                      <a:pt x="5675" y="9909"/>
                    </a:cubicBezTo>
                    <a:cubicBezTo>
                      <a:pt x="5598" y="10371"/>
                      <a:pt x="5609" y="10822"/>
                      <a:pt x="5752" y="11273"/>
                    </a:cubicBezTo>
                    <a:cubicBezTo>
                      <a:pt x="5840" y="11548"/>
                      <a:pt x="5972" y="11801"/>
                      <a:pt x="6181" y="12010"/>
                    </a:cubicBezTo>
                    <a:cubicBezTo>
                      <a:pt x="6467" y="12315"/>
                      <a:pt x="6822" y="12454"/>
                      <a:pt x="7171" y="12454"/>
                    </a:cubicBezTo>
                    <a:cubicBezTo>
                      <a:pt x="7426" y="12454"/>
                      <a:pt x="7678" y="12380"/>
                      <a:pt x="7896" y="12241"/>
                    </a:cubicBezTo>
                    <a:cubicBezTo>
                      <a:pt x="7962" y="12197"/>
                      <a:pt x="8028" y="12142"/>
                      <a:pt x="8105" y="12109"/>
                    </a:cubicBezTo>
                    <a:cubicBezTo>
                      <a:pt x="8134" y="12101"/>
                      <a:pt x="8162" y="12098"/>
                      <a:pt x="8190" y="12098"/>
                    </a:cubicBezTo>
                    <a:cubicBezTo>
                      <a:pt x="8222" y="12098"/>
                      <a:pt x="8253" y="12101"/>
                      <a:pt x="8284" y="12101"/>
                    </a:cubicBezTo>
                    <a:cubicBezTo>
                      <a:pt x="8301" y="12101"/>
                      <a:pt x="8319" y="12100"/>
                      <a:pt x="8336" y="12098"/>
                    </a:cubicBezTo>
                    <a:cubicBezTo>
                      <a:pt x="8688" y="12065"/>
                      <a:pt x="9007" y="11955"/>
                      <a:pt x="9304" y="11757"/>
                    </a:cubicBezTo>
                    <a:cubicBezTo>
                      <a:pt x="10041" y="11273"/>
                      <a:pt x="10513" y="10602"/>
                      <a:pt x="10755" y="9766"/>
                    </a:cubicBezTo>
                    <a:cubicBezTo>
                      <a:pt x="10788" y="9645"/>
                      <a:pt x="10854" y="9557"/>
                      <a:pt x="10931" y="9469"/>
                    </a:cubicBezTo>
                    <a:cubicBezTo>
                      <a:pt x="11437" y="8908"/>
                      <a:pt x="11712" y="8249"/>
                      <a:pt x="11668" y="7479"/>
                    </a:cubicBezTo>
                    <a:cubicBezTo>
                      <a:pt x="11646" y="7094"/>
                      <a:pt x="11514" y="6742"/>
                      <a:pt x="11283" y="6434"/>
                    </a:cubicBezTo>
                    <a:cubicBezTo>
                      <a:pt x="11217" y="6357"/>
                      <a:pt x="11140" y="6291"/>
                      <a:pt x="11074" y="6214"/>
                    </a:cubicBezTo>
                    <a:cubicBezTo>
                      <a:pt x="11042" y="6172"/>
                      <a:pt x="11000" y="6139"/>
                      <a:pt x="10958" y="6098"/>
                    </a:cubicBezTo>
                    <a:lnTo>
                      <a:pt x="10958" y="6098"/>
                    </a:lnTo>
                    <a:cubicBezTo>
                      <a:pt x="11022" y="6002"/>
                      <a:pt x="11086" y="5927"/>
                      <a:pt x="11129" y="5851"/>
                    </a:cubicBezTo>
                    <a:cubicBezTo>
                      <a:pt x="11283" y="5631"/>
                      <a:pt x="11371" y="5378"/>
                      <a:pt x="11393" y="5114"/>
                    </a:cubicBezTo>
                    <a:cubicBezTo>
                      <a:pt x="11415" y="4829"/>
                      <a:pt x="11360" y="4565"/>
                      <a:pt x="11206" y="4323"/>
                    </a:cubicBezTo>
                    <a:cubicBezTo>
                      <a:pt x="11184" y="4290"/>
                      <a:pt x="11162" y="4257"/>
                      <a:pt x="11140" y="4191"/>
                    </a:cubicBezTo>
                    <a:close/>
                    <a:moveTo>
                      <a:pt x="5323" y="1"/>
                    </a:moveTo>
                    <a:cubicBezTo>
                      <a:pt x="5213" y="122"/>
                      <a:pt x="5125" y="254"/>
                      <a:pt x="5059" y="408"/>
                    </a:cubicBezTo>
                    <a:cubicBezTo>
                      <a:pt x="4938" y="617"/>
                      <a:pt x="4828" y="837"/>
                      <a:pt x="4718" y="1057"/>
                    </a:cubicBezTo>
                    <a:cubicBezTo>
                      <a:pt x="4245" y="1958"/>
                      <a:pt x="3816" y="2893"/>
                      <a:pt x="3442" y="3850"/>
                    </a:cubicBezTo>
                    <a:cubicBezTo>
                      <a:pt x="3255" y="4323"/>
                      <a:pt x="3046" y="4774"/>
                      <a:pt x="2815" y="5224"/>
                    </a:cubicBezTo>
                    <a:cubicBezTo>
                      <a:pt x="2662" y="5532"/>
                      <a:pt x="2497" y="5829"/>
                      <a:pt x="2343" y="6137"/>
                    </a:cubicBezTo>
                    <a:cubicBezTo>
                      <a:pt x="2013" y="6797"/>
                      <a:pt x="1694" y="7457"/>
                      <a:pt x="1364" y="8106"/>
                    </a:cubicBezTo>
                    <a:cubicBezTo>
                      <a:pt x="1111" y="8612"/>
                      <a:pt x="858" y="9117"/>
                      <a:pt x="638" y="9645"/>
                    </a:cubicBezTo>
                    <a:cubicBezTo>
                      <a:pt x="528" y="9909"/>
                      <a:pt x="418" y="10184"/>
                      <a:pt x="297" y="10448"/>
                    </a:cubicBezTo>
                    <a:cubicBezTo>
                      <a:pt x="231" y="10613"/>
                      <a:pt x="143" y="10778"/>
                      <a:pt x="44" y="10932"/>
                    </a:cubicBezTo>
                    <a:cubicBezTo>
                      <a:pt x="33" y="10954"/>
                      <a:pt x="22" y="10987"/>
                      <a:pt x="0" y="11020"/>
                    </a:cubicBezTo>
                    <a:cubicBezTo>
                      <a:pt x="231" y="11174"/>
                      <a:pt x="451" y="11339"/>
                      <a:pt x="682" y="11482"/>
                    </a:cubicBezTo>
                    <a:cubicBezTo>
                      <a:pt x="1133" y="11768"/>
                      <a:pt x="1595" y="12054"/>
                      <a:pt x="2057" y="12340"/>
                    </a:cubicBezTo>
                    <a:cubicBezTo>
                      <a:pt x="2739" y="12757"/>
                      <a:pt x="3420" y="13164"/>
                      <a:pt x="4102" y="13593"/>
                    </a:cubicBezTo>
                    <a:cubicBezTo>
                      <a:pt x="4740" y="13989"/>
                      <a:pt x="5389" y="14374"/>
                      <a:pt x="6060" y="14715"/>
                    </a:cubicBezTo>
                    <a:cubicBezTo>
                      <a:pt x="6653" y="15023"/>
                      <a:pt x="7258" y="15320"/>
                      <a:pt x="7885" y="15562"/>
                    </a:cubicBezTo>
                    <a:cubicBezTo>
                      <a:pt x="8138" y="15672"/>
                      <a:pt x="8391" y="15793"/>
                      <a:pt x="8655" y="15903"/>
                    </a:cubicBezTo>
                    <a:cubicBezTo>
                      <a:pt x="8831" y="15991"/>
                      <a:pt x="9018" y="16068"/>
                      <a:pt x="9205" y="16156"/>
                    </a:cubicBezTo>
                    <a:cubicBezTo>
                      <a:pt x="9458" y="16255"/>
                      <a:pt x="9700" y="16354"/>
                      <a:pt x="9920" y="16496"/>
                    </a:cubicBezTo>
                    <a:cubicBezTo>
                      <a:pt x="9942" y="16507"/>
                      <a:pt x="9964" y="16518"/>
                      <a:pt x="9997" y="16529"/>
                    </a:cubicBezTo>
                    <a:cubicBezTo>
                      <a:pt x="10074" y="16386"/>
                      <a:pt x="10140" y="16255"/>
                      <a:pt x="10206" y="16123"/>
                    </a:cubicBezTo>
                    <a:cubicBezTo>
                      <a:pt x="10678" y="15199"/>
                      <a:pt x="11151" y="14286"/>
                      <a:pt x="11668" y="13384"/>
                    </a:cubicBezTo>
                    <a:cubicBezTo>
                      <a:pt x="12339" y="12219"/>
                      <a:pt x="12988" y="11042"/>
                      <a:pt x="13626" y="9854"/>
                    </a:cubicBezTo>
                    <a:cubicBezTo>
                      <a:pt x="14033" y="9084"/>
                      <a:pt x="14439" y="8304"/>
                      <a:pt x="14780" y="7501"/>
                    </a:cubicBezTo>
                    <a:cubicBezTo>
                      <a:pt x="15077" y="6830"/>
                      <a:pt x="15418" y="6181"/>
                      <a:pt x="15814" y="5565"/>
                    </a:cubicBezTo>
                    <a:cubicBezTo>
                      <a:pt x="15847" y="5510"/>
                      <a:pt x="15869" y="5466"/>
                      <a:pt x="15891" y="5411"/>
                    </a:cubicBezTo>
                    <a:cubicBezTo>
                      <a:pt x="15913" y="5378"/>
                      <a:pt x="15924" y="5334"/>
                      <a:pt x="15946" y="5279"/>
                    </a:cubicBezTo>
                    <a:lnTo>
                      <a:pt x="15946" y="5268"/>
                    </a:lnTo>
                    <a:cubicBezTo>
                      <a:pt x="15803" y="5202"/>
                      <a:pt x="15682" y="5147"/>
                      <a:pt x="15561" y="5081"/>
                    </a:cubicBezTo>
                    <a:cubicBezTo>
                      <a:pt x="14912" y="4774"/>
                      <a:pt x="14253" y="4466"/>
                      <a:pt x="13604" y="4169"/>
                    </a:cubicBezTo>
                    <a:cubicBezTo>
                      <a:pt x="12383" y="3597"/>
                      <a:pt x="11151" y="3025"/>
                      <a:pt x="9953" y="2409"/>
                    </a:cubicBezTo>
                    <a:cubicBezTo>
                      <a:pt x="8908" y="1870"/>
                      <a:pt x="7863" y="1331"/>
                      <a:pt x="6829" y="793"/>
                    </a:cubicBezTo>
                    <a:cubicBezTo>
                      <a:pt x="6368" y="551"/>
                      <a:pt x="5906" y="331"/>
                      <a:pt x="5466" y="56"/>
                    </a:cubicBezTo>
                    <a:cubicBezTo>
                      <a:pt x="5422" y="34"/>
                      <a:pt x="5378" y="23"/>
                      <a:pt x="53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45"/>
              <p:cNvSpPr/>
              <p:nvPr/>
            </p:nvSpPr>
            <p:spPr>
              <a:xfrm>
                <a:off x="-126030" y="-2634256"/>
                <a:ext cx="164645" cy="153011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49" extrusionOk="0">
                    <a:moveTo>
                      <a:pt x="2419" y="0"/>
                    </a:moveTo>
                    <a:cubicBezTo>
                      <a:pt x="2342" y="55"/>
                      <a:pt x="2287" y="88"/>
                      <a:pt x="2233" y="132"/>
                    </a:cubicBezTo>
                    <a:cubicBezTo>
                      <a:pt x="1894" y="364"/>
                      <a:pt x="1533" y="495"/>
                      <a:pt x="1139" y="495"/>
                    </a:cubicBezTo>
                    <a:cubicBezTo>
                      <a:pt x="1047" y="495"/>
                      <a:pt x="953" y="488"/>
                      <a:pt x="858" y="473"/>
                    </a:cubicBezTo>
                    <a:lnTo>
                      <a:pt x="759" y="473"/>
                    </a:lnTo>
                    <a:cubicBezTo>
                      <a:pt x="726" y="803"/>
                      <a:pt x="649" y="1122"/>
                      <a:pt x="528" y="1419"/>
                    </a:cubicBezTo>
                    <a:cubicBezTo>
                      <a:pt x="407" y="1716"/>
                      <a:pt x="220" y="1991"/>
                      <a:pt x="0" y="2244"/>
                    </a:cubicBezTo>
                    <a:cubicBezTo>
                      <a:pt x="37" y="2244"/>
                      <a:pt x="69" y="2249"/>
                      <a:pt x="99" y="2249"/>
                    </a:cubicBezTo>
                    <a:cubicBezTo>
                      <a:pt x="114" y="2249"/>
                      <a:pt x="128" y="2247"/>
                      <a:pt x="143" y="2244"/>
                    </a:cubicBezTo>
                    <a:cubicBezTo>
                      <a:pt x="462" y="2211"/>
                      <a:pt x="748" y="2101"/>
                      <a:pt x="1023" y="1925"/>
                    </a:cubicBezTo>
                    <a:cubicBezTo>
                      <a:pt x="1287" y="1760"/>
                      <a:pt x="1518" y="1562"/>
                      <a:pt x="1716" y="1320"/>
                    </a:cubicBezTo>
                    <a:cubicBezTo>
                      <a:pt x="2035" y="957"/>
                      <a:pt x="2266" y="550"/>
                      <a:pt x="2419" y="88"/>
                    </a:cubicBezTo>
                    <a:cubicBezTo>
                      <a:pt x="2419" y="66"/>
                      <a:pt x="2419" y="44"/>
                      <a:pt x="24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15" name="Google Shape;2015;p45"/>
              <p:cNvGrpSpPr/>
              <p:nvPr/>
            </p:nvGrpSpPr>
            <p:grpSpPr>
              <a:xfrm>
                <a:off x="-582476" y="-3203981"/>
                <a:ext cx="865745" cy="919153"/>
                <a:chOff x="5454111" y="3954556"/>
                <a:chExt cx="865745" cy="919153"/>
              </a:xfrm>
            </p:grpSpPr>
            <p:sp>
              <p:nvSpPr>
                <p:cNvPr id="2016" name="Google Shape;2016;p45"/>
                <p:cNvSpPr/>
                <p:nvPr/>
              </p:nvSpPr>
              <p:spPr>
                <a:xfrm>
                  <a:off x="5541672" y="4145667"/>
                  <a:ext cx="778184" cy="72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" h="10701" extrusionOk="0">
                      <a:moveTo>
                        <a:pt x="8325" y="1"/>
                      </a:moveTo>
                      <a:cubicBezTo>
                        <a:pt x="8358" y="67"/>
                        <a:pt x="8380" y="100"/>
                        <a:pt x="8402" y="133"/>
                      </a:cubicBezTo>
                      <a:cubicBezTo>
                        <a:pt x="8556" y="375"/>
                        <a:pt x="8611" y="639"/>
                        <a:pt x="8589" y="924"/>
                      </a:cubicBezTo>
                      <a:cubicBezTo>
                        <a:pt x="8567" y="1188"/>
                        <a:pt x="8468" y="1430"/>
                        <a:pt x="8325" y="1661"/>
                      </a:cubicBezTo>
                      <a:cubicBezTo>
                        <a:pt x="8270" y="1738"/>
                        <a:pt x="8215" y="1815"/>
                        <a:pt x="8149" y="1903"/>
                      </a:cubicBezTo>
                      <a:cubicBezTo>
                        <a:pt x="8193" y="1947"/>
                        <a:pt x="8226" y="1980"/>
                        <a:pt x="8270" y="2013"/>
                      </a:cubicBezTo>
                      <a:cubicBezTo>
                        <a:pt x="8336" y="2090"/>
                        <a:pt x="8413" y="2167"/>
                        <a:pt x="8479" y="2244"/>
                      </a:cubicBezTo>
                      <a:cubicBezTo>
                        <a:pt x="8710" y="2552"/>
                        <a:pt x="8842" y="2904"/>
                        <a:pt x="8864" y="3289"/>
                      </a:cubicBezTo>
                      <a:cubicBezTo>
                        <a:pt x="8897" y="4059"/>
                        <a:pt x="8633" y="4707"/>
                        <a:pt x="8116" y="5279"/>
                      </a:cubicBezTo>
                      <a:cubicBezTo>
                        <a:pt x="8039" y="5367"/>
                        <a:pt x="7984" y="5455"/>
                        <a:pt x="7951" y="5565"/>
                      </a:cubicBezTo>
                      <a:cubicBezTo>
                        <a:pt x="7709" y="6412"/>
                        <a:pt x="7226" y="7083"/>
                        <a:pt x="6500" y="7567"/>
                      </a:cubicBezTo>
                      <a:cubicBezTo>
                        <a:pt x="6203" y="7754"/>
                        <a:pt x="5884" y="7875"/>
                        <a:pt x="5532" y="7908"/>
                      </a:cubicBezTo>
                      <a:cubicBezTo>
                        <a:pt x="5494" y="7908"/>
                        <a:pt x="5455" y="7905"/>
                        <a:pt x="5417" y="7905"/>
                      </a:cubicBezTo>
                      <a:cubicBezTo>
                        <a:pt x="5378" y="7905"/>
                        <a:pt x="5340" y="7908"/>
                        <a:pt x="5301" y="7919"/>
                      </a:cubicBezTo>
                      <a:cubicBezTo>
                        <a:pt x="5224" y="7952"/>
                        <a:pt x="5158" y="8007"/>
                        <a:pt x="5092" y="8051"/>
                      </a:cubicBezTo>
                      <a:cubicBezTo>
                        <a:pt x="4869" y="8190"/>
                        <a:pt x="4617" y="8264"/>
                        <a:pt x="4362" y="8264"/>
                      </a:cubicBezTo>
                      <a:cubicBezTo>
                        <a:pt x="4013" y="8264"/>
                        <a:pt x="3658" y="8125"/>
                        <a:pt x="3366" y="7820"/>
                      </a:cubicBezTo>
                      <a:cubicBezTo>
                        <a:pt x="3168" y="7611"/>
                        <a:pt x="3036" y="7358"/>
                        <a:pt x="2948" y="7083"/>
                      </a:cubicBezTo>
                      <a:cubicBezTo>
                        <a:pt x="2805" y="6632"/>
                        <a:pt x="2794" y="6181"/>
                        <a:pt x="2871" y="5719"/>
                      </a:cubicBezTo>
                      <a:cubicBezTo>
                        <a:pt x="2981" y="5015"/>
                        <a:pt x="3267" y="4378"/>
                        <a:pt x="3685" y="3806"/>
                      </a:cubicBezTo>
                      <a:cubicBezTo>
                        <a:pt x="3729" y="3751"/>
                        <a:pt x="3762" y="3707"/>
                        <a:pt x="3795" y="3652"/>
                      </a:cubicBezTo>
                      <a:cubicBezTo>
                        <a:pt x="3893" y="3454"/>
                        <a:pt x="4003" y="3256"/>
                        <a:pt x="4135" y="3080"/>
                      </a:cubicBezTo>
                      <a:cubicBezTo>
                        <a:pt x="4157" y="3047"/>
                        <a:pt x="4179" y="3014"/>
                        <a:pt x="4190" y="2981"/>
                      </a:cubicBezTo>
                      <a:cubicBezTo>
                        <a:pt x="4201" y="2871"/>
                        <a:pt x="4201" y="2750"/>
                        <a:pt x="4201" y="2651"/>
                      </a:cubicBezTo>
                      <a:cubicBezTo>
                        <a:pt x="4179" y="2629"/>
                        <a:pt x="4168" y="2618"/>
                        <a:pt x="4157" y="2607"/>
                      </a:cubicBezTo>
                      <a:cubicBezTo>
                        <a:pt x="3849" y="2464"/>
                        <a:pt x="3531" y="2354"/>
                        <a:pt x="3190" y="2310"/>
                      </a:cubicBezTo>
                      <a:cubicBezTo>
                        <a:pt x="3046" y="2290"/>
                        <a:pt x="2905" y="2280"/>
                        <a:pt x="2767" y="2280"/>
                      </a:cubicBezTo>
                      <a:cubicBezTo>
                        <a:pt x="2224" y="2280"/>
                        <a:pt x="1716" y="2435"/>
                        <a:pt x="1243" y="2750"/>
                      </a:cubicBezTo>
                      <a:cubicBezTo>
                        <a:pt x="649" y="3157"/>
                        <a:pt x="286" y="3729"/>
                        <a:pt x="132" y="4444"/>
                      </a:cubicBezTo>
                      <a:cubicBezTo>
                        <a:pt x="0" y="5037"/>
                        <a:pt x="77" y="5620"/>
                        <a:pt x="286" y="6192"/>
                      </a:cubicBezTo>
                      <a:cubicBezTo>
                        <a:pt x="407" y="6489"/>
                        <a:pt x="561" y="6764"/>
                        <a:pt x="726" y="7028"/>
                      </a:cubicBezTo>
                      <a:cubicBezTo>
                        <a:pt x="814" y="7182"/>
                        <a:pt x="935" y="7281"/>
                        <a:pt x="1078" y="7369"/>
                      </a:cubicBezTo>
                      <a:cubicBezTo>
                        <a:pt x="1507" y="7622"/>
                        <a:pt x="1925" y="7875"/>
                        <a:pt x="2354" y="8128"/>
                      </a:cubicBezTo>
                      <a:cubicBezTo>
                        <a:pt x="3586" y="8842"/>
                        <a:pt x="4817" y="9557"/>
                        <a:pt x="6082" y="10217"/>
                      </a:cubicBezTo>
                      <a:cubicBezTo>
                        <a:pt x="6291" y="10327"/>
                        <a:pt x="6500" y="10459"/>
                        <a:pt x="6709" y="10580"/>
                      </a:cubicBezTo>
                      <a:cubicBezTo>
                        <a:pt x="6775" y="10613"/>
                        <a:pt x="6841" y="10657"/>
                        <a:pt x="6907" y="10679"/>
                      </a:cubicBezTo>
                      <a:cubicBezTo>
                        <a:pt x="6929" y="10701"/>
                        <a:pt x="6962" y="10690"/>
                        <a:pt x="6984" y="10701"/>
                      </a:cubicBezTo>
                      <a:cubicBezTo>
                        <a:pt x="6995" y="10679"/>
                        <a:pt x="7006" y="10668"/>
                        <a:pt x="7006" y="10657"/>
                      </a:cubicBezTo>
                      <a:cubicBezTo>
                        <a:pt x="7039" y="10602"/>
                        <a:pt x="7061" y="10536"/>
                        <a:pt x="7083" y="10470"/>
                      </a:cubicBezTo>
                      <a:cubicBezTo>
                        <a:pt x="7380" y="9656"/>
                        <a:pt x="7720" y="8842"/>
                        <a:pt x="8105" y="8062"/>
                      </a:cubicBezTo>
                      <a:cubicBezTo>
                        <a:pt x="8611" y="7006"/>
                        <a:pt x="9161" y="5983"/>
                        <a:pt x="9733" y="4949"/>
                      </a:cubicBezTo>
                      <a:cubicBezTo>
                        <a:pt x="10228" y="4059"/>
                        <a:pt x="10712" y="3157"/>
                        <a:pt x="11097" y="2200"/>
                      </a:cubicBezTo>
                      <a:cubicBezTo>
                        <a:pt x="11163" y="2046"/>
                        <a:pt x="11240" y="1892"/>
                        <a:pt x="11339" y="1749"/>
                      </a:cubicBezTo>
                      <a:cubicBezTo>
                        <a:pt x="11438" y="1606"/>
                        <a:pt x="11372" y="1452"/>
                        <a:pt x="11229" y="1397"/>
                      </a:cubicBezTo>
                      <a:cubicBezTo>
                        <a:pt x="11218" y="1397"/>
                        <a:pt x="11207" y="1386"/>
                        <a:pt x="11185" y="1375"/>
                      </a:cubicBezTo>
                      <a:cubicBezTo>
                        <a:pt x="10921" y="1254"/>
                        <a:pt x="10657" y="1133"/>
                        <a:pt x="10393" y="1012"/>
                      </a:cubicBezTo>
                      <a:cubicBezTo>
                        <a:pt x="9766" y="705"/>
                        <a:pt x="9139" y="397"/>
                        <a:pt x="8512" y="89"/>
                      </a:cubicBezTo>
                      <a:cubicBezTo>
                        <a:pt x="8457" y="56"/>
                        <a:pt x="8402" y="34"/>
                        <a:pt x="83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45"/>
                <p:cNvSpPr/>
                <p:nvPr/>
              </p:nvSpPr>
              <p:spPr>
                <a:xfrm>
                  <a:off x="5454111" y="3954556"/>
                  <a:ext cx="478898" cy="67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9892" extrusionOk="0">
                      <a:moveTo>
                        <a:pt x="4187" y="1"/>
                      </a:moveTo>
                      <a:cubicBezTo>
                        <a:pt x="4182" y="1"/>
                        <a:pt x="4172" y="5"/>
                        <a:pt x="4158" y="5"/>
                      </a:cubicBezTo>
                      <a:cubicBezTo>
                        <a:pt x="4147" y="16"/>
                        <a:pt x="4125" y="38"/>
                        <a:pt x="4114" y="60"/>
                      </a:cubicBezTo>
                      <a:cubicBezTo>
                        <a:pt x="4081" y="137"/>
                        <a:pt x="4048" y="225"/>
                        <a:pt x="4015" y="302"/>
                      </a:cubicBezTo>
                      <a:cubicBezTo>
                        <a:pt x="3729" y="962"/>
                        <a:pt x="3465" y="1622"/>
                        <a:pt x="3168" y="2271"/>
                      </a:cubicBezTo>
                      <a:cubicBezTo>
                        <a:pt x="2706" y="3283"/>
                        <a:pt x="2222" y="4305"/>
                        <a:pt x="1727" y="5306"/>
                      </a:cubicBezTo>
                      <a:cubicBezTo>
                        <a:pt x="1496" y="5790"/>
                        <a:pt x="1233" y="6263"/>
                        <a:pt x="991" y="6736"/>
                      </a:cubicBezTo>
                      <a:cubicBezTo>
                        <a:pt x="694" y="7330"/>
                        <a:pt x="375" y="7912"/>
                        <a:pt x="100" y="8517"/>
                      </a:cubicBezTo>
                      <a:cubicBezTo>
                        <a:pt x="67" y="8583"/>
                        <a:pt x="34" y="8660"/>
                        <a:pt x="12" y="8726"/>
                      </a:cubicBezTo>
                      <a:cubicBezTo>
                        <a:pt x="1" y="8759"/>
                        <a:pt x="12" y="8792"/>
                        <a:pt x="45" y="8825"/>
                      </a:cubicBezTo>
                      <a:cubicBezTo>
                        <a:pt x="78" y="8836"/>
                        <a:pt x="100" y="8847"/>
                        <a:pt x="133" y="8869"/>
                      </a:cubicBezTo>
                      <a:cubicBezTo>
                        <a:pt x="243" y="8935"/>
                        <a:pt x="364" y="8990"/>
                        <a:pt x="485" y="9056"/>
                      </a:cubicBezTo>
                      <a:cubicBezTo>
                        <a:pt x="925" y="9320"/>
                        <a:pt x="1364" y="9573"/>
                        <a:pt x="1804" y="9837"/>
                      </a:cubicBezTo>
                      <a:cubicBezTo>
                        <a:pt x="1837" y="9848"/>
                        <a:pt x="1870" y="9870"/>
                        <a:pt x="1925" y="9892"/>
                      </a:cubicBezTo>
                      <a:cubicBezTo>
                        <a:pt x="1892" y="9826"/>
                        <a:pt x="1870" y="9782"/>
                        <a:pt x="1837" y="9738"/>
                      </a:cubicBezTo>
                      <a:cubicBezTo>
                        <a:pt x="1727" y="9551"/>
                        <a:pt x="1617" y="9342"/>
                        <a:pt x="1540" y="9144"/>
                      </a:cubicBezTo>
                      <a:cubicBezTo>
                        <a:pt x="1298" y="8583"/>
                        <a:pt x="1211" y="8000"/>
                        <a:pt x="1298" y="7396"/>
                      </a:cubicBezTo>
                      <a:cubicBezTo>
                        <a:pt x="1430" y="6604"/>
                        <a:pt x="1804" y="5955"/>
                        <a:pt x="2475" y="5493"/>
                      </a:cubicBezTo>
                      <a:cubicBezTo>
                        <a:pt x="2953" y="5156"/>
                        <a:pt x="3486" y="4994"/>
                        <a:pt x="4054" y="4994"/>
                      </a:cubicBezTo>
                      <a:cubicBezTo>
                        <a:pt x="4154" y="4994"/>
                        <a:pt x="4254" y="4999"/>
                        <a:pt x="4356" y="5009"/>
                      </a:cubicBezTo>
                      <a:cubicBezTo>
                        <a:pt x="4697" y="5042"/>
                        <a:pt x="5016" y="5141"/>
                        <a:pt x="5334" y="5273"/>
                      </a:cubicBezTo>
                      <a:cubicBezTo>
                        <a:pt x="5389" y="5295"/>
                        <a:pt x="5444" y="5317"/>
                        <a:pt x="5499" y="5339"/>
                      </a:cubicBezTo>
                      <a:cubicBezTo>
                        <a:pt x="5510" y="5317"/>
                        <a:pt x="5521" y="5306"/>
                        <a:pt x="5521" y="5306"/>
                      </a:cubicBezTo>
                      <a:cubicBezTo>
                        <a:pt x="5521" y="5262"/>
                        <a:pt x="5532" y="5218"/>
                        <a:pt x="5543" y="5174"/>
                      </a:cubicBezTo>
                      <a:cubicBezTo>
                        <a:pt x="5653" y="4602"/>
                        <a:pt x="5873" y="4074"/>
                        <a:pt x="6214" y="3602"/>
                      </a:cubicBezTo>
                      <a:cubicBezTo>
                        <a:pt x="6291" y="3503"/>
                        <a:pt x="6313" y="3404"/>
                        <a:pt x="6313" y="3272"/>
                      </a:cubicBezTo>
                      <a:cubicBezTo>
                        <a:pt x="6280" y="2601"/>
                        <a:pt x="6500" y="2018"/>
                        <a:pt x="6984" y="1545"/>
                      </a:cubicBezTo>
                      <a:cubicBezTo>
                        <a:pt x="6995" y="1523"/>
                        <a:pt x="7017" y="1501"/>
                        <a:pt x="7039" y="1479"/>
                      </a:cubicBezTo>
                      <a:cubicBezTo>
                        <a:pt x="6995" y="1457"/>
                        <a:pt x="6962" y="1435"/>
                        <a:pt x="6929" y="1413"/>
                      </a:cubicBezTo>
                      <a:cubicBezTo>
                        <a:pt x="6401" y="1149"/>
                        <a:pt x="5873" y="874"/>
                        <a:pt x="5334" y="610"/>
                      </a:cubicBezTo>
                      <a:cubicBezTo>
                        <a:pt x="5027" y="456"/>
                        <a:pt x="4719" y="302"/>
                        <a:pt x="4411" y="148"/>
                      </a:cubicBezTo>
                      <a:cubicBezTo>
                        <a:pt x="4334" y="115"/>
                        <a:pt x="4257" y="71"/>
                        <a:pt x="4191" y="5"/>
                      </a:cubicBezTo>
                      <a:cubicBezTo>
                        <a:pt x="4191" y="2"/>
                        <a:pt x="4190" y="1"/>
                        <a:pt x="41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45"/>
                <p:cNvSpPr/>
                <p:nvPr/>
              </p:nvSpPr>
              <p:spPr>
                <a:xfrm>
                  <a:off x="5871642" y="4318612"/>
                  <a:ext cx="216283" cy="23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3432" extrusionOk="0">
                      <a:moveTo>
                        <a:pt x="1254" y="1"/>
                      </a:moveTo>
                      <a:cubicBezTo>
                        <a:pt x="822" y="1"/>
                        <a:pt x="419" y="112"/>
                        <a:pt x="33" y="329"/>
                      </a:cubicBezTo>
                      <a:cubicBezTo>
                        <a:pt x="22" y="329"/>
                        <a:pt x="11" y="340"/>
                        <a:pt x="0" y="351"/>
                      </a:cubicBezTo>
                      <a:cubicBezTo>
                        <a:pt x="0" y="373"/>
                        <a:pt x="0" y="384"/>
                        <a:pt x="11" y="384"/>
                      </a:cubicBezTo>
                      <a:cubicBezTo>
                        <a:pt x="33" y="406"/>
                        <a:pt x="44" y="428"/>
                        <a:pt x="66" y="439"/>
                      </a:cubicBezTo>
                      <a:cubicBezTo>
                        <a:pt x="550" y="824"/>
                        <a:pt x="891" y="1297"/>
                        <a:pt x="1111" y="1869"/>
                      </a:cubicBezTo>
                      <a:cubicBezTo>
                        <a:pt x="1287" y="2308"/>
                        <a:pt x="1364" y="2770"/>
                        <a:pt x="1353" y="3243"/>
                      </a:cubicBezTo>
                      <a:cubicBezTo>
                        <a:pt x="1353" y="3287"/>
                        <a:pt x="1331" y="3342"/>
                        <a:pt x="1375" y="3397"/>
                      </a:cubicBezTo>
                      <a:cubicBezTo>
                        <a:pt x="1485" y="3420"/>
                        <a:pt x="1593" y="3432"/>
                        <a:pt x="1701" y="3432"/>
                      </a:cubicBezTo>
                      <a:cubicBezTo>
                        <a:pt x="1852" y="3432"/>
                        <a:pt x="2002" y="3409"/>
                        <a:pt x="2156" y="3364"/>
                      </a:cubicBezTo>
                      <a:cubicBezTo>
                        <a:pt x="2475" y="3276"/>
                        <a:pt x="2750" y="3100"/>
                        <a:pt x="3002" y="2880"/>
                      </a:cubicBezTo>
                      <a:cubicBezTo>
                        <a:pt x="3046" y="2847"/>
                        <a:pt x="3068" y="2792"/>
                        <a:pt x="3079" y="2737"/>
                      </a:cubicBezTo>
                      <a:cubicBezTo>
                        <a:pt x="3178" y="2209"/>
                        <a:pt x="3156" y="1693"/>
                        <a:pt x="2969" y="1187"/>
                      </a:cubicBezTo>
                      <a:cubicBezTo>
                        <a:pt x="2859" y="901"/>
                        <a:pt x="2695" y="637"/>
                        <a:pt x="2453" y="428"/>
                      </a:cubicBezTo>
                      <a:cubicBezTo>
                        <a:pt x="2178" y="186"/>
                        <a:pt x="1848" y="43"/>
                        <a:pt x="1474" y="10"/>
                      </a:cubicBezTo>
                      <a:cubicBezTo>
                        <a:pt x="1400" y="4"/>
                        <a:pt x="1326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45"/>
                <p:cNvSpPr/>
                <p:nvPr/>
              </p:nvSpPr>
              <p:spPr>
                <a:xfrm>
                  <a:off x="5773603" y="4376850"/>
                  <a:ext cx="181858" cy="3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4411" extrusionOk="0">
                      <a:moveTo>
                        <a:pt x="792" y="1"/>
                      </a:moveTo>
                      <a:cubicBezTo>
                        <a:pt x="759" y="12"/>
                        <a:pt x="748" y="12"/>
                        <a:pt x="737" y="23"/>
                      </a:cubicBezTo>
                      <a:cubicBezTo>
                        <a:pt x="671" y="100"/>
                        <a:pt x="594" y="177"/>
                        <a:pt x="528" y="254"/>
                      </a:cubicBezTo>
                      <a:cubicBezTo>
                        <a:pt x="451" y="331"/>
                        <a:pt x="408" y="419"/>
                        <a:pt x="364" y="518"/>
                      </a:cubicBezTo>
                      <a:cubicBezTo>
                        <a:pt x="265" y="760"/>
                        <a:pt x="177" y="1013"/>
                        <a:pt x="122" y="1276"/>
                      </a:cubicBezTo>
                      <a:cubicBezTo>
                        <a:pt x="23" y="1771"/>
                        <a:pt x="1" y="2277"/>
                        <a:pt x="122" y="2772"/>
                      </a:cubicBezTo>
                      <a:cubicBezTo>
                        <a:pt x="210" y="3124"/>
                        <a:pt x="353" y="3443"/>
                        <a:pt x="583" y="3718"/>
                      </a:cubicBezTo>
                      <a:cubicBezTo>
                        <a:pt x="880" y="4092"/>
                        <a:pt x="1254" y="4334"/>
                        <a:pt x="1738" y="4400"/>
                      </a:cubicBezTo>
                      <a:cubicBezTo>
                        <a:pt x="1771" y="4411"/>
                        <a:pt x="1815" y="4411"/>
                        <a:pt x="1848" y="4411"/>
                      </a:cubicBezTo>
                      <a:cubicBezTo>
                        <a:pt x="2321" y="4037"/>
                        <a:pt x="2673" y="3179"/>
                        <a:pt x="2673" y="2607"/>
                      </a:cubicBezTo>
                      <a:cubicBezTo>
                        <a:pt x="2552" y="2563"/>
                        <a:pt x="2420" y="2508"/>
                        <a:pt x="2299" y="2453"/>
                      </a:cubicBezTo>
                      <a:cubicBezTo>
                        <a:pt x="1925" y="2255"/>
                        <a:pt x="1639" y="1969"/>
                        <a:pt x="1397" y="1639"/>
                      </a:cubicBezTo>
                      <a:cubicBezTo>
                        <a:pt x="1078" y="1200"/>
                        <a:pt x="891" y="705"/>
                        <a:pt x="814" y="177"/>
                      </a:cubicBezTo>
                      <a:cubicBezTo>
                        <a:pt x="814" y="122"/>
                        <a:pt x="803" y="67"/>
                        <a:pt x="7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45"/>
                <p:cNvSpPr/>
                <p:nvPr/>
              </p:nvSpPr>
              <p:spPr>
                <a:xfrm>
                  <a:off x="5891100" y="4119133"/>
                  <a:ext cx="229006" cy="15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228" extrusionOk="0">
                      <a:moveTo>
                        <a:pt x="2047" y="0"/>
                      </a:moveTo>
                      <a:cubicBezTo>
                        <a:pt x="1819" y="0"/>
                        <a:pt x="1592" y="43"/>
                        <a:pt x="1364" y="116"/>
                      </a:cubicBezTo>
                      <a:cubicBezTo>
                        <a:pt x="869" y="281"/>
                        <a:pt x="451" y="578"/>
                        <a:pt x="88" y="952"/>
                      </a:cubicBezTo>
                      <a:cubicBezTo>
                        <a:pt x="56" y="995"/>
                        <a:pt x="34" y="1028"/>
                        <a:pt x="1" y="1071"/>
                      </a:cubicBezTo>
                      <a:lnTo>
                        <a:pt x="1" y="1071"/>
                      </a:lnTo>
                      <a:cubicBezTo>
                        <a:pt x="1" y="1068"/>
                        <a:pt x="1" y="1065"/>
                        <a:pt x="0" y="1062"/>
                      </a:cubicBezTo>
                      <a:lnTo>
                        <a:pt x="0" y="1073"/>
                      </a:lnTo>
                      <a:cubicBezTo>
                        <a:pt x="1" y="1072"/>
                        <a:pt x="1" y="1071"/>
                        <a:pt x="1" y="1071"/>
                      </a:cubicBezTo>
                      <a:lnTo>
                        <a:pt x="1" y="1071"/>
                      </a:lnTo>
                      <a:cubicBezTo>
                        <a:pt x="59" y="1498"/>
                        <a:pt x="310" y="1997"/>
                        <a:pt x="550" y="2161"/>
                      </a:cubicBezTo>
                      <a:cubicBezTo>
                        <a:pt x="605" y="2139"/>
                        <a:pt x="660" y="2117"/>
                        <a:pt x="715" y="2095"/>
                      </a:cubicBezTo>
                      <a:cubicBezTo>
                        <a:pt x="979" y="1985"/>
                        <a:pt x="1254" y="1919"/>
                        <a:pt x="1540" y="1897"/>
                      </a:cubicBezTo>
                      <a:cubicBezTo>
                        <a:pt x="1606" y="1893"/>
                        <a:pt x="1672" y="1890"/>
                        <a:pt x="1738" y="1890"/>
                      </a:cubicBezTo>
                      <a:cubicBezTo>
                        <a:pt x="2127" y="1890"/>
                        <a:pt x="2500" y="1978"/>
                        <a:pt x="2848" y="2194"/>
                      </a:cubicBezTo>
                      <a:cubicBezTo>
                        <a:pt x="2870" y="2205"/>
                        <a:pt x="2903" y="2216"/>
                        <a:pt x="2936" y="2227"/>
                      </a:cubicBezTo>
                      <a:cubicBezTo>
                        <a:pt x="2980" y="2172"/>
                        <a:pt x="3024" y="2128"/>
                        <a:pt x="3057" y="2084"/>
                      </a:cubicBezTo>
                      <a:cubicBezTo>
                        <a:pt x="3244" y="1820"/>
                        <a:pt x="3365" y="1523"/>
                        <a:pt x="3365" y="1194"/>
                      </a:cubicBezTo>
                      <a:cubicBezTo>
                        <a:pt x="3365" y="853"/>
                        <a:pt x="3233" y="556"/>
                        <a:pt x="2969" y="336"/>
                      </a:cubicBezTo>
                      <a:cubicBezTo>
                        <a:pt x="2749" y="138"/>
                        <a:pt x="2486" y="39"/>
                        <a:pt x="2189" y="6"/>
                      </a:cubicBezTo>
                      <a:cubicBezTo>
                        <a:pt x="2141" y="2"/>
                        <a:pt x="2094" y="0"/>
                        <a:pt x="20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45"/>
                <p:cNvSpPr/>
                <p:nvPr/>
              </p:nvSpPr>
              <p:spPr>
                <a:xfrm>
                  <a:off x="5852184" y="4275137"/>
                  <a:ext cx="288128" cy="22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3311" extrusionOk="0">
                      <a:moveTo>
                        <a:pt x="1089" y="0"/>
                      </a:moveTo>
                      <a:cubicBezTo>
                        <a:pt x="759" y="121"/>
                        <a:pt x="187" y="550"/>
                        <a:pt x="0" y="825"/>
                      </a:cubicBezTo>
                      <a:cubicBezTo>
                        <a:pt x="66" y="858"/>
                        <a:pt x="121" y="902"/>
                        <a:pt x="165" y="935"/>
                      </a:cubicBezTo>
                      <a:cubicBezTo>
                        <a:pt x="297" y="869"/>
                        <a:pt x="418" y="803"/>
                        <a:pt x="539" y="759"/>
                      </a:cubicBezTo>
                      <a:cubicBezTo>
                        <a:pt x="872" y="624"/>
                        <a:pt x="1205" y="547"/>
                        <a:pt x="1545" y="547"/>
                      </a:cubicBezTo>
                      <a:cubicBezTo>
                        <a:pt x="1678" y="547"/>
                        <a:pt x="1811" y="558"/>
                        <a:pt x="1947" y="583"/>
                      </a:cubicBezTo>
                      <a:cubicBezTo>
                        <a:pt x="2497" y="693"/>
                        <a:pt x="2904" y="990"/>
                        <a:pt x="3189" y="1474"/>
                      </a:cubicBezTo>
                      <a:cubicBezTo>
                        <a:pt x="3387" y="1815"/>
                        <a:pt x="3486" y="2189"/>
                        <a:pt x="3508" y="2585"/>
                      </a:cubicBezTo>
                      <a:cubicBezTo>
                        <a:pt x="3530" y="2793"/>
                        <a:pt x="3519" y="3002"/>
                        <a:pt x="3486" y="3211"/>
                      </a:cubicBezTo>
                      <a:cubicBezTo>
                        <a:pt x="3486" y="3233"/>
                        <a:pt x="3497" y="3266"/>
                        <a:pt x="3497" y="3310"/>
                      </a:cubicBezTo>
                      <a:cubicBezTo>
                        <a:pt x="3618" y="3178"/>
                        <a:pt x="3717" y="3057"/>
                        <a:pt x="3794" y="2925"/>
                      </a:cubicBezTo>
                      <a:cubicBezTo>
                        <a:pt x="4080" y="2475"/>
                        <a:pt x="4234" y="1980"/>
                        <a:pt x="4212" y="1441"/>
                      </a:cubicBezTo>
                      <a:cubicBezTo>
                        <a:pt x="4190" y="1067"/>
                        <a:pt x="4080" y="715"/>
                        <a:pt x="3849" y="418"/>
                      </a:cubicBezTo>
                      <a:cubicBezTo>
                        <a:pt x="3761" y="286"/>
                        <a:pt x="3651" y="176"/>
                        <a:pt x="3508" y="77"/>
                      </a:cubicBezTo>
                      <a:cubicBezTo>
                        <a:pt x="3179" y="385"/>
                        <a:pt x="2788" y="540"/>
                        <a:pt x="2335" y="540"/>
                      </a:cubicBezTo>
                      <a:cubicBezTo>
                        <a:pt x="2319" y="540"/>
                        <a:pt x="2303" y="539"/>
                        <a:pt x="2288" y="539"/>
                      </a:cubicBezTo>
                      <a:cubicBezTo>
                        <a:pt x="1815" y="528"/>
                        <a:pt x="1419" y="33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45"/>
                <p:cNvSpPr/>
                <p:nvPr/>
              </p:nvSpPr>
              <p:spPr>
                <a:xfrm>
                  <a:off x="5833474" y="4346914"/>
                  <a:ext cx="124980" cy="19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2938" extrusionOk="0">
                      <a:moveTo>
                        <a:pt x="429" y="1"/>
                      </a:moveTo>
                      <a:cubicBezTo>
                        <a:pt x="286" y="100"/>
                        <a:pt x="132" y="199"/>
                        <a:pt x="0" y="331"/>
                      </a:cubicBezTo>
                      <a:cubicBezTo>
                        <a:pt x="77" y="1233"/>
                        <a:pt x="418" y="2002"/>
                        <a:pt x="1122" y="2585"/>
                      </a:cubicBezTo>
                      <a:cubicBezTo>
                        <a:pt x="1287" y="2728"/>
                        <a:pt x="1485" y="2838"/>
                        <a:pt x="1694" y="2915"/>
                      </a:cubicBezTo>
                      <a:cubicBezTo>
                        <a:pt x="1727" y="2926"/>
                        <a:pt x="1771" y="2926"/>
                        <a:pt x="1804" y="2937"/>
                      </a:cubicBezTo>
                      <a:cubicBezTo>
                        <a:pt x="1804" y="2915"/>
                        <a:pt x="1815" y="2904"/>
                        <a:pt x="1815" y="2893"/>
                      </a:cubicBezTo>
                      <a:cubicBezTo>
                        <a:pt x="1815" y="2882"/>
                        <a:pt x="1815" y="2871"/>
                        <a:pt x="1815" y="2849"/>
                      </a:cubicBezTo>
                      <a:cubicBezTo>
                        <a:pt x="1837" y="1716"/>
                        <a:pt x="1419" y="771"/>
                        <a:pt x="528" y="56"/>
                      </a:cubicBezTo>
                      <a:cubicBezTo>
                        <a:pt x="495" y="34"/>
                        <a:pt x="473" y="23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45"/>
                <p:cNvSpPr/>
                <p:nvPr/>
              </p:nvSpPr>
              <p:spPr>
                <a:xfrm>
                  <a:off x="5739178" y="4435224"/>
                  <a:ext cx="150493" cy="266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3914" extrusionOk="0">
                      <a:moveTo>
                        <a:pt x="639" y="1"/>
                      </a:moveTo>
                      <a:cubicBezTo>
                        <a:pt x="562" y="67"/>
                        <a:pt x="518" y="144"/>
                        <a:pt x="474" y="232"/>
                      </a:cubicBezTo>
                      <a:cubicBezTo>
                        <a:pt x="210" y="737"/>
                        <a:pt x="56" y="1276"/>
                        <a:pt x="23" y="1848"/>
                      </a:cubicBezTo>
                      <a:cubicBezTo>
                        <a:pt x="1" y="2222"/>
                        <a:pt x="45" y="2585"/>
                        <a:pt x="188" y="2937"/>
                      </a:cubicBezTo>
                      <a:cubicBezTo>
                        <a:pt x="298" y="3212"/>
                        <a:pt x="463" y="3465"/>
                        <a:pt x="705" y="3652"/>
                      </a:cubicBezTo>
                      <a:cubicBezTo>
                        <a:pt x="932" y="3828"/>
                        <a:pt x="1201" y="3913"/>
                        <a:pt x="1470" y="3913"/>
                      </a:cubicBezTo>
                      <a:cubicBezTo>
                        <a:pt x="1721" y="3913"/>
                        <a:pt x="1972" y="3839"/>
                        <a:pt x="2189" y="3696"/>
                      </a:cubicBezTo>
                      <a:cubicBezTo>
                        <a:pt x="2200" y="3685"/>
                        <a:pt x="2200" y="3674"/>
                        <a:pt x="2211" y="3663"/>
                      </a:cubicBezTo>
                      <a:cubicBezTo>
                        <a:pt x="2200" y="3652"/>
                        <a:pt x="2200" y="3641"/>
                        <a:pt x="2200" y="3641"/>
                      </a:cubicBezTo>
                      <a:cubicBezTo>
                        <a:pt x="2178" y="3641"/>
                        <a:pt x="2156" y="3630"/>
                        <a:pt x="2134" y="3630"/>
                      </a:cubicBezTo>
                      <a:cubicBezTo>
                        <a:pt x="1573" y="3509"/>
                        <a:pt x="1155" y="3179"/>
                        <a:pt x="848" y="2695"/>
                      </a:cubicBezTo>
                      <a:cubicBezTo>
                        <a:pt x="639" y="2354"/>
                        <a:pt x="529" y="1980"/>
                        <a:pt x="474" y="1584"/>
                      </a:cubicBezTo>
                      <a:cubicBezTo>
                        <a:pt x="419" y="1100"/>
                        <a:pt x="474" y="627"/>
                        <a:pt x="595" y="155"/>
                      </a:cubicBezTo>
                      <a:cubicBezTo>
                        <a:pt x="617" y="100"/>
                        <a:pt x="628" y="56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45"/>
                <p:cNvSpPr/>
                <p:nvPr/>
              </p:nvSpPr>
              <p:spPr>
                <a:xfrm>
                  <a:off x="5883616" y="4058922"/>
                  <a:ext cx="159406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804" extrusionOk="0">
                      <a:moveTo>
                        <a:pt x="836" y="0"/>
                      </a:moveTo>
                      <a:cubicBezTo>
                        <a:pt x="363" y="330"/>
                        <a:pt x="0" y="1166"/>
                        <a:pt x="99" y="1804"/>
                      </a:cubicBezTo>
                      <a:lnTo>
                        <a:pt x="99" y="1793"/>
                      </a:lnTo>
                      <a:cubicBezTo>
                        <a:pt x="165" y="1738"/>
                        <a:pt x="209" y="1694"/>
                        <a:pt x="253" y="1650"/>
                      </a:cubicBezTo>
                      <a:cubicBezTo>
                        <a:pt x="473" y="1441"/>
                        <a:pt x="704" y="1254"/>
                        <a:pt x="979" y="1122"/>
                      </a:cubicBezTo>
                      <a:cubicBezTo>
                        <a:pt x="1344" y="924"/>
                        <a:pt x="1727" y="798"/>
                        <a:pt x="2144" y="798"/>
                      </a:cubicBezTo>
                      <a:cubicBezTo>
                        <a:pt x="2191" y="798"/>
                        <a:pt x="2239" y="799"/>
                        <a:pt x="2288" y="803"/>
                      </a:cubicBezTo>
                      <a:cubicBezTo>
                        <a:pt x="2299" y="803"/>
                        <a:pt x="2310" y="792"/>
                        <a:pt x="2343" y="781"/>
                      </a:cubicBezTo>
                      <a:cubicBezTo>
                        <a:pt x="2079" y="638"/>
                        <a:pt x="1837" y="506"/>
                        <a:pt x="1584" y="385"/>
                      </a:cubicBezTo>
                      <a:cubicBezTo>
                        <a:pt x="1331" y="253"/>
                        <a:pt x="1089" y="11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45"/>
                <p:cNvSpPr/>
                <p:nvPr/>
              </p:nvSpPr>
              <p:spPr>
                <a:xfrm>
                  <a:off x="5932261" y="4254523"/>
                  <a:ext cx="151922" cy="5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753" extrusionOk="0">
                      <a:moveTo>
                        <a:pt x="1130" y="0"/>
                      </a:moveTo>
                      <a:cubicBezTo>
                        <a:pt x="833" y="0"/>
                        <a:pt x="543" y="55"/>
                        <a:pt x="253" y="149"/>
                      </a:cubicBezTo>
                      <a:cubicBezTo>
                        <a:pt x="176" y="182"/>
                        <a:pt x="99" y="215"/>
                        <a:pt x="0" y="248"/>
                      </a:cubicBezTo>
                      <a:cubicBezTo>
                        <a:pt x="99" y="369"/>
                        <a:pt x="209" y="446"/>
                        <a:pt x="319" y="512"/>
                      </a:cubicBezTo>
                      <a:cubicBezTo>
                        <a:pt x="578" y="674"/>
                        <a:pt x="876" y="752"/>
                        <a:pt x="1171" y="752"/>
                      </a:cubicBezTo>
                      <a:cubicBezTo>
                        <a:pt x="1540" y="752"/>
                        <a:pt x="1903" y="629"/>
                        <a:pt x="2177" y="391"/>
                      </a:cubicBezTo>
                      <a:cubicBezTo>
                        <a:pt x="2199" y="369"/>
                        <a:pt x="2210" y="347"/>
                        <a:pt x="2232" y="314"/>
                      </a:cubicBezTo>
                      <a:cubicBezTo>
                        <a:pt x="2199" y="281"/>
                        <a:pt x="2166" y="259"/>
                        <a:pt x="2122" y="237"/>
                      </a:cubicBezTo>
                      <a:cubicBezTo>
                        <a:pt x="1925" y="127"/>
                        <a:pt x="1716" y="61"/>
                        <a:pt x="1496" y="28"/>
                      </a:cubicBezTo>
                      <a:cubicBezTo>
                        <a:pt x="1372" y="9"/>
                        <a:pt x="1251" y="0"/>
                        <a:pt x="11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45"/>
                <p:cNvSpPr/>
                <p:nvPr/>
              </p:nvSpPr>
              <p:spPr>
                <a:xfrm>
                  <a:off x="5835719" y="4201047"/>
                  <a:ext cx="83887" cy="12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849" extrusionOk="0">
                      <a:moveTo>
                        <a:pt x="726" y="0"/>
                      </a:moveTo>
                      <a:cubicBezTo>
                        <a:pt x="440" y="231"/>
                        <a:pt x="22" y="1254"/>
                        <a:pt x="0" y="1771"/>
                      </a:cubicBezTo>
                      <a:cubicBezTo>
                        <a:pt x="44" y="1793"/>
                        <a:pt x="88" y="1815"/>
                        <a:pt x="132" y="1848"/>
                      </a:cubicBezTo>
                      <a:cubicBezTo>
                        <a:pt x="319" y="1683"/>
                        <a:pt x="484" y="1529"/>
                        <a:pt x="660" y="1386"/>
                      </a:cubicBezTo>
                      <a:cubicBezTo>
                        <a:pt x="836" y="1243"/>
                        <a:pt x="1034" y="1133"/>
                        <a:pt x="1232" y="1001"/>
                      </a:cubicBezTo>
                      <a:cubicBezTo>
                        <a:pt x="1166" y="902"/>
                        <a:pt x="1089" y="803"/>
                        <a:pt x="1023" y="693"/>
                      </a:cubicBezTo>
                      <a:cubicBezTo>
                        <a:pt x="957" y="583"/>
                        <a:pt x="902" y="473"/>
                        <a:pt x="847" y="352"/>
                      </a:cubicBezTo>
                      <a:cubicBezTo>
                        <a:pt x="803" y="242"/>
                        <a:pt x="770" y="121"/>
                        <a:pt x="7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45"/>
                <p:cNvSpPr/>
                <p:nvPr/>
              </p:nvSpPr>
              <p:spPr>
                <a:xfrm>
                  <a:off x="5831977" y="4336437"/>
                  <a:ext cx="24016" cy="2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331" extrusionOk="0">
                      <a:moveTo>
                        <a:pt x="220" y="1"/>
                      </a:moveTo>
                      <a:cubicBezTo>
                        <a:pt x="143" y="67"/>
                        <a:pt x="88" y="133"/>
                        <a:pt x="33" y="210"/>
                      </a:cubicBezTo>
                      <a:cubicBezTo>
                        <a:pt x="11" y="254"/>
                        <a:pt x="0" y="287"/>
                        <a:pt x="44" y="331"/>
                      </a:cubicBezTo>
                      <a:cubicBezTo>
                        <a:pt x="99" y="298"/>
                        <a:pt x="154" y="254"/>
                        <a:pt x="209" y="210"/>
                      </a:cubicBezTo>
                      <a:cubicBezTo>
                        <a:pt x="253" y="177"/>
                        <a:pt x="319" y="155"/>
                        <a:pt x="352" y="89"/>
                      </a:cubicBezTo>
                      <a:cubicBezTo>
                        <a:pt x="319" y="34"/>
                        <a:pt x="275" y="12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45"/>
                <p:cNvSpPr/>
                <p:nvPr/>
              </p:nvSpPr>
              <p:spPr>
                <a:xfrm>
                  <a:off x="5834223" y="4329021"/>
                  <a:ext cx="6055" cy="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43" extrusionOk="0">
                      <a:moveTo>
                        <a:pt x="22" y="0"/>
                      </a:moveTo>
                      <a:cubicBezTo>
                        <a:pt x="0" y="55"/>
                        <a:pt x="0" y="99"/>
                        <a:pt x="22" y="143"/>
                      </a:cubicBezTo>
                      <a:cubicBezTo>
                        <a:pt x="44" y="110"/>
                        <a:pt x="66" y="77"/>
                        <a:pt x="88" y="44"/>
                      </a:cubicBezTo>
                      <a:cubicBezTo>
                        <a:pt x="66" y="33"/>
                        <a:pt x="44" y="22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45"/>
                <p:cNvSpPr/>
                <p:nvPr/>
              </p:nvSpPr>
              <p:spPr>
                <a:xfrm>
                  <a:off x="5822248" y="4365488"/>
                  <a:ext cx="5307" cy="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58" extrusionOk="0">
                      <a:moveTo>
                        <a:pt x="53" y="0"/>
                      </a:moveTo>
                      <a:cubicBezTo>
                        <a:pt x="19" y="0"/>
                        <a:pt x="10" y="21"/>
                        <a:pt x="0" y="58"/>
                      </a:cubicBezTo>
                      <a:cubicBezTo>
                        <a:pt x="22" y="36"/>
                        <a:pt x="44" y="25"/>
                        <a:pt x="77" y="3"/>
                      </a:cubicBezTo>
                      <a:cubicBezTo>
                        <a:pt x="68" y="1"/>
                        <a:pt x="60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30" name="Google Shape;2030;p45"/>
          <p:cNvGrpSpPr/>
          <p:nvPr/>
        </p:nvGrpSpPr>
        <p:grpSpPr>
          <a:xfrm>
            <a:off x="6026077" y="1821669"/>
            <a:ext cx="276760" cy="271622"/>
            <a:chOff x="3490002" y="196082"/>
            <a:chExt cx="276760" cy="271622"/>
          </a:xfrm>
        </p:grpSpPr>
        <p:sp>
          <p:nvSpPr>
            <p:cNvPr id="2031" name="Google Shape;2031;p45"/>
            <p:cNvSpPr/>
            <p:nvPr/>
          </p:nvSpPr>
          <p:spPr>
            <a:xfrm flipH="1">
              <a:off x="3490002" y="196082"/>
              <a:ext cx="276760" cy="271622"/>
            </a:xfrm>
            <a:custGeom>
              <a:avLst/>
              <a:gdLst/>
              <a:ahLst/>
              <a:cxnLst/>
              <a:rect l="l" t="t" r="r" b="b"/>
              <a:pathLst>
                <a:path w="6177" h="6063" extrusionOk="0">
                  <a:moveTo>
                    <a:pt x="3025" y="334"/>
                  </a:moveTo>
                  <a:cubicBezTo>
                    <a:pt x="3174" y="717"/>
                    <a:pt x="3216" y="1100"/>
                    <a:pt x="3323" y="1441"/>
                  </a:cubicBezTo>
                  <a:cubicBezTo>
                    <a:pt x="3408" y="1803"/>
                    <a:pt x="3472" y="2165"/>
                    <a:pt x="3557" y="2527"/>
                  </a:cubicBezTo>
                  <a:cubicBezTo>
                    <a:pt x="3621" y="2549"/>
                    <a:pt x="3663" y="2570"/>
                    <a:pt x="3727" y="2591"/>
                  </a:cubicBezTo>
                  <a:cubicBezTo>
                    <a:pt x="4302" y="2761"/>
                    <a:pt x="4899" y="2911"/>
                    <a:pt x="5474" y="3081"/>
                  </a:cubicBezTo>
                  <a:cubicBezTo>
                    <a:pt x="5559" y="3102"/>
                    <a:pt x="5644" y="3124"/>
                    <a:pt x="5729" y="3145"/>
                  </a:cubicBezTo>
                  <a:lnTo>
                    <a:pt x="5729" y="3187"/>
                  </a:lnTo>
                  <a:cubicBezTo>
                    <a:pt x="5665" y="3187"/>
                    <a:pt x="5602" y="3209"/>
                    <a:pt x="5559" y="3230"/>
                  </a:cubicBezTo>
                  <a:lnTo>
                    <a:pt x="3749" y="3464"/>
                  </a:lnTo>
                  <a:lnTo>
                    <a:pt x="3663" y="3464"/>
                  </a:lnTo>
                  <a:cubicBezTo>
                    <a:pt x="3557" y="3486"/>
                    <a:pt x="3514" y="3507"/>
                    <a:pt x="3514" y="3613"/>
                  </a:cubicBezTo>
                  <a:cubicBezTo>
                    <a:pt x="3472" y="4039"/>
                    <a:pt x="3429" y="4465"/>
                    <a:pt x="3387" y="4891"/>
                  </a:cubicBezTo>
                  <a:cubicBezTo>
                    <a:pt x="3365" y="5104"/>
                    <a:pt x="3344" y="5339"/>
                    <a:pt x="3323" y="5551"/>
                  </a:cubicBezTo>
                  <a:cubicBezTo>
                    <a:pt x="3323" y="5594"/>
                    <a:pt x="3301" y="5615"/>
                    <a:pt x="3301" y="5615"/>
                  </a:cubicBezTo>
                  <a:cubicBezTo>
                    <a:pt x="3216" y="5615"/>
                    <a:pt x="3216" y="5573"/>
                    <a:pt x="3216" y="5530"/>
                  </a:cubicBezTo>
                  <a:cubicBezTo>
                    <a:pt x="3046" y="4998"/>
                    <a:pt x="2897" y="4444"/>
                    <a:pt x="2748" y="3912"/>
                  </a:cubicBezTo>
                  <a:cubicBezTo>
                    <a:pt x="2641" y="3550"/>
                    <a:pt x="2684" y="3613"/>
                    <a:pt x="2343" y="3507"/>
                  </a:cubicBezTo>
                  <a:cubicBezTo>
                    <a:pt x="1917" y="3400"/>
                    <a:pt x="1470" y="3358"/>
                    <a:pt x="1023" y="3294"/>
                  </a:cubicBezTo>
                  <a:cubicBezTo>
                    <a:pt x="873" y="3273"/>
                    <a:pt x="703" y="3251"/>
                    <a:pt x="554" y="3230"/>
                  </a:cubicBezTo>
                  <a:cubicBezTo>
                    <a:pt x="533" y="3230"/>
                    <a:pt x="511" y="3187"/>
                    <a:pt x="469" y="3166"/>
                  </a:cubicBezTo>
                  <a:cubicBezTo>
                    <a:pt x="554" y="3145"/>
                    <a:pt x="618" y="3102"/>
                    <a:pt x="703" y="3081"/>
                  </a:cubicBezTo>
                  <a:cubicBezTo>
                    <a:pt x="1278" y="2932"/>
                    <a:pt x="1853" y="2761"/>
                    <a:pt x="2428" y="2612"/>
                  </a:cubicBezTo>
                  <a:cubicBezTo>
                    <a:pt x="2577" y="2570"/>
                    <a:pt x="2662" y="2506"/>
                    <a:pt x="2705" y="2357"/>
                  </a:cubicBezTo>
                  <a:cubicBezTo>
                    <a:pt x="2748" y="2101"/>
                    <a:pt x="2790" y="1846"/>
                    <a:pt x="2833" y="1569"/>
                  </a:cubicBezTo>
                  <a:cubicBezTo>
                    <a:pt x="2875" y="1271"/>
                    <a:pt x="2918" y="972"/>
                    <a:pt x="2961" y="653"/>
                  </a:cubicBezTo>
                  <a:cubicBezTo>
                    <a:pt x="2961" y="568"/>
                    <a:pt x="3003" y="483"/>
                    <a:pt x="3025" y="334"/>
                  </a:cubicBezTo>
                  <a:close/>
                  <a:moveTo>
                    <a:pt x="3015" y="0"/>
                  </a:moveTo>
                  <a:cubicBezTo>
                    <a:pt x="2983" y="0"/>
                    <a:pt x="2943" y="10"/>
                    <a:pt x="2918" y="35"/>
                  </a:cubicBezTo>
                  <a:cubicBezTo>
                    <a:pt x="2897" y="99"/>
                    <a:pt x="2875" y="163"/>
                    <a:pt x="2854" y="248"/>
                  </a:cubicBezTo>
                  <a:cubicBezTo>
                    <a:pt x="2833" y="397"/>
                    <a:pt x="2790" y="568"/>
                    <a:pt x="2769" y="717"/>
                  </a:cubicBezTo>
                  <a:cubicBezTo>
                    <a:pt x="2726" y="1122"/>
                    <a:pt x="2684" y="1526"/>
                    <a:pt x="2620" y="1910"/>
                  </a:cubicBezTo>
                  <a:cubicBezTo>
                    <a:pt x="2599" y="2080"/>
                    <a:pt x="2577" y="2250"/>
                    <a:pt x="2492" y="2421"/>
                  </a:cubicBezTo>
                  <a:cubicBezTo>
                    <a:pt x="2450" y="2421"/>
                    <a:pt x="2407" y="2442"/>
                    <a:pt x="2364" y="2463"/>
                  </a:cubicBezTo>
                  <a:cubicBezTo>
                    <a:pt x="1917" y="2570"/>
                    <a:pt x="1491" y="2676"/>
                    <a:pt x="1044" y="2804"/>
                  </a:cubicBezTo>
                  <a:cubicBezTo>
                    <a:pt x="767" y="2889"/>
                    <a:pt x="469" y="2974"/>
                    <a:pt x="192" y="3060"/>
                  </a:cubicBezTo>
                  <a:cubicBezTo>
                    <a:pt x="107" y="3081"/>
                    <a:pt x="0" y="3102"/>
                    <a:pt x="22" y="3209"/>
                  </a:cubicBezTo>
                  <a:cubicBezTo>
                    <a:pt x="22" y="3294"/>
                    <a:pt x="128" y="3294"/>
                    <a:pt x="192" y="3337"/>
                  </a:cubicBezTo>
                  <a:lnTo>
                    <a:pt x="256" y="3337"/>
                  </a:lnTo>
                  <a:cubicBezTo>
                    <a:pt x="490" y="3379"/>
                    <a:pt x="746" y="3422"/>
                    <a:pt x="980" y="3464"/>
                  </a:cubicBezTo>
                  <a:cubicBezTo>
                    <a:pt x="1257" y="3507"/>
                    <a:pt x="1555" y="3528"/>
                    <a:pt x="1832" y="3571"/>
                  </a:cubicBezTo>
                  <a:cubicBezTo>
                    <a:pt x="2066" y="3613"/>
                    <a:pt x="2279" y="3656"/>
                    <a:pt x="2513" y="3741"/>
                  </a:cubicBezTo>
                  <a:cubicBezTo>
                    <a:pt x="2535" y="3848"/>
                    <a:pt x="2577" y="3933"/>
                    <a:pt x="2599" y="4018"/>
                  </a:cubicBezTo>
                  <a:cubicBezTo>
                    <a:pt x="2769" y="4593"/>
                    <a:pt x="2939" y="5168"/>
                    <a:pt x="3110" y="5743"/>
                  </a:cubicBezTo>
                  <a:cubicBezTo>
                    <a:pt x="3131" y="5828"/>
                    <a:pt x="3174" y="5914"/>
                    <a:pt x="3195" y="5999"/>
                  </a:cubicBezTo>
                  <a:cubicBezTo>
                    <a:pt x="3216" y="6041"/>
                    <a:pt x="3254" y="6063"/>
                    <a:pt x="3291" y="6063"/>
                  </a:cubicBezTo>
                  <a:cubicBezTo>
                    <a:pt x="3328" y="6063"/>
                    <a:pt x="3365" y="6041"/>
                    <a:pt x="3387" y="5999"/>
                  </a:cubicBezTo>
                  <a:cubicBezTo>
                    <a:pt x="3408" y="5956"/>
                    <a:pt x="3429" y="5892"/>
                    <a:pt x="3429" y="5850"/>
                  </a:cubicBezTo>
                  <a:cubicBezTo>
                    <a:pt x="3451" y="5722"/>
                    <a:pt x="3493" y="5594"/>
                    <a:pt x="3493" y="5466"/>
                  </a:cubicBezTo>
                  <a:cubicBezTo>
                    <a:pt x="3536" y="5040"/>
                    <a:pt x="3557" y="4614"/>
                    <a:pt x="3600" y="4167"/>
                  </a:cubicBezTo>
                  <a:cubicBezTo>
                    <a:pt x="3621" y="3997"/>
                    <a:pt x="3642" y="3805"/>
                    <a:pt x="3706" y="3656"/>
                  </a:cubicBezTo>
                  <a:cubicBezTo>
                    <a:pt x="3727" y="3635"/>
                    <a:pt x="3749" y="3635"/>
                    <a:pt x="3770" y="3635"/>
                  </a:cubicBezTo>
                  <a:cubicBezTo>
                    <a:pt x="4345" y="3550"/>
                    <a:pt x="4920" y="3486"/>
                    <a:pt x="5516" y="3400"/>
                  </a:cubicBezTo>
                  <a:cubicBezTo>
                    <a:pt x="5687" y="3379"/>
                    <a:pt x="5857" y="3337"/>
                    <a:pt x="6028" y="3294"/>
                  </a:cubicBezTo>
                  <a:cubicBezTo>
                    <a:pt x="6070" y="3294"/>
                    <a:pt x="6091" y="3273"/>
                    <a:pt x="6134" y="3251"/>
                  </a:cubicBezTo>
                  <a:cubicBezTo>
                    <a:pt x="6177" y="3209"/>
                    <a:pt x="6177" y="3124"/>
                    <a:pt x="6134" y="3102"/>
                  </a:cubicBezTo>
                  <a:cubicBezTo>
                    <a:pt x="6070" y="3060"/>
                    <a:pt x="6006" y="3038"/>
                    <a:pt x="5942" y="3017"/>
                  </a:cubicBezTo>
                  <a:cubicBezTo>
                    <a:pt x="5516" y="2911"/>
                    <a:pt x="5069" y="2804"/>
                    <a:pt x="4643" y="2698"/>
                  </a:cubicBezTo>
                  <a:cubicBezTo>
                    <a:pt x="4324" y="2612"/>
                    <a:pt x="4026" y="2527"/>
                    <a:pt x="3706" y="2421"/>
                  </a:cubicBezTo>
                  <a:lnTo>
                    <a:pt x="3706" y="2399"/>
                  </a:lnTo>
                  <a:cubicBezTo>
                    <a:pt x="3685" y="2357"/>
                    <a:pt x="3685" y="2336"/>
                    <a:pt x="3663" y="2293"/>
                  </a:cubicBezTo>
                  <a:cubicBezTo>
                    <a:pt x="3557" y="1782"/>
                    <a:pt x="3429" y="1249"/>
                    <a:pt x="3323" y="738"/>
                  </a:cubicBezTo>
                  <a:cubicBezTo>
                    <a:pt x="3280" y="547"/>
                    <a:pt x="3216" y="355"/>
                    <a:pt x="3174" y="184"/>
                  </a:cubicBezTo>
                  <a:cubicBezTo>
                    <a:pt x="3152" y="121"/>
                    <a:pt x="3110" y="78"/>
                    <a:pt x="3067" y="14"/>
                  </a:cubicBezTo>
                  <a:cubicBezTo>
                    <a:pt x="3058" y="5"/>
                    <a:pt x="3039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5"/>
            <p:cNvSpPr/>
            <p:nvPr/>
          </p:nvSpPr>
          <p:spPr>
            <a:xfrm flipH="1">
              <a:off x="3510030" y="211000"/>
              <a:ext cx="236705" cy="237619"/>
            </a:xfrm>
            <a:custGeom>
              <a:avLst/>
              <a:gdLst/>
              <a:ahLst/>
              <a:cxnLst/>
              <a:rect l="l" t="t" r="r" b="b"/>
              <a:pathLst>
                <a:path w="5283" h="5304" extrusionOk="0">
                  <a:moveTo>
                    <a:pt x="2578" y="1"/>
                  </a:moveTo>
                  <a:cubicBezTo>
                    <a:pt x="2535" y="150"/>
                    <a:pt x="2514" y="235"/>
                    <a:pt x="2514" y="341"/>
                  </a:cubicBezTo>
                  <a:cubicBezTo>
                    <a:pt x="2471" y="639"/>
                    <a:pt x="2428" y="959"/>
                    <a:pt x="2386" y="1257"/>
                  </a:cubicBezTo>
                  <a:cubicBezTo>
                    <a:pt x="2343" y="1513"/>
                    <a:pt x="2279" y="1768"/>
                    <a:pt x="2237" y="2024"/>
                  </a:cubicBezTo>
                  <a:cubicBezTo>
                    <a:pt x="2215" y="2173"/>
                    <a:pt x="2130" y="2237"/>
                    <a:pt x="1981" y="2279"/>
                  </a:cubicBezTo>
                  <a:cubicBezTo>
                    <a:pt x="1406" y="2428"/>
                    <a:pt x="831" y="2599"/>
                    <a:pt x="256" y="2748"/>
                  </a:cubicBezTo>
                  <a:cubicBezTo>
                    <a:pt x="171" y="2769"/>
                    <a:pt x="107" y="2812"/>
                    <a:pt x="1" y="2833"/>
                  </a:cubicBezTo>
                  <a:cubicBezTo>
                    <a:pt x="64" y="2876"/>
                    <a:pt x="64" y="2897"/>
                    <a:pt x="86" y="2897"/>
                  </a:cubicBezTo>
                  <a:cubicBezTo>
                    <a:pt x="256" y="2918"/>
                    <a:pt x="426" y="2940"/>
                    <a:pt x="576" y="2961"/>
                  </a:cubicBezTo>
                  <a:cubicBezTo>
                    <a:pt x="1023" y="3025"/>
                    <a:pt x="1470" y="3067"/>
                    <a:pt x="1896" y="3195"/>
                  </a:cubicBezTo>
                  <a:cubicBezTo>
                    <a:pt x="2237" y="3280"/>
                    <a:pt x="2194" y="3217"/>
                    <a:pt x="2279" y="3579"/>
                  </a:cubicBezTo>
                  <a:cubicBezTo>
                    <a:pt x="2450" y="4132"/>
                    <a:pt x="2599" y="4665"/>
                    <a:pt x="2769" y="5197"/>
                  </a:cubicBezTo>
                  <a:cubicBezTo>
                    <a:pt x="2769" y="5240"/>
                    <a:pt x="2769" y="5304"/>
                    <a:pt x="2833" y="5304"/>
                  </a:cubicBezTo>
                  <a:cubicBezTo>
                    <a:pt x="2854" y="5282"/>
                    <a:pt x="2876" y="5261"/>
                    <a:pt x="2876" y="5240"/>
                  </a:cubicBezTo>
                  <a:cubicBezTo>
                    <a:pt x="2897" y="5006"/>
                    <a:pt x="2918" y="4793"/>
                    <a:pt x="2940" y="4558"/>
                  </a:cubicBezTo>
                  <a:cubicBezTo>
                    <a:pt x="2961" y="4132"/>
                    <a:pt x="3025" y="3706"/>
                    <a:pt x="3046" y="3280"/>
                  </a:cubicBezTo>
                  <a:cubicBezTo>
                    <a:pt x="3067" y="3174"/>
                    <a:pt x="3110" y="3153"/>
                    <a:pt x="3216" y="3131"/>
                  </a:cubicBezTo>
                  <a:lnTo>
                    <a:pt x="3302" y="3131"/>
                  </a:lnTo>
                  <a:lnTo>
                    <a:pt x="5091" y="2897"/>
                  </a:lnTo>
                  <a:cubicBezTo>
                    <a:pt x="5155" y="2897"/>
                    <a:pt x="5218" y="2876"/>
                    <a:pt x="5282" y="2854"/>
                  </a:cubicBezTo>
                  <a:lnTo>
                    <a:pt x="5282" y="2812"/>
                  </a:lnTo>
                  <a:cubicBezTo>
                    <a:pt x="5197" y="2791"/>
                    <a:pt x="5112" y="2769"/>
                    <a:pt x="5027" y="2748"/>
                  </a:cubicBezTo>
                  <a:cubicBezTo>
                    <a:pt x="4430" y="2599"/>
                    <a:pt x="3855" y="2428"/>
                    <a:pt x="3280" y="2279"/>
                  </a:cubicBezTo>
                  <a:cubicBezTo>
                    <a:pt x="3216" y="2258"/>
                    <a:pt x="3153" y="2216"/>
                    <a:pt x="3110" y="2194"/>
                  </a:cubicBezTo>
                  <a:cubicBezTo>
                    <a:pt x="3025" y="1832"/>
                    <a:pt x="2961" y="1470"/>
                    <a:pt x="2854" y="1129"/>
                  </a:cubicBezTo>
                  <a:cubicBezTo>
                    <a:pt x="2769" y="767"/>
                    <a:pt x="2727" y="405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3" name="Google Shape;2033;p45"/>
          <p:cNvGrpSpPr/>
          <p:nvPr/>
        </p:nvGrpSpPr>
        <p:grpSpPr>
          <a:xfrm>
            <a:off x="6915955" y="4003787"/>
            <a:ext cx="72420" cy="59171"/>
            <a:chOff x="1081830" y="1265825"/>
            <a:chExt cx="72420" cy="59171"/>
          </a:xfrm>
        </p:grpSpPr>
        <p:sp>
          <p:nvSpPr>
            <p:cNvPr id="2034" name="Google Shape;2034;p45"/>
            <p:cNvSpPr/>
            <p:nvPr/>
          </p:nvSpPr>
          <p:spPr>
            <a:xfrm>
              <a:off x="1081830" y="1265825"/>
              <a:ext cx="72420" cy="59171"/>
            </a:xfrm>
            <a:custGeom>
              <a:avLst/>
              <a:gdLst/>
              <a:ahLst/>
              <a:cxnLst/>
              <a:rect l="l" t="t" r="r" b="b"/>
              <a:pathLst>
                <a:path w="1279" h="1045" extrusionOk="0">
                  <a:moveTo>
                    <a:pt x="550" y="164"/>
                  </a:moveTo>
                  <a:cubicBezTo>
                    <a:pt x="681" y="164"/>
                    <a:pt x="819" y="202"/>
                    <a:pt x="895" y="279"/>
                  </a:cubicBezTo>
                  <a:cubicBezTo>
                    <a:pt x="1023" y="407"/>
                    <a:pt x="1023" y="598"/>
                    <a:pt x="895" y="726"/>
                  </a:cubicBezTo>
                  <a:cubicBezTo>
                    <a:pt x="810" y="833"/>
                    <a:pt x="682" y="875"/>
                    <a:pt x="533" y="875"/>
                  </a:cubicBezTo>
                  <a:cubicBezTo>
                    <a:pt x="448" y="875"/>
                    <a:pt x="405" y="833"/>
                    <a:pt x="341" y="769"/>
                  </a:cubicBezTo>
                  <a:cubicBezTo>
                    <a:pt x="299" y="726"/>
                    <a:pt x="192" y="726"/>
                    <a:pt x="192" y="641"/>
                  </a:cubicBezTo>
                  <a:cubicBezTo>
                    <a:pt x="192" y="556"/>
                    <a:pt x="192" y="449"/>
                    <a:pt x="214" y="364"/>
                  </a:cubicBezTo>
                  <a:cubicBezTo>
                    <a:pt x="235" y="322"/>
                    <a:pt x="278" y="258"/>
                    <a:pt x="320" y="215"/>
                  </a:cubicBezTo>
                  <a:cubicBezTo>
                    <a:pt x="380" y="181"/>
                    <a:pt x="463" y="164"/>
                    <a:pt x="550" y="164"/>
                  </a:cubicBezTo>
                  <a:close/>
                  <a:moveTo>
                    <a:pt x="553" y="0"/>
                  </a:moveTo>
                  <a:cubicBezTo>
                    <a:pt x="503" y="0"/>
                    <a:pt x="454" y="7"/>
                    <a:pt x="405" y="23"/>
                  </a:cubicBezTo>
                  <a:cubicBezTo>
                    <a:pt x="192" y="66"/>
                    <a:pt x="65" y="194"/>
                    <a:pt x="22" y="407"/>
                  </a:cubicBezTo>
                  <a:cubicBezTo>
                    <a:pt x="1" y="620"/>
                    <a:pt x="22" y="790"/>
                    <a:pt x="214" y="939"/>
                  </a:cubicBezTo>
                  <a:cubicBezTo>
                    <a:pt x="320" y="1010"/>
                    <a:pt x="438" y="1044"/>
                    <a:pt x="555" y="1044"/>
                  </a:cubicBezTo>
                  <a:cubicBezTo>
                    <a:pt x="717" y="1044"/>
                    <a:pt x="878" y="978"/>
                    <a:pt x="1002" y="854"/>
                  </a:cubicBezTo>
                  <a:cubicBezTo>
                    <a:pt x="1279" y="577"/>
                    <a:pt x="1172" y="151"/>
                    <a:pt x="810" y="45"/>
                  </a:cubicBezTo>
                  <a:cubicBezTo>
                    <a:pt x="718" y="18"/>
                    <a:pt x="634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1092701" y="1275054"/>
              <a:ext cx="47053" cy="40372"/>
            </a:xfrm>
            <a:custGeom>
              <a:avLst/>
              <a:gdLst/>
              <a:ahLst/>
              <a:cxnLst/>
              <a:rect l="l" t="t" r="r" b="b"/>
              <a:pathLst>
                <a:path w="831" h="713" extrusionOk="0">
                  <a:moveTo>
                    <a:pt x="358" y="1"/>
                  </a:moveTo>
                  <a:cubicBezTo>
                    <a:pt x="271" y="1"/>
                    <a:pt x="188" y="18"/>
                    <a:pt x="128" y="52"/>
                  </a:cubicBezTo>
                  <a:cubicBezTo>
                    <a:pt x="86" y="95"/>
                    <a:pt x="43" y="159"/>
                    <a:pt x="22" y="201"/>
                  </a:cubicBezTo>
                  <a:cubicBezTo>
                    <a:pt x="0" y="286"/>
                    <a:pt x="0" y="393"/>
                    <a:pt x="0" y="478"/>
                  </a:cubicBezTo>
                  <a:cubicBezTo>
                    <a:pt x="0" y="563"/>
                    <a:pt x="107" y="563"/>
                    <a:pt x="149" y="606"/>
                  </a:cubicBezTo>
                  <a:cubicBezTo>
                    <a:pt x="213" y="670"/>
                    <a:pt x="256" y="712"/>
                    <a:pt x="341" y="712"/>
                  </a:cubicBezTo>
                  <a:cubicBezTo>
                    <a:pt x="490" y="712"/>
                    <a:pt x="618" y="670"/>
                    <a:pt x="703" y="563"/>
                  </a:cubicBezTo>
                  <a:cubicBezTo>
                    <a:pt x="831" y="435"/>
                    <a:pt x="831" y="244"/>
                    <a:pt x="703" y="116"/>
                  </a:cubicBezTo>
                  <a:cubicBezTo>
                    <a:pt x="627" y="39"/>
                    <a:pt x="489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" name="Google Shape;2036;p45"/>
          <p:cNvSpPr/>
          <p:nvPr/>
        </p:nvSpPr>
        <p:spPr>
          <a:xfrm flipH="1">
            <a:off x="7488454" y="1627166"/>
            <a:ext cx="86859" cy="86859"/>
          </a:xfrm>
          <a:custGeom>
            <a:avLst/>
            <a:gdLst/>
            <a:ahLst/>
            <a:cxnLst/>
            <a:rect l="l" t="t" r="r" b="b"/>
            <a:pathLst>
              <a:path w="1534" h="1534" extrusionOk="0">
                <a:moveTo>
                  <a:pt x="64" y="0"/>
                </a:moveTo>
                <a:cubicBezTo>
                  <a:pt x="64" y="0"/>
                  <a:pt x="43" y="0"/>
                  <a:pt x="43" y="21"/>
                </a:cubicBezTo>
                <a:cubicBezTo>
                  <a:pt x="43" y="21"/>
                  <a:pt x="64" y="43"/>
                  <a:pt x="64" y="43"/>
                </a:cubicBezTo>
                <a:cubicBezTo>
                  <a:pt x="107" y="128"/>
                  <a:pt x="149" y="192"/>
                  <a:pt x="192" y="277"/>
                </a:cubicBezTo>
                <a:cubicBezTo>
                  <a:pt x="277" y="384"/>
                  <a:pt x="362" y="490"/>
                  <a:pt x="426" y="618"/>
                </a:cubicBezTo>
                <a:cubicBezTo>
                  <a:pt x="447" y="660"/>
                  <a:pt x="469" y="703"/>
                  <a:pt x="490" y="746"/>
                </a:cubicBezTo>
                <a:cubicBezTo>
                  <a:pt x="490" y="746"/>
                  <a:pt x="469" y="767"/>
                  <a:pt x="469" y="788"/>
                </a:cubicBezTo>
                <a:cubicBezTo>
                  <a:pt x="426" y="873"/>
                  <a:pt x="362" y="959"/>
                  <a:pt x="320" y="1044"/>
                </a:cubicBezTo>
                <a:cubicBezTo>
                  <a:pt x="256" y="1172"/>
                  <a:pt x="170" y="1278"/>
                  <a:pt x="85" y="1406"/>
                </a:cubicBezTo>
                <a:cubicBezTo>
                  <a:pt x="64" y="1427"/>
                  <a:pt x="43" y="1448"/>
                  <a:pt x="21" y="1491"/>
                </a:cubicBezTo>
                <a:cubicBezTo>
                  <a:pt x="0" y="1491"/>
                  <a:pt x="0" y="1491"/>
                  <a:pt x="0" y="1512"/>
                </a:cubicBezTo>
                <a:lnTo>
                  <a:pt x="21" y="1512"/>
                </a:lnTo>
                <a:cubicBezTo>
                  <a:pt x="43" y="1512"/>
                  <a:pt x="64" y="1491"/>
                  <a:pt x="85" y="1470"/>
                </a:cubicBezTo>
                <a:cubicBezTo>
                  <a:pt x="149" y="1427"/>
                  <a:pt x="213" y="1363"/>
                  <a:pt x="277" y="1299"/>
                </a:cubicBezTo>
                <a:cubicBezTo>
                  <a:pt x="405" y="1214"/>
                  <a:pt x="511" y="1129"/>
                  <a:pt x="618" y="1065"/>
                </a:cubicBezTo>
                <a:cubicBezTo>
                  <a:pt x="639" y="1044"/>
                  <a:pt x="660" y="1022"/>
                  <a:pt x="682" y="1001"/>
                </a:cubicBezTo>
                <a:cubicBezTo>
                  <a:pt x="703" y="1001"/>
                  <a:pt x="724" y="1022"/>
                  <a:pt x="724" y="1022"/>
                </a:cubicBezTo>
                <a:cubicBezTo>
                  <a:pt x="767" y="1044"/>
                  <a:pt x="788" y="1065"/>
                  <a:pt x="831" y="1086"/>
                </a:cubicBezTo>
                <a:cubicBezTo>
                  <a:pt x="895" y="1129"/>
                  <a:pt x="959" y="1193"/>
                  <a:pt x="1044" y="1257"/>
                </a:cubicBezTo>
                <a:cubicBezTo>
                  <a:pt x="1086" y="1299"/>
                  <a:pt x="1150" y="1321"/>
                  <a:pt x="1193" y="1363"/>
                </a:cubicBezTo>
                <a:lnTo>
                  <a:pt x="1406" y="1512"/>
                </a:lnTo>
                <a:cubicBezTo>
                  <a:pt x="1406" y="1512"/>
                  <a:pt x="1427" y="1534"/>
                  <a:pt x="1427" y="1534"/>
                </a:cubicBezTo>
                <a:lnTo>
                  <a:pt x="1448" y="1534"/>
                </a:lnTo>
                <a:cubicBezTo>
                  <a:pt x="1448" y="1534"/>
                  <a:pt x="1448" y="1512"/>
                  <a:pt x="1448" y="1512"/>
                </a:cubicBezTo>
                <a:cubicBezTo>
                  <a:pt x="1448" y="1512"/>
                  <a:pt x="1427" y="1491"/>
                  <a:pt x="1427" y="1470"/>
                </a:cubicBezTo>
                <a:cubicBezTo>
                  <a:pt x="1406" y="1427"/>
                  <a:pt x="1363" y="1385"/>
                  <a:pt x="1342" y="1342"/>
                </a:cubicBezTo>
                <a:cubicBezTo>
                  <a:pt x="1278" y="1257"/>
                  <a:pt x="1214" y="1172"/>
                  <a:pt x="1150" y="1108"/>
                </a:cubicBezTo>
                <a:cubicBezTo>
                  <a:pt x="1086" y="1022"/>
                  <a:pt x="1022" y="937"/>
                  <a:pt x="959" y="852"/>
                </a:cubicBezTo>
                <a:cubicBezTo>
                  <a:pt x="959" y="831"/>
                  <a:pt x="937" y="809"/>
                  <a:pt x="937" y="788"/>
                </a:cubicBezTo>
                <a:cubicBezTo>
                  <a:pt x="959" y="788"/>
                  <a:pt x="959" y="767"/>
                  <a:pt x="980" y="767"/>
                </a:cubicBezTo>
                <a:cubicBezTo>
                  <a:pt x="1022" y="703"/>
                  <a:pt x="1086" y="639"/>
                  <a:pt x="1150" y="575"/>
                </a:cubicBezTo>
                <a:cubicBezTo>
                  <a:pt x="1193" y="533"/>
                  <a:pt x="1235" y="469"/>
                  <a:pt x="1278" y="426"/>
                </a:cubicBezTo>
                <a:cubicBezTo>
                  <a:pt x="1342" y="341"/>
                  <a:pt x="1406" y="277"/>
                  <a:pt x="1470" y="213"/>
                </a:cubicBezTo>
                <a:cubicBezTo>
                  <a:pt x="1491" y="192"/>
                  <a:pt x="1491" y="171"/>
                  <a:pt x="1512" y="149"/>
                </a:cubicBezTo>
                <a:cubicBezTo>
                  <a:pt x="1512" y="128"/>
                  <a:pt x="1534" y="128"/>
                  <a:pt x="1534" y="128"/>
                </a:cubicBezTo>
                <a:cubicBezTo>
                  <a:pt x="1534" y="107"/>
                  <a:pt x="1512" y="107"/>
                  <a:pt x="1512" y="107"/>
                </a:cubicBezTo>
                <a:lnTo>
                  <a:pt x="1491" y="107"/>
                </a:lnTo>
                <a:cubicBezTo>
                  <a:pt x="1470" y="107"/>
                  <a:pt x="1470" y="128"/>
                  <a:pt x="1448" y="128"/>
                </a:cubicBezTo>
                <a:cubicBezTo>
                  <a:pt x="1363" y="171"/>
                  <a:pt x="1278" y="213"/>
                  <a:pt x="1214" y="277"/>
                </a:cubicBezTo>
                <a:cubicBezTo>
                  <a:pt x="1065" y="362"/>
                  <a:pt x="916" y="447"/>
                  <a:pt x="788" y="511"/>
                </a:cubicBezTo>
                <a:cubicBezTo>
                  <a:pt x="767" y="533"/>
                  <a:pt x="767" y="533"/>
                  <a:pt x="746" y="533"/>
                </a:cubicBezTo>
                <a:cubicBezTo>
                  <a:pt x="724" y="533"/>
                  <a:pt x="724" y="511"/>
                  <a:pt x="703" y="511"/>
                </a:cubicBezTo>
                <a:cubicBezTo>
                  <a:pt x="660" y="469"/>
                  <a:pt x="618" y="447"/>
                  <a:pt x="575" y="405"/>
                </a:cubicBezTo>
                <a:cubicBezTo>
                  <a:pt x="511" y="341"/>
                  <a:pt x="426" y="277"/>
                  <a:pt x="362" y="234"/>
                </a:cubicBezTo>
                <a:cubicBezTo>
                  <a:pt x="277" y="149"/>
                  <a:pt x="192" y="85"/>
                  <a:pt x="107" y="21"/>
                </a:cubicBezTo>
                <a:cubicBezTo>
                  <a:pt x="85" y="0"/>
                  <a:pt x="85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E889B7-B074-F1C6-4249-AAC0A02E1984}"/>
              </a:ext>
            </a:extLst>
          </p:cNvPr>
          <p:cNvSpPr/>
          <p:nvPr/>
        </p:nvSpPr>
        <p:spPr>
          <a:xfrm>
            <a:off x="2217570" y="795071"/>
            <a:ext cx="4698385" cy="805195"/>
          </a:xfrm>
          <a:prstGeom prst="roundRect">
            <a:avLst/>
          </a:prstGeom>
          <a:solidFill>
            <a:srgbClr val="DCF0C6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3" name="Google Shape;2203;p47"/>
          <p:cNvGrpSpPr/>
          <p:nvPr/>
        </p:nvGrpSpPr>
        <p:grpSpPr>
          <a:xfrm>
            <a:off x="-243136" y="4057046"/>
            <a:ext cx="1227519" cy="1238535"/>
            <a:chOff x="-301244" y="3561339"/>
            <a:chExt cx="1960278" cy="1840352"/>
          </a:xfrm>
        </p:grpSpPr>
        <p:sp>
          <p:nvSpPr>
            <p:cNvPr id="2204" name="Google Shape;2204;p47"/>
            <p:cNvSpPr/>
            <p:nvPr/>
          </p:nvSpPr>
          <p:spPr>
            <a:xfrm>
              <a:off x="382242" y="4079926"/>
              <a:ext cx="1276793" cy="1321765"/>
            </a:xfrm>
            <a:custGeom>
              <a:avLst/>
              <a:gdLst/>
              <a:ahLst/>
              <a:cxnLst/>
              <a:rect l="l" t="t" r="r" b="b"/>
              <a:pathLst>
                <a:path w="16353" h="16929" extrusionOk="0">
                  <a:moveTo>
                    <a:pt x="5879" y="0"/>
                  </a:moveTo>
                  <a:cubicBezTo>
                    <a:pt x="5857" y="0"/>
                    <a:pt x="5836" y="9"/>
                    <a:pt x="5818" y="27"/>
                  </a:cubicBezTo>
                  <a:cubicBezTo>
                    <a:pt x="5807" y="38"/>
                    <a:pt x="5785" y="60"/>
                    <a:pt x="5774" y="71"/>
                  </a:cubicBezTo>
                  <a:cubicBezTo>
                    <a:pt x="5675" y="203"/>
                    <a:pt x="5576" y="335"/>
                    <a:pt x="5488" y="478"/>
                  </a:cubicBezTo>
                  <a:cubicBezTo>
                    <a:pt x="5378" y="687"/>
                    <a:pt x="5257" y="896"/>
                    <a:pt x="5136" y="1105"/>
                  </a:cubicBezTo>
                  <a:cubicBezTo>
                    <a:pt x="4619" y="2006"/>
                    <a:pt x="4157" y="2930"/>
                    <a:pt x="3739" y="3876"/>
                  </a:cubicBezTo>
                  <a:cubicBezTo>
                    <a:pt x="3497" y="4426"/>
                    <a:pt x="3233" y="4953"/>
                    <a:pt x="2925" y="5470"/>
                  </a:cubicBezTo>
                  <a:cubicBezTo>
                    <a:pt x="2794" y="5701"/>
                    <a:pt x="2662" y="5921"/>
                    <a:pt x="2541" y="6152"/>
                  </a:cubicBezTo>
                  <a:cubicBezTo>
                    <a:pt x="2222" y="6735"/>
                    <a:pt x="1903" y="7329"/>
                    <a:pt x="1584" y="7912"/>
                  </a:cubicBezTo>
                  <a:cubicBezTo>
                    <a:pt x="1265" y="8484"/>
                    <a:pt x="957" y="9055"/>
                    <a:pt x="682" y="9649"/>
                  </a:cubicBezTo>
                  <a:cubicBezTo>
                    <a:pt x="572" y="9891"/>
                    <a:pt x="451" y="10133"/>
                    <a:pt x="341" y="10375"/>
                  </a:cubicBezTo>
                  <a:cubicBezTo>
                    <a:pt x="264" y="10540"/>
                    <a:pt x="176" y="10683"/>
                    <a:pt x="77" y="10826"/>
                  </a:cubicBezTo>
                  <a:cubicBezTo>
                    <a:pt x="66" y="10848"/>
                    <a:pt x="44" y="10870"/>
                    <a:pt x="33" y="10892"/>
                  </a:cubicBezTo>
                  <a:cubicBezTo>
                    <a:pt x="0" y="10936"/>
                    <a:pt x="11" y="10969"/>
                    <a:pt x="55" y="11013"/>
                  </a:cubicBezTo>
                  <a:cubicBezTo>
                    <a:pt x="66" y="11024"/>
                    <a:pt x="77" y="11035"/>
                    <a:pt x="88" y="11046"/>
                  </a:cubicBezTo>
                  <a:cubicBezTo>
                    <a:pt x="297" y="11189"/>
                    <a:pt x="495" y="11354"/>
                    <a:pt x="704" y="11497"/>
                  </a:cubicBezTo>
                  <a:cubicBezTo>
                    <a:pt x="1155" y="11805"/>
                    <a:pt x="1606" y="12113"/>
                    <a:pt x="2057" y="12410"/>
                  </a:cubicBezTo>
                  <a:cubicBezTo>
                    <a:pt x="2728" y="12860"/>
                    <a:pt x="3398" y="13289"/>
                    <a:pt x="4058" y="13740"/>
                  </a:cubicBezTo>
                  <a:cubicBezTo>
                    <a:pt x="4696" y="14191"/>
                    <a:pt x="5356" y="14598"/>
                    <a:pt x="6038" y="14983"/>
                  </a:cubicBezTo>
                  <a:cubicBezTo>
                    <a:pt x="6610" y="15302"/>
                    <a:pt x="7170" y="15610"/>
                    <a:pt x="7775" y="15874"/>
                  </a:cubicBezTo>
                  <a:cubicBezTo>
                    <a:pt x="8028" y="15984"/>
                    <a:pt x="8270" y="16116"/>
                    <a:pt x="8523" y="16237"/>
                  </a:cubicBezTo>
                  <a:cubicBezTo>
                    <a:pt x="8710" y="16324"/>
                    <a:pt x="8897" y="16423"/>
                    <a:pt x="9084" y="16511"/>
                  </a:cubicBezTo>
                  <a:cubicBezTo>
                    <a:pt x="9326" y="16621"/>
                    <a:pt x="9557" y="16720"/>
                    <a:pt x="9777" y="16874"/>
                  </a:cubicBezTo>
                  <a:cubicBezTo>
                    <a:pt x="9799" y="16896"/>
                    <a:pt x="9832" y="16907"/>
                    <a:pt x="9854" y="16918"/>
                  </a:cubicBezTo>
                  <a:cubicBezTo>
                    <a:pt x="9875" y="16925"/>
                    <a:pt x="9892" y="16929"/>
                    <a:pt x="9907" y="16929"/>
                  </a:cubicBezTo>
                  <a:cubicBezTo>
                    <a:pt x="9941" y="16929"/>
                    <a:pt x="9963" y="16912"/>
                    <a:pt x="9986" y="16874"/>
                  </a:cubicBezTo>
                  <a:cubicBezTo>
                    <a:pt x="10008" y="16852"/>
                    <a:pt x="10019" y="16819"/>
                    <a:pt x="10041" y="16797"/>
                  </a:cubicBezTo>
                  <a:cubicBezTo>
                    <a:pt x="10129" y="16643"/>
                    <a:pt x="10217" y="16489"/>
                    <a:pt x="10294" y="16335"/>
                  </a:cubicBezTo>
                  <a:cubicBezTo>
                    <a:pt x="10766" y="15500"/>
                    <a:pt x="11239" y="14675"/>
                    <a:pt x="11734" y="13872"/>
                  </a:cubicBezTo>
                  <a:cubicBezTo>
                    <a:pt x="12471" y="12684"/>
                    <a:pt x="13197" y="11486"/>
                    <a:pt x="13901" y="10276"/>
                  </a:cubicBezTo>
                  <a:cubicBezTo>
                    <a:pt x="14341" y="9528"/>
                    <a:pt x="14758" y="8769"/>
                    <a:pt x="15143" y="7989"/>
                  </a:cubicBezTo>
                  <a:cubicBezTo>
                    <a:pt x="15440" y="7351"/>
                    <a:pt x="15792" y="6735"/>
                    <a:pt x="16199" y="6152"/>
                  </a:cubicBezTo>
                  <a:cubicBezTo>
                    <a:pt x="16243" y="6097"/>
                    <a:pt x="16276" y="6031"/>
                    <a:pt x="16309" y="5965"/>
                  </a:cubicBezTo>
                  <a:cubicBezTo>
                    <a:pt x="16331" y="5932"/>
                    <a:pt x="16342" y="5888"/>
                    <a:pt x="16353" y="5844"/>
                  </a:cubicBezTo>
                  <a:cubicBezTo>
                    <a:pt x="16353" y="5811"/>
                    <a:pt x="16342" y="5778"/>
                    <a:pt x="16331" y="5745"/>
                  </a:cubicBezTo>
                  <a:cubicBezTo>
                    <a:pt x="16287" y="5712"/>
                    <a:pt x="16243" y="5690"/>
                    <a:pt x="16199" y="5657"/>
                  </a:cubicBezTo>
                  <a:cubicBezTo>
                    <a:pt x="15814" y="5459"/>
                    <a:pt x="15429" y="5261"/>
                    <a:pt x="15055" y="5063"/>
                  </a:cubicBezTo>
                  <a:cubicBezTo>
                    <a:pt x="14011" y="4525"/>
                    <a:pt x="12966" y="3997"/>
                    <a:pt x="11932" y="3447"/>
                  </a:cubicBezTo>
                  <a:cubicBezTo>
                    <a:pt x="11162" y="3051"/>
                    <a:pt x="10415" y="2633"/>
                    <a:pt x="9667" y="2204"/>
                  </a:cubicBezTo>
                  <a:cubicBezTo>
                    <a:pt x="8754" y="1676"/>
                    <a:pt x="7830" y="1170"/>
                    <a:pt x="6917" y="643"/>
                  </a:cubicBezTo>
                  <a:cubicBezTo>
                    <a:pt x="6577" y="445"/>
                    <a:pt x="6225" y="291"/>
                    <a:pt x="5928" y="16"/>
                  </a:cubicBezTo>
                  <a:cubicBezTo>
                    <a:pt x="5913" y="6"/>
                    <a:pt x="5896" y="0"/>
                    <a:pt x="5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7"/>
            <p:cNvSpPr/>
            <p:nvPr/>
          </p:nvSpPr>
          <p:spPr>
            <a:xfrm>
              <a:off x="377947" y="4062827"/>
              <a:ext cx="1261411" cy="1308882"/>
            </a:xfrm>
            <a:custGeom>
              <a:avLst/>
              <a:gdLst/>
              <a:ahLst/>
              <a:cxnLst/>
              <a:rect l="l" t="t" r="r" b="b"/>
              <a:pathLst>
                <a:path w="16156" h="16764" extrusionOk="0">
                  <a:moveTo>
                    <a:pt x="5444" y="136"/>
                  </a:moveTo>
                  <a:cubicBezTo>
                    <a:pt x="5488" y="158"/>
                    <a:pt x="5543" y="169"/>
                    <a:pt x="5587" y="202"/>
                  </a:cubicBezTo>
                  <a:cubicBezTo>
                    <a:pt x="6027" y="466"/>
                    <a:pt x="6489" y="697"/>
                    <a:pt x="6950" y="928"/>
                  </a:cubicBezTo>
                  <a:cubicBezTo>
                    <a:pt x="7984" y="1466"/>
                    <a:pt x="9029" y="2016"/>
                    <a:pt x="10074" y="2544"/>
                  </a:cubicBezTo>
                  <a:cubicBezTo>
                    <a:pt x="11272" y="3160"/>
                    <a:pt x="12504" y="3732"/>
                    <a:pt x="13725" y="4304"/>
                  </a:cubicBezTo>
                  <a:cubicBezTo>
                    <a:pt x="14385" y="4612"/>
                    <a:pt x="15033" y="4920"/>
                    <a:pt x="15682" y="5227"/>
                  </a:cubicBezTo>
                  <a:cubicBezTo>
                    <a:pt x="15814" y="5282"/>
                    <a:pt x="15924" y="5348"/>
                    <a:pt x="16067" y="5414"/>
                  </a:cubicBezTo>
                  <a:cubicBezTo>
                    <a:pt x="16045" y="5469"/>
                    <a:pt x="16034" y="5513"/>
                    <a:pt x="16012" y="5546"/>
                  </a:cubicBezTo>
                  <a:cubicBezTo>
                    <a:pt x="15990" y="5601"/>
                    <a:pt x="15968" y="5656"/>
                    <a:pt x="15935" y="5700"/>
                  </a:cubicBezTo>
                  <a:cubicBezTo>
                    <a:pt x="15539" y="6316"/>
                    <a:pt x="15198" y="6965"/>
                    <a:pt x="14912" y="7647"/>
                  </a:cubicBezTo>
                  <a:cubicBezTo>
                    <a:pt x="14560" y="8450"/>
                    <a:pt x="14154" y="9219"/>
                    <a:pt x="13747" y="9989"/>
                  </a:cubicBezTo>
                  <a:cubicBezTo>
                    <a:pt x="13109" y="11177"/>
                    <a:pt x="12460" y="12354"/>
                    <a:pt x="11789" y="13530"/>
                  </a:cubicBezTo>
                  <a:cubicBezTo>
                    <a:pt x="11283" y="14421"/>
                    <a:pt x="10799" y="15345"/>
                    <a:pt x="10338" y="16269"/>
                  </a:cubicBezTo>
                  <a:cubicBezTo>
                    <a:pt x="10261" y="16401"/>
                    <a:pt x="10195" y="16532"/>
                    <a:pt x="10118" y="16664"/>
                  </a:cubicBezTo>
                  <a:cubicBezTo>
                    <a:pt x="10085" y="16653"/>
                    <a:pt x="10063" y="16653"/>
                    <a:pt x="10041" y="16631"/>
                  </a:cubicBezTo>
                  <a:cubicBezTo>
                    <a:pt x="9821" y="16489"/>
                    <a:pt x="9568" y="16390"/>
                    <a:pt x="9326" y="16291"/>
                  </a:cubicBezTo>
                  <a:cubicBezTo>
                    <a:pt x="9139" y="16214"/>
                    <a:pt x="8963" y="16126"/>
                    <a:pt x="8776" y="16049"/>
                  </a:cubicBezTo>
                  <a:cubicBezTo>
                    <a:pt x="8512" y="15928"/>
                    <a:pt x="8259" y="15807"/>
                    <a:pt x="8006" y="15708"/>
                  </a:cubicBezTo>
                  <a:cubicBezTo>
                    <a:pt x="7379" y="15455"/>
                    <a:pt x="6774" y="15158"/>
                    <a:pt x="6181" y="14861"/>
                  </a:cubicBezTo>
                  <a:cubicBezTo>
                    <a:pt x="5510" y="14509"/>
                    <a:pt x="4861" y="14135"/>
                    <a:pt x="4223" y="13728"/>
                  </a:cubicBezTo>
                  <a:cubicBezTo>
                    <a:pt x="3541" y="13299"/>
                    <a:pt x="2860" y="12892"/>
                    <a:pt x="2178" y="12475"/>
                  </a:cubicBezTo>
                  <a:cubicBezTo>
                    <a:pt x="1716" y="12189"/>
                    <a:pt x="1254" y="11914"/>
                    <a:pt x="803" y="11617"/>
                  </a:cubicBezTo>
                  <a:cubicBezTo>
                    <a:pt x="572" y="11474"/>
                    <a:pt x="352" y="11320"/>
                    <a:pt x="121" y="11155"/>
                  </a:cubicBezTo>
                  <a:cubicBezTo>
                    <a:pt x="143" y="11122"/>
                    <a:pt x="154" y="11100"/>
                    <a:pt x="165" y="11067"/>
                  </a:cubicBezTo>
                  <a:cubicBezTo>
                    <a:pt x="264" y="10913"/>
                    <a:pt x="352" y="10759"/>
                    <a:pt x="418" y="10583"/>
                  </a:cubicBezTo>
                  <a:cubicBezTo>
                    <a:pt x="539" y="10319"/>
                    <a:pt x="649" y="10055"/>
                    <a:pt x="759" y="9780"/>
                  </a:cubicBezTo>
                  <a:cubicBezTo>
                    <a:pt x="979" y="9263"/>
                    <a:pt x="1232" y="8758"/>
                    <a:pt x="1485" y="8252"/>
                  </a:cubicBezTo>
                  <a:cubicBezTo>
                    <a:pt x="1815" y="7592"/>
                    <a:pt x="2134" y="6932"/>
                    <a:pt x="2464" y="6272"/>
                  </a:cubicBezTo>
                  <a:cubicBezTo>
                    <a:pt x="2618" y="5975"/>
                    <a:pt x="2783" y="5667"/>
                    <a:pt x="2936" y="5359"/>
                  </a:cubicBezTo>
                  <a:cubicBezTo>
                    <a:pt x="3167" y="4920"/>
                    <a:pt x="3376" y="4458"/>
                    <a:pt x="3563" y="3985"/>
                  </a:cubicBezTo>
                  <a:cubicBezTo>
                    <a:pt x="3937" y="3028"/>
                    <a:pt x="4366" y="2104"/>
                    <a:pt x="4839" y="1192"/>
                  </a:cubicBezTo>
                  <a:cubicBezTo>
                    <a:pt x="4949" y="972"/>
                    <a:pt x="5059" y="763"/>
                    <a:pt x="5180" y="543"/>
                  </a:cubicBezTo>
                  <a:cubicBezTo>
                    <a:pt x="5246" y="400"/>
                    <a:pt x="5334" y="268"/>
                    <a:pt x="5444" y="136"/>
                  </a:cubicBezTo>
                  <a:close/>
                  <a:moveTo>
                    <a:pt x="5465" y="0"/>
                  </a:moveTo>
                  <a:cubicBezTo>
                    <a:pt x="5442" y="0"/>
                    <a:pt x="5419" y="11"/>
                    <a:pt x="5400" y="37"/>
                  </a:cubicBezTo>
                  <a:cubicBezTo>
                    <a:pt x="5389" y="48"/>
                    <a:pt x="5378" y="59"/>
                    <a:pt x="5356" y="81"/>
                  </a:cubicBezTo>
                  <a:cubicBezTo>
                    <a:pt x="5257" y="213"/>
                    <a:pt x="5169" y="345"/>
                    <a:pt x="5092" y="499"/>
                  </a:cubicBezTo>
                  <a:cubicBezTo>
                    <a:pt x="4982" y="708"/>
                    <a:pt x="4872" y="917"/>
                    <a:pt x="4762" y="1137"/>
                  </a:cubicBezTo>
                  <a:cubicBezTo>
                    <a:pt x="4278" y="2049"/>
                    <a:pt x="3849" y="2984"/>
                    <a:pt x="3475" y="3952"/>
                  </a:cubicBezTo>
                  <a:cubicBezTo>
                    <a:pt x="3255" y="4513"/>
                    <a:pt x="3002" y="5052"/>
                    <a:pt x="2717" y="5579"/>
                  </a:cubicBezTo>
                  <a:cubicBezTo>
                    <a:pt x="2596" y="5810"/>
                    <a:pt x="2475" y="6041"/>
                    <a:pt x="2354" y="6272"/>
                  </a:cubicBezTo>
                  <a:cubicBezTo>
                    <a:pt x="2057" y="6866"/>
                    <a:pt x="1760" y="7471"/>
                    <a:pt x="1463" y="8076"/>
                  </a:cubicBezTo>
                  <a:cubicBezTo>
                    <a:pt x="1177" y="8659"/>
                    <a:pt x="880" y="9230"/>
                    <a:pt x="638" y="9835"/>
                  </a:cubicBezTo>
                  <a:cubicBezTo>
                    <a:pt x="528" y="10088"/>
                    <a:pt x="418" y="10330"/>
                    <a:pt x="319" y="10583"/>
                  </a:cubicBezTo>
                  <a:cubicBezTo>
                    <a:pt x="253" y="10737"/>
                    <a:pt x="165" y="10891"/>
                    <a:pt x="77" y="11034"/>
                  </a:cubicBezTo>
                  <a:cubicBezTo>
                    <a:pt x="55" y="11056"/>
                    <a:pt x="44" y="11078"/>
                    <a:pt x="33" y="11100"/>
                  </a:cubicBezTo>
                  <a:cubicBezTo>
                    <a:pt x="0" y="11155"/>
                    <a:pt x="11" y="11177"/>
                    <a:pt x="55" y="11221"/>
                  </a:cubicBezTo>
                  <a:cubicBezTo>
                    <a:pt x="66" y="11232"/>
                    <a:pt x="77" y="11243"/>
                    <a:pt x="88" y="11254"/>
                  </a:cubicBezTo>
                  <a:cubicBezTo>
                    <a:pt x="297" y="11397"/>
                    <a:pt x="506" y="11551"/>
                    <a:pt x="715" y="11683"/>
                  </a:cubicBezTo>
                  <a:cubicBezTo>
                    <a:pt x="1177" y="11980"/>
                    <a:pt x="1639" y="12266"/>
                    <a:pt x="2112" y="12552"/>
                  </a:cubicBezTo>
                  <a:cubicBezTo>
                    <a:pt x="2794" y="12969"/>
                    <a:pt x="3475" y="13376"/>
                    <a:pt x="4157" y="13805"/>
                  </a:cubicBezTo>
                  <a:cubicBezTo>
                    <a:pt x="4817" y="14223"/>
                    <a:pt x="5488" y="14608"/>
                    <a:pt x="6181" y="14960"/>
                  </a:cubicBezTo>
                  <a:cubicBezTo>
                    <a:pt x="6763" y="15257"/>
                    <a:pt x="7346" y="15543"/>
                    <a:pt x="7951" y="15785"/>
                  </a:cubicBezTo>
                  <a:cubicBezTo>
                    <a:pt x="8204" y="15895"/>
                    <a:pt x="8457" y="16016"/>
                    <a:pt x="8721" y="16126"/>
                  </a:cubicBezTo>
                  <a:cubicBezTo>
                    <a:pt x="8908" y="16214"/>
                    <a:pt x="9095" y="16291"/>
                    <a:pt x="9293" y="16379"/>
                  </a:cubicBezTo>
                  <a:cubicBezTo>
                    <a:pt x="9524" y="16478"/>
                    <a:pt x="9766" y="16576"/>
                    <a:pt x="9986" y="16719"/>
                  </a:cubicBezTo>
                  <a:cubicBezTo>
                    <a:pt x="10019" y="16730"/>
                    <a:pt x="10041" y="16741"/>
                    <a:pt x="10074" y="16752"/>
                  </a:cubicBezTo>
                  <a:cubicBezTo>
                    <a:pt x="10091" y="16759"/>
                    <a:pt x="10107" y="16763"/>
                    <a:pt x="10123" y="16763"/>
                  </a:cubicBezTo>
                  <a:cubicBezTo>
                    <a:pt x="10155" y="16763"/>
                    <a:pt x="10183" y="16746"/>
                    <a:pt x="10206" y="16708"/>
                  </a:cubicBezTo>
                  <a:cubicBezTo>
                    <a:pt x="10217" y="16675"/>
                    <a:pt x="10239" y="16653"/>
                    <a:pt x="10250" y="16620"/>
                  </a:cubicBezTo>
                  <a:cubicBezTo>
                    <a:pt x="10327" y="16467"/>
                    <a:pt x="10415" y="16313"/>
                    <a:pt x="10492" y="16148"/>
                  </a:cubicBezTo>
                  <a:cubicBezTo>
                    <a:pt x="10931" y="15301"/>
                    <a:pt x="11360" y="14465"/>
                    <a:pt x="11833" y="13640"/>
                  </a:cubicBezTo>
                  <a:cubicBezTo>
                    <a:pt x="12526" y="12420"/>
                    <a:pt x="13208" y="11199"/>
                    <a:pt x="13857" y="9967"/>
                  </a:cubicBezTo>
                  <a:cubicBezTo>
                    <a:pt x="14275" y="9197"/>
                    <a:pt x="14670" y="8428"/>
                    <a:pt x="15011" y="7625"/>
                  </a:cubicBezTo>
                  <a:cubicBezTo>
                    <a:pt x="15297" y="6976"/>
                    <a:pt x="15627" y="6360"/>
                    <a:pt x="16001" y="5755"/>
                  </a:cubicBezTo>
                  <a:cubicBezTo>
                    <a:pt x="16045" y="5700"/>
                    <a:pt x="16078" y="5634"/>
                    <a:pt x="16111" y="5568"/>
                  </a:cubicBezTo>
                  <a:cubicBezTo>
                    <a:pt x="16133" y="5524"/>
                    <a:pt x="16144" y="5491"/>
                    <a:pt x="16144" y="5447"/>
                  </a:cubicBezTo>
                  <a:cubicBezTo>
                    <a:pt x="16155" y="5414"/>
                    <a:pt x="16133" y="5381"/>
                    <a:pt x="16122" y="5348"/>
                  </a:cubicBezTo>
                  <a:cubicBezTo>
                    <a:pt x="16067" y="5315"/>
                    <a:pt x="16023" y="5293"/>
                    <a:pt x="15979" y="5271"/>
                  </a:cubicBezTo>
                  <a:cubicBezTo>
                    <a:pt x="15594" y="5085"/>
                    <a:pt x="15209" y="4898"/>
                    <a:pt x="14813" y="4711"/>
                  </a:cubicBezTo>
                  <a:cubicBezTo>
                    <a:pt x="13758" y="4216"/>
                    <a:pt x="12702" y="3721"/>
                    <a:pt x="11635" y="3226"/>
                  </a:cubicBezTo>
                  <a:cubicBezTo>
                    <a:pt x="10865" y="2852"/>
                    <a:pt x="10096" y="2456"/>
                    <a:pt x="9326" y="2060"/>
                  </a:cubicBezTo>
                  <a:cubicBezTo>
                    <a:pt x="8391" y="1576"/>
                    <a:pt x="7456" y="1093"/>
                    <a:pt x="6522" y="609"/>
                  </a:cubicBezTo>
                  <a:cubicBezTo>
                    <a:pt x="6181" y="422"/>
                    <a:pt x="5818" y="279"/>
                    <a:pt x="5510" y="15"/>
                  </a:cubicBezTo>
                  <a:cubicBezTo>
                    <a:pt x="5496" y="6"/>
                    <a:pt x="5481" y="0"/>
                    <a:pt x="5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7"/>
            <p:cNvSpPr/>
            <p:nvPr/>
          </p:nvSpPr>
          <p:spPr>
            <a:xfrm>
              <a:off x="387395" y="4073368"/>
              <a:ext cx="1245093" cy="1290612"/>
            </a:xfrm>
            <a:custGeom>
              <a:avLst/>
              <a:gdLst/>
              <a:ahLst/>
              <a:cxnLst/>
              <a:rect l="l" t="t" r="r" b="b"/>
              <a:pathLst>
                <a:path w="15947" h="16530" extrusionOk="0">
                  <a:moveTo>
                    <a:pt x="8666" y="2915"/>
                  </a:moveTo>
                  <a:cubicBezTo>
                    <a:pt x="8919" y="3036"/>
                    <a:pt x="9161" y="3168"/>
                    <a:pt x="9414" y="3300"/>
                  </a:cubicBezTo>
                  <a:cubicBezTo>
                    <a:pt x="9667" y="3432"/>
                    <a:pt x="9909" y="3564"/>
                    <a:pt x="10173" y="3696"/>
                  </a:cubicBezTo>
                  <a:cubicBezTo>
                    <a:pt x="10140" y="3707"/>
                    <a:pt x="10129" y="3718"/>
                    <a:pt x="10118" y="3718"/>
                  </a:cubicBezTo>
                  <a:cubicBezTo>
                    <a:pt x="10069" y="3714"/>
                    <a:pt x="10021" y="3713"/>
                    <a:pt x="9974" y="3713"/>
                  </a:cubicBezTo>
                  <a:cubicBezTo>
                    <a:pt x="9557" y="3713"/>
                    <a:pt x="9174" y="3839"/>
                    <a:pt x="8809" y="4037"/>
                  </a:cubicBezTo>
                  <a:cubicBezTo>
                    <a:pt x="8534" y="4180"/>
                    <a:pt x="8303" y="4356"/>
                    <a:pt x="8083" y="4576"/>
                  </a:cubicBezTo>
                  <a:cubicBezTo>
                    <a:pt x="8039" y="4620"/>
                    <a:pt x="7995" y="4664"/>
                    <a:pt x="7940" y="4719"/>
                  </a:cubicBezTo>
                  <a:cubicBezTo>
                    <a:pt x="7830" y="4081"/>
                    <a:pt x="8193" y="3245"/>
                    <a:pt x="8666" y="2915"/>
                  </a:cubicBezTo>
                  <a:close/>
                  <a:moveTo>
                    <a:pt x="9948" y="3806"/>
                  </a:moveTo>
                  <a:cubicBezTo>
                    <a:pt x="10011" y="3806"/>
                    <a:pt x="10075" y="3809"/>
                    <a:pt x="10140" y="3817"/>
                  </a:cubicBezTo>
                  <a:cubicBezTo>
                    <a:pt x="10426" y="3839"/>
                    <a:pt x="10689" y="3938"/>
                    <a:pt x="10909" y="4136"/>
                  </a:cubicBezTo>
                  <a:cubicBezTo>
                    <a:pt x="11173" y="4367"/>
                    <a:pt x="11305" y="4653"/>
                    <a:pt x="11305" y="5004"/>
                  </a:cubicBezTo>
                  <a:cubicBezTo>
                    <a:pt x="11305" y="5323"/>
                    <a:pt x="11184" y="5620"/>
                    <a:pt x="10997" y="5884"/>
                  </a:cubicBezTo>
                  <a:cubicBezTo>
                    <a:pt x="10964" y="5928"/>
                    <a:pt x="10920" y="5983"/>
                    <a:pt x="10876" y="6038"/>
                  </a:cubicBezTo>
                  <a:cubicBezTo>
                    <a:pt x="10843" y="6016"/>
                    <a:pt x="10821" y="6016"/>
                    <a:pt x="10788" y="5994"/>
                  </a:cubicBezTo>
                  <a:cubicBezTo>
                    <a:pt x="10448" y="5792"/>
                    <a:pt x="10085" y="5697"/>
                    <a:pt x="9706" y="5697"/>
                  </a:cubicBezTo>
                  <a:cubicBezTo>
                    <a:pt x="9631" y="5697"/>
                    <a:pt x="9556" y="5701"/>
                    <a:pt x="9480" y="5708"/>
                  </a:cubicBezTo>
                  <a:cubicBezTo>
                    <a:pt x="9194" y="5730"/>
                    <a:pt x="8919" y="5796"/>
                    <a:pt x="8655" y="5895"/>
                  </a:cubicBezTo>
                  <a:cubicBezTo>
                    <a:pt x="8600" y="5917"/>
                    <a:pt x="8545" y="5939"/>
                    <a:pt x="8490" y="5961"/>
                  </a:cubicBezTo>
                  <a:cubicBezTo>
                    <a:pt x="8248" y="5796"/>
                    <a:pt x="7995" y="5290"/>
                    <a:pt x="7940" y="4873"/>
                  </a:cubicBezTo>
                  <a:cubicBezTo>
                    <a:pt x="7973" y="4829"/>
                    <a:pt x="7995" y="4796"/>
                    <a:pt x="8028" y="4763"/>
                  </a:cubicBezTo>
                  <a:cubicBezTo>
                    <a:pt x="8391" y="4378"/>
                    <a:pt x="8809" y="4081"/>
                    <a:pt x="9304" y="3916"/>
                  </a:cubicBezTo>
                  <a:cubicBezTo>
                    <a:pt x="9517" y="3848"/>
                    <a:pt x="9730" y="3806"/>
                    <a:pt x="9948" y="3806"/>
                  </a:cubicBezTo>
                  <a:close/>
                  <a:moveTo>
                    <a:pt x="9675" y="5790"/>
                  </a:moveTo>
                  <a:cubicBezTo>
                    <a:pt x="9796" y="5790"/>
                    <a:pt x="9917" y="5799"/>
                    <a:pt x="10041" y="5818"/>
                  </a:cubicBezTo>
                  <a:cubicBezTo>
                    <a:pt x="10261" y="5851"/>
                    <a:pt x="10481" y="5928"/>
                    <a:pt x="10667" y="6038"/>
                  </a:cubicBezTo>
                  <a:cubicBezTo>
                    <a:pt x="10711" y="6049"/>
                    <a:pt x="10733" y="6082"/>
                    <a:pt x="10777" y="6104"/>
                  </a:cubicBezTo>
                  <a:cubicBezTo>
                    <a:pt x="10766" y="6137"/>
                    <a:pt x="10744" y="6159"/>
                    <a:pt x="10722" y="6181"/>
                  </a:cubicBezTo>
                  <a:cubicBezTo>
                    <a:pt x="10448" y="6419"/>
                    <a:pt x="10085" y="6542"/>
                    <a:pt x="9716" y="6542"/>
                  </a:cubicBezTo>
                  <a:cubicBezTo>
                    <a:pt x="9421" y="6542"/>
                    <a:pt x="9123" y="6464"/>
                    <a:pt x="8864" y="6302"/>
                  </a:cubicBezTo>
                  <a:cubicBezTo>
                    <a:pt x="8754" y="6236"/>
                    <a:pt x="8644" y="6170"/>
                    <a:pt x="8545" y="6038"/>
                  </a:cubicBezTo>
                  <a:cubicBezTo>
                    <a:pt x="8644" y="6005"/>
                    <a:pt x="8721" y="5972"/>
                    <a:pt x="8798" y="5939"/>
                  </a:cubicBezTo>
                  <a:cubicBezTo>
                    <a:pt x="9088" y="5845"/>
                    <a:pt x="9378" y="5790"/>
                    <a:pt x="9675" y="5790"/>
                  </a:cubicBezTo>
                  <a:close/>
                  <a:moveTo>
                    <a:pt x="7863" y="5004"/>
                  </a:moveTo>
                  <a:cubicBezTo>
                    <a:pt x="7896" y="5125"/>
                    <a:pt x="7929" y="5235"/>
                    <a:pt x="7984" y="5356"/>
                  </a:cubicBezTo>
                  <a:cubicBezTo>
                    <a:pt x="8028" y="5477"/>
                    <a:pt x="8083" y="5587"/>
                    <a:pt x="8149" y="5697"/>
                  </a:cubicBezTo>
                  <a:cubicBezTo>
                    <a:pt x="8215" y="5807"/>
                    <a:pt x="8292" y="5906"/>
                    <a:pt x="8369" y="6005"/>
                  </a:cubicBezTo>
                  <a:cubicBezTo>
                    <a:pt x="8171" y="6137"/>
                    <a:pt x="7973" y="6247"/>
                    <a:pt x="7786" y="6390"/>
                  </a:cubicBezTo>
                  <a:cubicBezTo>
                    <a:pt x="7610" y="6533"/>
                    <a:pt x="7445" y="6687"/>
                    <a:pt x="7258" y="6852"/>
                  </a:cubicBezTo>
                  <a:cubicBezTo>
                    <a:pt x="7214" y="6830"/>
                    <a:pt x="7170" y="6797"/>
                    <a:pt x="7137" y="6775"/>
                  </a:cubicBezTo>
                  <a:cubicBezTo>
                    <a:pt x="7148" y="6258"/>
                    <a:pt x="7566" y="5235"/>
                    <a:pt x="7863" y="5004"/>
                  </a:cubicBezTo>
                  <a:close/>
                  <a:moveTo>
                    <a:pt x="7126" y="6896"/>
                  </a:moveTo>
                  <a:cubicBezTo>
                    <a:pt x="7148" y="6907"/>
                    <a:pt x="7170" y="6918"/>
                    <a:pt x="7203" y="6929"/>
                  </a:cubicBezTo>
                  <a:cubicBezTo>
                    <a:pt x="7170" y="6962"/>
                    <a:pt x="7148" y="6995"/>
                    <a:pt x="7126" y="7039"/>
                  </a:cubicBezTo>
                  <a:cubicBezTo>
                    <a:pt x="7115" y="6995"/>
                    <a:pt x="7115" y="6940"/>
                    <a:pt x="7126" y="6896"/>
                  </a:cubicBezTo>
                  <a:close/>
                  <a:moveTo>
                    <a:pt x="7291" y="6995"/>
                  </a:moveTo>
                  <a:cubicBezTo>
                    <a:pt x="7346" y="7006"/>
                    <a:pt x="7390" y="7028"/>
                    <a:pt x="7423" y="7083"/>
                  </a:cubicBezTo>
                  <a:cubicBezTo>
                    <a:pt x="7401" y="7149"/>
                    <a:pt x="7335" y="7171"/>
                    <a:pt x="7280" y="7204"/>
                  </a:cubicBezTo>
                  <a:cubicBezTo>
                    <a:pt x="7225" y="7248"/>
                    <a:pt x="7170" y="7292"/>
                    <a:pt x="7115" y="7325"/>
                  </a:cubicBezTo>
                  <a:cubicBezTo>
                    <a:pt x="7082" y="7281"/>
                    <a:pt x="7082" y="7248"/>
                    <a:pt x="7104" y="7204"/>
                  </a:cubicBezTo>
                  <a:cubicBezTo>
                    <a:pt x="7159" y="7127"/>
                    <a:pt x="7214" y="7061"/>
                    <a:pt x="7291" y="6995"/>
                  </a:cubicBezTo>
                  <a:close/>
                  <a:moveTo>
                    <a:pt x="6986" y="7422"/>
                  </a:moveTo>
                  <a:cubicBezTo>
                    <a:pt x="6992" y="7422"/>
                    <a:pt x="6998" y="7422"/>
                    <a:pt x="7005" y="7424"/>
                  </a:cubicBezTo>
                  <a:cubicBezTo>
                    <a:pt x="6983" y="7446"/>
                    <a:pt x="6961" y="7457"/>
                    <a:pt x="6928" y="7490"/>
                  </a:cubicBezTo>
                  <a:cubicBezTo>
                    <a:pt x="6938" y="7452"/>
                    <a:pt x="6948" y="7422"/>
                    <a:pt x="6986" y="7422"/>
                  </a:cubicBezTo>
                  <a:close/>
                  <a:moveTo>
                    <a:pt x="8457" y="6104"/>
                  </a:moveTo>
                  <a:cubicBezTo>
                    <a:pt x="8787" y="6423"/>
                    <a:pt x="9183" y="6621"/>
                    <a:pt x="9656" y="6632"/>
                  </a:cubicBezTo>
                  <a:cubicBezTo>
                    <a:pt x="9685" y="6633"/>
                    <a:pt x="9715" y="6634"/>
                    <a:pt x="9744" y="6634"/>
                  </a:cubicBezTo>
                  <a:cubicBezTo>
                    <a:pt x="10179" y="6634"/>
                    <a:pt x="10557" y="6479"/>
                    <a:pt x="10876" y="6170"/>
                  </a:cubicBezTo>
                  <a:cubicBezTo>
                    <a:pt x="11019" y="6269"/>
                    <a:pt x="11129" y="6379"/>
                    <a:pt x="11217" y="6511"/>
                  </a:cubicBezTo>
                  <a:cubicBezTo>
                    <a:pt x="11448" y="6808"/>
                    <a:pt x="11558" y="7160"/>
                    <a:pt x="11580" y="7534"/>
                  </a:cubicBezTo>
                  <a:cubicBezTo>
                    <a:pt x="11602" y="8073"/>
                    <a:pt x="11448" y="8568"/>
                    <a:pt x="11162" y="9018"/>
                  </a:cubicBezTo>
                  <a:cubicBezTo>
                    <a:pt x="11085" y="9150"/>
                    <a:pt x="10986" y="9271"/>
                    <a:pt x="10865" y="9403"/>
                  </a:cubicBezTo>
                  <a:cubicBezTo>
                    <a:pt x="10865" y="9359"/>
                    <a:pt x="10854" y="9326"/>
                    <a:pt x="10854" y="9304"/>
                  </a:cubicBezTo>
                  <a:cubicBezTo>
                    <a:pt x="10887" y="9095"/>
                    <a:pt x="10898" y="8886"/>
                    <a:pt x="10876" y="8678"/>
                  </a:cubicBezTo>
                  <a:cubicBezTo>
                    <a:pt x="10843" y="8282"/>
                    <a:pt x="10755" y="7908"/>
                    <a:pt x="10557" y="7567"/>
                  </a:cubicBezTo>
                  <a:cubicBezTo>
                    <a:pt x="10272" y="7083"/>
                    <a:pt x="9865" y="6786"/>
                    <a:pt x="9315" y="6676"/>
                  </a:cubicBezTo>
                  <a:cubicBezTo>
                    <a:pt x="9174" y="6650"/>
                    <a:pt x="9034" y="6638"/>
                    <a:pt x="8896" y="6638"/>
                  </a:cubicBezTo>
                  <a:cubicBezTo>
                    <a:pt x="8561" y="6638"/>
                    <a:pt x="8234" y="6712"/>
                    <a:pt x="7907" y="6852"/>
                  </a:cubicBezTo>
                  <a:cubicBezTo>
                    <a:pt x="7786" y="6896"/>
                    <a:pt x="7665" y="6962"/>
                    <a:pt x="7533" y="7028"/>
                  </a:cubicBezTo>
                  <a:cubicBezTo>
                    <a:pt x="7489" y="6995"/>
                    <a:pt x="7434" y="6951"/>
                    <a:pt x="7368" y="6918"/>
                  </a:cubicBezTo>
                  <a:cubicBezTo>
                    <a:pt x="7555" y="6654"/>
                    <a:pt x="8127" y="6214"/>
                    <a:pt x="8457" y="6104"/>
                  </a:cubicBezTo>
                  <a:close/>
                  <a:moveTo>
                    <a:pt x="7533" y="7149"/>
                  </a:moveTo>
                  <a:cubicBezTo>
                    <a:pt x="7566" y="7171"/>
                    <a:pt x="7599" y="7182"/>
                    <a:pt x="7621" y="7204"/>
                  </a:cubicBezTo>
                  <a:cubicBezTo>
                    <a:pt x="8512" y="7930"/>
                    <a:pt x="8930" y="8864"/>
                    <a:pt x="8908" y="9997"/>
                  </a:cubicBezTo>
                  <a:cubicBezTo>
                    <a:pt x="8908" y="10019"/>
                    <a:pt x="8908" y="10030"/>
                    <a:pt x="8908" y="10052"/>
                  </a:cubicBezTo>
                  <a:cubicBezTo>
                    <a:pt x="8908" y="10063"/>
                    <a:pt x="8897" y="10063"/>
                    <a:pt x="8897" y="10085"/>
                  </a:cubicBezTo>
                  <a:cubicBezTo>
                    <a:pt x="8864" y="10074"/>
                    <a:pt x="8831" y="10074"/>
                    <a:pt x="8798" y="10063"/>
                  </a:cubicBezTo>
                  <a:cubicBezTo>
                    <a:pt x="8578" y="9986"/>
                    <a:pt x="8380" y="9876"/>
                    <a:pt x="8215" y="9733"/>
                  </a:cubicBezTo>
                  <a:cubicBezTo>
                    <a:pt x="7511" y="9150"/>
                    <a:pt x="7170" y="8392"/>
                    <a:pt x="7093" y="7490"/>
                  </a:cubicBezTo>
                  <a:cubicBezTo>
                    <a:pt x="7225" y="7347"/>
                    <a:pt x="7379" y="7259"/>
                    <a:pt x="7533" y="7149"/>
                  </a:cubicBezTo>
                  <a:close/>
                  <a:moveTo>
                    <a:pt x="8908" y="6733"/>
                  </a:moveTo>
                  <a:cubicBezTo>
                    <a:pt x="8980" y="6733"/>
                    <a:pt x="9054" y="6736"/>
                    <a:pt x="9128" y="6742"/>
                  </a:cubicBezTo>
                  <a:cubicBezTo>
                    <a:pt x="9502" y="6775"/>
                    <a:pt x="9832" y="6907"/>
                    <a:pt x="10118" y="7160"/>
                  </a:cubicBezTo>
                  <a:cubicBezTo>
                    <a:pt x="10349" y="7369"/>
                    <a:pt x="10513" y="7622"/>
                    <a:pt x="10623" y="7919"/>
                  </a:cubicBezTo>
                  <a:cubicBezTo>
                    <a:pt x="10810" y="8425"/>
                    <a:pt x="10832" y="8941"/>
                    <a:pt x="10733" y="9469"/>
                  </a:cubicBezTo>
                  <a:cubicBezTo>
                    <a:pt x="10722" y="9524"/>
                    <a:pt x="10700" y="9579"/>
                    <a:pt x="10656" y="9612"/>
                  </a:cubicBezTo>
                  <a:cubicBezTo>
                    <a:pt x="10404" y="9832"/>
                    <a:pt x="10129" y="10008"/>
                    <a:pt x="9810" y="10096"/>
                  </a:cubicBezTo>
                  <a:cubicBezTo>
                    <a:pt x="9662" y="10141"/>
                    <a:pt x="9511" y="10164"/>
                    <a:pt x="9358" y="10164"/>
                  </a:cubicBezTo>
                  <a:cubicBezTo>
                    <a:pt x="9249" y="10164"/>
                    <a:pt x="9139" y="10152"/>
                    <a:pt x="9029" y="10129"/>
                  </a:cubicBezTo>
                  <a:cubicBezTo>
                    <a:pt x="8985" y="10074"/>
                    <a:pt x="9007" y="10019"/>
                    <a:pt x="9007" y="9975"/>
                  </a:cubicBezTo>
                  <a:cubicBezTo>
                    <a:pt x="9018" y="9502"/>
                    <a:pt x="8941" y="9040"/>
                    <a:pt x="8776" y="8601"/>
                  </a:cubicBezTo>
                  <a:cubicBezTo>
                    <a:pt x="8556" y="8029"/>
                    <a:pt x="8204" y="7556"/>
                    <a:pt x="7731" y="7171"/>
                  </a:cubicBezTo>
                  <a:cubicBezTo>
                    <a:pt x="7709" y="7149"/>
                    <a:pt x="7687" y="7138"/>
                    <a:pt x="7665" y="7116"/>
                  </a:cubicBezTo>
                  <a:cubicBezTo>
                    <a:pt x="7665" y="7116"/>
                    <a:pt x="7665" y="7094"/>
                    <a:pt x="7654" y="7083"/>
                  </a:cubicBezTo>
                  <a:cubicBezTo>
                    <a:pt x="7665" y="7072"/>
                    <a:pt x="7676" y="7061"/>
                    <a:pt x="7687" y="7061"/>
                  </a:cubicBezTo>
                  <a:cubicBezTo>
                    <a:pt x="8073" y="6844"/>
                    <a:pt x="8476" y="6733"/>
                    <a:pt x="8908" y="6733"/>
                  </a:cubicBezTo>
                  <a:close/>
                  <a:moveTo>
                    <a:pt x="5702" y="1382"/>
                  </a:moveTo>
                  <a:cubicBezTo>
                    <a:pt x="5705" y="1382"/>
                    <a:pt x="5708" y="1383"/>
                    <a:pt x="5708" y="1386"/>
                  </a:cubicBezTo>
                  <a:cubicBezTo>
                    <a:pt x="5774" y="1452"/>
                    <a:pt x="5851" y="1496"/>
                    <a:pt x="5928" y="1529"/>
                  </a:cubicBezTo>
                  <a:cubicBezTo>
                    <a:pt x="6236" y="1683"/>
                    <a:pt x="6544" y="1837"/>
                    <a:pt x="6851" y="1991"/>
                  </a:cubicBezTo>
                  <a:cubicBezTo>
                    <a:pt x="7379" y="2255"/>
                    <a:pt x="7918" y="2530"/>
                    <a:pt x="8446" y="2794"/>
                  </a:cubicBezTo>
                  <a:cubicBezTo>
                    <a:pt x="8479" y="2816"/>
                    <a:pt x="8512" y="2838"/>
                    <a:pt x="8545" y="2860"/>
                  </a:cubicBezTo>
                  <a:cubicBezTo>
                    <a:pt x="8523" y="2882"/>
                    <a:pt x="8512" y="2904"/>
                    <a:pt x="8501" y="2926"/>
                  </a:cubicBezTo>
                  <a:cubicBezTo>
                    <a:pt x="8006" y="3399"/>
                    <a:pt x="7797" y="3982"/>
                    <a:pt x="7819" y="4653"/>
                  </a:cubicBezTo>
                  <a:cubicBezTo>
                    <a:pt x="7830" y="4785"/>
                    <a:pt x="7808" y="4884"/>
                    <a:pt x="7731" y="4983"/>
                  </a:cubicBezTo>
                  <a:cubicBezTo>
                    <a:pt x="7390" y="5455"/>
                    <a:pt x="7170" y="5983"/>
                    <a:pt x="7060" y="6555"/>
                  </a:cubicBezTo>
                  <a:cubicBezTo>
                    <a:pt x="7049" y="6599"/>
                    <a:pt x="7038" y="6643"/>
                    <a:pt x="7027" y="6687"/>
                  </a:cubicBezTo>
                  <a:cubicBezTo>
                    <a:pt x="7027" y="6687"/>
                    <a:pt x="7027" y="6698"/>
                    <a:pt x="7016" y="6720"/>
                  </a:cubicBezTo>
                  <a:cubicBezTo>
                    <a:pt x="6950" y="6698"/>
                    <a:pt x="6906" y="6676"/>
                    <a:pt x="6851" y="6654"/>
                  </a:cubicBezTo>
                  <a:cubicBezTo>
                    <a:pt x="6533" y="6522"/>
                    <a:pt x="6214" y="6423"/>
                    <a:pt x="5873" y="6390"/>
                  </a:cubicBezTo>
                  <a:cubicBezTo>
                    <a:pt x="5771" y="6380"/>
                    <a:pt x="5671" y="6375"/>
                    <a:pt x="5571" y="6375"/>
                  </a:cubicBezTo>
                  <a:cubicBezTo>
                    <a:pt x="5003" y="6375"/>
                    <a:pt x="4470" y="6537"/>
                    <a:pt x="3992" y="6874"/>
                  </a:cubicBezTo>
                  <a:cubicBezTo>
                    <a:pt x="3321" y="7336"/>
                    <a:pt x="2936" y="7985"/>
                    <a:pt x="2815" y="8777"/>
                  </a:cubicBezTo>
                  <a:cubicBezTo>
                    <a:pt x="2717" y="9381"/>
                    <a:pt x="2815" y="9964"/>
                    <a:pt x="3046" y="10525"/>
                  </a:cubicBezTo>
                  <a:cubicBezTo>
                    <a:pt x="3134" y="10723"/>
                    <a:pt x="3244" y="10932"/>
                    <a:pt x="3354" y="11119"/>
                  </a:cubicBezTo>
                  <a:cubicBezTo>
                    <a:pt x="3387" y="11163"/>
                    <a:pt x="3409" y="11207"/>
                    <a:pt x="3442" y="11273"/>
                  </a:cubicBezTo>
                  <a:cubicBezTo>
                    <a:pt x="3387" y="11251"/>
                    <a:pt x="3354" y="11229"/>
                    <a:pt x="3321" y="11218"/>
                  </a:cubicBezTo>
                  <a:cubicBezTo>
                    <a:pt x="2881" y="10954"/>
                    <a:pt x="2442" y="10701"/>
                    <a:pt x="2002" y="10437"/>
                  </a:cubicBezTo>
                  <a:cubicBezTo>
                    <a:pt x="1881" y="10371"/>
                    <a:pt x="1760" y="10305"/>
                    <a:pt x="1650" y="10250"/>
                  </a:cubicBezTo>
                  <a:cubicBezTo>
                    <a:pt x="1617" y="10228"/>
                    <a:pt x="1584" y="10217"/>
                    <a:pt x="1562" y="10206"/>
                  </a:cubicBezTo>
                  <a:cubicBezTo>
                    <a:pt x="1529" y="10173"/>
                    <a:pt x="1518" y="10140"/>
                    <a:pt x="1529" y="10107"/>
                  </a:cubicBezTo>
                  <a:cubicBezTo>
                    <a:pt x="1551" y="10041"/>
                    <a:pt x="1584" y="9964"/>
                    <a:pt x="1606" y="9898"/>
                  </a:cubicBezTo>
                  <a:cubicBezTo>
                    <a:pt x="1892" y="9293"/>
                    <a:pt x="2211" y="8711"/>
                    <a:pt x="2508" y="8117"/>
                  </a:cubicBezTo>
                  <a:cubicBezTo>
                    <a:pt x="2750" y="7644"/>
                    <a:pt x="3013" y="7171"/>
                    <a:pt x="3244" y="6687"/>
                  </a:cubicBezTo>
                  <a:cubicBezTo>
                    <a:pt x="3728" y="5675"/>
                    <a:pt x="4223" y="4664"/>
                    <a:pt x="4685" y="3652"/>
                  </a:cubicBezTo>
                  <a:cubicBezTo>
                    <a:pt x="4982" y="3003"/>
                    <a:pt x="5246" y="2343"/>
                    <a:pt x="5532" y="1683"/>
                  </a:cubicBezTo>
                  <a:cubicBezTo>
                    <a:pt x="5565" y="1606"/>
                    <a:pt x="5598" y="1518"/>
                    <a:pt x="5631" y="1441"/>
                  </a:cubicBezTo>
                  <a:cubicBezTo>
                    <a:pt x="5642" y="1419"/>
                    <a:pt x="5664" y="1397"/>
                    <a:pt x="5675" y="1386"/>
                  </a:cubicBezTo>
                  <a:cubicBezTo>
                    <a:pt x="5682" y="1386"/>
                    <a:pt x="5694" y="1382"/>
                    <a:pt x="5702" y="1382"/>
                  </a:cubicBezTo>
                  <a:close/>
                  <a:moveTo>
                    <a:pt x="7005" y="7589"/>
                  </a:moveTo>
                  <a:cubicBezTo>
                    <a:pt x="7016" y="7655"/>
                    <a:pt x="7027" y="7710"/>
                    <a:pt x="7027" y="7765"/>
                  </a:cubicBezTo>
                  <a:cubicBezTo>
                    <a:pt x="7104" y="8293"/>
                    <a:pt x="7291" y="8788"/>
                    <a:pt x="7610" y="9227"/>
                  </a:cubicBezTo>
                  <a:cubicBezTo>
                    <a:pt x="7852" y="9557"/>
                    <a:pt x="8138" y="9854"/>
                    <a:pt x="8512" y="10041"/>
                  </a:cubicBezTo>
                  <a:cubicBezTo>
                    <a:pt x="8633" y="10096"/>
                    <a:pt x="8765" y="10151"/>
                    <a:pt x="8886" y="10206"/>
                  </a:cubicBezTo>
                  <a:cubicBezTo>
                    <a:pt x="8875" y="10767"/>
                    <a:pt x="8534" y="11625"/>
                    <a:pt x="8061" y="11999"/>
                  </a:cubicBezTo>
                  <a:lnTo>
                    <a:pt x="7951" y="11999"/>
                  </a:lnTo>
                  <a:cubicBezTo>
                    <a:pt x="7467" y="11922"/>
                    <a:pt x="7093" y="11680"/>
                    <a:pt x="6796" y="11317"/>
                  </a:cubicBezTo>
                  <a:cubicBezTo>
                    <a:pt x="6566" y="11031"/>
                    <a:pt x="6423" y="10712"/>
                    <a:pt x="6335" y="10360"/>
                  </a:cubicBezTo>
                  <a:cubicBezTo>
                    <a:pt x="6214" y="9865"/>
                    <a:pt x="6236" y="9370"/>
                    <a:pt x="6335" y="8864"/>
                  </a:cubicBezTo>
                  <a:cubicBezTo>
                    <a:pt x="6390" y="8601"/>
                    <a:pt x="6478" y="8359"/>
                    <a:pt x="6577" y="8106"/>
                  </a:cubicBezTo>
                  <a:cubicBezTo>
                    <a:pt x="6621" y="8007"/>
                    <a:pt x="6664" y="7919"/>
                    <a:pt x="6741" y="7842"/>
                  </a:cubicBezTo>
                  <a:cubicBezTo>
                    <a:pt x="6807" y="7765"/>
                    <a:pt x="6873" y="7688"/>
                    <a:pt x="6950" y="7611"/>
                  </a:cubicBezTo>
                  <a:cubicBezTo>
                    <a:pt x="6961" y="7611"/>
                    <a:pt x="6972" y="7600"/>
                    <a:pt x="7005" y="7589"/>
                  </a:cubicBezTo>
                  <a:close/>
                  <a:moveTo>
                    <a:pt x="10645" y="9755"/>
                  </a:moveTo>
                  <a:cubicBezTo>
                    <a:pt x="10645" y="9799"/>
                    <a:pt x="10645" y="9821"/>
                    <a:pt x="10645" y="9843"/>
                  </a:cubicBezTo>
                  <a:cubicBezTo>
                    <a:pt x="10492" y="10305"/>
                    <a:pt x="10261" y="10712"/>
                    <a:pt x="9942" y="11075"/>
                  </a:cubicBezTo>
                  <a:cubicBezTo>
                    <a:pt x="9744" y="11317"/>
                    <a:pt x="9513" y="11515"/>
                    <a:pt x="9249" y="11680"/>
                  </a:cubicBezTo>
                  <a:cubicBezTo>
                    <a:pt x="8985" y="11856"/>
                    <a:pt x="8688" y="11966"/>
                    <a:pt x="8369" y="11999"/>
                  </a:cubicBezTo>
                  <a:cubicBezTo>
                    <a:pt x="8354" y="12002"/>
                    <a:pt x="8340" y="12004"/>
                    <a:pt x="8325" y="12004"/>
                  </a:cubicBezTo>
                  <a:cubicBezTo>
                    <a:pt x="8295" y="12004"/>
                    <a:pt x="8263" y="11999"/>
                    <a:pt x="8226" y="11999"/>
                  </a:cubicBezTo>
                  <a:cubicBezTo>
                    <a:pt x="8446" y="11746"/>
                    <a:pt x="8622" y="11471"/>
                    <a:pt x="8754" y="11174"/>
                  </a:cubicBezTo>
                  <a:cubicBezTo>
                    <a:pt x="8875" y="10877"/>
                    <a:pt x="8952" y="10558"/>
                    <a:pt x="8985" y="10228"/>
                  </a:cubicBezTo>
                  <a:lnTo>
                    <a:pt x="9084" y="10228"/>
                  </a:lnTo>
                  <a:cubicBezTo>
                    <a:pt x="9179" y="10243"/>
                    <a:pt x="9273" y="10250"/>
                    <a:pt x="9365" y="10250"/>
                  </a:cubicBezTo>
                  <a:cubicBezTo>
                    <a:pt x="9759" y="10250"/>
                    <a:pt x="10120" y="10119"/>
                    <a:pt x="10459" y="9887"/>
                  </a:cubicBezTo>
                  <a:cubicBezTo>
                    <a:pt x="10513" y="9843"/>
                    <a:pt x="10568" y="9810"/>
                    <a:pt x="10645" y="9755"/>
                  </a:cubicBezTo>
                  <a:close/>
                  <a:moveTo>
                    <a:pt x="6346" y="8447"/>
                  </a:moveTo>
                  <a:cubicBezTo>
                    <a:pt x="6335" y="8502"/>
                    <a:pt x="6313" y="8557"/>
                    <a:pt x="6302" y="8612"/>
                  </a:cubicBezTo>
                  <a:cubicBezTo>
                    <a:pt x="6181" y="9073"/>
                    <a:pt x="6126" y="9546"/>
                    <a:pt x="6181" y="10030"/>
                  </a:cubicBezTo>
                  <a:cubicBezTo>
                    <a:pt x="6225" y="10426"/>
                    <a:pt x="6346" y="10800"/>
                    <a:pt x="6555" y="11141"/>
                  </a:cubicBezTo>
                  <a:cubicBezTo>
                    <a:pt x="6862" y="11625"/>
                    <a:pt x="7269" y="11955"/>
                    <a:pt x="7841" y="12076"/>
                  </a:cubicBezTo>
                  <a:cubicBezTo>
                    <a:pt x="7863" y="12076"/>
                    <a:pt x="7885" y="12087"/>
                    <a:pt x="7907" y="12087"/>
                  </a:cubicBezTo>
                  <a:cubicBezTo>
                    <a:pt x="7907" y="12087"/>
                    <a:pt x="7907" y="12098"/>
                    <a:pt x="7918" y="12109"/>
                  </a:cubicBezTo>
                  <a:cubicBezTo>
                    <a:pt x="7907" y="12120"/>
                    <a:pt x="7907" y="12131"/>
                    <a:pt x="7896" y="12142"/>
                  </a:cubicBezTo>
                  <a:cubicBezTo>
                    <a:pt x="7679" y="12285"/>
                    <a:pt x="7428" y="12359"/>
                    <a:pt x="7177" y="12359"/>
                  </a:cubicBezTo>
                  <a:cubicBezTo>
                    <a:pt x="6908" y="12359"/>
                    <a:pt x="6639" y="12274"/>
                    <a:pt x="6412" y="12098"/>
                  </a:cubicBezTo>
                  <a:cubicBezTo>
                    <a:pt x="6170" y="11911"/>
                    <a:pt x="6005" y="11658"/>
                    <a:pt x="5895" y="11383"/>
                  </a:cubicBezTo>
                  <a:cubicBezTo>
                    <a:pt x="5752" y="11031"/>
                    <a:pt x="5708" y="10668"/>
                    <a:pt x="5730" y="10294"/>
                  </a:cubicBezTo>
                  <a:cubicBezTo>
                    <a:pt x="5752" y="9722"/>
                    <a:pt x="5917" y="9183"/>
                    <a:pt x="6181" y="8678"/>
                  </a:cubicBezTo>
                  <a:cubicBezTo>
                    <a:pt x="6225" y="8590"/>
                    <a:pt x="6269" y="8513"/>
                    <a:pt x="6346" y="8447"/>
                  </a:cubicBezTo>
                  <a:close/>
                  <a:moveTo>
                    <a:pt x="11140" y="4191"/>
                  </a:moveTo>
                  <a:lnTo>
                    <a:pt x="11140" y="4191"/>
                  </a:lnTo>
                  <a:cubicBezTo>
                    <a:pt x="11206" y="4235"/>
                    <a:pt x="11261" y="4257"/>
                    <a:pt x="11316" y="4279"/>
                  </a:cubicBezTo>
                  <a:cubicBezTo>
                    <a:pt x="11943" y="4587"/>
                    <a:pt x="12570" y="4895"/>
                    <a:pt x="13208" y="5202"/>
                  </a:cubicBezTo>
                  <a:cubicBezTo>
                    <a:pt x="13461" y="5334"/>
                    <a:pt x="13725" y="5444"/>
                    <a:pt x="13989" y="5576"/>
                  </a:cubicBezTo>
                  <a:cubicBezTo>
                    <a:pt x="14011" y="5576"/>
                    <a:pt x="14022" y="5587"/>
                    <a:pt x="14033" y="5587"/>
                  </a:cubicBezTo>
                  <a:cubicBezTo>
                    <a:pt x="14187" y="5642"/>
                    <a:pt x="14242" y="5796"/>
                    <a:pt x="14143" y="5939"/>
                  </a:cubicBezTo>
                  <a:cubicBezTo>
                    <a:pt x="14044" y="6082"/>
                    <a:pt x="13967" y="6236"/>
                    <a:pt x="13901" y="6401"/>
                  </a:cubicBezTo>
                  <a:cubicBezTo>
                    <a:pt x="13516" y="7347"/>
                    <a:pt x="13032" y="8249"/>
                    <a:pt x="12537" y="9150"/>
                  </a:cubicBezTo>
                  <a:cubicBezTo>
                    <a:pt x="11976" y="10173"/>
                    <a:pt x="11426" y="11207"/>
                    <a:pt x="10909" y="12252"/>
                  </a:cubicBezTo>
                  <a:cubicBezTo>
                    <a:pt x="10524" y="13043"/>
                    <a:pt x="10195" y="13846"/>
                    <a:pt x="9887" y="14671"/>
                  </a:cubicBezTo>
                  <a:cubicBezTo>
                    <a:pt x="9865" y="14726"/>
                    <a:pt x="9843" y="14792"/>
                    <a:pt x="9810" y="14858"/>
                  </a:cubicBezTo>
                  <a:cubicBezTo>
                    <a:pt x="9810" y="14869"/>
                    <a:pt x="9799" y="14869"/>
                    <a:pt x="9788" y="14891"/>
                  </a:cubicBezTo>
                  <a:cubicBezTo>
                    <a:pt x="9766" y="14891"/>
                    <a:pt x="9733" y="14891"/>
                    <a:pt x="9711" y="14880"/>
                  </a:cubicBezTo>
                  <a:cubicBezTo>
                    <a:pt x="9645" y="14847"/>
                    <a:pt x="9579" y="14803"/>
                    <a:pt x="9513" y="14770"/>
                  </a:cubicBezTo>
                  <a:cubicBezTo>
                    <a:pt x="9304" y="14649"/>
                    <a:pt x="9095" y="14517"/>
                    <a:pt x="8886" y="14407"/>
                  </a:cubicBezTo>
                  <a:cubicBezTo>
                    <a:pt x="7621" y="13747"/>
                    <a:pt x="6390" y="13032"/>
                    <a:pt x="5158" y="12318"/>
                  </a:cubicBezTo>
                  <a:cubicBezTo>
                    <a:pt x="4729" y="12065"/>
                    <a:pt x="4311" y="11812"/>
                    <a:pt x="3882" y="11559"/>
                  </a:cubicBezTo>
                  <a:cubicBezTo>
                    <a:pt x="3739" y="11482"/>
                    <a:pt x="3618" y="11372"/>
                    <a:pt x="3530" y="11218"/>
                  </a:cubicBezTo>
                  <a:cubicBezTo>
                    <a:pt x="3365" y="10954"/>
                    <a:pt x="3211" y="10679"/>
                    <a:pt x="3101" y="10382"/>
                  </a:cubicBezTo>
                  <a:cubicBezTo>
                    <a:pt x="2881" y="9810"/>
                    <a:pt x="2815" y="9227"/>
                    <a:pt x="2936" y="8634"/>
                  </a:cubicBezTo>
                  <a:cubicBezTo>
                    <a:pt x="3090" y="7930"/>
                    <a:pt x="3453" y="7358"/>
                    <a:pt x="4047" y="6951"/>
                  </a:cubicBezTo>
                  <a:cubicBezTo>
                    <a:pt x="4521" y="6627"/>
                    <a:pt x="5029" y="6470"/>
                    <a:pt x="5572" y="6470"/>
                  </a:cubicBezTo>
                  <a:cubicBezTo>
                    <a:pt x="5711" y="6470"/>
                    <a:pt x="5851" y="6480"/>
                    <a:pt x="5994" y="6500"/>
                  </a:cubicBezTo>
                  <a:cubicBezTo>
                    <a:pt x="6335" y="6555"/>
                    <a:pt x="6653" y="6654"/>
                    <a:pt x="6961" y="6808"/>
                  </a:cubicBezTo>
                  <a:cubicBezTo>
                    <a:pt x="6972" y="6808"/>
                    <a:pt x="6983" y="6819"/>
                    <a:pt x="7005" y="6841"/>
                  </a:cubicBezTo>
                  <a:cubicBezTo>
                    <a:pt x="7005" y="6951"/>
                    <a:pt x="7005" y="7061"/>
                    <a:pt x="6994" y="7171"/>
                  </a:cubicBezTo>
                  <a:cubicBezTo>
                    <a:pt x="6983" y="7204"/>
                    <a:pt x="6961" y="7237"/>
                    <a:pt x="6939" y="7270"/>
                  </a:cubicBezTo>
                  <a:cubicBezTo>
                    <a:pt x="6818" y="7457"/>
                    <a:pt x="6697" y="7644"/>
                    <a:pt x="6599" y="7842"/>
                  </a:cubicBezTo>
                  <a:cubicBezTo>
                    <a:pt x="6566" y="7897"/>
                    <a:pt x="6533" y="7952"/>
                    <a:pt x="6489" y="7996"/>
                  </a:cubicBezTo>
                  <a:cubicBezTo>
                    <a:pt x="6071" y="8568"/>
                    <a:pt x="5785" y="9205"/>
                    <a:pt x="5675" y="9909"/>
                  </a:cubicBezTo>
                  <a:cubicBezTo>
                    <a:pt x="5598" y="10371"/>
                    <a:pt x="5609" y="10822"/>
                    <a:pt x="5752" y="11273"/>
                  </a:cubicBezTo>
                  <a:cubicBezTo>
                    <a:pt x="5840" y="11548"/>
                    <a:pt x="5972" y="11801"/>
                    <a:pt x="6181" y="12010"/>
                  </a:cubicBezTo>
                  <a:cubicBezTo>
                    <a:pt x="6467" y="12315"/>
                    <a:pt x="6822" y="12454"/>
                    <a:pt x="7171" y="12454"/>
                  </a:cubicBezTo>
                  <a:cubicBezTo>
                    <a:pt x="7426" y="12454"/>
                    <a:pt x="7678" y="12380"/>
                    <a:pt x="7896" y="12241"/>
                  </a:cubicBezTo>
                  <a:cubicBezTo>
                    <a:pt x="7962" y="12197"/>
                    <a:pt x="8028" y="12142"/>
                    <a:pt x="8105" y="12109"/>
                  </a:cubicBezTo>
                  <a:cubicBezTo>
                    <a:pt x="8134" y="12101"/>
                    <a:pt x="8162" y="12098"/>
                    <a:pt x="8190" y="12098"/>
                  </a:cubicBezTo>
                  <a:cubicBezTo>
                    <a:pt x="8222" y="12098"/>
                    <a:pt x="8253" y="12101"/>
                    <a:pt x="8284" y="12101"/>
                  </a:cubicBezTo>
                  <a:cubicBezTo>
                    <a:pt x="8301" y="12101"/>
                    <a:pt x="8319" y="12100"/>
                    <a:pt x="8336" y="12098"/>
                  </a:cubicBezTo>
                  <a:cubicBezTo>
                    <a:pt x="8688" y="12065"/>
                    <a:pt x="9007" y="11955"/>
                    <a:pt x="9304" y="11757"/>
                  </a:cubicBezTo>
                  <a:cubicBezTo>
                    <a:pt x="10041" y="11273"/>
                    <a:pt x="10513" y="10602"/>
                    <a:pt x="10755" y="9766"/>
                  </a:cubicBezTo>
                  <a:cubicBezTo>
                    <a:pt x="10788" y="9645"/>
                    <a:pt x="10854" y="9557"/>
                    <a:pt x="10931" y="9469"/>
                  </a:cubicBezTo>
                  <a:cubicBezTo>
                    <a:pt x="11437" y="8908"/>
                    <a:pt x="11712" y="8249"/>
                    <a:pt x="11668" y="7479"/>
                  </a:cubicBezTo>
                  <a:cubicBezTo>
                    <a:pt x="11646" y="7094"/>
                    <a:pt x="11514" y="6742"/>
                    <a:pt x="11283" y="6434"/>
                  </a:cubicBezTo>
                  <a:cubicBezTo>
                    <a:pt x="11217" y="6357"/>
                    <a:pt x="11140" y="6291"/>
                    <a:pt x="11074" y="6214"/>
                  </a:cubicBezTo>
                  <a:cubicBezTo>
                    <a:pt x="11042" y="6172"/>
                    <a:pt x="11000" y="6139"/>
                    <a:pt x="10958" y="6098"/>
                  </a:cubicBezTo>
                  <a:lnTo>
                    <a:pt x="10958" y="6098"/>
                  </a:lnTo>
                  <a:cubicBezTo>
                    <a:pt x="11022" y="6002"/>
                    <a:pt x="11086" y="5927"/>
                    <a:pt x="11129" y="5851"/>
                  </a:cubicBezTo>
                  <a:cubicBezTo>
                    <a:pt x="11283" y="5631"/>
                    <a:pt x="11371" y="5378"/>
                    <a:pt x="11393" y="5114"/>
                  </a:cubicBezTo>
                  <a:cubicBezTo>
                    <a:pt x="11415" y="4829"/>
                    <a:pt x="11360" y="4565"/>
                    <a:pt x="11206" y="4323"/>
                  </a:cubicBezTo>
                  <a:cubicBezTo>
                    <a:pt x="11184" y="4290"/>
                    <a:pt x="11162" y="4257"/>
                    <a:pt x="11140" y="4191"/>
                  </a:cubicBezTo>
                  <a:close/>
                  <a:moveTo>
                    <a:pt x="5323" y="1"/>
                  </a:moveTo>
                  <a:cubicBezTo>
                    <a:pt x="5213" y="122"/>
                    <a:pt x="5125" y="254"/>
                    <a:pt x="5059" y="408"/>
                  </a:cubicBezTo>
                  <a:cubicBezTo>
                    <a:pt x="4938" y="617"/>
                    <a:pt x="4828" y="837"/>
                    <a:pt x="4718" y="1057"/>
                  </a:cubicBezTo>
                  <a:cubicBezTo>
                    <a:pt x="4245" y="1958"/>
                    <a:pt x="3816" y="2893"/>
                    <a:pt x="3442" y="3850"/>
                  </a:cubicBezTo>
                  <a:cubicBezTo>
                    <a:pt x="3255" y="4323"/>
                    <a:pt x="3046" y="4774"/>
                    <a:pt x="2815" y="5224"/>
                  </a:cubicBezTo>
                  <a:cubicBezTo>
                    <a:pt x="2662" y="5532"/>
                    <a:pt x="2497" y="5829"/>
                    <a:pt x="2343" y="6137"/>
                  </a:cubicBezTo>
                  <a:cubicBezTo>
                    <a:pt x="2013" y="6797"/>
                    <a:pt x="1694" y="7457"/>
                    <a:pt x="1364" y="8106"/>
                  </a:cubicBezTo>
                  <a:cubicBezTo>
                    <a:pt x="1111" y="8612"/>
                    <a:pt x="858" y="9117"/>
                    <a:pt x="638" y="9645"/>
                  </a:cubicBezTo>
                  <a:cubicBezTo>
                    <a:pt x="528" y="9909"/>
                    <a:pt x="418" y="10184"/>
                    <a:pt x="297" y="10448"/>
                  </a:cubicBezTo>
                  <a:cubicBezTo>
                    <a:pt x="231" y="10613"/>
                    <a:pt x="143" y="10778"/>
                    <a:pt x="44" y="10932"/>
                  </a:cubicBezTo>
                  <a:cubicBezTo>
                    <a:pt x="33" y="10954"/>
                    <a:pt x="22" y="10987"/>
                    <a:pt x="0" y="11020"/>
                  </a:cubicBezTo>
                  <a:cubicBezTo>
                    <a:pt x="231" y="11174"/>
                    <a:pt x="451" y="11339"/>
                    <a:pt x="682" y="11482"/>
                  </a:cubicBezTo>
                  <a:cubicBezTo>
                    <a:pt x="1133" y="11768"/>
                    <a:pt x="1595" y="12054"/>
                    <a:pt x="2057" y="12340"/>
                  </a:cubicBezTo>
                  <a:cubicBezTo>
                    <a:pt x="2739" y="12757"/>
                    <a:pt x="3420" y="13164"/>
                    <a:pt x="4102" y="13593"/>
                  </a:cubicBezTo>
                  <a:cubicBezTo>
                    <a:pt x="4740" y="13989"/>
                    <a:pt x="5389" y="14374"/>
                    <a:pt x="6060" y="14715"/>
                  </a:cubicBezTo>
                  <a:cubicBezTo>
                    <a:pt x="6653" y="15023"/>
                    <a:pt x="7258" y="15320"/>
                    <a:pt x="7885" y="15562"/>
                  </a:cubicBezTo>
                  <a:cubicBezTo>
                    <a:pt x="8138" y="15672"/>
                    <a:pt x="8391" y="15793"/>
                    <a:pt x="8655" y="15903"/>
                  </a:cubicBezTo>
                  <a:cubicBezTo>
                    <a:pt x="8831" y="15991"/>
                    <a:pt x="9018" y="16068"/>
                    <a:pt x="9205" y="16156"/>
                  </a:cubicBezTo>
                  <a:cubicBezTo>
                    <a:pt x="9458" y="16255"/>
                    <a:pt x="9700" y="16354"/>
                    <a:pt x="9920" y="16496"/>
                  </a:cubicBezTo>
                  <a:cubicBezTo>
                    <a:pt x="9942" y="16507"/>
                    <a:pt x="9964" y="16518"/>
                    <a:pt x="9997" y="16529"/>
                  </a:cubicBezTo>
                  <a:cubicBezTo>
                    <a:pt x="10074" y="16386"/>
                    <a:pt x="10140" y="16255"/>
                    <a:pt x="10206" y="16123"/>
                  </a:cubicBezTo>
                  <a:cubicBezTo>
                    <a:pt x="10678" y="15199"/>
                    <a:pt x="11151" y="14286"/>
                    <a:pt x="11668" y="13384"/>
                  </a:cubicBezTo>
                  <a:cubicBezTo>
                    <a:pt x="12339" y="12219"/>
                    <a:pt x="12988" y="11042"/>
                    <a:pt x="13626" y="9854"/>
                  </a:cubicBezTo>
                  <a:cubicBezTo>
                    <a:pt x="14033" y="9084"/>
                    <a:pt x="14439" y="8304"/>
                    <a:pt x="14780" y="7501"/>
                  </a:cubicBezTo>
                  <a:cubicBezTo>
                    <a:pt x="15077" y="6830"/>
                    <a:pt x="15418" y="6181"/>
                    <a:pt x="15814" y="5565"/>
                  </a:cubicBezTo>
                  <a:cubicBezTo>
                    <a:pt x="15847" y="5510"/>
                    <a:pt x="15869" y="5466"/>
                    <a:pt x="15891" y="5411"/>
                  </a:cubicBezTo>
                  <a:cubicBezTo>
                    <a:pt x="15913" y="5378"/>
                    <a:pt x="15924" y="5334"/>
                    <a:pt x="15946" y="5279"/>
                  </a:cubicBezTo>
                  <a:lnTo>
                    <a:pt x="15946" y="5268"/>
                  </a:lnTo>
                  <a:cubicBezTo>
                    <a:pt x="15803" y="5202"/>
                    <a:pt x="15682" y="5147"/>
                    <a:pt x="15561" y="5081"/>
                  </a:cubicBezTo>
                  <a:cubicBezTo>
                    <a:pt x="14912" y="4774"/>
                    <a:pt x="14253" y="4466"/>
                    <a:pt x="13604" y="4169"/>
                  </a:cubicBezTo>
                  <a:cubicBezTo>
                    <a:pt x="12383" y="3597"/>
                    <a:pt x="11151" y="3025"/>
                    <a:pt x="9953" y="2409"/>
                  </a:cubicBezTo>
                  <a:cubicBezTo>
                    <a:pt x="8908" y="1870"/>
                    <a:pt x="7863" y="1331"/>
                    <a:pt x="6829" y="793"/>
                  </a:cubicBezTo>
                  <a:cubicBezTo>
                    <a:pt x="6368" y="551"/>
                    <a:pt x="5906" y="331"/>
                    <a:pt x="5466" y="56"/>
                  </a:cubicBezTo>
                  <a:cubicBezTo>
                    <a:pt x="5422" y="34"/>
                    <a:pt x="5378" y="23"/>
                    <a:pt x="5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7" name="Google Shape;2207;p47"/>
            <p:cNvGrpSpPr/>
            <p:nvPr/>
          </p:nvGrpSpPr>
          <p:grpSpPr>
            <a:xfrm>
              <a:off x="505837" y="4181192"/>
              <a:ext cx="993529" cy="1054820"/>
              <a:chOff x="505837" y="4181192"/>
              <a:chExt cx="993529" cy="1054820"/>
            </a:xfrm>
          </p:grpSpPr>
          <p:sp>
            <p:nvSpPr>
              <p:cNvPr id="2208" name="Google Shape;2208;p47"/>
              <p:cNvSpPr/>
              <p:nvPr/>
            </p:nvSpPr>
            <p:spPr>
              <a:xfrm>
                <a:off x="1029656" y="4835008"/>
                <a:ext cx="188946" cy="17559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49" extrusionOk="0">
                    <a:moveTo>
                      <a:pt x="2419" y="0"/>
                    </a:moveTo>
                    <a:cubicBezTo>
                      <a:pt x="2342" y="55"/>
                      <a:pt x="2287" y="88"/>
                      <a:pt x="2233" y="132"/>
                    </a:cubicBezTo>
                    <a:cubicBezTo>
                      <a:pt x="1894" y="364"/>
                      <a:pt x="1533" y="495"/>
                      <a:pt x="1139" y="495"/>
                    </a:cubicBezTo>
                    <a:cubicBezTo>
                      <a:pt x="1047" y="495"/>
                      <a:pt x="953" y="488"/>
                      <a:pt x="858" y="473"/>
                    </a:cubicBezTo>
                    <a:lnTo>
                      <a:pt x="759" y="473"/>
                    </a:lnTo>
                    <a:cubicBezTo>
                      <a:pt x="726" y="803"/>
                      <a:pt x="649" y="1122"/>
                      <a:pt x="528" y="1419"/>
                    </a:cubicBezTo>
                    <a:cubicBezTo>
                      <a:pt x="407" y="1716"/>
                      <a:pt x="220" y="1991"/>
                      <a:pt x="0" y="2244"/>
                    </a:cubicBezTo>
                    <a:cubicBezTo>
                      <a:pt x="37" y="2244"/>
                      <a:pt x="69" y="2249"/>
                      <a:pt x="99" y="2249"/>
                    </a:cubicBezTo>
                    <a:cubicBezTo>
                      <a:pt x="114" y="2249"/>
                      <a:pt x="128" y="2247"/>
                      <a:pt x="143" y="2244"/>
                    </a:cubicBezTo>
                    <a:cubicBezTo>
                      <a:pt x="462" y="2211"/>
                      <a:pt x="748" y="2101"/>
                      <a:pt x="1023" y="1925"/>
                    </a:cubicBezTo>
                    <a:cubicBezTo>
                      <a:pt x="1287" y="1760"/>
                      <a:pt x="1518" y="1562"/>
                      <a:pt x="1716" y="1320"/>
                    </a:cubicBezTo>
                    <a:cubicBezTo>
                      <a:pt x="2035" y="957"/>
                      <a:pt x="2266" y="550"/>
                      <a:pt x="2419" y="88"/>
                    </a:cubicBezTo>
                    <a:cubicBezTo>
                      <a:pt x="2419" y="66"/>
                      <a:pt x="2419" y="44"/>
                      <a:pt x="2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09" name="Google Shape;2209;p47"/>
              <p:cNvGrpSpPr/>
              <p:nvPr/>
            </p:nvGrpSpPr>
            <p:grpSpPr>
              <a:xfrm>
                <a:off x="505837" y="4181192"/>
                <a:ext cx="993529" cy="1054820"/>
                <a:chOff x="5454111" y="3954556"/>
                <a:chExt cx="865745" cy="919153"/>
              </a:xfrm>
            </p:grpSpPr>
            <p:sp>
              <p:nvSpPr>
                <p:cNvPr id="2210" name="Google Shape;2210;p47"/>
                <p:cNvSpPr/>
                <p:nvPr/>
              </p:nvSpPr>
              <p:spPr>
                <a:xfrm>
                  <a:off x="5541672" y="4145667"/>
                  <a:ext cx="778184" cy="72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8" h="10701" extrusionOk="0">
                      <a:moveTo>
                        <a:pt x="8325" y="1"/>
                      </a:moveTo>
                      <a:cubicBezTo>
                        <a:pt x="8358" y="67"/>
                        <a:pt x="8380" y="100"/>
                        <a:pt x="8402" y="133"/>
                      </a:cubicBezTo>
                      <a:cubicBezTo>
                        <a:pt x="8556" y="375"/>
                        <a:pt x="8611" y="639"/>
                        <a:pt x="8589" y="924"/>
                      </a:cubicBezTo>
                      <a:cubicBezTo>
                        <a:pt x="8567" y="1188"/>
                        <a:pt x="8468" y="1430"/>
                        <a:pt x="8325" y="1661"/>
                      </a:cubicBezTo>
                      <a:cubicBezTo>
                        <a:pt x="8270" y="1738"/>
                        <a:pt x="8215" y="1815"/>
                        <a:pt x="8149" y="1903"/>
                      </a:cubicBezTo>
                      <a:cubicBezTo>
                        <a:pt x="8193" y="1947"/>
                        <a:pt x="8226" y="1980"/>
                        <a:pt x="8270" y="2013"/>
                      </a:cubicBezTo>
                      <a:cubicBezTo>
                        <a:pt x="8336" y="2090"/>
                        <a:pt x="8413" y="2167"/>
                        <a:pt x="8479" y="2244"/>
                      </a:cubicBezTo>
                      <a:cubicBezTo>
                        <a:pt x="8710" y="2552"/>
                        <a:pt x="8842" y="2904"/>
                        <a:pt x="8864" y="3289"/>
                      </a:cubicBezTo>
                      <a:cubicBezTo>
                        <a:pt x="8897" y="4059"/>
                        <a:pt x="8633" y="4707"/>
                        <a:pt x="8116" y="5279"/>
                      </a:cubicBezTo>
                      <a:cubicBezTo>
                        <a:pt x="8039" y="5367"/>
                        <a:pt x="7984" y="5455"/>
                        <a:pt x="7951" y="5565"/>
                      </a:cubicBezTo>
                      <a:cubicBezTo>
                        <a:pt x="7709" y="6412"/>
                        <a:pt x="7226" y="7083"/>
                        <a:pt x="6500" y="7567"/>
                      </a:cubicBezTo>
                      <a:cubicBezTo>
                        <a:pt x="6203" y="7754"/>
                        <a:pt x="5884" y="7875"/>
                        <a:pt x="5532" y="7908"/>
                      </a:cubicBezTo>
                      <a:cubicBezTo>
                        <a:pt x="5494" y="7908"/>
                        <a:pt x="5455" y="7905"/>
                        <a:pt x="5417" y="7905"/>
                      </a:cubicBezTo>
                      <a:cubicBezTo>
                        <a:pt x="5378" y="7905"/>
                        <a:pt x="5340" y="7908"/>
                        <a:pt x="5301" y="7919"/>
                      </a:cubicBezTo>
                      <a:cubicBezTo>
                        <a:pt x="5224" y="7952"/>
                        <a:pt x="5158" y="8007"/>
                        <a:pt x="5092" y="8051"/>
                      </a:cubicBezTo>
                      <a:cubicBezTo>
                        <a:pt x="4869" y="8190"/>
                        <a:pt x="4617" y="8264"/>
                        <a:pt x="4362" y="8264"/>
                      </a:cubicBezTo>
                      <a:cubicBezTo>
                        <a:pt x="4013" y="8264"/>
                        <a:pt x="3658" y="8125"/>
                        <a:pt x="3366" y="7820"/>
                      </a:cubicBezTo>
                      <a:cubicBezTo>
                        <a:pt x="3168" y="7611"/>
                        <a:pt x="3036" y="7358"/>
                        <a:pt x="2948" y="7083"/>
                      </a:cubicBezTo>
                      <a:cubicBezTo>
                        <a:pt x="2805" y="6632"/>
                        <a:pt x="2794" y="6181"/>
                        <a:pt x="2871" y="5719"/>
                      </a:cubicBezTo>
                      <a:cubicBezTo>
                        <a:pt x="2981" y="5015"/>
                        <a:pt x="3267" y="4378"/>
                        <a:pt x="3685" y="3806"/>
                      </a:cubicBezTo>
                      <a:cubicBezTo>
                        <a:pt x="3729" y="3751"/>
                        <a:pt x="3762" y="3707"/>
                        <a:pt x="3795" y="3652"/>
                      </a:cubicBezTo>
                      <a:cubicBezTo>
                        <a:pt x="3893" y="3454"/>
                        <a:pt x="4003" y="3256"/>
                        <a:pt x="4135" y="3080"/>
                      </a:cubicBezTo>
                      <a:cubicBezTo>
                        <a:pt x="4157" y="3047"/>
                        <a:pt x="4179" y="3014"/>
                        <a:pt x="4190" y="2981"/>
                      </a:cubicBezTo>
                      <a:cubicBezTo>
                        <a:pt x="4201" y="2871"/>
                        <a:pt x="4201" y="2750"/>
                        <a:pt x="4201" y="2651"/>
                      </a:cubicBezTo>
                      <a:cubicBezTo>
                        <a:pt x="4179" y="2629"/>
                        <a:pt x="4168" y="2618"/>
                        <a:pt x="4157" y="2607"/>
                      </a:cubicBezTo>
                      <a:cubicBezTo>
                        <a:pt x="3849" y="2464"/>
                        <a:pt x="3531" y="2354"/>
                        <a:pt x="3190" y="2310"/>
                      </a:cubicBezTo>
                      <a:cubicBezTo>
                        <a:pt x="3046" y="2290"/>
                        <a:pt x="2905" y="2280"/>
                        <a:pt x="2767" y="2280"/>
                      </a:cubicBezTo>
                      <a:cubicBezTo>
                        <a:pt x="2224" y="2280"/>
                        <a:pt x="1716" y="2435"/>
                        <a:pt x="1243" y="2750"/>
                      </a:cubicBezTo>
                      <a:cubicBezTo>
                        <a:pt x="649" y="3157"/>
                        <a:pt x="286" y="3729"/>
                        <a:pt x="132" y="4444"/>
                      </a:cubicBezTo>
                      <a:cubicBezTo>
                        <a:pt x="0" y="5037"/>
                        <a:pt x="77" y="5620"/>
                        <a:pt x="286" y="6192"/>
                      </a:cubicBezTo>
                      <a:cubicBezTo>
                        <a:pt x="407" y="6489"/>
                        <a:pt x="561" y="6764"/>
                        <a:pt x="726" y="7028"/>
                      </a:cubicBezTo>
                      <a:cubicBezTo>
                        <a:pt x="814" y="7182"/>
                        <a:pt x="935" y="7281"/>
                        <a:pt x="1078" y="7369"/>
                      </a:cubicBezTo>
                      <a:cubicBezTo>
                        <a:pt x="1507" y="7622"/>
                        <a:pt x="1925" y="7875"/>
                        <a:pt x="2354" y="8128"/>
                      </a:cubicBezTo>
                      <a:cubicBezTo>
                        <a:pt x="3586" y="8842"/>
                        <a:pt x="4817" y="9557"/>
                        <a:pt x="6082" y="10217"/>
                      </a:cubicBezTo>
                      <a:cubicBezTo>
                        <a:pt x="6291" y="10327"/>
                        <a:pt x="6500" y="10459"/>
                        <a:pt x="6709" y="10580"/>
                      </a:cubicBezTo>
                      <a:cubicBezTo>
                        <a:pt x="6775" y="10613"/>
                        <a:pt x="6841" y="10657"/>
                        <a:pt x="6907" y="10679"/>
                      </a:cubicBezTo>
                      <a:cubicBezTo>
                        <a:pt x="6929" y="10701"/>
                        <a:pt x="6962" y="10690"/>
                        <a:pt x="6984" y="10701"/>
                      </a:cubicBezTo>
                      <a:cubicBezTo>
                        <a:pt x="6995" y="10679"/>
                        <a:pt x="7006" y="10668"/>
                        <a:pt x="7006" y="10657"/>
                      </a:cubicBezTo>
                      <a:cubicBezTo>
                        <a:pt x="7039" y="10602"/>
                        <a:pt x="7061" y="10536"/>
                        <a:pt x="7083" y="10470"/>
                      </a:cubicBezTo>
                      <a:cubicBezTo>
                        <a:pt x="7380" y="9656"/>
                        <a:pt x="7720" y="8842"/>
                        <a:pt x="8105" y="8062"/>
                      </a:cubicBezTo>
                      <a:cubicBezTo>
                        <a:pt x="8611" y="7006"/>
                        <a:pt x="9161" y="5983"/>
                        <a:pt x="9733" y="4949"/>
                      </a:cubicBezTo>
                      <a:cubicBezTo>
                        <a:pt x="10228" y="4059"/>
                        <a:pt x="10712" y="3157"/>
                        <a:pt x="11097" y="2200"/>
                      </a:cubicBezTo>
                      <a:cubicBezTo>
                        <a:pt x="11163" y="2046"/>
                        <a:pt x="11240" y="1892"/>
                        <a:pt x="11339" y="1749"/>
                      </a:cubicBezTo>
                      <a:cubicBezTo>
                        <a:pt x="11438" y="1606"/>
                        <a:pt x="11372" y="1452"/>
                        <a:pt x="11229" y="1397"/>
                      </a:cubicBezTo>
                      <a:cubicBezTo>
                        <a:pt x="11218" y="1397"/>
                        <a:pt x="11207" y="1386"/>
                        <a:pt x="11185" y="1375"/>
                      </a:cubicBezTo>
                      <a:cubicBezTo>
                        <a:pt x="10921" y="1254"/>
                        <a:pt x="10657" y="1133"/>
                        <a:pt x="10393" y="1012"/>
                      </a:cubicBezTo>
                      <a:cubicBezTo>
                        <a:pt x="9766" y="705"/>
                        <a:pt x="9139" y="397"/>
                        <a:pt x="8512" y="89"/>
                      </a:cubicBezTo>
                      <a:cubicBezTo>
                        <a:pt x="8457" y="56"/>
                        <a:pt x="8402" y="34"/>
                        <a:pt x="83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47"/>
                <p:cNvSpPr/>
                <p:nvPr/>
              </p:nvSpPr>
              <p:spPr>
                <a:xfrm>
                  <a:off x="5454111" y="3954556"/>
                  <a:ext cx="478898" cy="673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9892" extrusionOk="0">
                      <a:moveTo>
                        <a:pt x="4187" y="1"/>
                      </a:moveTo>
                      <a:cubicBezTo>
                        <a:pt x="4182" y="1"/>
                        <a:pt x="4172" y="5"/>
                        <a:pt x="4158" y="5"/>
                      </a:cubicBezTo>
                      <a:cubicBezTo>
                        <a:pt x="4147" y="16"/>
                        <a:pt x="4125" y="38"/>
                        <a:pt x="4114" y="60"/>
                      </a:cubicBezTo>
                      <a:cubicBezTo>
                        <a:pt x="4081" y="137"/>
                        <a:pt x="4048" y="225"/>
                        <a:pt x="4015" y="302"/>
                      </a:cubicBezTo>
                      <a:cubicBezTo>
                        <a:pt x="3729" y="962"/>
                        <a:pt x="3465" y="1622"/>
                        <a:pt x="3168" y="2271"/>
                      </a:cubicBezTo>
                      <a:cubicBezTo>
                        <a:pt x="2706" y="3283"/>
                        <a:pt x="2222" y="4305"/>
                        <a:pt x="1727" y="5306"/>
                      </a:cubicBezTo>
                      <a:cubicBezTo>
                        <a:pt x="1496" y="5790"/>
                        <a:pt x="1233" y="6263"/>
                        <a:pt x="991" y="6736"/>
                      </a:cubicBezTo>
                      <a:cubicBezTo>
                        <a:pt x="694" y="7330"/>
                        <a:pt x="375" y="7912"/>
                        <a:pt x="100" y="8517"/>
                      </a:cubicBezTo>
                      <a:cubicBezTo>
                        <a:pt x="67" y="8583"/>
                        <a:pt x="34" y="8660"/>
                        <a:pt x="12" y="8726"/>
                      </a:cubicBezTo>
                      <a:cubicBezTo>
                        <a:pt x="1" y="8759"/>
                        <a:pt x="12" y="8792"/>
                        <a:pt x="45" y="8825"/>
                      </a:cubicBezTo>
                      <a:cubicBezTo>
                        <a:pt x="78" y="8836"/>
                        <a:pt x="100" y="8847"/>
                        <a:pt x="133" y="8869"/>
                      </a:cubicBezTo>
                      <a:cubicBezTo>
                        <a:pt x="243" y="8935"/>
                        <a:pt x="364" y="8990"/>
                        <a:pt x="485" y="9056"/>
                      </a:cubicBezTo>
                      <a:cubicBezTo>
                        <a:pt x="925" y="9320"/>
                        <a:pt x="1364" y="9573"/>
                        <a:pt x="1804" y="9837"/>
                      </a:cubicBezTo>
                      <a:cubicBezTo>
                        <a:pt x="1837" y="9848"/>
                        <a:pt x="1870" y="9870"/>
                        <a:pt x="1925" y="9892"/>
                      </a:cubicBezTo>
                      <a:cubicBezTo>
                        <a:pt x="1892" y="9826"/>
                        <a:pt x="1870" y="9782"/>
                        <a:pt x="1837" y="9738"/>
                      </a:cubicBezTo>
                      <a:cubicBezTo>
                        <a:pt x="1727" y="9551"/>
                        <a:pt x="1617" y="9342"/>
                        <a:pt x="1540" y="9144"/>
                      </a:cubicBezTo>
                      <a:cubicBezTo>
                        <a:pt x="1298" y="8583"/>
                        <a:pt x="1211" y="8000"/>
                        <a:pt x="1298" y="7396"/>
                      </a:cubicBezTo>
                      <a:cubicBezTo>
                        <a:pt x="1430" y="6604"/>
                        <a:pt x="1804" y="5955"/>
                        <a:pt x="2475" y="5493"/>
                      </a:cubicBezTo>
                      <a:cubicBezTo>
                        <a:pt x="2953" y="5156"/>
                        <a:pt x="3486" y="4994"/>
                        <a:pt x="4054" y="4994"/>
                      </a:cubicBezTo>
                      <a:cubicBezTo>
                        <a:pt x="4154" y="4994"/>
                        <a:pt x="4254" y="4999"/>
                        <a:pt x="4356" y="5009"/>
                      </a:cubicBezTo>
                      <a:cubicBezTo>
                        <a:pt x="4697" y="5042"/>
                        <a:pt x="5016" y="5141"/>
                        <a:pt x="5334" y="5273"/>
                      </a:cubicBezTo>
                      <a:cubicBezTo>
                        <a:pt x="5389" y="5295"/>
                        <a:pt x="5444" y="5317"/>
                        <a:pt x="5499" y="5339"/>
                      </a:cubicBezTo>
                      <a:cubicBezTo>
                        <a:pt x="5510" y="5317"/>
                        <a:pt x="5521" y="5306"/>
                        <a:pt x="5521" y="5306"/>
                      </a:cubicBezTo>
                      <a:cubicBezTo>
                        <a:pt x="5521" y="5262"/>
                        <a:pt x="5532" y="5218"/>
                        <a:pt x="5543" y="5174"/>
                      </a:cubicBezTo>
                      <a:cubicBezTo>
                        <a:pt x="5653" y="4602"/>
                        <a:pt x="5873" y="4074"/>
                        <a:pt x="6214" y="3602"/>
                      </a:cubicBezTo>
                      <a:cubicBezTo>
                        <a:pt x="6291" y="3503"/>
                        <a:pt x="6313" y="3404"/>
                        <a:pt x="6313" y="3272"/>
                      </a:cubicBezTo>
                      <a:cubicBezTo>
                        <a:pt x="6280" y="2601"/>
                        <a:pt x="6500" y="2018"/>
                        <a:pt x="6984" y="1545"/>
                      </a:cubicBezTo>
                      <a:cubicBezTo>
                        <a:pt x="6995" y="1523"/>
                        <a:pt x="7017" y="1501"/>
                        <a:pt x="7039" y="1479"/>
                      </a:cubicBezTo>
                      <a:cubicBezTo>
                        <a:pt x="6995" y="1457"/>
                        <a:pt x="6962" y="1435"/>
                        <a:pt x="6929" y="1413"/>
                      </a:cubicBezTo>
                      <a:cubicBezTo>
                        <a:pt x="6401" y="1149"/>
                        <a:pt x="5873" y="874"/>
                        <a:pt x="5334" y="610"/>
                      </a:cubicBezTo>
                      <a:cubicBezTo>
                        <a:pt x="5027" y="456"/>
                        <a:pt x="4719" y="302"/>
                        <a:pt x="4411" y="148"/>
                      </a:cubicBezTo>
                      <a:cubicBezTo>
                        <a:pt x="4334" y="115"/>
                        <a:pt x="4257" y="71"/>
                        <a:pt x="4191" y="5"/>
                      </a:cubicBezTo>
                      <a:cubicBezTo>
                        <a:pt x="4191" y="2"/>
                        <a:pt x="4190" y="1"/>
                        <a:pt x="41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47"/>
                <p:cNvSpPr/>
                <p:nvPr/>
              </p:nvSpPr>
              <p:spPr>
                <a:xfrm>
                  <a:off x="5871642" y="4318612"/>
                  <a:ext cx="216283" cy="23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3432" extrusionOk="0">
                      <a:moveTo>
                        <a:pt x="1254" y="1"/>
                      </a:moveTo>
                      <a:cubicBezTo>
                        <a:pt x="822" y="1"/>
                        <a:pt x="419" y="112"/>
                        <a:pt x="33" y="329"/>
                      </a:cubicBezTo>
                      <a:cubicBezTo>
                        <a:pt x="22" y="329"/>
                        <a:pt x="11" y="340"/>
                        <a:pt x="0" y="351"/>
                      </a:cubicBezTo>
                      <a:cubicBezTo>
                        <a:pt x="0" y="373"/>
                        <a:pt x="0" y="384"/>
                        <a:pt x="11" y="384"/>
                      </a:cubicBezTo>
                      <a:cubicBezTo>
                        <a:pt x="33" y="406"/>
                        <a:pt x="44" y="428"/>
                        <a:pt x="66" y="439"/>
                      </a:cubicBezTo>
                      <a:cubicBezTo>
                        <a:pt x="550" y="824"/>
                        <a:pt x="891" y="1297"/>
                        <a:pt x="1111" y="1869"/>
                      </a:cubicBezTo>
                      <a:cubicBezTo>
                        <a:pt x="1287" y="2308"/>
                        <a:pt x="1364" y="2770"/>
                        <a:pt x="1353" y="3243"/>
                      </a:cubicBezTo>
                      <a:cubicBezTo>
                        <a:pt x="1353" y="3287"/>
                        <a:pt x="1331" y="3342"/>
                        <a:pt x="1375" y="3397"/>
                      </a:cubicBezTo>
                      <a:cubicBezTo>
                        <a:pt x="1485" y="3420"/>
                        <a:pt x="1593" y="3432"/>
                        <a:pt x="1701" y="3432"/>
                      </a:cubicBezTo>
                      <a:cubicBezTo>
                        <a:pt x="1852" y="3432"/>
                        <a:pt x="2002" y="3409"/>
                        <a:pt x="2156" y="3364"/>
                      </a:cubicBezTo>
                      <a:cubicBezTo>
                        <a:pt x="2475" y="3276"/>
                        <a:pt x="2750" y="3100"/>
                        <a:pt x="3002" y="2880"/>
                      </a:cubicBezTo>
                      <a:cubicBezTo>
                        <a:pt x="3046" y="2847"/>
                        <a:pt x="3068" y="2792"/>
                        <a:pt x="3079" y="2737"/>
                      </a:cubicBezTo>
                      <a:cubicBezTo>
                        <a:pt x="3178" y="2209"/>
                        <a:pt x="3156" y="1693"/>
                        <a:pt x="2969" y="1187"/>
                      </a:cubicBezTo>
                      <a:cubicBezTo>
                        <a:pt x="2859" y="901"/>
                        <a:pt x="2695" y="637"/>
                        <a:pt x="2453" y="428"/>
                      </a:cubicBezTo>
                      <a:cubicBezTo>
                        <a:pt x="2178" y="186"/>
                        <a:pt x="1848" y="43"/>
                        <a:pt x="1474" y="10"/>
                      </a:cubicBezTo>
                      <a:cubicBezTo>
                        <a:pt x="1400" y="4"/>
                        <a:pt x="1326" y="1"/>
                        <a:pt x="12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47"/>
                <p:cNvSpPr/>
                <p:nvPr/>
              </p:nvSpPr>
              <p:spPr>
                <a:xfrm>
                  <a:off x="5773603" y="4376850"/>
                  <a:ext cx="181858" cy="3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4411" extrusionOk="0">
                      <a:moveTo>
                        <a:pt x="792" y="1"/>
                      </a:moveTo>
                      <a:cubicBezTo>
                        <a:pt x="759" y="12"/>
                        <a:pt x="748" y="12"/>
                        <a:pt x="737" y="23"/>
                      </a:cubicBezTo>
                      <a:cubicBezTo>
                        <a:pt x="671" y="100"/>
                        <a:pt x="594" y="177"/>
                        <a:pt x="528" y="254"/>
                      </a:cubicBezTo>
                      <a:cubicBezTo>
                        <a:pt x="451" y="331"/>
                        <a:pt x="408" y="419"/>
                        <a:pt x="364" y="518"/>
                      </a:cubicBezTo>
                      <a:cubicBezTo>
                        <a:pt x="265" y="760"/>
                        <a:pt x="177" y="1013"/>
                        <a:pt x="122" y="1276"/>
                      </a:cubicBezTo>
                      <a:cubicBezTo>
                        <a:pt x="23" y="1771"/>
                        <a:pt x="1" y="2277"/>
                        <a:pt x="122" y="2772"/>
                      </a:cubicBezTo>
                      <a:cubicBezTo>
                        <a:pt x="210" y="3124"/>
                        <a:pt x="353" y="3443"/>
                        <a:pt x="583" y="3718"/>
                      </a:cubicBezTo>
                      <a:cubicBezTo>
                        <a:pt x="880" y="4092"/>
                        <a:pt x="1254" y="4334"/>
                        <a:pt x="1738" y="4400"/>
                      </a:cubicBezTo>
                      <a:cubicBezTo>
                        <a:pt x="1771" y="4411"/>
                        <a:pt x="1815" y="4411"/>
                        <a:pt x="1848" y="4411"/>
                      </a:cubicBezTo>
                      <a:cubicBezTo>
                        <a:pt x="2321" y="4037"/>
                        <a:pt x="2673" y="3179"/>
                        <a:pt x="2673" y="2607"/>
                      </a:cubicBezTo>
                      <a:cubicBezTo>
                        <a:pt x="2552" y="2563"/>
                        <a:pt x="2420" y="2508"/>
                        <a:pt x="2299" y="2453"/>
                      </a:cubicBezTo>
                      <a:cubicBezTo>
                        <a:pt x="1925" y="2255"/>
                        <a:pt x="1639" y="1969"/>
                        <a:pt x="1397" y="1639"/>
                      </a:cubicBezTo>
                      <a:cubicBezTo>
                        <a:pt x="1078" y="1200"/>
                        <a:pt x="891" y="705"/>
                        <a:pt x="814" y="177"/>
                      </a:cubicBezTo>
                      <a:cubicBezTo>
                        <a:pt x="814" y="122"/>
                        <a:pt x="803" y="67"/>
                        <a:pt x="7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47"/>
                <p:cNvSpPr/>
                <p:nvPr/>
              </p:nvSpPr>
              <p:spPr>
                <a:xfrm>
                  <a:off x="5891100" y="4119133"/>
                  <a:ext cx="229006" cy="15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228" extrusionOk="0">
                      <a:moveTo>
                        <a:pt x="2047" y="0"/>
                      </a:moveTo>
                      <a:cubicBezTo>
                        <a:pt x="1819" y="0"/>
                        <a:pt x="1592" y="43"/>
                        <a:pt x="1364" y="116"/>
                      </a:cubicBezTo>
                      <a:cubicBezTo>
                        <a:pt x="869" y="281"/>
                        <a:pt x="451" y="578"/>
                        <a:pt x="88" y="952"/>
                      </a:cubicBezTo>
                      <a:cubicBezTo>
                        <a:pt x="56" y="995"/>
                        <a:pt x="34" y="1028"/>
                        <a:pt x="1" y="1071"/>
                      </a:cubicBezTo>
                      <a:lnTo>
                        <a:pt x="1" y="1071"/>
                      </a:lnTo>
                      <a:cubicBezTo>
                        <a:pt x="1" y="1068"/>
                        <a:pt x="1" y="1065"/>
                        <a:pt x="0" y="1062"/>
                      </a:cubicBezTo>
                      <a:lnTo>
                        <a:pt x="0" y="1073"/>
                      </a:lnTo>
                      <a:cubicBezTo>
                        <a:pt x="1" y="1072"/>
                        <a:pt x="1" y="1071"/>
                        <a:pt x="1" y="1071"/>
                      </a:cubicBezTo>
                      <a:lnTo>
                        <a:pt x="1" y="1071"/>
                      </a:lnTo>
                      <a:cubicBezTo>
                        <a:pt x="59" y="1498"/>
                        <a:pt x="310" y="1997"/>
                        <a:pt x="550" y="2161"/>
                      </a:cubicBezTo>
                      <a:cubicBezTo>
                        <a:pt x="605" y="2139"/>
                        <a:pt x="660" y="2117"/>
                        <a:pt x="715" y="2095"/>
                      </a:cubicBezTo>
                      <a:cubicBezTo>
                        <a:pt x="979" y="1985"/>
                        <a:pt x="1254" y="1919"/>
                        <a:pt x="1540" y="1897"/>
                      </a:cubicBezTo>
                      <a:cubicBezTo>
                        <a:pt x="1606" y="1893"/>
                        <a:pt x="1672" y="1890"/>
                        <a:pt x="1738" y="1890"/>
                      </a:cubicBezTo>
                      <a:cubicBezTo>
                        <a:pt x="2127" y="1890"/>
                        <a:pt x="2500" y="1978"/>
                        <a:pt x="2848" y="2194"/>
                      </a:cubicBezTo>
                      <a:cubicBezTo>
                        <a:pt x="2870" y="2205"/>
                        <a:pt x="2903" y="2216"/>
                        <a:pt x="2936" y="2227"/>
                      </a:cubicBezTo>
                      <a:cubicBezTo>
                        <a:pt x="2980" y="2172"/>
                        <a:pt x="3024" y="2128"/>
                        <a:pt x="3057" y="2084"/>
                      </a:cubicBezTo>
                      <a:cubicBezTo>
                        <a:pt x="3244" y="1820"/>
                        <a:pt x="3365" y="1523"/>
                        <a:pt x="3365" y="1194"/>
                      </a:cubicBezTo>
                      <a:cubicBezTo>
                        <a:pt x="3365" y="853"/>
                        <a:pt x="3233" y="556"/>
                        <a:pt x="2969" y="336"/>
                      </a:cubicBezTo>
                      <a:cubicBezTo>
                        <a:pt x="2749" y="138"/>
                        <a:pt x="2486" y="39"/>
                        <a:pt x="2189" y="6"/>
                      </a:cubicBezTo>
                      <a:cubicBezTo>
                        <a:pt x="2141" y="2"/>
                        <a:pt x="2094" y="0"/>
                        <a:pt x="20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47"/>
                <p:cNvSpPr/>
                <p:nvPr/>
              </p:nvSpPr>
              <p:spPr>
                <a:xfrm>
                  <a:off x="5852184" y="4275137"/>
                  <a:ext cx="288128" cy="22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3311" extrusionOk="0">
                      <a:moveTo>
                        <a:pt x="1089" y="0"/>
                      </a:moveTo>
                      <a:cubicBezTo>
                        <a:pt x="759" y="121"/>
                        <a:pt x="187" y="550"/>
                        <a:pt x="0" y="825"/>
                      </a:cubicBezTo>
                      <a:cubicBezTo>
                        <a:pt x="66" y="858"/>
                        <a:pt x="121" y="902"/>
                        <a:pt x="165" y="935"/>
                      </a:cubicBezTo>
                      <a:cubicBezTo>
                        <a:pt x="297" y="869"/>
                        <a:pt x="418" y="803"/>
                        <a:pt x="539" y="759"/>
                      </a:cubicBezTo>
                      <a:cubicBezTo>
                        <a:pt x="872" y="624"/>
                        <a:pt x="1205" y="547"/>
                        <a:pt x="1545" y="547"/>
                      </a:cubicBezTo>
                      <a:cubicBezTo>
                        <a:pt x="1678" y="547"/>
                        <a:pt x="1811" y="558"/>
                        <a:pt x="1947" y="583"/>
                      </a:cubicBezTo>
                      <a:cubicBezTo>
                        <a:pt x="2497" y="693"/>
                        <a:pt x="2904" y="990"/>
                        <a:pt x="3189" y="1474"/>
                      </a:cubicBezTo>
                      <a:cubicBezTo>
                        <a:pt x="3387" y="1815"/>
                        <a:pt x="3486" y="2189"/>
                        <a:pt x="3508" y="2585"/>
                      </a:cubicBezTo>
                      <a:cubicBezTo>
                        <a:pt x="3530" y="2793"/>
                        <a:pt x="3519" y="3002"/>
                        <a:pt x="3486" y="3211"/>
                      </a:cubicBezTo>
                      <a:cubicBezTo>
                        <a:pt x="3486" y="3233"/>
                        <a:pt x="3497" y="3266"/>
                        <a:pt x="3497" y="3310"/>
                      </a:cubicBezTo>
                      <a:cubicBezTo>
                        <a:pt x="3618" y="3178"/>
                        <a:pt x="3717" y="3057"/>
                        <a:pt x="3794" y="2925"/>
                      </a:cubicBezTo>
                      <a:cubicBezTo>
                        <a:pt x="4080" y="2475"/>
                        <a:pt x="4234" y="1980"/>
                        <a:pt x="4212" y="1441"/>
                      </a:cubicBezTo>
                      <a:cubicBezTo>
                        <a:pt x="4190" y="1067"/>
                        <a:pt x="4080" y="715"/>
                        <a:pt x="3849" y="418"/>
                      </a:cubicBezTo>
                      <a:cubicBezTo>
                        <a:pt x="3761" y="286"/>
                        <a:pt x="3651" y="176"/>
                        <a:pt x="3508" y="77"/>
                      </a:cubicBezTo>
                      <a:cubicBezTo>
                        <a:pt x="3179" y="385"/>
                        <a:pt x="2788" y="540"/>
                        <a:pt x="2335" y="540"/>
                      </a:cubicBezTo>
                      <a:cubicBezTo>
                        <a:pt x="2319" y="540"/>
                        <a:pt x="2303" y="539"/>
                        <a:pt x="2288" y="539"/>
                      </a:cubicBezTo>
                      <a:cubicBezTo>
                        <a:pt x="1815" y="528"/>
                        <a:pt x="1419" y="33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47"/>
                <p:cNvSpPr/>
                <p:nvPr/>
              </p:nvSpPr>
              <p:spPr>
                <a:xfrm>
                  <a:off x="5833474" y="4346914"/>
                  <a:ext cx="124980" cy="199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2938" extrusionOk="0">
                      <a:moveTo>
                        <a:pt x="429" y="1"/>
                      </a:moveTo>
                      <a:cubicBezTo>
                        <a:pt x="286" y="100"/>
                        <a:pt x="132" y="199"/>
                        <a:pt x="0" y="331"/>
                      </a:cubicBezTo>
                      <a:cubicBezTo>
                        <a:pt x="77" y="1233"/>
                        <a:pt x="418" y="2002"/>
                        <a:pt x="1122" y="2585"/>
                      </a:cubicBezTo>
                      <a:cubicBezTo>
                        <a:pt x="1287" y="2728"/>
                        <a:pt x="1485" y="2838"/>
                        <a:pt x="1694" y="2915"/>
                      </a:cubicBezTo>
                      <a:cubicBezTo>
                        <a:pt x="1727" y="2926"/>
                        <a:pt x="1771" y="2926"/>
                        <a:pt x="1804" y="2937"/>
                      </a:cubicBezTo>
                      <a:cubicBezTo>
                        <a:pt x="1804" y="2915"/>
                        <a:pt x="1815" y="2904"/>
                        <a:pt x="1815" y="2893"/>
                      </a:cubicBezTo>
                      <a:cubicBezTo>
                        <a:pt x="1815" y="2882"/>
                        <a:pt x="1815" y="2871"/>
                        <a:pt x="1815" y="2849"/>
                      </a:cubicBezTo>
                      <a:cubicBezTo>
                        <a:pt x="1837" y="1716"/>
                        <a:pt x="1419" y="771"/>
                        <a:pt x="528" y="56"/>
                      </a:cubicBezTo>
                      <a:cubicBezTo>
                        <a:pt x="495" y="34"/>
                        <a:pt x="473" y="23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47"/>
                <p:cNvSpPr/>
                <p:nvPr/>
              </p:nvSpPr>
              <p:spPr>
                <a:xfrm>
                  <a:off x="5739178" y="4435224"/>
                  <a:ext cx="150493" cy="266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3914" extrusionOk="0">
                      <a:moveTo>
                        <a:pt x="639" y="1"/>
                      </a:moveTo>
                      <a:cubicBezTo>
                        <a:pt x="562" y="67"/>
                        <a:pt x="518" y="144"/>
                        <a:pt x="474" y="232"/>
                      </a:cubicBezTo>
                      <a:cubicBezTo>
                        <a:pt x="210" y="737"/>
                        <a:pt x="56" y="1276"/>
                        <a:pt x="23" y="1848"/>
                      </a:cubicBezTo>
                      <a:cubicBezTo>
                        <a:pt x="1" y="2222"/>
                        <a:pt x="45" y="2585"/>
                        <a:pt x="188" y="2937"/>
                      </a:cubicBezTo>
                      <a:cubicBezTo>
                        <a:pt x="298" y="3212"/>
                        <a:pt x="463" y="3465"/>
                        <a:pt x="705" y="3652"/>
                      </a:cubicBezTo>
                      <a:cubicBezTo>
                        <a:pt x="932" y="3828"/>
                        <a:pt x="1201" y="3913"/>
                        <a:pt x="1470" y="3913"/>
                      </a:cubicBezTo>
                      <a:cubicBezTo>
                        <a:pt x="1721" y="3913"/>
                        <a:pt x="1972" y="3839"/>
                        <a:pt x="2189" y="3696"/>
                      </a:cubicBezTo>
                      <a:cubicBezTo>
                        <a:pt x="2200" y="3685"/>
                        <a:pt x="2200" y="3674"/>
                        <a:pt x="2211" y="3663"/>
                      </a:cubicBezTo>
                      <a:cubicBezTo>
                        <a:pt x="2200" y="3652"/>
                        <a:pt x="2200" y="3641"/>
                        <a:pt x="2200" y="3641"/>
                      </a:cubicBezTo>
                      <a:cubicBezTo>
                        <a:pt x="2178" y="3641"/>
                        <a:pt x="2156" y="3630"/>
                        <a:pt x="2134" y="3630"/>
                      </a:cubicBezTo>
                      <a:cubicBezTo>
                        <a:pt x="1573" y="3509"/>
                        <a:pt x="1155" y="3179"/>
                        <a:pt x="848" y="2695"/>
                      </a:cubicBezTo>
                      <a:cubicBezTo>
                        <a:pt x="639" y="2354"/>
                        <a:pt x="529" y="1980"/>
                        <a:pt x="474" y="1584"/>
                      </a:cubicBezTo>
                      <a:cubicBezTo>
                        <a:pt x="419" y="1100"/>
                        <a:pt x="474" y="627"/>
                        <a:pt x="595" y="155"/>
                      </a:cubicBezTo>
                      <a:cubicBezTo>
                        <a:pt x="617" y="100"/>
                        <a:pt x="628" y="56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47"/>
                <p:cNvSpPr/>
                <p:nvPr/>
              </p:nvSpPr>
              <p:spPr>
                <a:xfrm>
                  <a:off x="5883616" y="4058922"/>
                  <a:ext cx="159406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804" extrusionOk="0">
                      <a:moveTo>
                        <a:pt x="836" y="0"/>
                      </a:moveTo>
                      <a:cubicBezTo>
                        <a:pt x="363" y="330"/>
                        <a:pt x="0" y="1166"/>
                        <a:pt x="99" y="1804"/>
                      </a:cubicBezTo>
                      <a:lnTo>
                        <a:pt x="99" y="1793"/>
                      </a:lnTo>
                      <a:cubicBezTo>
                        <a:pt x="165" y="1738"/>
                        <a:pt x="209" y="1694"/>
                        <a:pt x="253" y="1650"/>
                      </a:cubicBezTo>
                      <a:cubicBezTo>
                        <a:pt x="473" y="1441"/>
                        <a:pt x="704" y="1254"/>
                        <a:pt x="979" y="1122"/>
                      </a:cubicBezTo>
                      <a:cubicBezTo>
                        <a:pt x="1344" y="924"/>
                        <a:pt x="1727" y="798"/>
                        <a:pt x="2144" y="798"/>
                      </a:cubicBezTo>
                      <a:cubicBezTo>
                        <a:pt x="2191" y="798"/>
                        <a:pt x="2239" y="799"/>
                        <a:pt x="2288" y="803"/>
                      </a:cubicBezTo>
                      <a:cubicBezTo>
                        <a:pt x="2299" y="803"/>
                        <a:pt x="2310" y="792"/>
                        <a:pt x="2343" y="781"/>
                      </a:cubicBezTo>
                      <a:cubicBezTo>
                        <a:pt x="2079" y="638"/>
                        <a:pt x="1837" y="506"/>
                        <a:pt x="1584" y="385"/>
                      </a:cubicBezTo>
                      <a:cubicBezTo>
                        <a:pt x="1331" y="253"/>
                        <a:pt x="1089" y="11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47"/>
                <p:cNvSpPr/>
                <p:nvPr/>
              </p:nvSpPr>
              <p:spPr>
                <a:xfrm>
                  <a:off x="5932261" y="4254523"/>
                  <a:ext cx="151922" cy="51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753" extrusionOk="0">
                      <a:moveTo>
                        <a:pt x="1130" y="0"/>
                      </a:moveTo>
                      <a:cubicBezTo>
                        <a:pt x="833" y="0"/>
                        <a:pt x="543" y="55"/>
                        <a:pt x="253" y="149"/>
                      </a:cubicBezTo>
                      <a:cubicBezTo>
                        <a:pt x="176" y="182"/>
                        <a:pt x="99" y="215"/>
                        <a:pt x="0" y="248"/>
                      </a:cubicBezTo>
                      <a:cubicBezTo>
                        <a:pt x="99" y="369"/>
                        <a:pt x="209" y="446"/>
                        <a:pt x="319" y="512"/>
                      </a:cubicBezTo>
                      <a:cubicBezTo>
                        <a:pt x="578" y="674"/>
                        <a:pt x="876" y="752"/>
                        <a:pt x="1171" y="752"/>
                      </a:cubicBezTo>
                      <a:cubicBezTo>
                        <a:pt x="1540" y="752"/>
                        <a:pt x="1903" y="629"/>
                        <a:pt x="2177" y="391"/>
                      </a:cubicBezTo>
                      <a:cubicBezTo>
                        <a:pt x="2199" y="369"/>
                        <a:pt x="2210" y="347"/>
                        <a:pt x="2232" y="314"/>
                      </a:cubicBezTo>
                      <a:cubicBezTo>
                        <a:pt x="2199" y="281"/>
                        <a:pt x="2166" y="259"/>
                        <a:pt x="2122" y="237"/>
                      </a:cubicBezTo>
                      <a:cubicBezTo>
                        <a:pt x="1925" y="127"/>
                        <a:pt x="1716" y="61"/>
                        <a:pt x="1496" y="28"/>
                      </a:cubicBezTo>
                      <a:cubicBezTo>
                        <a:pt x="1372" y="9"/>
                        <a:pt x="1251" y="0"/>
                        <a:pt x="113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47"/>
                <p:cNvSpPr/>
                <p:nvPr/>
              </p:nvSpPr>
              <p:spPr>
                <a:xfrm>
                  <a:off x="5835719" y="4201047"/>
                  <a:ext cx="83887" cy="12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849" extrusionOk="0">
                      <a:moveTo>
                        <a:pt x="726" y="0"/>
                      </a:moveTo>
                      <a:cubicBezTo>
                        <a:pt x="440" y="231"/>
                        <a:pt x="22" y="1254"/>
                        <a:pt x="0" y="1771"/>
                      </a:cubicBezTo>
                      <a:cubicBezTo>
                        <a:pt x="44" y="1793"/>
                        <a:pt x="88" y="1815"/>
                        <a:pt x="132" y="1848"/>
                      </a:cubicBezTo>
                      <a:cubicBezTo>
                        <a:pt x="319" y="1683"/>
                        <a:pt x="484" y="1529"/>
                        <a:pt x="660" y="1386"/>
                      </a:cubicBezTo>
                      <a:cubicBezTo>
                        <a:pt x="836" y="1243"/>
                        <a:pt x="1034" y="1133"/>
                        <a:pt x="1232" y="1001"/>
                      </a:cubicBezTo>
                      <a:cubicBezTo>
                        <a:pt x="1166" y="902"/>
                        <a:pt x="1089" y="803"/>
                        <a:pt x="1023" y="693"/>
                      </a:cubicBezTo>
                      <a:cubicBezTo>
                        <a:pt x="957" y="583"/>
                        <a:pt x="902" y="473"/>
                        <a:pt x="847" y="352"/>
                      </a:cubicBezTo>
                      <a:cubicBezTo>
                        <a:pt x="803" y="242"/>
                        <a:pt x="770" y="121"/>
                        <a:pt x="7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47"/>
                <p:cNvSpPr/>
                <p:nvPr/>
              </p:nvSpPr>
              <p:spPr>
                <a:xfrm>
                  <a:off x="5831977" y="4336437"/>
                  <a:ext cx="24016" cy="2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331" extrusionOk="0">
                      <a:moveTo>
                        <a:pt x="220" y="1"/>
                      </a:moveTo>
                      <a:cubicBezTo>
                        <a:pt x="143" y="67"/>
                        <a:pt x="88" y="133"/>
                        <a:pt x="33" y="210"/>
                      </a:cubicBezTo>
                      <a:cubicBezTo>
                        <a:pt x="11" y="254"/>
                        <a:pt x="0" y="287"/>
                        <a:pt x="44" y="331"/>
                      </a:cubicBezTo>
                      <a:cubicBezTo>
                        <a:pt x="99" y="298"/>
                        <a:pt x="154" y="254"/>
                        <a:pt x="209" y="210"/>
                      </a:cubicBezTo>
                      <a:cubicBezTo>
                        <a:pt x="253" y="177"/>
                        <a:pt x="319" y="155"/>
                        <a:pt x="352" y="89"/>
                      </a:cubicBezTo>
                      <a:cubicBezTo>
                        <a:pt x="319" y="34"/>
                        <a:pt x="275" y="12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47"/>
                <p:cNvSpPr/>
                <p:nvPr/>
              </p:nvSpPr>
              <p:spPr>
                <a:xfrm>
                  <a:off x="5834223" y="4329021"/>
                  <a:ext cx="6055" cy="9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43" extrusionOk="0">
                      <a:moveTo>
                        <a:pt x="22" y="0"/>
                      </a:moveTo>
                      <a:cubicBezTo>
                        <a:pt x="0" y="55"/>
                        <a:pt x="0" y="99"/>
                        <a:pt x="22" y="143"/>
                      </a:cubicBezTo>
                      <a:cubicBezTo>
                        <a:pt x="44" y="110"/>
                        <a:pt x="66" y="77"/>
                        <a:pt x="88" y="44"/>
                      </a:cubicBezTo>
                      <a:cubicBezTo>
                        <a:pt x="66" y="33"/>
                        <a:pt x="44" y="22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47"/>
                <p:cNvSpPr/>
                <p:nvPr/>
              </p:nvSpPr>
              <p:spPr>
                <a:xfrm>
                  <a:off x="5822248" y="4365488"/>
                  <a:ext cx="5307" cy="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58" extrusionOk="0">
                      <a:moveTo>
                        <a:pt x="53" y="0"/>
                      </a:moveTo>
                      <a:cubicBezTo>
                        <a:pt x="19" y="0"/>
                        <a:pt x="10" y="21"/>
                        <a:pt x="0" y="58"/>
                      </a:cubicBezTo>
                      <a:cubicBezTo>
                        <a:pt x="22" y="36"/>
                        <a:pt x="44" y="25"/>
                        <a:pt x="77" y="3"/>
                      </a:cubicBezTo>
                      <a:cubicBezTo>
                        <a:pt x="68" y="1"/>
                        <a:pt x="60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24" name="Google Shape;2224;p47"/>
            <p:cNvSpPr/>
            <p:nvPr/>
          </p:nvSpPr>
          <p:spPr>
            <a:xfrm>
              <a:off x="-301244" y="3561339"/>
              <a:ext cx="1229634" cy="1246265"/>
            </a:xfrm>
            <a:custGeom>
              <a:avLst/>
              <a:gdLst/>
              <a:ahLst/>
              <a:cxnLst/>
              <a:rect l="l" t="t" r="r" b="b"/>
              <a:pathLst>
                <a:path w="15749" h="15962" extrusionOk="0">
                  <a:moveTo>
                    <a:pt x="11075" y="104"/>
                  </a:moveTo>
                  <a:cubicBezTo>
                    <a:pt x="11097" y="126"/>
                    <a:pt x="11119" y="159"/>
                    <a:pt x="11141" y="191"/>
                  </a:cubicBezTo>
                  <a:cubicBezTo>
                    <a:pt x="11163" y="246"/>
                    <a:pt x="11185" y="312"/>
                    <a:pt x="11207" y="378"/>
                  </a:cubicBezTo>
                  <a:cubicBezTo>
                    <a:pt x="11416" y="1093"/>
                    <a:pt x="11690" y="1786"/>
                    <a:pt x="12009" y="2457"/>
                  </a:cubicBezTo>
                  <a:cubicBezTo>
                    <a:pt x="12350" y="3183"/>
                    <a:pt x="12647" y="3931"/>
                    <a:pt x="12933" y="4678"/>
                  </a:cubicBezTo>
                  <a:cubicBezTo>
                    <a:pt x="13450" y="6042"/>
                    <a:pt x="13945" y="7417"/>
                    <a:pt x="14429" y="8791"/>
                  </a:cubicBezTo>
                  <a:cubicBezTo>
                    <a:pt x="14759" y="9748"/>
                    <a:pt x="15133" y="10683"/>
                    <a:pt x="15506" y="11617"/>
                  </a:cubicBezTo>
                  <a:cubicBezTo>
                    <a:pt x="15550" y="11727"/>
                    <a:pt x="15594" y="11837"/>
                    <a:pt x="15638" y="11958"/>
                  </a:cubicBezTo>
                  <a:cubicBezTo>
                    <a:pt x="15616" y="11969"/>
                    <a:pt x="15594" y="11991"/>
                    <a:pt x="15572" y="12002"/>
                  </a:cubicBezTo>
                  <a:cubicBezTo>
                    <a:pt x="15309" y="12068"/>
                    <a:pt x="15056" y="12200"/>
                    <a:pt x="14814" y="12321"/>
                  </a:cubicBezTo>
                  <a:cubicBezTo>
                    <a:pt x="14682" y="12387"/>
                    <a:pt x="14550" y="12453"/>
                    <a:pt x="14407" y="12519"/>
                  </a:cubicBezTo>
                  <a:cubicBezTo>
                    <a:pt x="14022" y="12673"/>
                    <a:pt x="13648" y="12860"/>
                    <a:pt x="13274" y="13047"/>
                  </a:cubicBezTo>
                  <a:cubicBezTo>
                    <a:pt x="12746" y="13311"/>
                    <a:pt x="12196" y="13531"/>
                    <a:pt x="11646" y="13751"/>
                  </a:cubicBezTo>
                  <a:cubicBezTo>
                    <a:pt x="10921" y="14048"/>
                    <a:pt x="10184" y="14290"/>
                    <a:pt x="9436" y="14510"/>
                  </a:cubicBezTo>
                  <a:cubicBezTo>
                    <a:pt x="8699" y="14730"/>
                    <a:pt x="7973" y="14972"/>
                    <a:pt x="7237" y="15192"/>
                  </a:cubicBezTo>
                  <a:cubicBezTo>
                    <a:pt x="6742" y="15346"/>
                    <a:pt x="6247" y="15499"/>
                    <a:pt x="5741" y="15653"/>
                  </a:cubicBezTo>
                  <a:cubicBezTo>
                    <a:pt x="5477" y="15730"/>
                    <a:pt x="5202" y="15796"/>
                    <a:pt x="4927" y="15862"/>
                  </a:cubicBezTo>
                  <a:cubicBezTo>
                    <a:pt x="4905" y="15840"/>
                    <a:pt x="4883" y="15807"/>
                    <a:pt x="4883" y="15785"/>
                  </a:cubicBezTo>
                  <a:cubicBezTo>
                    <a:pt x="4828" y="15598"/>
                    <a:pt x="4751" y="15422"/>
                    <a:pt x="4674" y="15247"/>
                  </a:cubicBezTo>
                  <a:cubicBezTo>
                    <a:pt x="4454" y="14807"/>
                    <a:pt x="4234" y="14356"/>
                    <a:pt x="4036" y="13905"/>
                  </a:cubicBezTo>
                  <a:cubicBezTo>
                    <a:pt x="3762" y="13267"/>
                    <a:pt x="3498" y="12629"/>
                    <a:pt x="3234" y="11980"/>
                  </a:cubicBezTo>
                  <a:cubicBezTo>
                    <a:pt x="3135" y="11760"/>
                    <a:pt x="3036" y="11530"/>
                    <a:pt x="2948" y="11310"/>
                  </a:cubicBezTo>
                  <a:cubicBezTo>
                    <a:pt x="2772" y="10870"/>
                    <a:pt x="2607" y="10430"/>
                    <a:pt x="2431" y="10001"/>
                  </a:cubicBezTo>
                  <a:cubicBezTo>
                    <a:pt x="2233" y="9506"/>
                    <a:pt x="2024" y="9033"/>
                    <a:pt x="1782" y="8560"/>
                  </a:cubicBezTo>
                  <a:cubicBezTo>
                    <a:pt x="1309" y="7659"/>
                    <a:pt x="891" y="6724"/>
                    <a:pt x="517" y="5767"/>
                  </a:cubicBezTo>
                  <a:cubicBezTo>
                    <a:pt x="429" y="5536"/>
                    <a:pt x="330" y="5305"/>
                    <a:pt x="242" y="5074"/>
                  </a:cubicBezTo>
                  <a:cubicBezTo>
                    <a:pt x="187" y="4931"/>
                    <a:pt x="132" y="4777"/>
                    <a:pt x="121" y="4612"/>
                  </a:cubicBezTo>
                  <a:lnTo>
                    <a:pt x="110" y="4612"/>
                  </a:lnTo>
                  <a:cubicBezTo>
                    <a:pt x="165" y="4579"/>
                    <a:pt x="209" y="4557"/>
                    <a:pt x="253" y="4546"/>
                  </a:cubicBezTo>
                  <a:cubicBezTo>
                    <a:pt x="627" y="4425"/>
                    <a:pt x="990" y="4282"/>
                    <a:pt x="1364" y="4139"/>
                  </a:cubicBezTo>
                  <a:cubicBezTo>
                    <a:pt x="2607" y="3645"/>
                    <a:pt x="3850" y="3150"/>
                    <a:pt x="5103" y="2655"/>
                  </a:cubicBezTo>
                  <a:cubicBezTo>
                    <a:pt x="6258" y="2193"/>
                    <a:pt x="7402" y="1687"/>
                    <a:pt x="8534" y="1192"/>
                  </a:cubicBezTo>
                  <a:cubicBezTo>
                    <a:pt x="9304" y="851"/>
                    <a:pt x="10063" y="521"/>
                    <a:pt x="10822" y="180"/>
                  </a:cubicBezTo>
                  <a:cubicBezTo>
                    <a:pt x="10899" y="148"/>
                    <a:pt x="10976" y="104"/>
                    <a:pt x="11075" y="104"/>
                  </a:cubicBezTo>
                  <a:close/>
                  <a:moveTo>
                    <a:pt x="11069" y="1"/>
                  </a:moveTo>
                  <a:cubicBezTo>
                    <a:pt x="11047" y="1"/>
                    <a:pt x="11023" y="6"/>
                    <a:pt x="10998" y="16"/>
                  </a:cubicBezTo>
                  <a:cubicBezTo>
                    <a:pt x="10910" y="49"/>
                    <a:pt x="10811" y="93"/>
                    <a:pt x="10723" y="126"/>
                  </a:cubicBezTo>
                  <a:cubicBezTo>
                    <a:pt x="10063" y="422"/>
                    <a:pt x="9392" y="708"/>
                    <a:pt x="8721" y="1005"/>
                  </a:cubicBezTo>
                  <a:cubicBezTo>
                    <a:pt x="7479" y="1555"/>
                    <a:pt x="6225" y="2116"/>
                    <a:pt x="4960" y="2622"/>
                  </a:cubicBezTo>
                  <a:cubicBezTo>
                    <a:pt x="4146" y="2941"/>
                    <a:pt x="3333" y="3260"/>
                    <a:pt x="2519" y="3579"/>
                  </a:cubicBezTo>
                  <a:cubicBezTo>
                    <a:pt x="1848" y="3843"/>
                    <a:pt x="1166" y="4106"/>
                    <a:pt x="484" y="4370"/>
                  </a:cubicBezTo>
                  <a:cubicBezTo>
                    <a:pt x="352" y="4414"/>
                    <a:pt x="220" y="4469"/>
                    <a:pt x="77" y="4480"/>
                  </a:cubicBezTo>
                  <a:cubicBezTo>
                    <a:pt x="22" y="4480"/>
                    <a:pt x="1" y="4513"/>
                    <a:pt x="12" y="4579"/>
                  </a:cubicBezTo>
                  <a:cubicBezTo>
                    <a:pt x="12" y="4601"/>
                    <a:pt x="12" y="4623"/>
                    <a:pt x="22" y="4656"/>
                  </a:cubicBezTo>
                  <a:cubicBezTo>
                    <a:pt x="55" y="4832"/>
                    <a:pt x="110" y="5008"/>
                    <a:pt x="176" y="5173"/>
                  </a:cubicBezTo>
                  <a:cubicBezTo>
                    <a:pt x="308" y="5492"/>
                    <a:pt x="440" y="5811"/>
                    <a:pt x="561" y="6130"/>
                  </a:cubicBezTo>
                  <a:cubicBezTo>
                    <a:pt x="869" y="6911"/>
                    <a:pt x="1221" y="7681"/>
                    <a:pt x="1606" y="8428"/>
                  </a:cubicBezTo>
                  <a:cubicBezTo>
                    <a:pt x="1826" y="8857"/>
                    <a:pt x="2035" y="9308"/>
                    <a:pt x="2222" y="9759"/>
                  </a:cubicBezTo>
                  <a:cubicBezTo>
                    <a:pt x="2387" y="10144"/>
                    <a:pt x="2530" y="10529"/>
                    <a:pt x="2684" y="10914"/>
                  </a:cubicBezTo>
                  <a:cubicBezTo>
                    <a:pt x="3036" y="11771"/>
                    <a:pt x="3388" y="12618"/>
                    <a:pt x="3740" y="13465"/>
                  </a:cubicBezTo>
                  <a:cubicBezTo>
                    <a:pt x="3926" y="13905"/>
                    <a:pt x="4124" y="14345"/>
                    <a:pt x="4333" y="14774"/>
                  </a:cubicBezTo>
                  <a:cubicBezTo>
                    <a:pt x="4421" y="14950"/>
                    <a:pt x="4509" y="15137"/>
                    <a:pt x="4597" y="15313"/>
                  </a:cubicBezTo>
                  <a:cubicBezTo>
                    <a:pt x="4674" y="15477"/>
                    <a:pt x="4740" y="15653"/>
                    <a:pt x="4795" y="15829"/>
                  </a:cubicBezTo>
                  <a:cubicBezTo>
                    <a:pt x="4795" y="15862"/>
                    <a:pt x="4806" y="15895"/>
                    <a:pt x="4817" y="15917"/>
                  </a:cubicBezTo>
                  <a:cubicBezTo>
                    <a:pt x="4839" y="15939"/>
                    <a:pt x="4861" y="15950"/>
                    <a:pt x="4883" y="15961"/>
                  </a:cubicBezTo>
                  <a:lnTo>
                    <a:pt x="4938" y="15961"/>
                  </a:lnTo>
                  <a:cubicBezTo>
                    <a:pt x="5191" y="15895"/>
                    <a:pt x="5455" y="15840"/>
                    <a:pt x="5708" y="15763"/>
                  </a:cubicBezTo>
                  <a:cubicBezTo>
                    <a:pt x="6225" y="15609"/>
                    <a:pt x="6731" y="15455"/>
                    <a:pt x="7248" y="15291"/>
                  </a:cubicBezTo>
                  <a:cubicBezTo>
                    <a:pt x="8017" y="15060"/>
                    <a:pt x="8776" y="14807"/>
                    <a:pt x="9546" y="14576"/>
                  </a:cubicBezTo>
                  <a:cubicBezTo>
                    <a:pt x="10294" y="14356"/>
                    <a:pt x="11031" y="14103"/>
                    <a:pt x="11756" y="13817"/>
                  </a:cubicBezTo>
                  <a:cubicBezTo>
                    <a:pt x="12372" y="13575"/>
                    <a:pt x="12966" y="13322"/>
                    <a:pt x="13549" y="13014"/>
                  </a:cubicBezTo>
                  <a:cubicBezTo>
                    <a:pt x="13835" y="12871"/>
                    <a:pt x="14121" y="12761"/>
                    <a:pt x="14396" y="12629"/>
                  </a:cubicBezTo>
                  <a:cubicBezTo>
                    <a:pt x="14550" y="12552"/>
                    <a:pt x="14693" y="12486"/>
                    <a:pt x="14836" y="12420"/>
                  </a:cubicBezTo>
                  <a:cubicBezTo>
                    <a:pt x="15089" y="12299"/>
                    <a:pt x="15331" y="12167"/>
                    <a:pt x="15594" y="12090"/>
                  </a:cubicBezTo>
                  <a:cubicBezTo>
                    <a:pt x="15627" y="12079"/>
                    <a:pt x="15649" y="12068"/>
                    <a:pt x="15682" y="12057"/>
                  </a:cubicBezTo>
                  <a:cubicBezTo>
                    <a:pt x="15726" y="12024"/>
                    <a:pt x="15748" y="11980"/>
                    <a:pt x="15726" y="11936"/>
                  </a:cubicBezTo>
                  <a:cubicBezTo>
                    <a:pt x="15726" y="11903"/>
                    <a:pt x="15704" y="11881"/>
                    <a:pt x="15693" y="11848"/>
                  </a:cubicBezTo>
                  <a:cubicBezTo>
                    <a:pt x="15638" y="11683"/>
                    <a:pt x="15572" y="11519"/>
                    <a:pt x="15506" y="11354"/>
                  </a:cubicBezTo>
                  <a:cubicBezTo>
                    <a:pt x="15155" y="10463"/>
                    <a:pt x="14803" y="9572"/>
                    <a:pt x="14484" y="8670"/>
                  </a:cubicBezTo>
                  <a:cubicBezTo>
                    <a:pt x="14022" y="7329"/>
                    <a:pt x="13538" y="5987"/>
                    <a:pt x="13021" y="4656"/>
                  </a:cubicBezTo>
                  <a:cubicBezTo>
                    <a:pt x="12713" y="3832"/>
                    <a:pt x="12383" y="3018"/>
                    <a:pt x="11998" y="2215"/>
                  </a:cubicBezTo>
                  <a:cubicBezTo>
                    <a:pt x="11888" y="1962"/>
                    <a:pt x="11778" y="1709"/>
                    <a:pt x="11679" y="1456"/>
                  </a:cubicBezTo>
                  <a:cubicBezTo>
                    <a:pt x="11537" y="1093"/>
                    <a:pt x="11405" y="730"/>
                    <a:pt x="11295" y="367"/>
                  </a:cubicBezTo>
                  <a:cubicBezTo>
                    <a:pt x="11273" y="268"/>
                    <a:pt x="11240" y="180"/>
                    <a:pt x="11196" y="93"/>
                  </a:cubicBezTo>
                  <a:cubicBezTo>
                    <a:pt x="11164" y="30"/>
                    <a:pt x="11122" y="1"/>
                    <a:pt x="1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-291797" y="3569381"/>
              <a:ext cx="1211598" cy="1230493"/>
            </a:xfrm>
            <a:custGeom>
              <a:avLst/>
              <a:gdLst/>
              <a:ahLst/>
              <a:cxnLst/>
              <a:rect l="l" t="t" r="r" b="b"/>
              <a:pathLst>
                <a:path w="15518" h="15760" extrusionOk="0">
                  <a:moveTo>
                    <a:pt x="10151" y="1870"/>
                  </a:moveTo>
                  <a:cubicBezTo>
                    <a:pt x="10162" y="1903"/>
                    <a:pt x="10184" y="1936"/>
                    <a:pt x="10195" y="1958"/>
                  </a:cubicBezTo>
                  <a:cubicBezTo>
                    <a:pt x="10283" y="2134"/>
                    <a:pt x="10360" y="2310"/>
                    <a:pt x="10448" y="2497"/>
                  </a:cubicBezTo>
                  <a:cubicBezTo>
                    <a:pt x="10492" y="2585"/>
                    <a:pt x="10547" y="2684"/>
                    <a:pt x="10591" y="2794"/>
                  </a:cubicBezTo>
                  <a:cubicBezTo>
                    <a:pt x="11108" y="4047"/>
                    <a:pt x="11547" y="5323"/>
                    <a:pt x="12053" y="6588"/>
                  </a:cubicBezTo>
                  <a:cubicBezTo>
                    <a:pt x="12284" y="7149"/>
                    <a:pt x="12493" y="7731"/>
                    <a:pt x="12713" y="8303"/>
                  </a:cubicBezTo>
                  <a:cubicBezTo>
                    <a:pt x="12856" y="8699"/>
                    <a:pt x="13021" y="9084"/>
                    <a:pt x="13208" y="9469"/>
                  </a:cubicBezTo>
                  <a:cubicBezTo>
                    <a:pt x="13395" y="9854"/>
                    <a:pt x="13582" y="10261"/>
                    <a:pt x="13736" y="10668"/>
                  </a:cubicBezTo>
                  <a:cubicBezTo>
                    <a:pt x="13758" y="10723"/>
                    <a:pt x="13769" y="10778"/>
                    <a:pt x="13802" y="10844"/>
                  </a:cubicBezTo>
                  <a:cubicBezTo>
                    <a:pt x="13142" y="11141"/>
                    <a:pt x="12504" y="11427"/>
                    <a:pt x="11866" y="11712"/>
                  </a:cubicBezTo>
                  <a:cubicBezTo>
                    <a:pt x="11811" y="11690"/>
                    <a:pt x="11822" y="11635"/>
                    <a:pt x="11822" y="11602"/>
                  </a:cubicBezTo>
                  <a:cubicBezTo>
                    <a:pt x="11778" y="11218"/>
                    <a:pt x="11745" y="10844"/>
                    <a:pt x="11745" y="10459"/>
                  </a:cubicBezTo>
                  <a:cubicBezTo>
                    <a:pt x="11745" y="9975"/>
                    <a:pt x="11756" y="9491"/>
                    <a:pt x="11756" y="8996"/>
                  </a:cubicBezTo>
                  <a:cubicBezTo>
                    <a:pt x="11756" y="8875"/>
                    <a:pt x="11756" y="8754"/>
                    <a:pt x="11745" y="8633"/>
                  </a:cubicBezTo>
                  <a:cubicBezTo>
                    <a:pt x="11745" y="8556"/>
                    <a:pt x="11734" y="8468"/>
                    <a:pt x="11712" y="8391"/>
                  </a:cubicBezTo>
                  <a:cubicBezTo>
                    <a:pt x="11701" y="8336"/>
                    <a:pt x="11690" y="8292"/>
                    <a:pt x="11668" y="8248"/>
                  </a:cubicBezTo>
                  <a:cubicBezTo>
                    <a:pt x="11626" y="8164"/>
                    <a:pt x="11570" y="8124"/>
                    <a:pt x="11504" y="8124"/>
                  </a:cubicBezTo>
                  <a:cubicBezTo>
                    <a:pt x="11467" y="8124"/>
                    <a:pt x="11426" y="8137"/>
                    <a:pt x="11383" y="8160"/>
                  </a:cubicBezTo>
                  <a:cubicBezTo>
                    <a:pt x="11328" y="8193"/>
                    <a:pt x="11273" y="8237"/>
                    <a:pt x="11229" y="8281"/>
                  </a:cubicBezTo>
                  <a:cubicBezTo>
                    <a:pt x="11152" y="8380"/>
                    <a:pt x="11064" y="8479"/>
                    <a:pt x="11009" y="8589"/>
                  </a:cubicBezTo>
                  <a:cubicBezTo>
                    <a:pt x="10877" y="8831"/>
                    <a:pt x="10745" y="9073"/>
                    <a:pt x="10635" y="9315"/>
                  </a:cubicBezTo>
                  <a:cubicBezTo>
                    <a:pt x="10492" y="9601"/>
                    <a:pt x="10360" y="9898"/>
                    <a:pt x="10217" y="10184"/>
                  </a:cubicBezTo>
                  <a:cubicBezTo>
                    <a:pt x="10118" y="10382"/>
                    <a:pt x="10019" y="10580"/>
                    <a:pt x="9920" y="10767"/>
                  </a:cubicBezTo>
                  <a:cubicBezTo>
                    <a:pt x="9854" y="10888"/>
                    <a:pt x="9766" y="10998"/>
                    <a:pt x="9689" y="11108"/>
                  </a:cubicBezTo>
                  <a:cubicBezTo>
                    <a:pt x="9645" y="11163"/>
                    <a:pt x="9590" y="11207"/>
                    <a:pt x="9524" y="11251"/>
                  </a:cubicBezTo>
                  <a:cubicBezTo>
                    <a:pt x="9489" y="11277"/>
                    <a:pt x="9456" y="11289"/>
                    <a:pt x="9426" y="11289"/>
                  </a:cubicBezTo>
                  <a:cubicBezTo>
                    <a:pt x="9379" y="11289"/>
                    <a:pt x="9337" y="11260"/>
                    <a:pt x="9304" y="11207"/>
                  </a:cubicBezTo>
                  <a:cubicBezTo>
                    <a:pt x="9271" y="11141"/>
                    <a:pt x="9238" y="11086"/>
                    <a:pt x="9227" y="11020"/>
                  </a:cubicBezTo>
                  <a:cubicBezTo>
                    <a:pt x="9194" y="10888"/>
                    <a:pt x="9172" y="10756"/>
                    <a:pt x="9161" y="10613"/>
                  </a:cubicBezTo>
                  <a:cubicBezTo>
                    <a:pt x="9139" y="10272"/>
                    <a:pt x="9161" y="9931"/>
                    <a:pt x="9205" y="9590"/>
                  </a:cubicBezTo>
                  <a:cubicBezTo>
                    <a:pt x="9381" y="8127"/>
                    <a:pt x="9777" y="6720"/>
                    <a:pt x="10294" y="5356"/>
                  </a:cubicBezTo>
                  <a:cubicBezTo>
                    <a:pt x="10349" y="5213"/>
                    <a:pt x="10404" y="5070"/>
                    <a:pt x="10448" y="4927"/>
                  </a:cubicBezTo>
                  <a:cubicBezTo>
                    <a:pt x="10470" y="4872"/>
                    <a:pt x="10481" y="4817"/>
                    <a:pt x="10481" y="4762"/>
                  </a:cubicBezTo>
                  <a:cubicBezTo>
                    <a:pt x="10481" y="4728"/>
                    <a:pt x="10447" y="4700"/>
                    <a:pt x="10417" y="4700"/>
                  </a:cubicBezTo>
                  <a:cubicBezTo>
                    <a:pt x="10408" y="4700"/>
                    <a:pt x="10400" y="4702"/>
                    <a:pt x="10393" y="4707"/>
                  </a:cubicBezTo>
                  <a:cubicBezTo>
                    <a:pt x="10360" y="4740"/>
                    <a:pt x="10316" y="4773"/>
                    <a:pt x="10294" y="4806"/>
                  </a:cubicBezTo>
                  <a:cubicBezTo>
                    <a:pt x="10206" y="4916"/>
                    <a:pt x="10129" y="5026"/>
                    <a:pt x="10052" y="5147"/>
                  </a:cubicBezTo>
                  <a:cubicBezTo>
                    <a:pt x="9887" y="5411"/>
                    <a:pt x="9755" y="5686"/>
                    <a:pt x="9623" y="5972"/>
                  </a:cubicBezTo>
                  <a:cubicBezTo>
                    <a:pt x="9315" y="6643"/>
                    <a:pt x="9073" y="7347"/>
                    <a:pt x="8853" y="8050"/>
                  </a:cubicBezTo>
                  <a:cubicBezTo>
                    <a:pt x="8644" y="8710"/>
                    <a:pt x="8457" y="9359"/>
                    <a:pt x="8259" y="10008"/>
                  </a:cubicBezTo>
                  <a:cubicBezTo>
                    <a:pt x="8149" y="10371"/>
                    <a:pt x="8028" y="10734"/>
                    <a:pt x="7874" y="11086"/>
                  </a:cubicBezTo>
                  <a:cubicBezTo>
                    <a:pt x="7819" y="11229"/>
                    <a:pt x="7753" y="11361"/>
                    <a:pt x="7687" y="11492"/>
                  </a:cubicBezTo>
                  <a:cubicBezTo>
                    <a:pt x="7643" y="11569"/>
                    <a:pt x="7589" y="11635"/>
                    <a:pt x="7534" y="11712"/>
                  </a:cubicBezTo>
                  <a:cubicBezTo>
                    <a:pt x="7501" y="11745"/>
                    <a:pt x="7457" y="11778"/>
                    <a:pt x="7413" y="11811"/>
                  </a:cubicBezTo>
                  <a:cubicBezTo>
                    <a:pt x="7380" y="11830"/>
                    <a:pt x="7348" y="11839"/>
                    <a:pt x="7316" y="11839"/>
                  </a:cubicBezTo>
                  <a:cubicBezTo>
                    <a:pt x="7271" y="11839"/>
                    <a:pt x="7226" y="11821"/>
                    <a:pt x="7182" y="11789"/>
                  </a:cubicBezTo>
                  <a:cubicBezTo>
                    <a:pt x="7116" y="11723"/>
                    <a:pt x="7072" y="11646"/>
                    <a:pt x="7050" y="11569"/>
                  </a:cubicBezTo>
                  <a:cubicBezTo>
                    <a:pt x="6984" y="11405"/>
                    <a:pt x="6962" y="11240"/>
                    <a:pt x="6940" y="11075"/>
                  </a:cubicBezTo>
                  <a:cubicBezTo>
                    <a:pt x="6896" y="10657"/>
                    <a:pt x="6918" y="10239"/>
                    <a:pt x="6951" y="9832"/>
                  </a:cubicBezTo>
                  <a:cubicBezTo>
                    <a:pt x="6995" y="9425"/>
                    <a:pt x="7039" y="9029"/>
                    <a:pt x="7094" y="8633"/>
                  </a:cubicBezTo>
                  <a:cubicBezTo>
                    <a:pt x="7182" y="8006"/>
                    <a:pt x="7314" y="7369"/>
                    <a:pt x="7457" y="6753"/>
                  </a:cubicBezTo>
                  <a:cubicBezTo>
                    <a:pt x="7600" y="6181"/>
                    <a:pt x="7753" y="5609"/>
                    <a:pt x="7896" y="5048"/>
                  </a:cubicBezTo>
                  <a:cubicBezTo>
                    <a:pt x="7918" y="4938"/>
                    <a:pt x="7940" y="4828"/>
                    <a:pt x="7962" y="4729"/>
                  </a:cubicBezTo>
                  <a:cubicBezTo>
                    <a:pt x="7973" y="4685"/>
                    <a:pt x="7962" y="4641"/>
                    <a:pt x="7951" y="4597"/>
                  </a:cubicBezTo>
                  <a:cubicBezTo>
                    <a:pt x="7951" y="4582"/>
                    <a:pt x="7924" y="4566"/>
                    <a:pt x="7900" y="4566"/>
                  </a:cubicBezTo>
                  <a:cubicBezTo>
                    <a:pt x="7890" y="4566"/>
                    <a:pt x="7881" y="4569"/>
                    <a:pt x="7874" y="4575"/>
                  </a:cubicBezTo>
                  <a:cubicBezTo>
                    <a:pt x="7841" y="4597"/>
                    <a:pt x="7808" y="4630"/>
                    <a:pt x="7786" y="4663"/>
                  </a:cubicBezTo>
                  <a:cubicBezTo>
                    <a:pt x="7731" y="4751"/>
                    <a:pt x="7676" y="4850"/>
                    <a:pt x="7621" y="4938"/>
                  </a:cubicBezTo>
                  <a:cubicBezTo>
                    <a:pt x="7435" y="5301"/>
                    <a:pt x="7292" y="5675"/>
                    <a:pt x="7160" y="6049"/>
                  </a:cubicBezTo>
                  <a:cubicBezTo>
                    <a:pt x="6863" y="6896"/>
                    <a:pt x="6632" y="7753"/>
                    <a:pt x="6445" y="8633"/>
                  </a:cubicBezTo>
                  <a:cubicBezTo>
                    <a:pt x="6280" y="9403"/>
                    <a:pt x="6159" y="10184"/>
                    <a:pt x="6038" y="10965"/>
                  </a:cubicBezTo>
                  <a:cubicBezTo>
                    <a:pt x="5939" y="11591"/>
                    <a:pt x="5840" y="12218"/>
                    <a:pt x="5697" y="12834"/>
                  </a:cubicBezTo>
                  <a:cubicBezTo>
                    <a:pt x="5631" y="13131"/>
                    <a:pt x="5554" y="13417"/>
                    <a:pt x="5444" y="13703"/>
                  </a:cubicBezTo>
                  <a:cubicBezTo>
                    <a:pt x="5411" y="13780"/>
                    <a:pt x="5378" y="13868"/>
                    <a:pt x="5345" y="13934"/>
                  </a:cubicBezTo>
                  <a:cubicBezTo>
                    <a:pt x="5338" y="13935"/>
                    <a:pt x="5331" y="13936"/>
                    <a:pt x="5325" y="13936"/>
                  </a:cubicBezTo>
                  <a:cubicBezTo>
                    <a:pt x="5290" y="13936"/>
                    <a:pt x="5289" y="13909"/>
                    <a:pt x="5279" y="13890"/>
                  </a:cubicBezTo>
                  <a:cubicBezTo>
                    <a:pt x="5213" y="13758"/>
                    <a:pt x="5147" y="13626"/>
                    <a:pt x="5092" y="13494"/>
                  </a:cubicBezTo>
                  <a:cubicBezTo>
                    <a:pt x="4905" y="13032"/>
                    <a:pt x="4729" y="12570"/>
                    <a:pt x="4542" y="12097"/>
                  </a:cubicBezTo>
                  <a:cubicBezTo>
                    <a:pt x="4509" y="12031"/>
                    <a:pt x="4487" y="11965"/>
                    <a:pt x="4465" y="11899"/>
                  </a:cubicBezTo>
                  <a:cubicBezTo>
                    <a:pt x="4135" y="11097"/>
                    <a:pt x="3816" y="10294"/>
                    <a:pt x="3487" y="9480"/>
                  </a:cubicBezTo>
                  <a:cubicBezTo>
                    <a:pt x="3278" y="8963"/>
                    <a:pt x="3047" y="8457"/>
                    <a:pt x="2794" y="7951"/>
                  </a:cubicBezTo>
                  <a:cubicBezTo>
                    <a:pt x="2409" y="7193"/>
                    <a:pt x="2068" y="6423"/>
                    <a:pt x="1738" y="5631"/>
                  </a:cubicBezTo>
                  <a:cubicBezTo>
                    <a:pt x="1727" y="5598"/>
                    <a:pt x="1716" y="5565"/>
                    <a:pt x="1705" y="5532"/>
                  </a:cubicBezTo>
                  <a:cubicBezTo>
                    <a:pt x="1738" y="5510"/>
                    <a:pt x="1771" y="5488"/>
                    <a:pt x="1804" y="5477"/>
                  </a:cubicBezTo>
                  <a:cubicBezTo>
                    <a:pt x="2420" y="5235"/>
                    <a:pt x="3014" y="4949"/>
                    <a:pt x="3597" y="4641"/>
                  </a:cubicBezTo>
                  <a:cubicBezTo>
                    <a:pt x="4916" y="3948"/>
                    <a:pt x="6280" y="3355"/>
                    <a:pt x="7665" y="2816"/>
                  </a:cubicBezTo>
                  <a:cubicBezTo>
                    <a:pt x="8402" y="2530"/>
                    <a:pt x="9150" y="2255"/>
                    <a:pt x="9898" y="1969"/>
                  </a:cubicBezTo>
                  <a:cubicBezTo>
                    <a:pt x="9975" y="1936"/>
                    <a:pt x="10063" y="1903"/>
                    <a:pt x="10151" y="1870"/>
                  </a:cubicBezTo>
                  <a:close/>
                  <a:moveTo>
                    <a:pt x="7830" y="4773"/>
                  </a:moveTo>
                  <a:cubicBezTo>
                    <a:pt x="7841" y="4850"/>
                    <a:pt x="7841" y="4850"/>
                    <a:pt x="7841" y="4883"/>
                  </a:cubicBezTo>
                  <a:cubicBezTo>
                    <a:pt x="7764" y="5169"/>
                    <a:pt x="7687" y="5455"/>
                    <a:pt x="7611" y="5741"/>
                  </a:cubicBezTo>
                  <a:cubicBezTo>
                    <a:pt x="7402" y="6533"/>
                    <a:pt x="7215" y="7336"/>
                    <a:pt x="7083" y="8149"/>
                  </a:cubicBezTo>
                  <a:cubicBezTo>
                    <a:pt x="6951" y="8853"/>
                    <a:pt x="6863" y="9568"/>
                    <a:pt x="6830" y="10283"/>
                  </a:cubicBezTo>
                  <a:cubicBezTo>
                    <a:pt x="6819" y="10624"/>
                    <a:pt x="6819" y="10965"/>
                    <a:pt x="6885" y="11306"/>
                  </a:cubicBezTo>
                  <a:cubicBezTo>
                    <a:pt x="6907" y="11416"/>
                    <a:pt x="6940" y="11525"/>
                    <a:pt x="6973" y="11635"/>
                  </a:cubicBezTo>
                  <a:cubicBezTo>
                    <a:pt x="7006" y="11701"/>
                    <a:pt x="7039" y="11767"/>
                    <a:pt x="7094" y="11822"/>
                  </a:cubicBezTo>
                  <a:cubicBezTo>
                    <a:pt x="7155" y="11896"/>
                    <a:pt x="7231" y="11932"/>
                    <a:pt x="7308" y="11932"/>
                  </a:cubicBezTo>
                  <a:cubicBezTo>
                    <a:pt x="7369" y="11932"/>
                    <a:pt x="7431" y="11910"/>
                    <a:pt x="7490" y="11866"/>
                  </a:cubicBezTo>
                  <a:cubicBezTo>
                    <a:pt x="7556" y="11811"/>
                    <a:pt x="7621" y="11756"/>
                    <a:pt x="7665" y="11690"/>
                  </a:cubicBezTo>
                  <a:cubicBezTo>
                    <a:pt x="7731" y="11580"/>
                    <a:pt x="7797" y="11470"/>
                    <a:pt x="7863" y="11350"/>
                  </a:cubicBezTo>
                  <a:cubicBezTo>
                    <a:pt x="7995" y="11075"/>
                    <a:pt x="8094" y="10800"/>
                    <a:pt x="8193" y="10514"/>
                  </a:cubicBezTo>
                  <a:cubicBezTo>
                    <a:pt x="8369" y="9931"/>
                    <a:pt x="8545" y="9359"/>
                    <a:pt x="8721" y="8776"/>
                  </a:cubicBezTo>
                  <a:cubicBezTo>
                    <a:pt x="8952" y="8039"/>
                    <a:pt x="9183" y="7292"/>
                    <a:pt x="9469" y="6566"/>
                  </a:cubicBezTo>
                  <a:cubicBezTo>
                    <a:pt x="9623" y="6170"/>
                    <a:pt x="9799" y="5796"/>
                    <a:pt x="9997" y="5422"/>
                  </a:cubicBezTo>
                  <a:cubicBezTo>
                    <a:pt x="10085" y="5279"/>
                    <a:pt x="10173" y="5136"/>
                    <a:pt x="10261" y="4993"/>
                  </a:cubicBezTo>
                  <a:cubicBezTo>
                    <a:pt x="10272" y="4960"/>
                    <a:pt x="10305" y="4938"/>
                    <a:pt x="10349" y="4883"/>
                  </a:cubicBezTo>
                  <a:lnTo>
                    <a:pt x="10349" y="4894"/>
                  </a:lnTo>
                  <a:cubicBezTo>
                    <a:pt x="10338" y="4949"/>
                    <a:pt x="10338" y="4982"/>
                    <a:pt x="10327" y="5004"/>
                  </a:cubicBezTo>
                  <a:cubicBezTo>
                    <a:pt x="10250" y="5224"/>
                    <a:pt x="10173" y="5433"/>
                    <a:pt x="10085" y="5653"/>
                  </a:cubicBezTo>
                  <a:cubicBezTo>
                    <a:pt x="9755" y="6555"/>
                    <a:pt x="9491" y="7479"/>
                    <a:pt x="9293" y="8424"/>
                  </a:cubicBezTo>
                  <a:cubicBezTo>
                    <a:pt x="9194" y="8930"/>
                    <a:pt x="9117" y="9447"/>
                    <a:pt x="9073" y="9964"/>
                  </a:cubicBezTo>
                  <a:cubicBezTo>
                    <a:pt x="9062" y="10272"/>
                    <a:pt x="9051" y="10569"/>
                    <a:pt x="9095" y="10866"/>
                  </a:cubicBezTo>
                  <a:cubicBezTo>
                    <a:pt x="9117" y="10954"/>
                    <a:pt x="9139" y="11053"/>
                    <a:pt x="9172" y="11141"/>
                  </a:cubicBezTo>
                  <a:cubicBezTo>
                    <a:pt x="9183" y="11196"/>
                    <a:pt x="9216" y="11240"/>
                    <a:pt x="9249" y="11284"/>
                  </a:cubicBezTo>
                  <a:cubicBezTo>
                    <a:pt x="9299" y="11347"/>
                    <a:pt x="9362" y="11379"/>
                    <a:pt x="9430" y="11379"/>
                  </a:cubicBezTo>
                  <a:cubicBezTo>
                    <a:pt x="9467" y="11379"/>
                    <a:pt x="9507" y="11369"/>
                    <a:pt x="9546" y="11350"/>
                  </a:cubicBezTo>
                  <a:cubicBezTo>
                    <a:pt x="9601" y="11317"/>
                    <a:pt x="9656" y="11273"/>
                    <a:pt x="9700" y="11229"/>
                  </a:cubicBezTo>
                  <a:cubicBezTo>
                    <a:pt x="9788" y="11130"/>
                    <a:pt x="9876" y="11031"/>
                    <a:pt x="9942" y="10921"/>
                  </a:cubicBezTo>
                  <a:cubicBezTo>
                    <a:pt x="10052" y="10734"/>
                    <a:pt x="10151" y="10536"/>
                    <a:pt x="10250" y="10338"/>
                  </a:cubicBezTo>
                  <a:cubicBezTo>
                    <a:pt x="10404" y="10030"/>
                    <a:pt x="10547" y="9711"/>
                    <a:pt x="10690" y="9392"/>
                  </a:cubicBezTo>
                  <a:cubicBezTo>
                    <a:pt x="10800" y="9172"/>
                    <a:pt x="10921" y="8941"/>
                    <a:pt x="11042" y="8721"/>
                  </a:cubicBezTo>
                  <a:cubicBezTo>
                    <a:pt x="11108" y="8600"/>
                    <a:pt x="11185" y="8490"/>
                    <a:pt x="11273" y="8380"/>
                  </a:cubicBezTo>
                  <a:cubicBezTo>
                    <a:pt x="11317" y="8314"/>
                    <a:pt x="11372" y="8270"/>
                    <a:pt x="11449" y="8237"/>
                  </a:cubicBezTo>
                  <a:cubicBezTo>
                    <a:pt x="11466" y="8229"/>
                    <a:pt x="11483" y="8224"/>
                    <a:pt x="11499" y="8224"/>
                  </a:cubicBezTo>
                  <a:cubicBezTo>
                    <a:pt x="11525" y="8224"/>
                    <a:pt x="11549" y="8237"/>
                    <a:pt x="11569" y="8270"/>
                  </a:cubicBezTo>
                  <a:cubicBezTo>
                    <a:pt x="11591" y="8303"/>
                    <a:pt x="11613" y="8347"/>
                    <a:pt x="11624" y="8391"/>
                  </a:cubicBezTo>
                  <a:cubicBezTo>
                    <a:pt x="11635" y="8490"/>
                    <a:pt x="11657" y="8578"/>
                    <a:pt x="11657" y="8677"/>
                  </a:cubicBezTo>
                  <a:cubicBezTo>
                    <a:pt x="11657" y="8919"/>
                    <a:pt x="11657" y="9172"/>
                    <a:pt x="11646" y="9425"/>
                  </a:cubicBezTo>
                  <a:cubicBezTo>
                    <a:pt x="11635" y="10041"/>
                    <a:pt x="11646" y="10657"/>
                    <a:pt x="11690" y="11273"/>
                  </a:cubicBezTo>
                  <a:cubicBezTo>
                    <a:pt x="11701" y="11438"/>
                    <a:pt x="11723" y="11602"/>
                    <a:pt x="11734" y="11756"/>
                  </a:cubicBezTo>
                  <a:cubicBezTo>
                    <a:pt x="11690" y="11811"/>
                    <a:pt x="11635" y="11822"/>
                    <a:pt x="11591" y="11844"/>
                  </a:cubicBezTo>
                  <a:cubicBezTo>
                    <a:pt x="10800" y="12174"/>
                    <a:pt x="10008" y="12504"/>
                    <a:pt x="9216" y="12834"/>
                  </a:cubicBezTo>
                  <a:cubicBezTo>
                    <a:pt x="8710" y="13054"/>
                    <a:pt x="8204" y="13263"/>
                    <a:pt x="7698" y="13461"/>
                  </a:cubicBezTo>
                  <a:cubicBezTo>
                    <a:pt x="7149" y="13670"/>
                    <a:pt x="6588" y="13868"/>
                    <a:pt x="6038" y="14077"/>
                  </a:cubicBezTo>
                  <a:cubicBezTo>
                    <a:pt x="5906" y="14132"/>
                    <a:pt x="5774" y="14187"/>
                    <a:pt x="5631" y="14242"/>
                  </a:cubicBezTo>
                  <a:cubicBezTo>
                    <a:pt x="5620" y="14253"/>
                    <a:pt x="5598" y="14264"/>
                    <a:pt x="5576" y="14275"/>
                  </a:cubicBezTo>
                  <a:cubicBezTo>
                    <a:pt x="5555" y="14282"/>
                    <a:pt x="5538" y="14285"/>
                    <a:pt x="5522" y="14285"/>
                  </a:cubicBezTo>
                  <a:cubicBezTo>
                    <a:pt x="5489" y="14285"/>
                    <a:pt x="5467" y="14268"/>
                    <a:pt x="5444" y="14231"/>
                  </a:cubicBezTo>
                  <a:cubicBezTo>
                    <a:pt x="5411" y="14187"/>
                    <a:pt x="5389" y="14143"/>
                    <a:pt x="5367" y="14099"/>
                  </a:cubicBezTo>
                  <a:cubicBezTo>
                    <a:pt x="5422" y="13989"/>
                    <a:pt x="5466" y="13901"/>
                    <a:pt x="5510" y="13791"/>
                  </a:cubicBezTo>
                  <a:cubicBezTo>
                    <a:pt x="5620" y="13538"/>
                    <a:pt x="5686" y="13263"/>
                    <a:pt x="5752" y="12988"/>
                  </a:cubicBezTo>
                  <a:cubicBezTo>
                    <a:pt x="5873" y="12515"/>
                    <a:pt x="5961" y="12020"/>
                    <a:pt x="6038" y="11536"/>
                  </a:cubicBezTo>
                  <a:cubicBezTo>
                    <a:pt x="6181" y="10679"/>
                    <a:pt x="6302" y="9810"/>
                    <a:pt x="6478" y="8952"/>
                  </a:cubicBezTo>
                  <a:cubicBezTo>
                    <a:pt x="6698" y="7863"/>
                    <a:pt x="6984" y="6775"/>
                    <a:pt x="7380" y="5730"/>
                  </a:cubicBezTo>
                  <a:cubicBezTo>
                    <a:pt x="7479" y="5466"/>
                    <a:pt x="7600" y="5202"/>
                    <a:pt x="7731" y="4949"/>
                  </a:cubicBezTo>
                  <a:cubicBezTo>
                    <a:pt x="7753" y="4894"/>
                    <a:pt x="7786" y="4839"/>
                    <a:pt x="7830" y="4773"/>
                  </a:cubicBezTo>
                  <a:close/>
                  <a:moveTo>
                    <a:pt x="10965" y="1"/>
                  </a:moveTo>
                  <a:cubicBezTo>
                    <a:pt x="10866" y="1"/>
                    <a:pt x="10789" y="45"/>
                    <a:pt x="10701" y="77"/>
                  </a:cubicBezTo>
                  <a:cubicBezTo>
                    <a:pt x="9942" y="418"/>
                    <a:pt x="9183" y="748"/>
                    <a:pt x="8424" y="1089"/>
                  </a:cubicBezTo>
                  <a:cubicBezTo>
                    <a:pt x="7281" y="1595"/>
                    <a:pt x="6137" y="2090"/>
                    <a:pt x="4982" y="2552"/>
                  </a:cubicBezTo>
                  <a:cubicBezTo>
                    <a:pt x="3740" y="3058"/>
                    <a:pt x="2486" y="3542"/>
                    <a:pt x="1243" y="4036"/>
                  </a:cubicBezTo>
                  <a:cubicBezTo>
                    <a:pt x="869" y="4179"/>
                    <a:pt x="506" y="4322"/>
                    <a:pt x="132" y="4443"/>
                  </a:cubicBezTo>
                  <a:cubicBezTo>
                    <a:pt x="88" y="4454"/>
                    <a:pt x="44" y="4487"/>
                    <a:pt x="0" y="4509"/>
                  </a:cubicBezTo>
                  <a:cubicBezTo>
                    <a:pt x="22" y="4674"/>
                    <a:pt x="66" y="4828"/>
                    <a:pt x="121" y="4971"/>
                  </a:cubicBezTo>
                  <a:cubicBezTo>
                    <a:pt x="209" y="5202"/>
                    <a:pt x="308" y="5433"/>
                    <a:pt x="396" y="5664"/>
                  </a:cubicBezTo>
                  <a:cubicBezTo>
                    <a:pt x="770" y="6621"/>
                    <a:pt x="1188" y="7556"/>
                    <a:pt x="1661" y="8468"/>
                  </a:cubicBezTo>
                  <a:cubicBezTo>
                    <a:pt x="1903" y="8930"/>
                    <a:pt x="2123" y="9414"/>
                    <a:pt x="2310" y="9898"/>
                  </a:cubicBezTo>
                  <a:cubicBezTo>
                    <a:pt x="2486" y="10327"/>
                    <a:pt x="2651" y="10767"/>
                    <a:pt x="2827" y="11207"/>
                  </a:cubicBezTo>
                  <a:cubicBezTo>
                    <a:pt x="2926" y="11427"/>
                    <a:pt x="3014" y="11657"/>
                    <a:pt x="3113" y="11877"/>
                  </a:cubicBezTo>
                  <a:cubicBezTo>
                    <a:pt x="3377" y="12526"/>
                    <a:pt x="3641" y="13164"/>
                    <a:pt x="3915" y="13802"/>
                  </a:cubicBezTo>
                  <a:cubicBezTo>
                    <a:pt x="4113" y="14264"/>
                    <a:pt x="4344" y="14704"/>
                    <a:pt x="4553" y="15144"/>
                  </a:cubicBezTo>
                  <a:cubicBezTo>
                    <a:pt x="4630" y="15319"/>
                    <a:pt x="4707" y="15495"/>
                    <a:pt x="4762" y="15682"/>
                  </a:cubicBezTo>
                  <a:cubicBezTo>
                    <a:pt x="4773" y="15704"/>
                    <a:pt x="4784" y="15737"/>
                    <a:pt x="4806" y="15759"/>
                  </a:cubicBezTo>
                  <a:cubicBezTo>
                    <a:pt x="5081" y="15693"/>
                    <a:pt x="5356" y="15627"/>
                    <a:pt x="5631" y="15550"/>
                  </a:cubicBezTo>
                  <a:cubicBezTo>
                    <a:pt x="6126" y="15396"/>
                    <a:pt x="6621" y="15243"/>
                    <a:pt x="7116" y="15089"/>
                  </a:cubicBezTo>
                  <a:cubicBezTo>
                    <a:pt x="7852" y="14869"/>
                    <a:pt x="8578" y="14627"/>
                    <a:pt x="9315" y="14407"/>
                  </a:cubicBezTo>
                  <a:cubicBezTo>
                    <a:pt x="10063" y="14187"/>
                    <a:pt x="10811" y="13945"/>
                    <a:pt x="11525" y="13648"/>
                  </a:cubicBezTo>
                  <a:cubicBezTo>
                    <a:pt x="12075" y="13428"/>
                    <a:pt x="12636" y="13219"/>
                    <a:pt x="13164" y="12944"/>
                  </a:cubicBezTo>
                  <a:cubicBezTo>
                    <a:pt x="13527" y="12757"/>
                    <a:pt x="13901" y="12570"/>
                    <a:pt x="14286" y="12416"/>
                  </a:cubicBezTo>
                  <a:cubicBezTo>
                    <a:pt x="14429" y="12350"/>
                    <a:pt x="14561" y="12284"/>
                    <a:pt x="14693" y="12218"/>
                  </a:cubicBezTo>
                  <a:cubicBezTo>
                    <a:pt x="14946" y="12097"/>
                    <a:pt x="15188" y="11965"/>
                    <a:pt x="15451" y="11899"/>
                  </a:cubicBezTo>
                  <a:cubicBezTo>
                    <a:pt x="15473" y="11888"/>
                    <a:pt x="15495" y="11866"/>
                    <a:pt x="15517" y="11855"/>
                  </a:cubicBezTo>
                  <a:cubicBezTo>
                    <a:pt x="15473" y="11734"/>
                    <a:pt x="15429" y="11624"/>
                    <a:pt x="15385" y="11514"/>
                  </a:cubicBezTo>
                  <a:cubicBezTo>
                    <a:pt x="15012" y="10580"/>
                    <a:pt x="14638" y="9645"/>
                    <a:pt x="14308" y="8688"/>
                  </a:cubicBezTo>
                  <a:cubicBezTo>
                    <a:pt x="13824" y="7314"/>
                    <a:pt x="13329" y="5939"/>
                    <a:pt x="12812" y="4575"/>
                  </a:cubicBezTo>
                  <a:cubicBezTo>
                    <a:pt x="12526" y="3828"/>
                    <a:pt x="12229" y="3080"/>
                    <a:pt x="11888" y="2354"/>
                  </a:cubicBezTo>
                  <a:cubicBezTo>
                    <a:pt x="11569" y="1683"/>
                    <a:pt x="11295" y="990"/>
                    <a:pt x="11086" y="275"/>
                  </a:cubicBezTo>
                  <a:cubicBezTo>
                    <a:pt x="11064" y="209"/>
                    <a:pt x="11042" y="143"/>
                    <a:pt x="11020" y="88"/>
                  </a:cubicBezTo>
                  <a:cubicBezTo>
                    <a:pt x="11009" y="56"/>
                    <a:pt x="10976" y="23"/>
                    <a:pt x="10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-158676" y="3715385"/>
              <a:ext cx="944497" cy="941921"/>
            </a:xfrm>
            <a:custGeom>
              <a:avLst/>
              <a:gdLst/>
              <a:ahLst/>
              <a:cxnLst/>
              <a:rect l="l" t="t" r="r" b="b"/>
              <a:pathLst>
                <a:path w="12097" h="12064" extrusionOk="0">
                  <a:moveTo>
                    <a:pt x="8446" y="0"/>
                  </a:moveTo>
                  <a:cubicBezTo>
                    <a:pt x="8358" y="33"/>
                    <a:pt x="8270" y="66"/>
                    <a:pt x="8193" y="99"/>
                  </a:cubicBezTo>
                  <a:cubicBezTo>
                    <a:pt x="7445" y="374"/>
                    <a:pt x="6697" y="649"/>
                    <a:pt x="5960" y="946"/>
                  </a:cubicBezTo>
                  <a:cubicBezTo>
                    <a:pt x="4575" y="1474"/>
                    <a:pt x="3211" y="2078"/>
                    <a:pt x="1892" y="2771"/>
                  </a:cubicBezTo>
                  <a:cubicBezTo>
                    <a:pt x="1309" y="3079"/>
                    <a:pt x="715" y="3365"/>
                    <a:pt x="99" y="3607"/>
                  </a:cubicBezTo>
                  <a:cubicBezTo>
                    <a:pt x="66" y="3618"/>
                    <a:pt x="33" y="3640"/>
                    <a:pt x="0" y="3651"/>
                  </a:cubicBezTo>
                  <a:cubicBezTo>
                    <a:pt x="11" y="3695"/>
                    <a:pt x="22" y="3728"/>
                    <a:pt x="33" y="3761"/>
                  </a:cubicBezTo>
                  <a:cubicBezTo>
                    <a:pt x="363" y="4542"/>
                    <a:pt x="704" y="5323"/>
                    <a:pt x="1078" y="6081"/>
                  </a:cubicBezTo>
                  <a:cubicBezTo>
                    <a:pt x="1331" y="6576"/>
                    <a:pt x="1573" y="7093"/>
                    <a:pt x="1782" y="7610"/>
                  </a:cubicBezTo>
                  <a:cubicBezTo>
                    <a:pt x="2111" y="8413"/>
                    <a:pt x="2430" y="9216"/>
                    <a:pt x="2760" y="10029"/>
                  </a:cubicBezTo>
                  <a:cubicBezTo>
                    <a:pt x="2782" y="10095"/>
                    <a:pt x="2804" y="10161"/>
                    <a:pt x="2837" y="10227"/>
                  </a:cubicBezTo>
                  <a:cubicBezTo>
                    <a:pt x="3024" y="10689"/>
                    <a:pt x="3200" y="11162"/>
                    <a:pt x="3387" y="11624"/>
                  </a:cubicBezTo>
                  <a:cubicBezTo>
                    <a:pt x="3442" y="11756"/>
                    <a:pt x="3508" y="11888"/>
                    <a:pt x="3574" y="12020"/>
                  </a:cubicBezTo>
                  <a:cubicBezTo>
                    <a:pt x="3585" y="12042"/>
                    <a:pt x="3585" y="12064"/>
                    <a:pt x="3640" y="12064"/>
                  </a:cubicBezTo>
                  <a:cubicBezTo>
                    <a:pt x="3662" y="11987"/>
                    <a:pt x="3706" y="11910"/>
                    <a:pt x="3739" y="11833"/>
                  </a:cubicBezTo>
                  <a:cubicBezTo>
                    <a:pt x="3849" y="11547"/>
                    <a:pt x="3926" y="11261"/>
                    <a:pt x="3992" y="10964"/>
                  </a:cubicBezTo>
                  <a:cubicBezTo>
                    <a:pt x="4135" y="10348"/>
                    <a:pt x="4234" y="9721"/>
                    <a:pt x="4322" y="9095"/>
                  </a:cubicBezTo>
                  <a:cubicBezTo>
                    <a:pt x="4443" y="8314"/>
                    <a:pt x="4575" y="7533"/>
                    <a:pt x="4740" y="6752"/>
                  </a:cubicBezTo>
                  <a:cubicBezTo>
                    <a:pt x="4927" y="5883"/>
                    <a:pt x="5158" y="5015"/>
                    <a:pt x="5455" y="4179"/>
                  </a:cubicBezTo>
                  <a:cubicBezTo>
                    <a:pt x="5587" y="3794"/>
                    <a:pt x="5730" y="3420"/>
                    <a:pt x="5916" y="3068"/>
                  </a:cubicBezTo>
                  <a:cubicBezTo>
                    <a:pt x="5971" y="2969"/>
                    <a:pt x="6026" y="2881"/>
                    <a:pt x="6081" y="2782"/>
                  </a:cubicBezTo>
                  <a:cubicBezTo>
                    <a:pt x="6103" y="2749"/>
                    <a:pt x="6136" y="2727"/>
                    <a:pt x="6169" y="2694"/>
                  </a:cubicBezTo>
                  <a:cubicBezTo>
                    <a:pt x="6173" y="2692"/>
                    <a:pt x="6179" y="2691"/>
                    <a:pt x="6184" y="2691"/>
                  </a:cubicBezTo>
                  <a:cubicBezTo>
                    <a:pt x="6210" y="2691"/>
                    <a:pt x="6246" y="2709"/>
                    <a:pt x="6246" y="2727"/>
                  </a:cubicBezTo>
                  <a:cubicBezTo>
                    <a:pt x="6257" y="2771"/>
                    <a:pt x="6268" y="2815"/>
                    <a:pt x="6257" y="2848"/>
                  </a:cubicBezTo>
                  <a:cubicBezTo>
                    <a:pt x="6235" y="2958"/>
                    <a:pt x="6213" y="3068"/>
                    <a:pt x="6191" y="3167"/>
                  </a:cubicBezTo>
                  <a:cubicBezTo>
                    <a:pt x="6037" y="3739"/>
                    <a:pt x="5895" y="4311"/>
                    <a:pt x="5752" y="4883"/>
                  </a:cubicBezTo>
                  <a:cubicBezTo>
                    <a:pt x="5598" y="5499"/>
                    <a:pt x="5477" y="6125"/>
                    <a:pt x="5389" y="6763"/>
                  </a:cubicBezTo>
                  <a:cubicBezTo>
                    <a:pt x="5334" y="7159"/>
                    <a:pt x="5290" y="7555"/>
                    <a:pt x="5246" y="7951"/>
                  </a:cubicBezTo>
                  <a:cubicBezTo>
                    <a:pt x="5213" y="8369"/>
                    <a:pt x="5191" y="8787"/>
                    <a:pt x="5235" y="9205"/>
                  </a:cubicBezTo>
                  <a:cubicBezTo>
                    <a:pt x="5257" y="9370"/>
                    <a:pt x="5279" y="9535"/>
                    <a:pt x="5334" y="9688"/>
                  </a:cubicBezTo>
                  <a:cubicBezTo>
                    <a:pt x="5367" y="9776"/>
                    <a:pt x="5411" y="9853"/>
                    <a:pt x="5477" y="9908"/>
                  </a:cubicBezTo>
                  <a:cubicBezTo>
                    <a:pt x="5520" y="9946"/>
                    <a:pt x="5564" y="9966"/>
                    <a:pt x="5608" y="9966"/>
                  </a:cubicBezTo>
                  <a:cubicBezTo>
                    <a:pt x="5641" y="9966"/>
                    <a:pt x="5674" y="9954"/>
                    <a:pt x="5708" y="9930"/>
                  </a:cubicBezTo>
                  <a:cubicBezTo>
                    <a:pt x="5752" y="9908"/>
                    <a:pt x="5796" y="9875"/>
                    <a:pt x="5829" y="9831"/>
                  </a:cubicBezTo>
                  <a:cubicBezTo>
                    <a:pt x="5884" y="9765"/>
                    <a:pt x="5938" y="9699"/>
                    <a:pt x="5971" y="9622"/>
                  </a:cubicBezTo>
                  <a:cubicBezTo>
                    <a:pt x="6048" y="9491"/>
                    <a:pt x="6114" y="9348"/>
                    <a:pt x="6169" y="9216"/>
                  </a:cubicBezTo>
                  <a:cubicBezTo>
                    <a:pt x="6323" y="8864"/>
                    <a:pt x="6433" y="8501"/>
                    <a:pt x="6554" y="8138"/>
                  </a:cubicBezTo>
                  <a:cubicBezTo>
                    <a:pt x="6752" y="7489"/>
                    <a:pt x="6939" y="6829"/>
                    <a:pt x="7148" y="6180"/>
                  </a:cubicBezTo>
                  <a:cubicBezTo>
                    <a:pt x="7368" y="5477"/>
                    <a:pt x="7610" y="4773"/>
                    <a:pt x="7918" y="4091"/>
                  </a:cubicBezTo>
                  <a:cubicBezTo>
                    <a:pt x="8050" y="3816"/>
                    <a:pt x="8182" y="3541"/>
                    <a:pt x="8347" y="3277"/>
                  </a:cubicBezTo>
                  <a:cubicBezTo>
                    <a:pt x="8413" y="3156"/>
                    <a:pt x="8501" y="3046"/>
                    <a:pt x="8578" y="2936"/>
                  </a:cubicBezTo>
                  <a:cubicBezTo>
                    <a:pt x="8611" y="2892"/>
                    <a:pt x="8644" y="2870"/>
                    <a:pt x="8688" y="2837"/>
                  </a:cubicBezTo>
                  <a:cubicBezTo>
                    <a:pt x="8695" y="2832"/>
                    <a:pt x="8703" y="2830"/>
                    <a:pt x="8712" y="2830"/>
                  </a:cubicBezTo>
                  <a:cubicBezTo>
                    <a:pt x="8742" y="2830"/>
                    <a:pt x="8776" y="2858"/>
                    <a:pt x="8776" y="2892"/>
                  </a:cubicBezTo>
                  <a:cubicBezTo>
                    <a:pt x="8776" y="2947"/>
                    <a:pt x="8765" y="3002"/>
                    <a:pt x="8743" y="3057"/>
                  </a:cubicBezTo>
                  <a:cubicBezTo>
                    <a:pt x="8699" y="3200"/>
                    <a:pt x="8644" y="3343"/>
                    <a:pt x="8589" y="3486"/>
                  </a:cubicBezTo>
                  <a:cubicBezTo>
                    <a:pt x="8072" y="4850"/>
                    <a:pt x="7676" y="6257"/>
                    <a:pt x="7500" y="7720"/>
                  </a:cubicBezTo>
                  <a:cubicBezTo>
                    <a:pt x="7456" y="8061"/>
                    <a:pt x="7434" y="8402"/>
                    <a:pt x="7456" y="8743"/>
                  </a:cubicBezTo>
                  <a:cubicBezTo>
                    <a:pt x="7467" y="8875"/>
                    <a:pt x="7489" y="9007"/>
                    <a:pt x="7522" y="9139"/>
                  </a:cubicBezTo>
                  <a:cubicBezTo>
                    <a:pt x="7533" y="9205"/>
                    <a:pt x="7566" y="9271"/>
                    <a:pt x="7599" y="9326"/>
                  </a:cubicBezTo>
                  <a:cubicBezTo>
                    <a:pt x="7633" y="9386"/>
                    <a:pt x="7674" y="9413"/>
                    <a:pt x="7721" y="9413"/>
                  </a:cubicBezTo>
                  <a:cubicBezTo>
                    <a:pt x="7752" y="9413"/>
                    <a:pt x="7785" y="9402"/>
                    <a:pt x="7819" y="9381"/>
                  </a:cubicBezTo>
                  <a:cubicBezTo>
                    <a:pt x="7885" y="9337"/>
                    <a:pt x="7940" y="9282"/>
                    <a:pt x="7984" y="9227"/>
                  </a:cubicBezTo>
                  <a:cubicBezTo>
                    <a:pt x="8061" y="9128"/>
                    <a:pt x="8149" y="9018"/>
                    <a:pt x="8215" y="8897"/>
                  </a:cubicBezTo>
                  <a:cubicBezTo>
                    <a:pt x="8314" y="8710"/>
                    <a:pt x="8413" y="8512"/>
                    <a:pt x="8512" y="8314"/>
                  </a:cubicBezTo>
                  <a:cubicBezTo>
                    <a:pt x="8655" y="8028"/>
                    <a:pt x="8787" y="7731"/>
                    <a:pt x="8919" y="7434"/>
                  </a:cubicBezTo>
                  <a:cubicBezTo>
                    <a:pt x="9040" y="7192"/>
                    <a:pt x="9172" y="6961"/>
                    <a:pt x="9304" y="6719"/>
                  </a:cubicBezTo>
                  <a:cubicBezTo>
                    <a:pt x="9359" y="6609"/>
                    <a:pt x="9447" y="6510"/>
                    <a:pt x="9524" y="6411"/>
                  </a:cubicBezTo>
                  <a:cubicBezTo>
                    <a:pt x="9568" y="6356"/>
                    <a:pt x="9623" y="6323"/>
                    <a:pt x="9678" y="6290"/>
                  </a:cubicBezTo>
                  <a:cubicBezTo>
                    <a:pt x="9721" y="6262"/>
                    <a:pt x="9762" y="6249"/>
                    <a:pt x="9800" y="6249"/>
                  </a:cubicBezTo>
                  <a:cubicBezTo>
                    <a:pt x="9866" y="6249"/>
                    <a:pt x="9921" y="6290"/>
                    <a:pt x="9963" y="6367"/>
                  </a:cubicBezTo>
                  <a:cubicBezTo>
                    <a:pt x="9985" y="6411"/>
                    <a:pt x="9996" y="6466"/>
                    <a:pt x="10007" y="6521"/>
                  </a:cubicBezTo>
                  <a:cubicBezTo>
                    <a:pt x="10029" y="6598"/>
                    <a:pt x="10040" y="6686"/>
                    <a:pt x="10040" y="6763"/>
                  </a:cubicBezTo>
                  <a:cubicBezTo>
                    <a:pt x="10051" y="6884"/>
                    <a:pt x="10051" y="7005"/>
                    <a:pt x="10051" y="7126"/>
                  </a:cubicBezTo>
                  <a:cubicBezTo>
                    <a:pt x="10051" y="7610"/>
                    <a:pt x="10040" y="8105"/>
                    <a:pt x="10040" y="8589"/>
                  </a:cubicBezTo>
                  <a:cubicBezTo>
                    <a:pt x="10040" y="8974"/>
                    <a:pt x="10073" y="9348"/>
                    <a:pt x="10106" y="9732"/>
                  </a:cubicBezTo>
                  <a:cubicBezTo>
                    <a:pt x="10117" y="9765"/>
                    <a:pt x="10106" y="9809"/>
                    <a:pt x="10161" y="9842"/>
                  </a:cubicBezTo>
                  <a:cubicBezTo>
                    <a:pt x="10799" y="9557"/>
                    <a:pt x="11437" y="9271"/>
                    <a:pt x="12097" y="8974"/>
                  </a:cubicBezTo>
                  <a:lnTo>
                    <a:pt x="12086" y="8974"/>
                  </a:lnTo>
                  <a:cubicBezTo>
                    <a:pt x="12064" y="8897"/>
                    <a:pt x="12053" y="8842"/>
                    <a:pt x="12031" y="8787"/>
                  </a:cubicBezTo>
                  <a:cubicBezTo>
                    <a:pt x="11877" y="8380"/>
                    <a:pt x="11690" y="7984"/>
                    <a:pt x="11503" y="7588"/>
                  </a:cubicBezTo>
                  <a:cubicBezTo>
                    <a:pt x="11316" y="7214"/>
                    <a:pt x="11151" y="6829"/>
                    <a:pt x="11008" y="6433"/>
                  </a:cubicBezTo>
                  <a:cubicBezTo>
                    <a:pt x="10788" y="5861"/>
                    <a:pt x="10579" y="5279"/>
                    <a:pt x="10348" y="4707"/>
                  </a:cubicBezTo>
                  <a:cubicBezTo>
                    <a:pt x="9842" y="3453"/>
                    <a:pt x="9403" y="2166"/>
                    <a:pt x="8886" y="913"/>
                  </a:cubicBezTo>
                  <a:cubicBezTo>
                    <a:pt x="8842" y="814"/>
                    <a:pt x="8787" y="715"/>
                    <a:pt x="8743" y="616"/>
                  </a:cubicBezTo>
                  <a:cubicBezTo>
                    <a:pt x="8655" y="440"/>
                    <a:pt x="8578" y="264"/>
                    <a:pt x="8490" y="88"/>
                  </a:cubicBezTo>
                  <a:cubicBezTo>
                    <a:pt x="8479" y="55"/>
                    <a:pt x="8457" y="33"/>
                    <a:pt x="844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127242" y="3942042"/>
              <a:ext cx="497194" cy="742122"/>
            </a:xfrm>
            <a:custGeom>
              <a:avLst/>
              <a:gdLst/>
              <a:ahLst/>
              <a:cxnLst/>
              <a:rect l="l" t="t" r="r" b="b"/>
              <a:pathLst>
                <a:path w="6368" h="9505" extrusionOk="0">
                  <a:moveTo>
                    <a:pt x="2463" y="0"/>
                  </a:moveTo>
                  <a:cubicBezTo>
                    <a:pt x="2419" y="66"/>
                    <a:pt x="2386" y="110"/>
                    <a:pt x="2364" y="165"/>
                  </a:cubicBezTo>
                  <a:cubicBezTo>
                    <a:pt x="2222" y="418"/>
                    <a:pt x="2112" y="682"/>
                    <a:pt x="2013" y="957"/>
                  </a:cubicBezTo>
                  <a:cubicBezTo>
                    <a:pt x="1617" y="2002"/>
                    <a:pt x="1331" y="3079"/>
                    <a:pt x="1111" y="4179"/>
                  </a:cubicBezTo>
                  <a:cubicBezTo>
                    <a:pt x="935" y="5037"/>
                    <a:pt x="803" y="5895"/>
                    <a:pt x="671" y="6763"/>
                  </a:cubicBezTo>
                  <a:cubicBezTo>
                    <a:pt x="594" y="7247"/>
                    <a:pt x="506" y="7731"/>
                    <a:pt x="385" y="8215"/>
                  </a:cubicBezTo>
                  <a:cubicBezTo>
                    <a:pt x="319" y="8490"/>
                    <a:pt x="253" y="8754"/>
                    <a:pt x="143" y="9018"/>
                  </a:cubicBezTo>
                  <a:cubicBezTo>
                    <a:pt x="99" y="9117"/>
                    <a:pt x="55" y="9216"/>
                    <a:pt x="0" y="9326"/>
                  </a:cubicBezTo>
                  <a:cubicBezTo>
                    <a:pt x="22" y="9370"/>
                    <a:pt x="44" y="9414"/>
                    <a:pt x="77" y="9458"/>
                  </a:cubicBezTo>
                  <a:cubicBezTo>
                    <a:pt x="97" y="9491"/>
                    <a:pt x="117" y="9504"/>
                    <a:pt x="145" y="9504"/>
                  </a:cubicBezTo>
                  <a:cubicBezTo>
                    <a:pt x="163" y="9504"/>
                    <a:pt x="183" y="9499"/>
                    <a:pt x="209" y="9491"/>
                  </a:cubicBezTo>
                  <a:cubicBezTo>
                    <a:pt x="231" y="9491"/>
                    <a:pt x="253" y="9480"/>
                    <a:pt x="264" y="9469"/>
                  </a:cubicBezTo>
                  <a:cubicBezTo>
                    <a:pt x="396" y="9414"/>
                    <a:pt x="539" y="9348"/>
                    <a:pt x="671" y="9304"/>
                  </a:cubicBezTo>
                  <a:cubicBezTo>
                    <a:pt x="1221" y="9095"/>
                    <a:pt x="1782" y="8897"/>
                    <a:pt x="2331" y="8677"/>
                  </a:cubicBezTo>
                  <a:cubicBezTo>
                    <a:pt x="2837" y="8479"/>
                    <a:pt x="3343" y="8270"/>
                    <a:pt x="3849" y="8061"/>
                  </a:cubicBezTo>
                  <a:cubicBezTo>
                    <a:pt x="4641" y="7731"/>
                    <a:pt x="5433" y="7401"/>
                    <a:pt x="6224" y="7060"/>
                  </a:cubicBezTo>
                  <a:cubicBezTo>
                    <a:pt x="6268" y="7038"/>
                    <a:pt x="6334" y="7027"/>
                    <a:pt x="6367" y="6972"/>
                  </a:cubicBezTo>
                  <a:cubicBezTo>
                    <a:pt x="6356" y="6818"/>
                    <a:pt x="6334" y="6665"/>
                    <a:pt x="6323" y="6500"/>
                  </a:cubicBezTo>
                  <a:cubicBezTo>
                    <a:pt x="6279" y="5884"/>
                    <a:pt x="6268" y="5257"/>
                    <a:pt x="6279" y="4641"/>
                  </a:cubicBezTo>
                  <a:cubicBezTo>
                    <a:pt x="6290" y="4388"/>
                    <a:pt x="6290" y="4146"/>
                    <a:pt x="6290" y="3893"/>
                  </a:cubicBezTo>
                  <a:cubicBezTo>
                    <a:pt x="6290" y="3805"/>
                    <a:pt x="6268" y="3706"/>
                    <a:pt x="6257" y="3618"/>
                  </a:cubicBezTo>
                  <a:cubicBezTo>
                    <a:pt x="6246" y="3574"/>
                    <a:pt x="6224" y="3530"/>
                    <a:pt x="6202" y="3486"/>
                  </a:cubicBezTo>
                  <a:cubicBezTo>
                    <a:pt x="6180" y="3457"/>
                    <a:pt x="6154" y="3442"/>
                    <a:pt x="6125" y="3442"/>
                  </a:cubicBezTo>
                  <a:cubicBezTo>
                    <a:pt x="6111" y="3442"/>
                    <a:pt x="6096" y="3446"/>
                    <a:pt x="6082" y="3453"/>
                  </a:cubicBezTo>
                  <a:cubicBezTo>
                    <a:pt x="6005" y="3486"/>
                    <a:pt x="5950" y="3541"/>
                    <a:pt x="5906" y="3607"/>
                  </a:cubicBezTo>
                  <a:cubicBezTo>
                    <a:pt x="5818" y="3706"/>
                    <a:pt x="5741" y="3816"/>
                    <a:pt x="5675" y="3937"/>
                  </a:cubicBezTo>
                  <a:cubicBezTo>
                    <a:pt x="5554" y="4157"/>
                    <a:pt x="5433" y="4388"/>
                    <a:pt x="5323" y="4619"/>
                  </a:cubicBezTo>
                  <a:cubicBezTo>
                    <a:pt x="5180" y="4927"/>
                    <a:pt x="5037" y="5246"/>
                    <a:pt x="4883" y="5565"/>
                  </a:cubicBezTo>
                  <a:cubicBezTo>
                    <a:pt x="4784" y="5763"/>
                    <a:pt x="4685" y="5950"/>
                    <a:pt x="4575" y="6137"/>
                  </a:cubicBezTo>
                  <a:cubicBezTo>
                    <a:pt x="4509" y="6247"/>
                    <a:pt x="4421" y="6357"/>
                    <a:pt x="4333" y="6445"/>
                  </a:cubicBezTo>
                  <a:cubicBezTo>
                    <a:pt x="4289" y="6500"/>
                    <a:pt x="4234" y="6544"/>
                    <a:pt x="4179" y="6577"/>
                  </a:cubicBezTo>
                  <a:cubicBezTo>
                    <a:pt x="4140" y="6596"/>
                    <a:pt x="4100" y="6606"/>
                    <a:pt x="4063" y="6606"/>
                  </a:cubicBezTo>
                  <a:cubicBezTo>
                    <a:pt x="3995" y="6606"/>
                    <a:pt x="3932" y="6574"/>
                    <a:pt x="3882" y="6511"/>
                  </a:cubicBezTo>
                  <a:cubicBezTo>
                    <a:pt x="3849" y="6467"/>
                    <a:pt x="3816" y="6412"/>
                    <a:pt x="3805" y="6357"/>
                  </a:cubicBezTo>
                  <a:cubicBezTo>
                    <a:pt x="3772" y="6269"/>
                    <a:pt x="3750" y="6181"/>
                    <a:pt x="3728" y="6093"/>
                  </a:cubicBezTo>
                  <a:cubicBezTo>
                    <a:pt x="3684" y="5785"/>
                    <a:pt x="3695" y="5488"/>
                    <a:pt x="3706" y="5191"/>
                  </a:cubicBezTo>
                  <a:cubicBezTo>
                    <a:pt x="3750" y="4674"/>
                    <a:pt x="3827" y="4157"/>
                    <a:pt x="3926" y="3640"/>
                  </a:cubicBezTo>
                  <a:cubicBezTo>
                    <a:pt x="4124" y="2706"/>
                    <a:pt x="4388" y="1782"/>
                    <a:pt x="4718" y="880"/>
                  </a:cubicBezTo>
                  <a:cubicBezTo>
                    <a:pt x="4806" y="660"/>
                    <a:pt x="4883" y="451"/>
                    <a:pt x="4960" y="231"/>
                  </a:cubicBezTo>
                  <a:cubicBezTo>
                    <a:pt x="4971" y="209"/>
                    <a:pt x="4971" y="176"/>
                    <a:pt x="4982" y="110"/>
                  </a:cubicBezTo>
                  <a:lnTo>
                    <a:pt x="4982" y="110"/>
                  </a:lnTo>
                  <a:cubicBezTo>
                    <a:pt x="4938" y="165"/>
                    <a:pt x="4905" y="187"/>
                    <a:pt x="4894" y="220"/>
                  </a:cubicBezTo>
                  <a:cubicBezTo>
                    <a:pt x="4806" y="352"/>
                    <a:pt x="4718" y="495"/>
                    <a:pt x="4630" y="638"/>
                  </a:cubicBezTo>
                  <a:cubicBezTo>
                    <a:pt x="4432" y="1012"/>
                    <a:pt x="4267" y="1397"/>
                    <a:pt x="4102" y="1793"/>
                  </a:cubicBezTo>
                  <a:cubicBezTo>
                    <a:pt x="3816" y="2508"/>
                    <a:pt x="3574" y="3255"/>
                    <a:pt x="3354" y="4003"/>
                  </a:cubicBezTo>
                  <a:cubicBezTo>
                    <a:pt x="3178" y="4575"/>
                    <a:pt x="3002" y="5158"/>
                    <a:pt x="2826" y="5730"/>
                  </a:cubicBezTo>
                  <a:cubicBezTo>
                    <a:pt x="2727" y="6016"/>
                    <a:pt x="2628" y="6302"/>
                    <a:pt x="2496" y="6577"/>
                  </a:cubicBezTo>
                  <a:cubicBezTo>
                    <a:pt x="2430" y="6686"/>
                    <a:pt x="2364" y="6796"/>
                    <a:pt x="2298" y="6906"/>
                  </a:cubicBezTo>
                  <a:cubicBezTo>
                    <a:pt x="2254" y="6972"/>
                    <a:pt x="2189" y="7038"/>
                    <a:pt x="2123" y="7082"/>
                  </a:cubicBezTo>
                  <a:cubicBezTo>
                    <a:pt x="2064" y="7131"/>
                    <a:pt x="2002" y="7154"/>
                    <a:pt x="1941" y="7154"/>
                  </a:cubicBezTo>
                  <a:cubicBezTo>
                    <a:pt x="1863" y="7154"/>
                    <a:pt x="1788" y="7117"/>
                    <a:pt x="1727" y="7049"/>
                  </a:cubicBezTo>
                  <a:cubicBezTo>
                    <a:pt x="1672" y="6983"/>
                    <a:pt x="1639" y="6928"/>
                    <a:pt x="1606" y="6862"/>
                  </a:cubicBezTo>
                  <a:cubicBezTo>
                    <a:pt x="1573" y="6752"/>
                    <a:pt x="1540" y="6643"/>
                    <a:pt x="1518" y="6533"/>
                  </a:cubicBezTo>
                  <a:cubicBezTo>
                    <a:pt x="1452" y="6192"/>
                    <a:pt x="1441" y="5851"/>
                    <a:pt x="1463" y="5510"/>
                  </a:cubicBezTo>
                  <a:cubicBezTo>
                    <a:pt x="1496" y="4784"/>
                    <a:pt x="1584" y="4080"/>
                    <a:pt x="1716" y="3365"/>
                  </a:cubicBezTo>
                  <a:cubicBezTo>
                    <a:pt x="1848" y="2563"/>
                    <a:pt x="2035" y="1760"/>
                    <a:pt x="2244" y="968"/>
                  </a:cubicBezTo>
                  <a:cubicBezTo>
                    <a:pt x="2320" y="682"/>
                    <a:pt x="2397" y="396"/>
                    <a:pt x="2474" y="110"/>
                  </a:cubicBezTo>
                  <a:cubicBezTo>
                    <a:pt x="2474" y="77"/>
                    <a:pt x="2474" y="77"/>
                    <a:pt x="2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FE4B4C-FDFA-D527-623C-EC1EB3F27040}"/>
              </a:ext>
            </a:extLst>
          </p:cNvPr>
          <p:cNvSpPr txBox="1"/>
          <p:nvPr/>
        </p:nvSpPr>
        <p:spPr>
          <a:xfrm>
            <a:off x="2862672" y="201190"/>
            <a:ext cx="3442406" cy="584269"/>
          </a:xfrm>
          <a:prstGeom prst="flowChartTerminator">
            <a:avLst/>
          </a:prstGeom>
          <a:solidFill>
            <a:schemeClr val="bg2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nl-NL" sz="20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lang="nl-NL" sz="20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nl-NL" sz="2000" b="1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lang="nl-NL" sz="20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1: SGK – tr.107</a:t>
            </a:r>
            <a:endParaRPr lang="en-US" sz="2000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87DC6-9CE8-4C17-A15E-A3AF780DD107}"/>
              </a:ext>
            </a:extLst>
          </p:cNvPr>
          <p:cNvSpPr txBox="1"/>
          <p:nvPr/>
        </p:nvSpPr>
        <p:spPr>
          <a:xfrm>
            <a:off x="382499" y="745333"/>
            <a:ext cx="782665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Trong HĐKP1,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xác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định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vị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trí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tương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đối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của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mặt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phẳng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(ABMN)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lần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lượt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với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các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đường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thẳng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CD, BD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và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BN</a:t>
            </a:r>
          </a:p>
        </p:txBody>
      </p:sp>
      <p:sp>
        <p:nvSpPr>
          <p:cNvPr id="14" name="Oval Callout 29">
            <a:extLst>
              <a:ext uri="{FF2B5EF4-FFF2-40B4-BE49-F238E27FC236}">
                <a16:creationId xmlns:a16="http://schemas.microsoft.com/office/drawing/2014/main" id="{91EDF320-A878-2152-4C5F-7371956777E7}"/>
              </a:ext>
            </a:extLst>
          </p:cNvPr>
          <p:cNvSpPr/>
          <p:nvPr/>
        </p:nvSpPr>
        <p:spPr>
          <a:xfrm>
            <a:off x="2534974" y="1753390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C397FB-01DF-BA81-D8FD-372F477DEBB7}"/>
              </a:ext>
            </a:extLst>
          </p:cNvPr>
          <p:cNvSpPr txBox="1"/>
          <p:nvPr/>
        </p:nvSpPr>
        <p:spPr>
          <a:xfrm>
            <a:off x="445422" y="2315037"/>
            <a:ext cx="6062788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Nếu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CD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có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điểm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chung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O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với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(ABMN)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thì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O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thuộc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giao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tuyến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AB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của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hai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mặt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phẳng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(ABCD)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và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(ABMN),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suy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ra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CD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cắt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AB (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mâu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thuẫn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với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giả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thiết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ABCD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là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bình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hành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). </a:t>
            </a:r>
            <a:r>
              <a:rPr lang="en-US" sz="1800" kern="1200" dirty="0" err="1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Vậy</a:t>
            </a:r>
            <a:r>
              <a:rPr lang="en-US" sz="18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 CD // (ABMN).</a:t>
            </a:r>
            <a:endParaRPr lang="en-US" sz="1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1E859-9886-45ED-97CF-387930C21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027" y="1703993"/>
            <a:ext cx="2101958" cy="2044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96BAF6-3061-B1E0-9524-4D2ABB48885E}"/>
                  </a:ext>
                </a:extLst>
              </p:cNvPr>
              <p:cNvSpPr txBox="1"/>
              <p:nvPr/>
            </p:nvSpPr>
            <p:spPr>
              <a:xfrm>
                <a:off x="904122" y="4020981"/>
                <a:ext cx="7826658" cy="872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BD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duy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B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(ABMN),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suy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BD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cắt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(ABMN)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BN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B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N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(ABMN),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suy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BN </a:t>
                </a:r>
                <a14:m>
                  <m:oMath xmlns:m="http://schemas.openxmlformats.org/officeDocument/2006/math">
                    <m:r>
                      <a:rPr lang="en-US" sz="180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 (ABMN) </a:t>
                </a:r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96BAF6-3061-B1E0-9524-4D2ABB488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2" y="4020981"/>
                <a:ext cx="7826658" cy="872034"/>
              </a:xfrm>
              <a:prstGeom prst="rect">
                <a:avLst/>
              </a:prstGeom>
              <a:blipFill>
                <a:blip r:embed="rId4"/>
                <a:stretch>
                  <a:fillRect l="-623" r="-312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6" grpId="0"/>
      <p:bldP spid="4" grpId="0"/>
    </p:bldLst>
  </p:timing>
</p:sld>
</file>

<file path=ppt/theme/theme1.xml><?xml version="1.0" encoding="utf-8"?>
<a:theme xmlns:a="http://schemas.openxmlformats.org/drawingml/2006/main" name="Let's Celebrate World Photo Day! by Slidesgo">
  <a:themeElements>
    <a:clrScheme name="Simple Light">
      <a:dk1>
        <a:srgbClr val="342743"/>
      </a:dk1>
      <a:lt1>
        <a:srgbClr val="FCEBE3"/>
      </a:lt1>
      <a:dk2>
        <a:srgbClr val="FFFFFF"/>
      </a:dk2>
      <a:lt2>
        <a:srgbClr val="FFDFD0"/>
      </a:lt2>
      <a:accent1>
        <a:srgbClr val="FAD8B3"/>
      </a:accent1>
      <a:accent2>
        <a:srgbClr val="ED713E"/>
      </a:accent2>
      <a:accent3>
        <a:srgbClr val="D84647"/>
      </a:accent3>
      <a:accent4>
        <a:srgbClr val="277E85"/>
      </a:accent4>
      <a:accent5>
        <a:srgbClr val="8E588C"/>
      </a:accent5>
      <a:accent6>
        <a:srgbClr val="FFFFFF"/>
      </a:accent6>
      <a:hlink>
        <a:srgbClr val="3427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3720</Words>
  <Application>Microsoft Office PowerPoint</Application>
  <PresentationFormat>On-screen Show (16:9)</PresentationFormat>
  <Paragraphs>218</Paragraphs>
  <Slides>59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DM Serif Display</vt:lpstr>
      <vt:lpstr>Arial</vt:lpstr>
      <vt:lpstr>Calibri</vt:lpstr>
      <vt:lpstr>Times New Roman</vt:lpstr>
      <vt:lpstr>Arial (Body)</vt:lpstr>
      <vt:lpstr>Cambria Math</vt:lpstr>
      <vt:lpstr>Just Another Hand</vt:lpstr>
      <vt:lpstr>Red Hat Display</vt:lpstr>
      <vt:lpstr>Open Sans</vt:lpstr>
      <vt:lpstr>Let's Celebrate World Photo Day! by Slidesgo</vt:lpstr>
      <vt:lpstr>NHIỆT LIỆT CHÀO MỪNG CÁC EM ĐẾN VỚI BÀI HỌC MỚI</vt:lpstr>
      <vt:lpstr>PowerPoint Presentation</vt:lpstr>
      <vt:lpstr>BÀI 3: ĐƯỜNG THẲNG VÀ MẶT PHẲNG SONG SONG</vt:lpstr>
      <vt:lpstr>01</vt:lpstr>
      <vt:lpstr>ĐƯỜNG THẲNG SONG SONG VỚI MẶT PHẲNG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ĐIỀU KIỆN ĐỂ MỘT ĐƯỜNG THẲNG SONG SONG MỘT MẶT PHẲNG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CHẤT CƠ BẢN CỦA ĐƯỜNG THẲNG VÀ MẶT PHẲNG SONG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CÂU HỎI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MỚI</dc:title>
  <dc:creator>VnTeach.Com</dc:creator>
  <cp:keywords>VnTeach.Com</cp:keywords>
  <cp:lastModifiedBy>Admin</cp:lastModifiedBy>
  <cp:revision>1</cp:revision>
  <dcterms:modified xsi:type="dcterms:W3CDTF">2023-09-14T13:02:00Z</dcterms:modified>
</cp:coreProperties>
</file>